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9.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4" r:id="rId2"/>
    <p:sldMasterId id="2147483746" r:id="rId3"/>
    <p:sldMasterId id="2147483908" r:id="rId4"/>
  </p:sldMasterIdLst>
  <p:notesMasterIdLst>
    <p:notesMasterId r:id="rId101"/>
  </p:notesMasterIdLst>
  <p:handoutMasterIdLst>
    <p:handoutMasterId r:id="rId102"/>
  </p:handoutMasterIdLst>
  <p:sldIdLst>
    <p:sldId id="256" r:id="rId5"/>
    <p:sldId id="257" r:id="rId6"/>
    <p:sldId id="262" r:id="rId7"/>
    <p:sldId id="266" r:id="rId8"/>
    <p:sldId id="260" r:id="rId9"/>
    <p:sldId id="259" r:id="rId10"/>
    <p:sldId id="268" r:id="rId11"/>
    <p:sldId id="367" r:id="rId12"/>
    <p:sldId id="261" r:id="rId13"/>
    <p:sldId id="265" r:id="rId14"/>
    <p:sldId id="355" r:id="rId15"/>
    <p:sldId id="264" r:id="rId16"/>
    <p:sldId id="362" r:id="rId17"/>
    <p:sldId id="281" r:id="rId18"/>
    <p:sldId id="273" r:id="rId19"/>
    <p:sldId id="270" r:id="rId20"/>
    <p:sldId id="358" r:id="rId21"/>
    <p:sldId id="359" r:id="rId22"/>
    <p:sldId id="379" r:id="rId23"/>
    <p:sldId id="361" r:id="rId24"/>
    <p:sldId id="275" r:id="rId25"/>
    <p:sldId id="357" r:id="rId26"/>
    <p:sldId id="356" r:id="rId27"/>
    <p:sldId id="280" r:id="rId28"/>
    <p:sldId id="278" r:id="rId29"/>
    <p:sldId id="363" r:id="rId30"/>
    <p:sldId id="277" r:id="rId31"/>
    <p:sldId id="283" r:id="rId32"/>
    <p:sldId id="370" r:id="rId33"/>
    <p:sldId id="284" r:id="rId34"/>
    <p:sldId id="288" r:id="rId35"/>
    <p:sldId id="285" r:id="rId36"/>
    <p:sldId id="376" r:id="rId37"/>
    <p:sldId id="286" r:id="rId38"/>
    <p:sldId id="377" r:id="rId39"/>
    <p:sldId id="378" r:id="rId40"/>
    <p:sldId id="364" r:id="rId41"/>
    <p:sldId id="366" r:id="rId42"/>
    <p:sldId id="290" r:id="rId43"/>
    <p:sldId id="291" r:id="rId44"/>
    <p:sldId id="292" r:id="rId45"/>
    <p:sldId id="293" r:id="rId46"/>
    <p:sldId id="375" r:id="rId47"/>
    <p:sldId id="294" r:id="rId48"/>
    <p:sldId id="327" r:id="rId49"/>
    <p:sldId id="295" r:id="rId50"/>
    <p:sldId id="296" r:id="rId51"/>
    <p:sldId id="297" r:id="rId52"/>
    <p:sldId id="298" r:id="rId53"/>
    <p:sldId id="299" r:id="rId54"/>
    <p:sldId id="300" r:id="rId55"/>
    <p:sldId id="301" r:id="rId56"/>
    <p:sldId id="302" r:id="rId57"/>
    <p:sldId id="304" r:id="rId58"/>
    <p:sldId id="305" r:id="rId59"/>
    <p:sldId id="306" r:id="rId60"/>
    <p:sldId id="307" r:id="rId61"/>
    <p:sldId id="308" r:id="rId62"/>
    <p:sldId id="309" r:id="rId63"/>
    <p:sldId id="310" r:id="rId64"/>
    <p:sldId id="311" r:id="rId65"/>
    <p:sldId id="312" r:id="rId66"/>
    <p:sldId id="314" r:id="rId67"/>
    <p:sldId id="316" r:id="rId68"/>
    <p:sldId id="320" r:id="rId69"/>
    <p:sldId id="321" r:id="rId70"/>
    <p:sldId id="322" r:id="rId71"/>
    <p:sldId id="380" r:id="rId72"/>
    <p:sldId id="326" r:id="rId73"/>
    <p:sldId id="328" r:id="rId74"/>
    <p:sldId id="331" r:id="rId75"/>
    <p:sldId id="374" r:id="rId76"/>
    <p:sldId id="368"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50" r:id="rId91"/>
    <p:sldId id="348" r:id="rId92"/>
    <p:sldId id="349" r:id="rId93"/>
    <p:sldId id="351" r:id="rId94"/>
    <p:sldId id="352" r:id="rId95"/>
    <p:sldId id="353" r:id="rId96"/>
    <p:sldId id="372" r:id="rId97"/>
    <p:sldId id="381" r:id="rId98"/>
    <p:sldId id="373" r:id="rId99"/>
    <p:sldId id="263"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5" autoAdjust="0"/>
    <p:restoredTop sz="96235" autoAdjust="0"/>
  </p:normalViewPr>
  <p:slideViewPr>
    <p:cSldViewPr snapToGrid="0" snapToObjects="1">
      <p:cViewPr>
        <p:scale>
          <a:sx n="125" d="100"/>
          <a:sy n="125" d="100"/>
        </p:scale>
        <p:origin x="-1230"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020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95DD7-3E3F-264F-8C8A-76A32719636B}" type="doc">
      <dgm:prSet loTypeId="urn:microsoft.com/office/officeart/2005/8/layout/radial3" loCatId="" qsTypeId="urn:microsoft.com/office/officeart/2005/8/quickstyle/3D3" qsCatId="3D" csTypeId="urn:microsoft.com/office/officeart/2005/8/colors/colorful1" csCatId="colorful" phldr="1"/>
      <dgm:spPr/>
      <dgm:t>
        <a:bodyPr/>
        <a:lstStyle/>
        <a:p>
          <a:endParaRPr lang="ca-ES"/>
        </a:p>
      </dgm:t>
    </dgm:pt>
    <dgm:pt modelId="{CD3C68D6-9AEC-8342-8E7C-B067CF1ACB99}">
      <dgm:prSet phldrT="[Texto]" custT="1"/>
      <dgm:spPr/>
      <dgm:t>
        <a:bodyPr/>
        <a:lstStyle/>
        <a:p>
          <a:r>
            <a:rPr lang="ca-ES" sz="1800" dirty="0" smtClean="0"/>
            <a:t>DIRECTIVA 24/2014</a:t>
          </a:r>
          <a:endParaRPr lang="ca-ES" sz="1800" b="0" cap="none" spc="0" dirty="0">
            <a:ln w="12700">
              <a:prstDash val="solid"/>
            </a:ln>
            <a:effectLst>
              <a:outerShdw blurRad="41275" dist="20320" dir="1800000" algn="tl" rotWithShape="0">
                <a:srgbClr val="000000">
                  <a:alpha val="40000"/>
                </a:srgbClr>
              </a:outerShdw>
            </a:effectLst>
          </a:endParaRPr>
        </a:p>
      </dgm:t>
    </dgm:pt>
    <dgm:pt modelId="{12E72BAB-F19D-1447-B3CD-7FDE1C28F402}" type="parTrans" cxnId="{4862A4CD-1EB7-6F44-B605-6A287470C501}">
      <dgm:prSet/>
      <dgm:spPr/>
      <dgm:t>
        <a:bodyPr/>
        <a:lstStyle/>
        <a:p>
          <a:endParaRPr lang="ca-ES"/>
        </a:p>
      </dgm:t>
    </dgm:pt>
    <dgm:pt modelId="{006401A2-07F8-2743-8BEF-91063B191BAC}" type="sibTrans" cxnId="{4862A4CD-1EB7-6F44-B605-6A287470C501}">
      <dgm:prSet/>
      <dgm:spPr/>
      <dgm:t>
        <a:bodyPr/>
        <a:lstStyle/>
        <a:p>
          <a:endParaRPr lang="ca-ES"/>
        </a:p>
      </dgm:t>
    </dgm:pt>
    <dgm:pt modelId="{9D3CEB5F-4793-744A-957A-E55E84FD994B}">
      <dgm:prSet phldrT="[Texto]" custT="1"/>
      <dgm:spPr/>
      <dgm:t>
        <a:bodyPr/>
        <a:lstStyle/>
        <a:p>
          <a:r>
            <a:rPr lang="ca-ES" sz="1400" dirty="0" smtClean="0"/>
            <a:t>AVANT</a:t>
          </a:r>
        </a:p>
        <a:p>
          <a:r>
            <a:rPr lang="ca-ES" sz="1400" dirty="0" smtClean="0"/>
            <a:t>PROJECTE</a:t>
          </a:r>
        </a:p>
        <a:p>
          <a:r>
            <a:rPr lang="ca-ES" sz="1400" dirty="0" smtClean="0"/>
            <a:t>LCSP</a:t>
          </a:r>
          <a:endParaRPr lang="ca-ES" sz="1400" dirty="0"/>
        </a:p>
      </dgm:t>
    </dgm:pt>
    <dgm:pt modelId="{7EB2C2C6-C263-1044-9B5C-51AD3223D909}" type="parTrans" cxnId="{770B0C19-98A3-F640-8A90-F361EAA5BD54}">
      <dgm:prSet/>
      <dgm:spPr/>
      <dgm:t>
        <a:bodyPr/>
        <a:lstStyle/>
        <a:p>
          <a:endParaRPr lang="ca-ES"/>
        </a:p>
      </dgm:t>
    </dgm:pt>
    <dgm:pt modelId="{4169A742-A3D7-C040-912F-1D560E1084D9}" type="sibTrans" cxnId="{770B0C19-98A3-F640-8A90-F361EAA5BD54}">
      <dgm:prSet/>
      <dgm:spPr/>
      <dgm:t>
        <a:bodyPr/>
        <a:lstStyle/>
        <a:p>
          <a:endParaRPr lang="ca-ES"/>
        </a:p>
      </dgm:t>
    </dgm:pt>
    <dgm:pt modelId="{EA9044CC-2933-E04F-9CE4-C667CBD96702}">
      <dgm:prSet phldrT="[Texto]" custT="1"/>
      <dgm:spPr/>
      <dgm:t>
        <a:bodyPr/>
        <a:lstStyle/>
        <a:p>
          <a:r>
            <a:rPr lang="ca-ES" sz="2000" dirty="0" smtClean="0"/>
            <a:t>DIRECTIVA 18/2004</a:t>
          </a:r>
          <a:endParaRPr lang="ca-ES" sz="2000" dirty="0"/>
        </a:p>
      </dgm:t>
    </dgm:pt>
    <dgm:pt modelId="{2172D7C3-B2AD-F942-8C20-D77AB8DE4825}" type="sibTrans" cxnId="{C7733805-13AC-C440-80A1-A9D5C4848E75}">
      <dgm:prSet/>
      <dgm:spPr/>
      <dgm:t>
        <a:bodyPr/>
        <a:lstStyle/>
        <a:p>
          <a:endParaRPr lang="ca-ES"/>
        </a:p>
      </dgm:t>
    </dgm:pt>
    <dgm:pt modelId="{2017734E-3359-1D41-B12F-FB77B579671D}" type="parTrans" cxnId="{C7733805-13AC-C440-80A1-A9D5C4848E75}">
      <dgm:prSet/>
      <dgm:spPr/>
      <dgm:t>
        <a:bodyPr/>
        <a:lstStyle/>
        <a:p>
          <a:endParaRPr lang="ca-ES"/>
        </a:p>
      </dgm:t>
    </dgm:pt>
    <dgm:pt modelId="{CDF699DB-FAF4-FE47-A1FB-C63BAA2441F8}">
      <dgm:prSet phldrT="[Texto]"/>
      <dgm:spPr/>
      <dgm:t>
        <a:bodyPr/>
        <a:lstStyle/>
        <a:p>
          <a:r>
            <a:rPr lang="ca-ES" dirty="0" smtClean="0"/>
            <a:t>TRLCSP</a:t>
          </a:r>
          <a:endParaRPr lang="ca-ES" dirty="0"/>
        </a:p>
      </dgm:t>
    </dgm:pt>
    <dgm:pt modelId="{90F45A84-FE9F-2741-8447-D0A793950A14}" type="sibTrans" cxnId="{F5AE5AB8-E34A-6744-AEBA-EEB7D87AD0DA}">
      <dgm:prSet/>
      <dgm:spPr/>
      <dgm:t>
        <a:bodyPr/>
        <a:lstStyle/>
        <a:p>
          <a:endParaRPr lang="ca-ES"/>
        </a:p>
      </dgm:t>
    </dgm:pt>
    <dgm:pt modelId="{BDFD0F71-57CF-964B-AD6C-721509B6176D}" type="parTrans" cxnId="{F5AE5AB8-E34A-6744-AEBA-EEB7D87AD0DA}">
      <dgm:prSet/>
      <dgm:spPr/>
      <dgm:t>
        <a:bodyPr/>
        <a:lstStyle/>
        <a:p>
          <a:endParaRPr lang="ca-ES"/>
        </a:p>
      </dgm:t>
    </dgm:pt>
    <dgm:pt modelId="{3E2CD191-AA05-214E-BD4B-D16284745172}" type="pres">
      <dgm:prSet presAssocID="{B1095DD7-3E3F-264F-8C8A-76A32719636B}" presName="composite" presStyleCnt="0">
        <dgm:presLayoutVars>
          <dgm:chMax val="1"/>
          <dgm:dir/>
          <dgm:resizeHandles val="exact"/>
        </dgm:presLayoutVars>
      </dgm:prSet>
      <dgm:spPr/>
      <dgm:t>
        <a:bodyPr/>
        <a:lstStyle/>
        <a:p>
          <a:endParaRPr lang="ca-ES"/>
        </a:p>
      </dgm:t>
    </dgm:pt>
    <dgm:pt modelId="{604790C9-B972-1F48-8EAC-6989C2EC1133}" type="pres">
      <dgm:prSet presAssocID="{B1095DD7-3E3F-264F-8C8A-76A32719636B}" presName="radial" presStyleCnt="0">
        <dgm:presLayoutVars>
          <dgm:animLvl val="ctr"/>
        </dgm:presLayoutVars>
      </dgm:prSet>
      <dgm:spPr/>
      <dgm:t>
        <a:bodyPr/>
        <a:lstStyle/>
        <a:p>
          <a:endParaRPr lang="ca-ES"/>
        </a:p>
      </dgm:t>
    </dgm:pt>
    <dgm:pt modelId="{66BA6B89-998A-CC4D-B197-C934EF57DA7E}" type="pres">
      <dgm:prSet presAssocID="{CD3C68D6-9AEC-8342-8E7C-B067CF1ACB99}" presName="centerShape" presStyleLbl="vennNode1" presStyleIdx="0" presStyleCnt="4" custScaleX="98153" custScaleY="130985" custLinFactNeighborX="-1316" custLinFactNeighborY="-658"/>
      <dgm:spPr/>
      <dgm:t>
        <a:bodyPr/>
        <a:lstStyle/>
        <a:p>
          <a:endParaRPr lang="ca-ES"/>
        </a:p>
      </dgm:t>
    </dgm:pt>
    <dgm:pt modelId="{816B0B98-83D9-F64B-BCB1-3A4524CBAB13}" type="pres">
      <dgm:prSet presAssocID="{CDF699DB-FAF4-FE47-A1FB-C63BAA2441F8}" presName="node" presStyleLbl="vennNode1" presStyleIdx="1" presStyleCnt="4" custScaleX="329760" custRadScaleRad="63178" custRadScaleInc="-1492">
        <dgm:presLayoutVars>
          <dgm:bulletEnabled val="1"/>
        </dgm:presLayoutVars>
      </dgm:prSet>
      <dgm:spPr/>
      <dgm:t>
        <a:bodyPr/>
        <a:lstStyle/>
        <a:p>
          <a:endParaRPr lang="ca-ES"/>
        </a:p>
      </dgm:t>
    </dgm:pt>
    <dgm:pt modelId="{4D5A3300-3ADF-D84F-8675-65866B246C3C}" type="pres">
      <dgm:prSet presAssocID="{9D3CEB5F-4793-744A-957A-E55E84FD994B}" presName="node" presStyleLbl="vennNode1" presStyleIdx="2" presStyleCnt="4" custScaleX="92744" custScaleY="96235" custRadScaleRad="114543" custRadScaleInc="-15718">
        <dgm:presLayoutVars>
          <dgm:bulletEnabled val="1"/>
        </dgm:presLayoutVars>
      </dgm:prSet>
      <dgm:spPr/>
      <dgm:t>
        <a:bodyPr/>
        <a:lstStyle/>
        <a:p>
          <a:endParaRPr lang="ca-ES"/>
        </a:p>
      </dgm:t>
    </dgm:pt>
    <dgm:pt modelId="{0A59D93D-C57D-3E42-8DC3-BA1C54475629}" type="pres">
      <dgm:prSet presAssocID="{EA9044CC-2933-E04F-9CE4-C667CBD96702}" presName="node" presStyleLbl="vennNode1" presStyleIdx="3" presStyleCnt="4" custScaleX="256494" custScaleY="95726" custRadScaleRad="138893" custRadScaleInc="15132">
        <dgm:presLayoutVars>
          <dgm:bulletEnabled val="1"/>
        </dgm:presLayoutVars>
      </dgm:prSet>
      <dgm:spPr/>
      <dgm:t>
        <a:bodyPr/>
        <a:lstStyle/>
        <a:p>
          <a:endParaRPr lang="ca-ES"/>
        </a:p>
      </dgm:t>
    </dgm:pt>
  </dgm:ptLst>
  <dgm:cxnLst>
    <dgm:cxn modelId="{C7733805-13AC-C440-80A1-A9D5C4848E75}" srcId="{CD3C68D6-9AEC-8342-8E7C-B067CF1ACB99}" destId="{EA9044CC-2933-E04F-9CE4-C667CBD96702}" srcOrd="2" destOrd="0" parTransId="{2017734E-3359-1D41-B12F-FB77B579671D}" sibTransId="{2172D7C3-B2AD-F942-8C20-D77AB8DE4825}"/>
    <dgm:cxn modelId="{4862A4CD-1EB7-6F44-B605-6A287470C501}" srcId="{B1095DD7-3E3F-264F-8C8A-76A32719636B}" destId="{CD3C68D6-9AEC-8342-8E7C-B067CF1ACB99}" srcOrd="0" destOrd="0" parTransId="{12E72BAB-F19D-1447-B3CD-7FDE1C28F402}" sibTransId="{006401A2-07F8-2743-8BEF-91063B191BAC}"/>
    <dgm:cxn modelId="{F5AE5AB8-E34A-6744-AEBA-EEB7D87AD0DA}" srcId="{CD3C68D6-9AEC-8342-8E7C-B067CF1ACB99}" destId="{CDF699DB-FAF4-FE47-A1FB-C63BAA2441F8}" srcOrd="0" destOrd="0" parTransId="{BDFD0F71-57CF-964B-AD6C-721509B6176D}" sibTransId="{90F45A84-FE9F-2741-8447-D0A793950A14}"/>
    <dgm:cxn modelId="{C63000C0-69C3-664A-9494-231CF5D23739}" type="presOf" srcId="{CD3C68D6-9AEC-8342-8E7C-B067CF1ACB99}" destId="{66BA6B89-998A-CC4D-B197-C934EF57DA7E}" srcOrd="0" destOrd="0" presId="urn:microsoft.com/office/officeart/2005/8/layout/radial3"/>
    <dgm:cxn modelId="{770B0C19-98A3-F640-8A90-F361EAA5BD54}" srcId="{CD3C68D6-9AEC-8342-8E7C-B067CF1ACB99}" destId="{9D3CEB5F-4793-744A-957A-E55E84FD994B}" srcOrd="1" destOrd="0" parTransId="{7EB2C2C6-C263-1044-9B5C-51AD3223D909}" sibTransId="{4169A742-A3D7-C040-912F-1D560E1084D9}"/>
    <dgm:cxn modelId="{C8A95CCA-1B5F-8848-A3EB-1468FE622D98}" type="presOf" srcId="{9D3CEB5F-4793-744A-957A-E55E84FD994B}" destId="{4D5A3300-3ADF-D84F-8675-65866B246C3C}" srcOrd="0" destOrd="0" presId="urn:microsoft.com/office/officeart/2005/8/layout/radial3"/>
    <dgm:cxn modelId="{10AAF215-FD43-174D-BE65-7287247A10A6}" type="presOf" srcId="{B1095DD7-3E3F-264F-8C8A-76A32719636B}" destId="{3E2CD191-AA05-214E-BD4B-D16284745172}" srcOrd="0" destOrd="0" presId="urn:microsoft.com/office/officeart/2005/8/layout/radial3"/>
    <dgm:cxn modelId="{391BB1EE-E4DF-4544-A6FD-975218C319E7}" type="presOf" srcId="{EA9044CC-2933-E04F-9CE4-C667CBD96702}" destId="{0A59D93D-C57D-3E42-8DC3-BA1C54475629}" srcOrd="0" destOrd="0" presId="urn:microsoft.com/office/officeart/2005/8/layout/radial3"/>
    <dgm:cxn modelId="{B7A42DFF-6162-B143-AAB8-62B883A8DD64}" type="presOf" srcId="{CDF699DB-FAF4-FE47-A1FB-C63BAA2441F8}" destId="{816B0B98-83D9-F64B-BCB1-3A4524CBAB13}" srcOrd="0" destOrd="0" presId="urn:microsoft.com/office/officeart/2005/8/layout/radial3"/>
    <dgm:cxn modelId="{D578A7F1-E0A2-B447-8010-78DED17A8B01}" type="presParOf" srcId="{3E2CD191-AA05-214E-BD4B-D16284745172}" destId="{604790C9-B972-1F48-8EAC-6989C2EC1133}" srcOrd="0" destOrd="0" presId="urn:microsoft.com/office/officeart/2005/8/layout/radial3"/>
    <dgm:cxn modelId="{07FA5CBD-E512-6844-9F13-7857566ADAF8}" type="presParOf" srcId="{604790C9-B972-1F48-8EAC-6989C2EC1133}" destId="{66BA6B89-998A-CC4D-B197-C934EF57DA7E}" srcOrd="0" destOrd="0" presId="urn:microsoft.com/office/officeart/2005/8/layout/radial3"/>
    <dgm:cxn modelId="{B6876AD6-E132-D447-ADC1-4ED362DDB1B2}" type="presParOf" srcId="{604790C9-B972-1F48-8EAC-6989C2EC1133}" destId="{816B0B98-83D9-F64B-BCB1-3A4524CBAB13}" srcOrd="1" destOrd="0" presId="urn:microsoft.com/office/officeart/2005/8/layout/radial3"/>
    <dgm:cxn modelId="{C1F4B3C1-D254-4E45-84F4-06BC4E501D29}" type="presParOf" srcId="{604790C9-B972-1F48-8EAC-6989C2EC1133}" destId="{4D5A3300-3ADF-D84F-8675-65866B246C3C}" srcOrd="2" destOrd="0" presId="urn:microsoft.com/office/officeart/2005/8/layout/radial3"/>
    <dgm:cxn modelId="{45E78634-67B6-BB44-BA88-B02AD1C5875A}" type="presParOf" srcId="{604790C9-B972-1F48-8EAC-6989C2EC1133}" destId="{0A59D93D-C57D-3E42-8DC3-BA1C54475629}" srcOrd="3"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D47E8-1EFD-7445-942C-C46CC28DDC70}" type="doc">
      <dgm:prSet loTypeId="urn:microsoft.com/office/officeart/2005/8/layout/pyramid2" loCatId="" qsTypeId="urn:microsoft.com/office/officeart/2005/8/quickstyle/simple3" qsCatId="simple" csTypeId="urn:microsoft.com/office/officeart/2005/8/colors/accent1_2#3" csCatId="accent1" phldr="1"/>
      <dgm:spPr/>
      <dgm:t>
        <a:bodyPr/>
        <a:lstStyle/>
        <a:p>
          <a:endParaRPr lang="ca-ES"/>
        </a:p>
      </dgm:t>
    </dgm:pt>
    <dgm:pt modelId="{2CC0C3B2-BA3F-6945-9346-7D756F707487}">
      <dgm:prSet phldrT="[Texto]"/>
      <dgm:spPr/>
      <dgm:t>
        <a:bodyPr/>
        <a:lstStyle/>
        <a:p>
          <a:r>
            <a:rPr lang="ca-ES" dirty="0" smtClean="0"/>
            <a:t>Control anàleg</a:t>
          </a:r>
          <a:endParaRPr lang="ca-ES" dirty="0"/>
        </a:p>
      </dgm:t>
    </dgm:pt>
    <dgm:pt modelId="{30EACD2C-92E9-FF48-A0B9-BECC7FE2C4AE}" type="parTrans" cxnId="{15DBD58C-311D-2947-BB6A-598E2FCFA75D}">
      <dgm:prSet/>
      <dgm:spPr/>
      <dgm:t>
        <a:bodyPr/>
        <a:lstStyle/>
        <a:p>
          <a:endParaRPr lang="ca-ES"/>
        </a:p>
      </dgm:t>
    </dgm:pt>
    <dgm:pt modelId="{E40B598E-4F61-144A-9A02-D43A2DCF1801}" type="sibTrans" cxnId="{15DBD58C-311D-2947-BB6A-598E2FCFA75D}">
      <dgm:prSet/>
      <dgm:spPr/>
      <dgm:t>
        <a:bodyPr/>
        <a:lstStyle/>
        <a:p>
          <a:endParaRPr lang="ca-ES"/>
        </a:p>
      </dgm:t>
    </dgm:pt>
    <dgm:pt modelId="{81A29145-F34A-EE4C-8D96-BBF59EB69BFF}">
      <dgm:prSet phldrT="[Texto]"/>
      <dgm:spPr/>
      <dgm:t>
        <a:bodyPr/>
        <a:lstStyle/>
        <a:p>
          <a:r>
            <a:rPr lang="ca-ES" dirty="0" smtClean="0"/>
            <a:t>80% activitat a favor del qui controla o d’altres que també son controlades per aquest poder adjudicador....ES CALCULA SOBRE EL PROMIG DEL VOLUM DE NEGOCIS TOTAL</a:t>
          </a:r>
        </a:p>
        <a:p>
          <a:r>
            <a:rPr lang="ca-ES" b="1" u="sng" dirty="0" smtClean="0">
              <a:solidFill>
                <a:srgbClr val="0000FF"/>
              </a:solidFill>
            </a:rPr>
            <a:t>art 26.6 TRLCSP “...la </a:t>
          </a:r>
          <a:r>
            <a:rPr lang="ca-ES" b="1" u="sng" dirty="0" err="1" smtClean="0">
              <a:solidFill>
                <a:srgbClr val="0000FF"/>
              </a:solidFill>
            </a:rPr>
            <a:t>parte</a:t>
          </a:r>
          <a:r>
            <a:rPr lang="ca-ES" b="1" u="sng" dirty="0" smtClean="0">
              <a:solidFill>
                <a:srgbClr val="0000FF"/>
              </a:solidFill>
            </a:rPr>
            <a:t> </a:t>
          </a:r>
          <a:r>
            <a:rPr lang="ca-ES" b="1" u="sng" dirty="0" err="1" smtClean="0">
              <a:solidFill>
                <a:srgbClr val="0000FF"/>
              </a:solidFill>
            </a:rPr>
            <a:t>esencial</a:t>
          </a:r>
          <a:r>
            <a:rPr lang="ca-ES" b="1" u="sng" dirty="0" smtClean="0">
              <a:solidFill>
                <a:srgbClr val="0000FF"/>
              </a:solidFill>
            </a:rPr>
            <a:t> de </a:t>
          </a:r>
          <a:r>
            <a:rPr lang="ca-ES" b="1" u="sng" dirty="0" err="1" smtClean="0">
              <a:solidFill>
                <a:srgbClr val="0000FF"/>
              </a:solidFill>
            </a:rPr>
            <a:t>su</a:t>
          </a:r>
          <a:r>
            <a:rPr lang="ca-ES" b="1" u="sng" dirty="0" smtClean="0">
              <a:solidFill>
                <a:srgbClr val="0000FF"/>
              </a:solidFill>
            </a:rPr>
            <a:t> </a:t>
          </a:r>
          <a:r>
            <a:rPr lang="ca-ES" b="1" u="sng" dirty="0" err="1" smtClean="0">
              <a:solidFill>
                <a:srgbClr val="0000FF"/>
              </a:solidFill>
            </a:rPr>
            <a:t>actividad</a:t>
          </a:r>
          <a:r>
            <a:rPr lang="ca-ES" b="1" u="sng" dirty="0" smtClean="0">
              <a:solidFill>
                <a:srgbClr val="0000FF"/>
              </a:solidFill>
            </a:rPr>
            <a:t>...”</a:t>
          </a:r>
          <a:endParaRPr lang="ca-ES" b="1" u="sng" dirty="0">
            <a:solidFill>
              <a:srgbClr val="0000FF"/>
            </a:solidFill>
          </a:endParaRPr>
        </a:p>
      </dgm:t>
    </dgm:pt>
    <dgm:pt modelId="{17467194-DC7B-2048-B0AF-11A6DF68EFF1}" type="parTrans" cxnId="{57F73607-9AB9-1349-BE36-27CB0D0FDEB2}">
      <dgm:prSet/>
      <dgm:spPr/>
      <dgm:t>
        <a:bodyPr/>
        <a:lstStyle/>
        <a:p>
          <a:endParaRPr lang="ca-ES"/>
        </a:p>
      </dgm:t>
    </dgm:pt>
    <dgm:pt modelId="{2640CABE-FC47-174F-9E4D-0A7C59E45E1E}" type="sibTrans" cxnId="{57F73607-9AB9-1349-BE36-27CB0D0FDEB2}">
      <dgm:prSet/>
      <dgm:spPr/>
      <dgm:t>
        <a:bodyPr/>
        <a:lstStyle/>
        <a:p>
          <a:endParaRPr lang="ca-ES"/>
        </a:p>
      </dgm:t>
    </dgm:pt>
    <dgm:pt modelId="{B53FD310-E7FC-5240-8DD7-4A70CAC9A3A9}">
      <dgm:prSet phldrT="[Texto]"/>
      <dgm:spPr/>
      <dgm:t>
        <a:bodyPr/>
        <a:lstStyle/>
        <a:p>
          <a:r>
            <a:rPr lang="ca-ES" dirty="0" smtClean="0"/>
            <a:t>No participació privada</a:t>
          </a:r>
          <a:endParaRPr lang="ca-ES" dirty="0"/>
        </a:p>
      </dgm:t>
    </dgm:pt>
    <dgm:pt modelId="{9FC908C3-66B2-6E4C-A0F3-606CD79DA5B0}" type="parTrans" cxnId="{82355BF1-F8E2-D34B-8C95-4391375DE389}">
      <dgm:prSet/>
      <dgm:spPr/>
      <dgm:t>
        <a:bodyPr/>
        <a:lstStyle/>
        <a:p>
          <a:endParaRPr lang="ca-ES"/>
        </a:p>
      </dgm:t>
    </dgm:pt>
    <dgm:pt modelId="{F781DBF3-AD22-BE48-ABB2-1563CF4C2FA1}" type="sibTrans" cxnId="{82355BF1-F8E2-D34B-8C95-4391375DE389}">
      <dgm:prSet/>
      <dgm:spPr/>
      <dgm:t>
        <a:bodyPr/>
        <a:lstStyle/>
        <a:p>
          <a:endParaRPr lang="ca-ES"/>
        </a:p>
      </dgm:t>
    </dgm:pt>
    <dgm:pt modelId="{77549676-CADC-6F4F-9EC9-5DD8AB744ABE}" type="pres">
      <dgm:prSet presAssocID="{991D47E8-1EFD-7445-942C-C46CC28DDC70}" presName="compositeShape" presStyleCnt="0">
        <dgm:presLayoutVars>
          <dgm:dir/>
          <dgm:resizeHandles/>
        </dgm:presLayoutVars>
      </dgm:prSet>
      <dgm:spPr/>
      <dgm:t>
        <a:bodyPr/>
        <a:lstStyle/>
        <a:p>
          <a:endParaRPr lang="ca-ES"/>
        </a:p>
      </dgm:t>
    </dgm:pt>
    <dgm:pt modelId="{B2E0FF56-F070-F343-AF5E-E737857AED88}" type="pres">
      <dgm:prSet presAssocID="{991D47E8-1EFD-7445-942C-C46CC28DDC70}" presName="pyramid" presStyleLbl="node1" presStyleIdx="0" presStyleCnt="1"/>
      <dgm:spPr/>
    </dgm:pt>
    <dgm:pt modelId="{9D4BF002-C608-3D47-BCD6-6F002F68E526}" type="pres">
      <dgm:prSet presAssocID="{991D47E8-1EFD-7445-942C-C46CC28DDC70}" presName="theList" presStyleCnt="0"/>
      <dgm:spPr/>
    </dgm:pt>
    <dgm:pt modelId="{78378A97-4E81-8E48-A2D2-1321E4A6A095}" type="pres">
      <dgm:prSet presAssocID="{2CC0C3B2-BA3F-6945-9346-7D756F707487}" presName="aNode" presStyleLbl="fgAcc1" presStyleIdx="0" presStyleCnt="3" custScaleY="59530">
        <dgm:presLayoutVars>
          <dgm:bulletEnabled val="1"/>
        </dgm:presLayoutVars>
      </dgm:prSet>
      <dgm:spPr/>
      <dgm:t>
        <a:bodyPr/>
        <a:lstStyle/>
        <a:p>
          <a:endParaRPr lang="ca-ES"/>
        </a:p>
      </dgm:t>
    </dgm:pt>
    <dgm:pt modelId="{85DFC0E4-4ABA-EB44-AF7D-2C9938E2E279}" type="pres">
      <dgm:prSet presAssocID="{2CC0C3B2-BA3F-6945-9346-7D756F707487}" presName="aSpace" presStyleCnt="0"/>
      <dgm:spPr/>
    </dgm:pt>
    <dgm:pt modelId="{E996C1E7-730A-1A4F-93CD-7549DBD75224}" type="pres">
      <dgm:prSet presAssocID="{81A29145-F34A-EE4C-8D96-BBF59EB69BFF}" presName="aNode" presStyleLbl="fgAcc1" presStyleIdx="1" presStyleCnt="3">
        <dgm:presLayoutVars>
          <dgm:bulletEnabled val="1"/>
        </dgm:presLayoutVars>
      </dgm:prSet>
      <dgm:spPr/>
      <dgm:t>
        <a:bodyPr/>
        <a:lstStyle/>
        <a:p>
          <a:endParaRPr lang="ca-ES"/>
        </a:p>
      </dgm:t>
    </dgm:pt>
    <dgm:pt modelId="{7F87D854-320C-BB4C-B6B9-9AF959D2483B}" type="pres">
      <dgm:prSet presAssocID="{81A29145-F34A-EE4C-8D96-BBF59EB69BFF}" presName="aSpace" presStyleCnt="0"/>
      <dgm:spPr/>
    </dgm:pt>
    <dgm:pt modelId="{64DCF55B-B235-264C-AB89-AB1DA0DE662A}" type="pres">
      <dgm:prSet presAssocID="{B53FD310-E7FC-5240-8DD7-4A70CAC9A3A9}" presName="aNode" presStyleLbl="fgAcc1" presStyleIdx="2" presStyleCnt="3" custScaleY="46119">
        <dgm:presLayoutVars>
          <dgm:bulletEnabled val="1"/>
        </dgm:presLayoutVars>
      </dgm:prSet>
      <dgm:spPr/>
      <dgm:t>
        <a:bodyPr/>
        <a:lstStyle/>
        <a:p>
          <a:endParaRPr lang="ca-ES"/>
        </a:p>
      </dgm:t>
    </dgm:pt>
    <dgm:pt modelId="{306BC0B2-E06A-C546-8A06-ED8D91B87A90}" type="pres">
      <dgm:prSet presAssocID="{B53FD310-E7FC-5240-8DD7-4A70CAC9A3A9}" presName="aSpace" presStyleCnt="0"/>
      <dgm:spPr/>
    </dgm:pt>
  </dgm:ptLst>
  <dgm:cxnLst>
    <dgm:cxn modelId="{D0809466-50BF-7C4C-BC96-D8D05D13081E}" type="presOf" srcId="{B53FD310-E7FC-5240-8DD7-4A70CAC9A3A9}" destId="{64DCF55B-B235-264C-AB89-AB1DA0DE662A}" srcOrd="0" destOrd="0" presId="urn:microsoft.com/office/officeart/2005/8/layout/pyramid2"/>
    <dgm:cxn modelId="{57F73607-9AB9-1349-BE36-27CB0D0FDEB2}" srcId="{991D47E8-1EFD-7445-942C-C46CC28DDC70}" destId="{81A29145-F34A-EE4C-8D96-BBF59EB69BFF}" srcOrd="1" destOrd="0" parTransId="{17467194-DC7B-2048-B0AF-11A6DF68EFF1}" sibTransId="{2640CABE-FC47-174F-9E4D-0A7C59E45E1E}"/>
    <dgm:cxn modelId="{15DBD58C-311D-2947-BB6A-598E2FCFA75D}" srcId="{991D47E8-1EFD-7445-942C-C46CC28DDC70}" destId="{2CC0C3B2-BA3F-6945-9346-7D756F707487}" srcOrd="0" destOrd="0" parTransId="{30EACD2C-92E9-FF48-A0B9-BECC7FE2C4AE}" sibTransId="{E40B598E-4F61-144A-9A02-D43A2DCF1801}"/>
    <dgm:cxn modelId="{27E44C09-B29D-B44C-89FC-38566CF77738}" type="presOf" srcId="{81A29145-F34A-EE4C-8D96-BBF59EB69BFF}" destId="{E996C1E7-730A-1A4F-93CD-7549DBD75224}" srcOrd="0" destOrd="0" presId="urn:microsoft.com/office/officeart/2005/8/layout/pyramid2"/>
    <dgm:cxn modelId="{82355BF1-F8E2-D34B-8C95-4391375DE389}" srcId="{991D47E8-1EFD-7445-942C-C46CC28DDC70}" destId="{B53FD310-E7FC-5240-8DD7-4A70CAC9A3A9}" srcOrd="2" destOrd="0" parTransId="{9FC908C3-66B2-6E4C-A0F3-606CD79DA5B0}" sibTransId="{F781DBF3-AD22-BE48-ABB2-1563CF4C2FA1}"/>
    <dgm:cxn modelId="{B349071B-D2DF-034D-8C1E-F1017ABD9CBA}" type="presOf" srcId="{991D47E8-1EFD-7445-942C-C46CC28DDC70}" destId="{77549676-CADC-6F4F-9EC9-5DD8AB744ABE}" srcOrd="0" destOrd="0" presId="urn:microsoft.com/office/officeart/2005/8/layout/pyramid2"/>
    <dgm:cxn modelId="{B2C9299E-1559-3049-9968-7CEE62D27CE0}" type="presOf" srcId="{2CC0C3B2-BA3F-6945-9346-7D756F707487}" destId="{78378A97-4E81-8E48-A2D2-1321E4A6A095}" srcOrd="0" destOrd="0" presId="urn:microsoft.com/office/officeart/2005/8/layout/pyramid2"/>
    <dgm:cxn modelId="{234E693A-DCFB-5444-A0B0-E1329A3CD8D2}" type="presParOf" srcId="{77549676-CADC-6F4F-9EC9-5DD8AB744ABE}" destId="{B2E0FF56-F070-F343-AF5E-E737857AED88}" srcOrd="0" destOrd="0" presId="urn:microsoft.com/office/officeart/2005/8/layout/pyramid2"/>
    <dgm:cxn modelId="{9B22AA0A-F486-974D-A0D1-AEF4FC997DF0}" type="presParOf" srcId="{77549676-CADC-6F4F-9EC9-5DD8AB744ABE}" destId="{9D4BF002-C608-3D47-BCD6-6F002F68E526}" srcOrd="1" destOrd="0" presId="urn:microsoft.com/office/officeart/2005/8/layout/pyramid2"/>
    <dgm:cxn modelId="{C21CE089-B57C-6145-AE27-720ED0822E12}" type="presParOf" srcId="{9D4BF002-C608-3D47-BCD6-6F002F68E526}" destId="{78378A97-4E81-8E48-A2D2-1321E4A6A095}" srcOrd="0" destOrd="0" presId="urn:microsoft.com/office/officeart/2005/8/layout/pyramid2"/>
    <dgm:cxn modelId="{F8945DCC-3E6D-3946-B0B0-614DE0BB2384}" type="presParOf" srcId="{9D4BF002-C608-3D47-BCD6-6F002F68E526}" destId="{85DFC0E4-4ABA-EB44-AF7D-2C9938E2E279}" srcOrd="1" destOrd="0" presId="urn:microsoft.com/office/officeart/2005/8/layout/pyramid2"/>
    <dgm:cxn modelId="{DEA905F2-0A4B-E848-8BD5-7270764EA869}" type="presParOf" srcId="{9D4BF002-C608-3D47-BCD6-6F002F68E526}" destId="{E996C1E7-730A-1A4F-93CD-7549DBD75224}" srcOrd="2" destOrd="0" presId="urn:microsoft.com/office/officeart/2005/8/layout/pyramid2"/>
    <dgm:cxn modelId="{83A9ADDF-38FA-174A-B786-FB3BFB4F7BFB}" type="presParOf" srcId="{9D4BF002-C608-3D47-BCD6-6F002F68E526}" destId="{7F87D854-320C-BB4C-B6B9-9AF959D2483B}" srcOrd="3" destOrd="0" presId="urn:microsoft.com/office/officeart/2005/8/layout/pyramid2"/>
    <dgm:cxn modelId="{822CD7E1-6CBD-8B4D-A4E5-AFBF8F50120A}" type="presParOf" srcId="{9D4BF002-C608-3D47-BCD6-6F002F68E526}" destId="{64DCF55B-B235-264C-AB89-AB1DA0DE662A}" srcOrd="4" destOrd="0" presId="urn:microsoft.com/office/officeart/2005/8/layout/pyramid2"/>
    <dgm:cxn modelId="{822ABF99-B0C8-E542-8701-573188E72DFD}" type="presParOf" srcId="{9D4BF002-C608-3D47-BCD6-6F002F68E526}" destId="{306BC0B2-E06A-C546-8A06-ED8D91B87A90}"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D32888-00D0-3C41-9088-33E5752407BB}" type="doc">
      <dgm:prSet loTypeId="urn:microsoft.com/office/officeart/2005/8/layout/cycle7" loCatId="" qsTypeId="urn:microsoft.com/office/officeart/2005/8/quickstyle/simple4" qsCatId="simple" csTypeId="urn:microsoft.com/office/officeart/2005/8/colors/accent1_2#4" csCatId="accent1" phldr="1"/>
      <dgm:spPr/>
      <dgm:t>
        <a:bodyPr/>
        <a:lstStyle/>
        <a:p>
          <a:endParaRPr lang="ca-ES"/>
        </a:p>
      </dgm:t>
    </dgm:pt>
    <dgm:pt modelId="{730FBC06-8AE0-874B-B082-330906B168A7}">
      <dgm:prSet phldrT="[Texto]"/>
      <dgm:spPr/>
      <dgm:t>
        <a:bodyPr/>
        <a:lstStyle/>
        <a:p>
          <a:r>
            <a:rPr lang="ca-ES" dirty="0" smtClean="0"/>
            <a:t>PODER ADJUDICADOR</a:t>
          </a:r>
          <a:endParaRPr lang="ca-ES" dirty="0"/>
        </a:p>
      </dgm:t>
    </dgm:pt>
    <dgm:pt modelId="{98B28F73-0C66-3E41-818C-6DD0104A61EA}" type="parTrans" cxnId="{E7D972B9-FFDD-D145-9EAD-7F76AC5E97A2}">
      <dgm:prSet/>
      <dgm:spPr/>
      <dgm:t>
        <a:bodyPr/>
        <a:lstStyle/>
        <a:p>
          <a:endParaRPr lang="ca-ES"/>
        </a:p>
      </dgm:t>
    </dgm:pt>
    <dgm:pt modelId="{E89A5460-2FE4-F548-B5C4-4BF34551665C}" type="sibTrans" cxnId="{E7D972B9-FFDD-D145-9EAD-7F76AC5E97A2}">
      <dgm:prSet/>
      <dgm:spPr/>
      <dgm:t>
        <a:bodyPr/>
        <a:lstStyle/>
        <a:p>
          <a:r>
            <a:rPr lang="ca-ES" dirty="0" smtClean="0"/>
            <a:t>contracta</a:t>
          </a:r>
          <a:endParaRPr lang="ca-ES" dirty="0"/>
        </a:p>
      </dgm:t>
    </dgm:pt>
    <dgm:pt modelId="{7D45E8E2-226F-844D-A7E2-70F6C1C98B09}">
      <dgm:prSet phldrT="[Texto]"/>
      <dgm:spPr>
        <a:solidFill>
          <a:schemeClr val="accent3">
            <a:lumMod val="60000"/>
            <a:lumOff val="40000"/>
          </a:schemeClr>
        </a:solidFill>
      </dgm:spPr>
      <dgm:t>
        <a:bodyPr/>
        <a:lstStyle/>
        <a:p>
          <a:r>
            <a:rPr lang="ca-ES" dirty="0" smtClean="0">
              <a:solidFill>
                <a:srgbClr val="FF0000"/>
              </a:solidFill>
            </a:rPr>
            <a:t>MITJÀ PROPI 2...</a:t>
          </a:r>
          <a:r>
            <a:rPr lang="ca-ES" dirty="0" smtClean="0">
              <a:solidFill>
                <a:srgbClr val="FF0000"/>
              </a:solidFill>
              <a:latin typeface="Apple Chancery"/>
              <a:cs typeface="Apple Chancery"/>
            </a:rPr>
            <a:t>si és poder adjudicador</a:t>
          </a:r>
          <a:endParaRPr lang="ca-ES" dirty="0">
            <a:solidFill>
              <a:srgbClr val="FF0000"/>
            </a:solidFill>
            <a:latin typeface="Apple Chancery"/>
            <a:cs typeface="Apple Chancery"/>
          </a:endParaRPr>
        </a:p>
      </dgm:t>
    </dgm:pt>
    <dgm:pt modelId="{1599A53A-1B56-8D4E-A81C-89B8F029391C}" type="parTrans" cxnId="{BCDDA6FA-5BFE-4044-9538-F65205017F8A}">
      <dgm:prSet/>
      <dgm:spPr/>
      <dgm:t>
        <a:bodyPr/>
        <a:lstStyle/>
        <a:p>
          <a:endParaRPr lang="ca-ES"/>
        </a:p>
      </dgm:t>
    </dgm:pt>
    <dgm:pt modelId="{92E2D4BE-3083-764D-8CDB-FE930B43C535}" type="sibTrans" cxnId="{BCDDA6FA-5BFE-4044-9538-F65205017F8A}">
      <dgm:prSet/>
      <dgm:spPr/>
      <dgm:t>
        <a:bodyPr/>
        <a:lstStyle/>
        <a:p>
          <a:r>
            <a:rPr lang="ca-ES" dirty="0" smtClean="0"/>
            <a:t>contracta</a:t>
          </a:r>
          <a:endParaRPr lang="ca-ES" dirty="0"/>
        </a:p>
      </dgm:t>
    </dgm:pt>
    <dgm:pt modelId="{81C70D79-4D8F-3C4F-A44E-F9B0EAB9D995}">
      <dgm:prSet phldrT="[Texto]"/>
      <dgm:spPr>
        <a:solidFill>
          <a:srgbClr val="CCFFCC"/>
        </a:solidFill>
      </dgm:spPr>
      <dgm:t>
        <a:bodyPr/>
        <a:lstStyle/>
        <a:p>
          <a:r>
            <a:rPr lang="ca-ES" dirty="0" smtClean="0">
              <a:solidFill>
                <a:srgbClr val="FF0000"/>
              </a:solidFill>
            </a:rPr>
            <a:t>MITJÀ PROPI 1...</a:t>
          </a:r>
          <a:r>
            <a:rPr lang="ca-ES" dirty="0" smtClean="0">
              <a:solidFill>
                <a:srgbClr val="FF0000"/>
              </a:solidFill>
              <a:latin typeface="Apple Chancery"/>
              <a:cs typeface="Apple Chancery"/>
            </a:rPr>
            <a:t>si és poder adjudicador</a:t>
          </a:r>
          <a:endParaRPr lang="ca-ES" dirty="0">
            <a:solidFill>
              <a:srgbClr val="FF0000"/>
            </a:solidFill>
          </a:endParaRPr>
        </a:p>
      </dgm:t>
    </dgm:pt>
    <dgm:pt modelId="{006FDE63-2D78-464A-BAD6-6683E8D2AD29}" type="parTrans" cxnId="{7D968245-2A92-A643-B569-AE6DE6D9D536}">
      <dgm:prSet/>
      <dgm:spPr/>
      <dgm:t>
        <a:bodyPr/>
        <a:lstStyle/>
        <a:p>
          <a:endParaRPr lang="ca-ES"/>
        </a:p>
      </dgm:t>
    </dgm:pt>
    <dgm:pt modelId="{B049C158-89E8-0946-AC02-0C00A3C7A56D}" type="sibTrans" cxnId="{7D968245-2A92-A643-B569-AE6DE6D9D536}">
      <dgm:prSet/>
      <dgm:spPr/>
      <dgm:t>
        <a:bodyPr/>
        <a:lstStyle/>
        <a:p>
          <a:r>
            <a:rPr lang="ca-ES" dirty="0" smtClean="0"/>
            <a:t>contracta</a:t>
          </a:r>
          <a:endParaRPr lang="ca-ES" dirty="0"/>
        </a:p>
      </dgm:t>
    </dgm:pt>
    <dgm:pt modelId="{6461D8C0-1A12-0042-8017-F03782E7D024}" type="pres">
      <dgm:prSet presAssocID="{B8D32888-00D0-3C41-9088-33E5752407BB}" presName="Name0" presStyleCnt="0">
        <dgm:presLayoutVars>
          <dgm:dir/>
          <dgm:resizeHandles val="exact"/>
        </dgm:presLayoutVars>
      </dgm:prSet>
      <dgm:spPr/>
      <dgm:t>
        <a:bodyPr/>
        <a:lstStyle/>
        <a:p>
          <a:endParaRPr lang="ca-ES"/>
        </a:p>
      </dgm:t>
    </dgm:pt>
    <dgm:pt modelId="{C3265293-8FBB-9E40-836B-FAF90B69E055}" type="pres">
      <dgm:prSet presAssocID="{730FBC06-8AE0-874B-B082-330906B168A7}" presName="node" presStyleLbl="node1" presStyleIdx="0" presStyleCnt="3">
        <dgm:presLayoutVars>
          <dgm:bulletEnabled val="1"/>
        </dgm:presLayoutVars>
      </dgm:prSet>
      <dgm:spPr/>
      <dgm:t>
        <a:bodyPr/>
        <a:lstStyle/>
        <a:p>
          <a:endParaRPr lang="ca-ES"/>
        </a:p>
      </dgm:t>
    </dgm:pt>
    <dgm:pt modelId="{78E46082-8BF4-7B4A-87E3-26B255ACFDF0}" type="pres">
      <dgm:prSet presAssocID="{E89A5460-2FE4-F548-B5C4-4BF34551665C}" presName="sibTrans" presStyleLbl="sibTrans2D1" presStyleIdx="0" presStyleCnt="3" custScaleX="179296"/>
      <dgm:spPr/>
      <dgm:t>
        <a:bodyPr/>
        <a:lstStyle/>
        <a:p>
          <a:endParaRPr lang="ca-ES"/>
        </a:p>
      </dgm:t>
    </dgm:pt>
    <dgm:pt modelId="{44BCEAD0-A934-8D4A-AD6F-B104EDB3E702}" type="pres">
      <dgm:prSet presAssocID="{E89A5460-2FE4-F548-B5C4-4BF34551665C}" presName="connectorText" presStyleLbl="sibTrans2D1" presStyleIdx="0" presStyleCnt="3"/>
      <dgm:spPr/>
      <dgm:t>
        <a:bodyPr/>
        <a:lstStyle/>
        <a:p>
          <a:endParaRPr lang="ca-ES"/>
        </a:p>
      </dgm:t>
    </dgm:pt>
    <dgm:pt modelId="{4525BD45-646D-C54B-A538-290CF6679347}" type="pres">
      <dgm:prSet presAssocID="{7D45E8E2-226F-844D-A7E2-70F6C1C98B09}" presName="node" presStyleLbl="node1" presStyleIdx="1" presStyleCnt="3">
        <dgm:presLayoutVars>
          <dgm:bulletEnabled val="1"/>
        </dgm:presLayoutVars>
      </dgm:prSet>
      <dgm:spPr/>
      <dgm:t>
        <a:bodyPr/>
        <a:lstStyle/>
        <a:p>
          <a:endParaRPr lang="ca-ES"/>
        </a:p>
      </dgm:t>
    </dgm:pt>
    <dgm:pt modelId="{DE583091-B133-C343-B1C7-4CF694A3809D}" type="pres">
      <dgm:prSet presAssocID="{92E2D4BE-3083-764D-8CDB-FE930B43C535}" presName="sibTrans" presStyleLbl="sibTrans2D1" presStyleIdx="1" presStyleCnt="3" custScaleX="157248" custLinFactNeighborX="7591"/>
      <dgm:spPr/>
      <dgm:t>
        <a:bodyPr/>
        <a:lstStyle/>
        <a:p>
          <a:endParaRPr lang="ca-ES"/>
        </a:p>
      </dgm:t>
    </dgm:pt>
    <dgm:pt modelId="{FF93E5B4-2FA7-5A44-8427-2DF2B99C53C1}" type="pres">
      <dgm:prSet presAssocID="{92E2D4BE-3083-764D-8CDB-FE930B43C535}" presName="connectorText" presStyleLbl="sibTrans2D1" presStyleIdx="1" presStyleCnt="3"/>
      <dgm:spPr/>
      <dgm:t>
        <a:bodyPr/>
        <a:lstStyle/>
        <a:p>
          <a:endParaRPr lang="ca-ES"/>
        </a:p>
      </dgm:t>
    </dgm:pt>
    <dgm:pt modelId="{34A468F4-728A-3646-994F-C47AFF9E0857}" type="pres">
      <dgm:prSet presAssocID="{81C70D79-4D8F-3C4F-A44E-F9B0EAB9D995}" presName="node" presStyleLbl="node1" presStyleIdx="2" presStyleCnt="3">
        <dgm:presLayoutVars>
          <dgm:bulletEnabled val="1"/>
        </dgm:presLayoutVars>
      </dgm:prSet>
      <dgm:spPr/>
      <dgm:t>
        <a:bodyPr/>
        <a:lstStyle/>
        <a:p>
          <a:endParaRPr lang="ca-ES"/>
        </a:p>
      </dgm:t>
    </dgm:pt>
    <dgm:pt modelId="{9753E4C1-52ED-7B4C-9329-F93188916F9E}" type="pres">
      <dgm:prSet presAssocID="{B049C158-89E8-0946-AC02-0C00A3C7A56D}" presName="sibTrans" presStyleLbl="sibTrans2D1" presStyleIdx="2" presStyleCnt="3" custScaleX="179587"/>
      <dgm:spPr/>
      <dgm:t>
        <a:bodyPr/>
        <a:lstStyle/>
        <a:p>
          <a:endParaRPr lang="ca-ES"/>
        </a:p>
      </dgm:t>
    </dgm:pt>
    <dgm:pt modelId="{71AF437D-C78E-4045-8D2D-68C21E90884A}" type="pres">
      <dgm:prSet presAssocID="{B049C158-89E8-0946-AC02-0C00A3C7A56D}" presName="connectorText" presStyleLbl="sibTrans2D1" presStyleIdx="2" presStyleCnt="3"/>
      <dgm:spPr/>
      <dgm:t>
        <a:bodyPr/>
        <a:lstStyle/>
        <a:p>
          <a:endParaRPr lang="ca-ES"/>
        </a:p>
      </dgm:t>
    </dgm:pt>
  </dgm:ptLst>
  <dgm:cxnLst>
    <dgm:cxn modelId="{E7D972B9-FFDD-D145-9EAD-7F76AC5E97A2}" srcId="{B8D32888-00D0-3C41-9088-33E5752407BB}" destId="{730FBC06-8AE0-874B-B082-330906B168A7}" srcOrd="0" destOrd="0" parTransId="{98B28F73-0C66-3E41-818C-6DD0104A61EA}" sibTransId="{E89A5460-2FE4-F548-B5C4-4BF34551665C}"/>
    <dgm:cxn modelId="{AB47F1D1-4C63-E44F-BC14-9D1657441BAA}" type="presOf" srcId="{730FBC06-8AE0-874B-B082-330906B168A7}" destId="{C3265293-8FBB-9E40-836B-FAF90B69E055}" srcOrd="0" destOrd="0" presId="urn:microsoft.com/office/officeart/2005/8/layout/cycle7"/>
    <dgm:cxn modelId="{20C1DAC6-5F90-2B4E-842B-34BF792DFA9D}" type="presOf" srcId="{92E2D4BE-3083-764D-8CDB-FE930B43C535}" destId="{DE583091-B133-C343-B1C7-4CF694A3809D}" srcOrd="0" destOrd="0" presId="urn:microsoft.com/office/officeart/2005/8/layout/cycle7"/>
    <dgm:cxn modelId="{B33837FB-9DA6-3145-B443-C45C39B7818F}" type="presOf" srcId="{B049C158-89E8-0946-AC02-0C00A3C7A56D}" destId="{71AF437D-C78E-4045-8D2D-68C21E90884A}" srcOrd="1" destOrd="0" presId="urn:microsoft.com/office/officeart/2005/8/layout/cycle7"/>
    <dgm:cxn modelId="{F40447D0-51C1-2041-98AC-4F7A80F479C9}" type="presOf" srcId="{92E2D4BE-3083-764D-8CDB-FE930B43C535}" destId="{FF93E5B4-2FA7-5A44-8427-2DF2B99C53C1}" srcOrd="1" destOrd="0" presId="urn:microsoft.com/office/officeart/2005/8/layout/cycle7"/>
    <dgm:cxn modelId="{7D968245-2A92-A643-B569-AE6DE6D9D536}" srcId="{B8D32888-00D0-3C41-9088-33E5752407BB}" destId="{81C70D79-4D8F-3C4F-A44E-F9B0EAB9D995}" srcOrd="2" destOrd="0" parTransId="{006FDE63-2D78-464A-BAD6-6683E8D2AD29}" sibTransId="{B049C158-89E8-0946-AC02-0C00A3C7A56D}"/>
    <dgm:cxn modelId="{9AB11162-B2E7-594F-BB03-A7D9DF093359}" type="presOf" srcId="{E89A5460-2FE4-F548-B5C4-4BF34551665C}" destId="{44BCEAD0-A934-8D4A-AD6F-B104EDB3E702}" srcOrd="1" destOrd="0" presId="urn:microsoft.com/office/officeart/2005/8/layout/cycle7"/>
    <dgm:cxn modelId="{DE90E161-7410-9247-961F-74796B79A048}" type="presOf" srcId="{B049C158-89E8-0946-AC02-0C00A3C7A56D}" destId="{9753E4C1-52ED-7B4C-9329-F93188916F9E}" srcOrd="0" destOrd="0" presId="urn:microsoft.com/office/officeart/2005/8/layout/cycle7"/>
    <dgm:cxn modelId="{AA664CA6-366E-6B47-B714-5BAB46505CEE}" type="presOf" srcId="{E89A5460-2FE4-F548-B5C4-4BF34551665C}" destId="{78E46082-8BF4-7B4A-87E3-26B255ACFDF0}" srcOrd="0" destOrd="0" presId="urn:microsoft.com/office/officeart/2005/8/layout/cycle7"/>
    <dgm:cxn modelId="{BCDDA6FA-5BFE-4044-9538-F65205017F8A}" srcId="{B8D32888-00D0-3C41-9088-33E5752407BB}" destId="{7D45E8E2-226F-844D-A7E2-70F6C1C98B09}" srcOrd="1" destOrd="0" parTransId="{1599A53A-1B56-8D4E-A81C-89B8F029391C}" sibTransId="{92E2D4BE-3083-764D-8CDB-FE930B43C535}"/>
    <dgm:cxn modelId="{0898293D-38E9-2742-92CA-AD7800D6C637}" type="presOf" srcId="{B8D32888-00D0-3C41-9088-33E5752407BB}" destId="{6461D8C0-1A12-0042-8017-F03782E7D024}" srcOrd="0" destOrd="0" presId="urn:microsoft.com/office/officeart/2005/8/layout/cycle7"/>
    <dgm:cxn modelId="{AF42792A-3512-7141-9587-3BF5C789AAA9}" type="presOf" srcId="{7D45E8E2-226F-844D-A7E2-70F6C1C98B09}" destId="{4525BD45-646D-C54B-A538-290CF6679347}" srcOrd="0" destOrd="0" presId="urn:microsoft.com/office/officeart/2005/8/layout/cycle7"/>
    <dgm:cxn modelId="{29560426-E5F5-314F-A193-FBE3C0150313}" type="presOf" srcId="{81C70D79-4D8F-3C4F-A44E-F9B0EAB9D995}" destId="{34A468F4-728A-3646-994F-C47AFF9E0857}" srcOrd="0" destOrd="0" presId="urn:microsoft.com/office/officeart/2005/8/layout/cycle7"/>
    <dgm:cxn modelId="{CEB63112-1508-4B41-9FD1-F481976665FF}" type="presParOf" srcId="{6461D8C0-1A12-0042-8017-F03782E7D024}" destId="{C3265293-8FBB-9E40-836B-FAF90B69E055}" srcOrd="0" destOrd="0" presId="urn:microsoft.com/office/officeart/2005/8/layout/cycle7"/>
    <dgm:cxn modelId="{52896911-8AA7-3D44-88F8-824205A44F5C}" type="presParOf" srcId="{6461D8C0-1A12-0042-8017-F03782E7D024}" destId="{78E46082-8BF4-7B4A-87E3-26B255ACFDF0}" srcOrd="1" destOrd="0" presId="urn:microsoft.com/office/officeart/2005/8/layout/cycle7"/>
    <dgm:cxn modelId="{E40E7B5B-BC72-B74E-A7A1-25A3B2A5C3DA}" type="presParOf" srcId="{78E46082-8BF4-7B4A-87E3-26B255ACFDF0}" destId="{44BCEAD0-A934-8D4A-AD6F-B104EDB3E702}" srcOrd="0" destOrd="0" presId="urn:microsoft.com/office/officeart/2005/8/layout/cycle7"/>
    <dgm:cxn modelId="{2AD863FB-A501-9C44-ACEB-AE5AFDA38356}" type="presParOf" srcId="{6461D8C0-1A12-0042-8017-F03782E7D024}" destId="{4525BD45-646D-C54B-A538-290CF6679347}" srcOrd="2" destOrd="0" presId="urn:microsoft.com/office/officeart/2005/8/layout/cycle7"/>
    <dgm:cxn modelId="{39BEF0BC-D081-8B49-8295-03AFC34D8E0B}" type="presParOf" srcId="{6461D8C0-1A12-0042-8017-F03782E7D024}" destId="{DE583091-B133-C343-B1C7-4CF694A3809D}" srcOrd="3" destOrd="0" presId="urn:microsoft.com/office/officeart/2005/8/layout/cycle7"/>
    <dgm:cxn modelId="{831CAEE2-435E-A744-B1DD-0AC2A58EE069}" type="presParOf" srcId="{DE583091-B133-C343-B1C7-4CF694A3809D}" destId="{FF93E5B4-2FA7-5A44-8427-2DF2B99C53C1}" srcOrd="0" destOrd="0" presId="urn:microsoft.com/office/officeart/2005/8/layout/cycle7"/>
    <dgm:cxn modelId="{2CDD6C82-7B06-6640-A61F-72CC4774EDC8}" type="presParOf" srcId="{6461D8C0-1A12-0042-8017-F03782E7D024}" destId="{34A468F4-728A-3646-994F-C47AFF9E0857}" srcOrd="4" destOrd="0" presId="urn:microsoft.com/office/officeart/2005/8/layout/cycle7"/>
    <dgm:cxn modelId="{CF17BE23-9E79-AD4D-A335-45B832C416DE}" type="presParOf" srcId="{6461D8C0-1A12-0042-8017-F03782E7D024}" destId="{9753E4C1-52ED-7B4C-9329-F93188916F9E}" srcOrd="5" destOrd="0" presId="urn:microsoft.com/office/officeart/2005/8/layout/cycle7"/>
    <dgm:cxn modelId="{5976CC5B-C1A0-B949-A09D-9FF140866DEF}" type="presParOf" srcId="{9753E4C1-52ED-7B4C-9329-F93188916F9E}" destId="{71AF437D-C78E-4045-8D2D-68C21E90884A}"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1F072C-0FFE-AD49-AB4E-34A589D830C0}" type="doc">
      <dgm:prSet loTypeId="urn:microsoft.com/office/officeart/2005/8/layout/radial1" loCatId="" qsTypeId="urn:microsoft.com/office/officeart/2005/8/quickstyle/3D3" qsCatId="3D" csTypeId="urn:microsoft.com/office/officeart/2005/8/colors/accent1_2#5" csCatId="accent1" phldr="1"/>
      <dgm:spPr/>
      <dgm:t>
        <a:bodyPr/>
        <a:lstStyle/>
        <a:p>
          <a:endParaRPr lang="ca-ES"/>
        </a:p>
      </dgm:t>
    </dgm:pt>
    <dgm:pt modelId="{DC7DBD5F-E76C-744E-B648-31EA23737EAF}">
      <dgm:prSet phldrT="[Texto]"/>
      <dgm:spPr/>
      <dgm:t>
        <a:bodyPr/>
        <a:lstStyle/>
        <a:p>
          <a:r>
            <a:rPr lang="ca-ES" dirty="0" smtClean="0"/>
            <a:t>Mitjà propi</a:t>
          </a:r>
          <a:endParaRPr lang="ca-ES" dirty="0"/>
        </a:p>
      </dgm:t>
    </dgm:pt>
    <dgm:pt modelId="{B3AB022C-4740-B242-A36B-D3089BC29A2E}" type="parTrans" cxnId="{9FA9D0D5-0525-7C42-BC10-66046735A52E}">
      <dgm:prSet/>
      <dgm:spPr/>
      <dgm:t>
        <a:bodyPr/>
        <a:lstStyle/>
        <a:p>
          <a:endParaRPr lang="ca-ES"/>
        </a:p>
      </dgm:t>
    </dgm:pt>
    <dgm:pt modelId="{01301B0E-ACED-3E4C-92A0-E43FBFD75B68}" type="sibTrans" cxnId="{9FA9D0D5-0525-7C42-BC10-66046735A52E}">
      <dgm:prSet/>
      <dgm:spPr/>
      <dgm:t>
        <a:bodyPr/>
        <a:lstStyle/>
        <a:p>
          <a:endParaRPr lang="ca-ES"/>
        </a:p>
      </dgm:t>
    </dgm:pt>
    <dgm:pt modelId="{FB849C1F-BFC9-8F43-8002-430559E907C9}">
      <dgm:prSet phldrT="[Texto]"/>
      <dgm:spPr>
        <a:solidFill>
          <a:schemeClr val="bg1">
            <a:lumMod val="85000"/>
          </a:schemeClr>
        </a:solidFill>
      </dgm:spPr>
      <dgm:t>
        <a:bodyPr/>
        <a:lstStyle/>
        <a:p>
          <a:r>
            <a:rPr lang="ca-ES" dirty="0" smtClean="0">
              <a:solidFill>
                <a:srgbClr val="FF0000"/>
              </a:solidFill>
            </a:rPr>
            <a:t>Poder </a:t>
          </a:r>
          <a:r>
            <a:rPr lang="ca-ES" dirty="0" err="1" smtClean="0">
              <a:solidFill>
                <a:srgbClr val="FF0000"/>
              </a:solidFill>
            </a:rPr>
            <a:t>adjduicador</a:t>
          </a:r>
          <a:r>
            <a:rPr lang="ca-ES" dirty="0" smtClean="0">
              <a:solidFill>
                <a:srgbClr val="FF0000"/>
              </a:solidFill>
            </a:rPr>
            <a:t> 1</a:t>
          </a:r>
          <a:endParaRPr lang="ca-ES" dirty="0">
            <a:solidFill>
              <a:srgbClr val="FF0000"/>
            </a:solidFill>
          </a:endParaRPr>
        </a:p>
      </dgm:t>
    </dgm:pt>
    <dgm:pt modelId="{20DD5783-405B-C344-887A-EE956A9D8787}" type="parTrans" cxnId="{EDFA0A2B-6D17-0343-9091-4081117744A5}">
      <dgm:prSet/>
      <dgm:spPr/>
      <dgm:t>
        <a:bodyPr/>
        <a:lstStyle/>
        <a:p>
          <a:endParaRPr lang="ca-ES"/>
        </a:p>
      </dgm:t>
    </dgm:pt>
    <dgm:pt modelId="{9C9C3DAB-B53A-B848-A895-1EBCDDF50859}" type="sibTrans" cxnId="{EDFA0A2B-6D17-0343-9091-4081117744A5}">
      <dgm:prSet/>
      <dgm:spPr/>
      <dgm:t>
        <a:bodyPr/>
        <a:lstStyle/>
        <a:p>
          <a:endParaRPr lang="ca-ES"/>
        </a:p>
      </dgm:t>
    </dgm:pt>
    <dgm:pt modelId="{EC949CA5-F9B7-224E-B6B4-2E4F0A77CE34}">
      <dgm:prSet phldrT="[Texto]"/>
      <dgm:spPr>
        <a:solidFill>
          <a:schemeClr val="accent3">
            <a:lumMod val="20000"/>
            <a:lumOff val="80000"/>
          </a:schemeClr>
        </a:solidFill>
      </dgm:spPr>
      <dgm:t>
        <a:bodyPr/>
        <a:lstStyle/>
        <a:p>
          <a:r>
            <a:rPr lang="ca-ES" dirty="0" smtClean="0">
              <a:solidFill>
                <a:srgbClr val="FF0000"/>
              </a:solidFill>
            </a:rPr>
            <a:t>Poder </a:t>
          </a:r>
          <a:r>
            <a:rPr lang="ca-ES" dirty="0" err="1" smtClean="0">
              <a:solidFill>
                <a:srgbClr val="FF0000"/>
              </a:solidFill>
            </a:rPr>
            <a:t>adjdudicador</a:t>
          </a:r>
          <a:r>
            <a:rPr lang="ca-ES" dirty="0" smtClean="0">
              <a:solidFill>
                <a:srgbClr val="FF0000"/>
              </a:solidFill>
            </a:rPr>
            <a:t> 3</a:t>
          </a:r>
          <a:endParaRPr lang="ca-ES" dirty="0">
            <a:solidFill>
              <a:srgbClr val="FF0000"/>
            </a:solidFill>
          </a:endParaRPr>
        </a:p>
      </dgm:t>
    </dgm:pt>
    <dgm:pt modelId="{C70FD274-8957-8E4C-9E7F-074520055961}" type="parTrans" cxnId="{8D7AF632-4636-2843-ADEE-16E83CDE155C}">
      <dgm:prSet/>
      <dgm:spPr/>
      <dgm:t>
        <a:bodyPr/>
        <a:lstStyle/>
        <a:p>
          <a:endParaRPr lang="ca-ES"/>
        </a:p>
      </dgm:t>
    </dgm:pt>
    <dgm:pt modelId="{E2DDAF22-BF14-8749-83C5-4257ECF8B63B}" type="sibTrans" cxnId="{8D7AF632-4636-2843-ADEE-16E83CDE155C}">
      <dgm:prSet/>
      <dgm:spPr/>
      <dgm:t>
        <a:bodyPr/>
        <a:lstStyle/>
        <a:p>
          <a:endParaRPr lang="ca-ES"/>
        </a:p>
      </dgm:t>
    </dgm:pt>
    <dgm:pt modelId="{C3A346A8-DB99-0640-9129-DB3FA18580AE}">
      <dgm:prSet phldrT="[Texto]"/>
      <dgm:spPr>
        <a:solidFill>
          <a:schemeClr val="accent5">
            <a:lumMod val="20000"/>
            <a:lumOff val="80000"/>
          </a:schemeClr>
        </a:solidFill>
      </dgm:spPr>
      <dgm:t>
        <a:bodyPr/>
        <a:lstStyle/>
        <a:p>
          <a:r>
            <a:rPr lang="ca-ES" dirty="0" smtClean="0">
              <a:solidFill>
                <a:srgbClr val="FF0000"/>
              </a:solidFill>
            </a:rPr>
            <a:t>Poder adjudicador 4</a:t>
          </a:r>
          <a:endParaRPr lang="ca-ES" dirty="0">
            <a:solidFill>
              <a:srgbClr val="FF0000"/>
            </a:solidFill>
          </a:endParaRPr>
        </a:p>
      </dgm:t>
    </dgm:pt>
    <dgm:pt modelId="{23C4B68F-BB79-0440-9C44-F6E9F968ABD6}" type="parTrans" cxnId="{B9463BE8-5C82-B848-8547-2F1E62B8E279}">
      <dgm:prSet/>
      <dgm:spPr/>
      <dgm:t>
        <a:bodyPr/>
        <a:lstStyle/>
        <a:p>
          <a:endParaRPr lang="ca-ES"/>
        </a:p>
      </dgm:t>
    </dgm:pt>
    <dgm:pt modelId="{DCECBE85-AE39-524B-9491-78EB4FD9B8AC}" type="sibTrans" cxnId="{B9463BE8-5C82-B848-8547-2F1E62B8E279}">
      <dgm:prSet/>
      <dgm:spPr/>
      <dgm:t>
        <a:bodyPr/>
        <a:lstStyle/>
        <a:p>
          <a:endParaRPr lang="ca-ES"/>
        </a:p>
      </dgm:t>
    </dgm:pt>
    <dgm:pt modelId="{3C5E3AA9-93F4-254E-9F52-4A1F7BC0190F}">
      <dgm:prSet phldrT="[Texto]"/>
      <dgm:spPr>
        <a:solidFill>
          <a:schemeClr val="accent5">
            <a:lumMod val="40000"/>
            <a:lumOff val="60000"/>
          </a:schemeClr>
        </a:solidFill>
      </dgm:spPr>
      <dgm:t>
        <a:bodyPr/>
        <a:lstStyle/>
        <a:p>
          <a:r>
            <a:rPr lang="ca-ES" dirty="0" smtClean="0">
              <a:solidFill>
                <a:srgbClr val="FF0000"/>
              </a:solidFill>
            </a:rPr>
            <a:t>Poder adjudicador  2</a:t>
          </a:r>
          <a:endParaRPr lang="ca-ES" dirty="0">
            <a:solidFill>
              <a:srgbClr val="FF0000"/>
            </a:solidFill>
          </a:endParaRPr>
        </a:p>
      </dgm:t>
    </dgm:pt>
    <dgm:pt modelId="{D6730ECA-D6D9-7F4C-85AF-BAB9C2DB2A9B}" type="parTrans" cxnId="{8D5C3173-7C6B-954F-A080-1C1F64C3AFCA}">
      <dgm:prSet/>
      <dgm:spPr/>
      <dgm:t>
        <a:bodyPr/>
        <a:lstStyle/>
        <a:p>
          <a:endParaRPr lang="ca-ES"/>
        </a:p>
      </dgm:t>
    </dgm:pt>
    <dgm:pt modelId="{0EA99569-568D-DF45-95DB-509C788AFFAC}" type="sibTrans" cxnId="{8D5C3173-7C6B-954F-A080-1C1F64C3AFCA}">
      <dgm:prSet/>
      <dgm:spPr/>
      <dgm:t>
        <a:bodyPr/>
        <a:lstStyle/>
        <a:p>
          <a:endParaRPr lang="ca-ES"/>
        </a:p>
      </dgm:t>
    </dgm:pt>
    <dgm:pt modelId="{FD2A257C-72CC-0846-A7FE-8BCD3BF04C96}" type="pres">
      <dgm:prSet presAssocID="{4B1F072C-0FFE-AD49-AB4E-34A589D830C0}" presName="cycle" presStyleCnt="0">
        <dgm:presLayoutVars>
          <dgm:chMax val="1"/>
          <dgm:dir/>
          <dgm:animLvl val="ctr"/>
          <dgm:resizeHandles val="exact"/>
        </dgm:presLayoutVars>
      </dgm:prSet>
      <dgm:spPr/>
      <dgm:t>
        <a:bodyPr/>
        <a:lstStyle/>
        <a:p>
          <a:endParaRPr lang="ca-ES"/>
        </a:p>
      </dgm:t>
    </dgm:pt>
    <dgm:pt modelId="{3D7F39DE-2AE5-CE46-A94C-572B928176B3}" type="pres">
      <dgm:prSet presAssocID="{DC7DBD5F-E76C-744E-B648-31EA23737EAF}" presName="centerShape" presStyleLbl="node0" presStyleIdx="0" presStyleCnt="1"/>
      <dgm:spPr/>
      <dgm:t>
        <a:bodyPr/>
        <a:lstStyle/>
        <a:p>
          <a:endParaRPr lang="ca-ES"/>
        </a:p>
      </dgm:t>
    </dgm:pt>
    <dgm:pt modelId="{418721A9-EEC8-2C43-BEFE-F09B9AB0B2CE}" type="pres">
      <dgm:prSet presAssocID="{20DD5783-405B-C344-887A-EE956A9D8787}" presName="Name9" presStyleLbl="parChTrans1D2" presStyleIdx="0" presStyleCnt="4"/>
      <dgm:spPr/>
      <dgm:t>
        <a:bodyPr/>
        <a:lstStyle/>
        <a:p>
          <a:endParaRPr lang="ca-ES"/>
        </a:p>
      </dgm:t>
    </dgm:pt>
    <dgm:pt modelId="{BA66E435-930E-C64A-9851-74C75B97DAF2}" type="pres">
      <dgm:prSet presAssocID="{20DD5783-405B-C344-887A-EE956A9D8787}" presName="connTx" presStyleLbl="parChTrans1D2" presStyleIdx="0" presStyleCnt="4"/>
      <dgm:spPr/>
      <dgm:t>
        <a:bodyPr/>
        <a:lstStyle/>
        <a:p>
          <a:endParaRPr lang="ca-ES"/>
        </a:p>
      </dgm:t>
    </dgm:pt>
    <dgm:pt modelId="{4E4C8214-639F-934B-AF57-1DFA1CBA3A41}" type="pres">
      <dgm:prSet presAssocID="{FB849C1F-BFC9-8F43-8002-430559E907C9}" presName="node" presStyleLbl="node1" presStyleIdx="0" presStyleCnt="4">
        <dgm:presLayoutVars>
          <dgm:bulletEnabled val="1"/>
        </dgm:presLayoutVars>
      </dgm:prSet>
      <dgm:spPr/>
      <dgm:t>
        <a:bodyPr/>
        <a:lstStyle/>
        <a:p>
          <a:endParaRPr lang="ca-ES"/>
        </a:p>
      </dgm:t>
    </dgm:pt>
    <dgm:pt modelId="{9ADD2012-19A8-1F4D-876C-372B940A580F}" type="pres">
      <dgm:prSet presAssocID="{C70FD274-8957-8E4C-9E7F-074520055961}" presName="Name9" presStyleLbl="parChTrans1D2" presStyleIdx="1" presStyleCnt="4"/>
      <dgm:spPr/>
      <dgm:t>
        <a:bodyPr/>
        <a:lstStyle/>
        <a:p>
          <a:endParaRPr lang="ca-ES"/>
        </a:p>
      </dgm:t>
    </dgm:pt>
    <dgm:pt modelId="{01F81228-31AB-784A-9931-1033F49B536B}" type="pres">
      <dgm:prSet presAssocID="{C70FD274-8957-8E4C-9E7F-074520055961}" presName="connTx" presStyleLbl="parChTrans1D2" presStyleIdx="1" presStyleCnt="4"/>
      <dgm:spPr/>
      <dgm:t>
        <a:bodyPr/>
        <a:lstStyle/>
        <a:p>
          <a:endParaRPr lang="ca-ES"/>
        </a:p>
      </dgm:t>
    </dgm:pt>
    <dgm:pt modelId="{D249BBC1-04F7-9842-972E-3E2ABC57E40D}" type="pres">
      <dgm:prSet presAssocID="{EC949CA5-F9B7-224E-B6B4-2E4F0A77CE34}" presName="node" presStyleLbl="node1" presStyleIdx="1" presStyleCnt="4">
        <dgm:presLayoutVars>
          <dgm:bulletEnabled val="1"/>
        </dgm:presLayoutVars>
      </dgm:prSet>
      <dgm:spPr/>
      <dgm:t>
        <a:bodyPr/>
        <a:lstStyle/>
        <a:p>
          <a:endParaRPr lang="ca-ES"/>
        </a:p>
      </dgm:t>
    </dgm:pt>
    <dgm:pt modelId="{95445D3D-1FD1-964E-98B6-FB040A0086F0}" type="pres">
      <dgm:prSet presAssocID="{23C4B68F-BB79-0440-9C44-F6E9F968ABD6}" presName="Name9" presStyleLbl="parChTrans1D2" presStyleIdx="2" presStyleCnt="4"/>
      <dgm:spPr/>
      <dgm:t>
        <a:bodyPr/>
        <a:lstStyle/>
        <a:p>
          <a:endParaRPr lang="ca-ES"/>
        </a:p>
      </dgm:t>
    </dgm:pt>
    <dgm:pt modelId="{E5FAE194-1E95-854C-8BA9-74FA0F3A5F6A}" type="pres">
      <dgm:prSet presAssocID="{23C4B68F-BB79-0440-9C44-F6E9F968ABD6}" presName="connTx" presStyleLbl="parChTrans1D2" presStyleIdx="2" presStyleCnt="4"/>
      <dgm:spPr/>
      <dgm:t>
        <a:bodyPr/>
        <a:lstStyle/>
        <a:p>
          <a:endParaRPr lang="ca-ES"/>
        </a:p>
      </dgm:t>
    </dgm:pt>
    <dgm:pt modelId="{40F0DE6C-0907-0B41-AF3A-D411C952D080}" type="pres">
      <dgm:prSet presAssocID="{C3A346A8-DB99-0640-9129-DB3FA18580AE}" presName="node" presStyleLbl="node1" presStyleIdx="2" presStyleCnt="4">
        <dgm:presLayoutVars>
          <dgm:bulletEnabled val="1"/>
        </dgm:presLayoutVars>
      </dgm:prSet>
      <dgm:spPr/>
      <dgm:t>
        <a:bodyPr/>
        <a:lstStyle/>
        <a:p>
          <a:endParaRPr lang="ca-ES"/>
        </a:p>
      </dgm:t>
    </dgm:pt>
    <dgm:pt modelId="{CADAB5F2-A200-5D46-BBED-75C3FC4092AB}" type="pres">
      <dgm:prSet presAssocID="{D6730ECA-D6D9-7F4C-85AF-BAB9C2DB2A9B}" presName="Name9" presStyleLbl="parChTrans1D2" presStyleIdx="3" presStyleCnt="4"/>
      <dgm:spPr/>
      <dgm:t>
        <a:bodyPr/>
        <a:lstStyle/>
        <a:p>
          <a:endParaRPr lang="ca-ES"/>
        </a:p>
      </dgm:t>
    </dgm:pt>
    <dgm:pt modelId="{2B29E0E1-15BE-8C40-B56E-7678FED99B6E}" type="pres">
      <dgm:prSet presAssocID="{D6730ECA-D6D9-7F4C-85AF-BAB9C2DB2A9B}" presName="connTx" presStyleLbl="parChTrans1D2" presStyleIdx="3" presStyleCnt="4"/>
      <dgm:spPr/>
      <dgm:t>
        <a:bodyPr/>
        <a:lstStyle/>
        <a:p>
          <a:endParaRPr lang="ca-ES"/>
        </a:p>
      </dgm:t>
    </dgm:pt>
    <dgm:pt modelId="{F9B7BC3C-120F-7C4F-B030-78F0D2D8E89A}" type="pres">
      <dgm:prSet presAssocID="{3C5E3AA9-93F4-254E-9F52-4A1F7BC0190F}" presName="node" presStyleLbl="node1" presStyleIdx="3" presStyleCnt="4">
        <dgm:presLayoutVars>
          <dgm:bulletEnabled val="1"/>
        </dgm:presLayoutVars>
      </dgm:prSet>
      <dgm:spPr/>
      <dgm:t>
        <a:bodyPr/>
        <a:lstStyle/>
        <a:p>
          <a:endParaRPr lang="ca-ES"/>
        </a:p>
      </dgm:t>
    </dgm:pt>
  </dgm:ptLst>
  <dgm:cxnLst>
    <dgm:cxn modelId="{26D4A764-AA43-F444-8C56-EDE13DE5FC48}" type="presOf" srcId="{20DD5783-405B-C344-887A-EE956A9D8787}" destId="{418721A9-EEC8-2C43-BEFE-F09B9AB0B2CE}" srcOrd="0" destOrd="0" presId="urn:microsoft.com/office/officeart/2005/8/layout/radial1"/>
    <dgm:cxn modelId="{2C3AF2B6-7ABD-9E4B-BEF9-C50A128C2C9C}" type="presOf" srcId="{D6730ECA-D6D9-7F4C-85AF-BAB9C2DB2A9B}" destId="{2B29E0E1-15BE-8C40-B56E-7678FED99B6E}" srcOrd="1" destOrd="0" presId="urn:microsoft.com/office/officeart/2005/8/layout/radial1"/>
    <dgm:cxn modelId="{2F597F47-E1C9-C549-BD4D-82A31F1063FB}" type="presOf" srcId="{3C5E3AA9-93F4-254E-9F52-4A1F7BC0190F}" destId="{F9B7BC3C-120F-7C4F-B030-78F0D2D8E89A}" srcOrd="0" destOrd="0" presId="urn:microsoft.com/office/officeart/2005/8/layout/radial1"/>
    <dgm:cxn modelId="{9A2D5A8A-0B28-934F-8F04-590788F367D2}" type="presOf" srcId="{C70FD274-8957-8E4C-9E7F-074520055961}" destId="{01F81228-31AB-784A-9931-1033F49B536B}" srcOrd="1" destOrd="0" presId="urn:microsoft.com/office/officeart/2005/8/layout/radial1"/>
    <dgm:cxn modelId="{8D5C3173-7C6B-954F-A080-1C1F64C3AFCA}" srcId="{DC7DBD5F-E76C-744E-B648-31EA23737EAF}" destId="{3C5E3AA9-93F4-254E-9F52-4A1F7BC0190F}" srcOrd="3" destOrd="0" parTransId="{D6730ECA-D6D9-7F4C-85AF-BAB9C2DB2A9B}" sibTransId="{0EA99569-568D-DF45-95DB-509C788AFFAC}"/>
    <dgm:cxn modelId="{9FA9D0D5-0525-7C42-BC10-66046735A52E}" srcId="{4B1F072C-0FFE-AD49-AB4E-34A589D830C0}" destId="{DC7DBD5F-E76C-744E-B648-31EA23737EAF}" srcOrd="0" destOrd="0" parTransId="{B3AB022C-4740-B242-A36B-D3089BC29A2E}" sibTransId="{01301B0E-ACED-3E4C-92A0-E43FBFD75B68}"/>
    <dgm:cxn modelId="{226213DB-AC09-384B-9164-B1724361F415}" type="presOf" srcId="{4B1F072C-0FFE-AD49-AB4E-34A589D830C0}" destId="{FD2A257C-72CC-0846-A7FE-8BCD3BF04C96}" srcOrd="0" destOrd="0" presId="urn:microsoft.com/office/officeart/2005/8/layout/radial1"/>
    <dgm:cxn modelId="{681402B6-E7F4-E442-A197-AD36CE04B862}" type="presOf" srcId="{D6730ECA-D6D9-7F4C-85AF-BAB9C2DB2A9B}" destId="{CADAB5F2-A200-5D46-BBED-75C3FC4092AB}" srcOrd="0" destOrd="0" presId="urn:microsoft.com/office/officeart/2005/8/layout/radial1"/>
    <dgm:cxn modelId="{BE01BDA2-2EFC-5746-B9BF-0888468CA34B}" type="presOf" srcId="{C70FD274-8957-8E4C-9E7F-074520055961}" destId="{9ADD2012-19A8-1F4D-876C-372B940A580F}" srcOrd="0" destOrd="0" presId="urn:microsoft.com/office/officeart/2005/8/layout/radial1"/>
    <dgm:cxn modelId="{6ED0F142-4F6C-5548-B879-5450BFBCA562}" type="presOf" srcId="{DC7DBD5F-E76C-744E-B648-31EA23737EAF}" destId="{3D7F39DE-2AE5-CE46-A94C-572B928176B3}" srcOrd="0" destOrd="0" presId="urn:microsoft.com/office/officeart/2005/8/layout/radial1"/>
    <dgm:cxn modelId="{EDFA0A2B-6D17-0343-9091-4081117744A5}" srcId="{DC7DBD5F-E76C-744E-B648-31EA23737EAF}" destId="{FB849C1F-BFC9-8F43-8002-430559E907C9}" srcOrd="0" destOrd="0" parTransId="{20DD5783-405B-C344-887A-EE956A9D8787}" sibTransId="{9C9C3DAB-B53A-B848-A895-1EBCDDF50859}"/>
    <dgm:cxn modelId="{A1095F4A-55FD-964F-A422-05CB6B813D4E}" type="presOf" srcId="{23C4B68F-BB79-0440-9C44-F6E9F968ABD6}" destId="{95445D3D-1FD1-964E-98B6-FB040A0086F0}" srcOrd="0" destOrd="0" presId="urn:microsoft.com/office/officeart/2005/8/layout/radial1"/>
    <dgm:cxn modelId="{0EE531EE-DB66-8644-94D6-6CA17A958A9C}" type="presOf" srcId="{23C4B68F-BB79-0440-9C44-F6E9F968ABD6}" destId="{E5FAE194-1E95-854C-8BA9-74FA0F3A5F6A}" srcOrd="1" destOrd="0" presId="urn:microsoft.com/office/officeart/2005/8/layout/radial1"/>
    <dgm:cxn modelId="{8D7AF632-4636-2843-ADEE-16E83CDE155C}" srcId="{DC7DBD5F-E76C-744E-B648-31EA23737EAF}" destId="{EC949CA5-F9B7-224E-B6B4-2E4F0A77CE34}" srcOrd="1" destOrd="0" parTransId="{C70FD274-8957-8E4C-9E7F-074520055961}" sibTransId="{E2DDAF22-BF14-8749-83C5-4257ECF8B63B}"/>
    <dgm:cxn modelId="{AD79E98E-8C6E-4F43-8BC9-E7DD8BD4FC0F}" type="presOf" srcId="{20DD5783-405B-C344-887A-EE956A9D8787}" destId="{BA66E435-930E-C64A-9851-74C75B97DAF2}" srcOrd="1" destOrd="0" presId="urn:microsoft.com/office/officeart/2005/8/layout/radial1"/>
    <dgm:cxn modelId="{113D8EF1-4F1E-5743-8A00-224275BB86ED}" type="presOf" srcId="{C3A346A8-DB99-0640-9129-DB3FA18580AE}" destId="{40F0DE6C-0907-0B41-AF3A-D411C952D080}" srcOrd="0" destOrd="0" presId="urn:microsoft.com/office/officeart/2005/8/layout/radial1"/>
    <dgm:cxn modelId="{3DF0C451-3CF0-BD4F-BADE-B41114F857DE}" type="presOf" srcId="{EC949CA5-F9B7-224E-B6B4-2E4F0A77CE34}" destId="{D249BBC1-04F7-9842-972E-3E2ABC57E40D}" srcOrd="0" destOrd="0" presId="urn:microsoft.com/office/officeart/2005/8/layout/radial1"/>
    <dgm:cxn modelId="{B9463BE8-5C82-B848-8547-2F1E62B8E279}" srcId="{DC7DBD5F-E76C-744E-B648-31EA23737EAF}" destId="{C3A346A8-DB99-0640-9129-DB3FA18580AE}" srcOrd="2" destOrd="0" parTransId="{23C4B68F-BB79-0440-9C44-F6E9F968ABD6}" sibTransId="{DCECBE85-AE39-524B-9491-78EB4FD9B8AC}"/>
    <dgm:cxn modelId="{68D9CF43-7FB3-894F-8A0F-0B74EB3A1262}" type="presOf" srcId="{FB849C1F-BFC9-8F43-8002-430559E907C9}" destId="{4E4C8214-639F-934B-AF57-1DFA1CBA3A41}" srcOrd="0" destOrd="0" presId="urn:microsoft.com/office/officeart/2005/8/layout/radial1"/>
    <dgm:cxn modelId="{6DA55346-2256-464B-A882-8ED1AE117AC0}" type="presParOf" srcId="{FD2A257C-72CC-0846-A7FE-8BCD3BF04C96}" destId="{3D7F39DE-2AE5-CE46-A94C-572B928176B3}" srcOrd="0" destOrd="0" presId="urn:microsoft.com/office/officeart/2005/8/layout/radial1"/>
    <dgm:cxn modelId="{769E33E0-FB2F-D54A-B9B0-968B3ACD2ECE}" type="presParOf" srcId="{FD2A257C-72CC-0846-A7FE-8BCD3BF04C96}" destId="{418721A9-EEC8-2C43-BEFE-F09B9AB0B2CE}" srcOrd="1" destOrd="0" presId="urn:microsoft.com/office/officeart/2005/8/layout/radial1"/>
    <dgm:cxn modelId="{800C7026-2153-364C-80C7-87FF61F4DA73}" type="presParOf" srcId="{418721A9-EEC8-2C43-BEFE-F09B9AB0B2CE}" destId="{BA66E435-930E-C64A-9851-74C75B97DAF2}" srcOrd="0" destOrd="0" presId="urn:microsoft.com/office/officeart/2005/8/layout/radial1"/>
    <dgm:cxn modelId="{D4012155-09C5-E644-BF8B-9B3B7EC95B8C}" type="presParOf" srcId="{FD2A257C-72CC-0846-A7FE-8BCD3BF04C96}" destId="{4E4C8214-639F-934B-AF57-1DFA1CBA3A41}" srcOrd="2" destOrd="0" presId="urn:microsoft.com/office/officeart/2005/8/layout/radial1"/>
    <dgm:cxn modelId="{26352002-237B-194E-BA0F-3D1CC8B1FBD8}" type="presParOf" srcId="{FD2A257C-72CC-0846-A7FE-8BCD3BF04C96}" destId="{9ADD2012-19A8-1F4D-876C-372B940A580F}" srcOrd="3" destOrd="0" presId="urn:microsoft.com/office/officeart/2005/8/layout/radial1"/>
    <dgm:cxn modelId="{B20D71E6-59DD-BD4F-8C62-7F0ED4EBD2E8}" type="presParOf" srcId="{9ADD2012-19A8-1F4D-876C-372B940A580F}" destId="{01F81228-31AB-784A-9931-1033F49B536B}" srcOrd="0" destOrd="0" presId="urn:microsoft.com/office/officeart/2005/8/layout/radial1"/>
    <dgm:cxn modelId="{F7AFE61A-85AC-5E4D-A083-74CE80C659B0}" type="presParOf" srcId="{FD2A257C-72CC-0846-A7FE-8BCD3BF04C96}" destId="{D249BBC1-04F7-9842-972E-3E2ABC57E40D}" srcOrd="4" destOrd="0" presId="urn:microsoft.com/office/officeart/2005/8/layout/radial1"/>
    <dgm:cxn modelId="{391D3BE9-9925-294E-8DFF-C568FB8EAFBD}" type="presParOf" srcId="{FD2A257C-72CC-0846-A7FE-8BCD3BF04C96}" destId="{95445D3D-1FD1-964E-98B6-FB040A0086F0}" srcOrd="5" destOrd="0" presId="urn:microsoft.com/office/officeart/2005/8/layout/radial1"/>
    <dgm:cxn modelId="{6C12E9DB-8A97-624C-B44E-55A9C9B46A5D}" type="presParOf" srcId="{95445D3D-1FD1-964E-98B6-FB040A0086F0}" destId="{E5FAE194-1E95-854C-8BA9-74FA0F3A5F6A}" srcOrd="0" destOrd="0" presId="urn:microsoft.com/office/officeart/2005/8/layout/radial1"/>
    <dgm:cxn modelId="{D1996AB5-965C-4444-BA0E-047C01E9D5A6}" type="presParOf" srcId="{FD2A257C-72CC-0846-A7FE-8BCD3BF04C96}" destId="{40F0DE6C-0907-0B41-AF3A-D411C952D080}" srcOrd="6" destOrd="0" presId="urn:microsoft.com/office/officeart/2005/8/layout/radial1"/>
    <dgm:cxn modelId="{60A852B8-8704-7B4E-BCE8-7C9E600BAE88}" type="presParOf" srcId="{FD2A257C-72CC-0846-A7FE-8BCD3BF04C96}" destId="{CADAB5F2-A200-5D46-BBED-75C3FC4092AB}" srcOrd="7" destOrd="0" presId="urn:microsoft.com/office/officeart/2005/8/layout/radial1"/>
    <dgm:cxn modelId="{A80CABFA-1BA1-F946-B1ED-CB23B170C84C}" type="presParOf" srcId="{CADAB5F2-A200-5D46-BBED-75C3FC4092AB}" destId="{2B29E0E1-15BE-8C40-B56E-7678FED99B6E}" srcOrd="0" destOrd="0" presId="urn:microsoft.com/office/officeart/2005/8/layout/radial1"/>
    <dgm:cxn modelId="{6E35EB55-D148-694B-9725-56A7D0B3E6B1}" type="presParOf" srcId="{FD2A257C-72CC-0846-A7FE-8BCD3BF04C96}" destId="{F9B7BC3C-120F-7C4F-B030-78F0D2D8E89A}"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a-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057F651-1A82-4139-A7DB-4411BFA5119F}" type="datetimeFigureOut">
              <a:rPr lang="es-ES"/>
              <a:pPr>
                <a:defRPr/>
              </a:pPr>
              <a:t>06/04/2016</a:t>
            </a:fld>
            <a:endParaRPr lang="ca-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a-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C474FA1-72B5-4350-9F06-BDD01A86FFBB}" type="slidenum">
              <a:rPr lang="ca-ES"/>
              <a:pPr>
                <a:defRPr/>
              </a:pPr>
              <a:t>‹Nº›</a:t>
            </a:fld>
            <a:endParaRPr lang="ca-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a-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12ED367-8086-4392-9874-5C125DE2783E}" type="datetimeFigureOut">
              <a:rPr lang="es-ES"/>
              <a:pPr>
                <a:defRPr/>
              </a:pPr>
              <a:t>06/04/2016</a:t>
            </a:fld>
            <a:endParaRPr lang="ca-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ca-ES" noProof="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a-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3560C46-F0AB-4C96-9A64-C7B242B57147}" type="slidenum">
              <a:rPr lang="ca-ES"/>
              <a:pPr>
                <a:defRPr/>
              </a:pPr>
              <a:t>‹Nº›</a:t>
            </a:fld>
            <a:endParaRPr lang="ca-E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Marcador de imagen de diapositiva 1"/>
          <p:cNvSpPr>
            <a:spLocks noGrp="1" noRot="1" noChangeAspect="1"/>
          </p:cNvSpPr>
          <p:nvPr>
            <p:ph type="sldImg"/>
          </p:nvPr>
        </p:nvSpPr>
        <p:spPr bwMode="auto">
          <a:noFill/>
          <a:ln>
            <a:solidFill>
              <a:srgbClr val="000000"/>
            </a:solidFill>
            <a:miter lim="800000"/>
            <a:headEnd/>
            <a:tailEnd/>
          </a:ln>
        </p:spPr>
      </p:sp>
      <p:sp>
        <p:nvSpPr>
          <p:cNvPr id="84994"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
        <p:nvSpPr>
          <p:cNvPr id="84995"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945590-5E3A-4F9F-ADD0-9BE8D281187B}" type="slidenum">
              <a:rPr lang="ca-ES"/>
              <a:pPr fontAlgn="base">
                <a:spcBef>
                  <a:spcPct val="0"/>
                </a:spcBef>
                <a:spcAft>
                  <a:spcPct val="0"/>
                </a:spcAft>
                <a:defRPr/>
              </a:pPr>
              <a:t>32</a:t>
            </a:fld>
            <a:endParaRPr 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Marcador de imagen de diapositiva 1"/>
          <p:cNvSpPr>
            <a:spLocks noGrp="1" noRot="1" noChangeAspect="1"/>
          </p:cNvSpPr>
          <p:nvPr>
            <p:ph type="sldImg"/>
          </p:nvPr>
        </p:nvSpPr>
        <p:spPr bwMode="auto">
          <a:noFill/>
          <a:ln>
            <a:solidFill>
              <a:srgbClr val="000000"/>
            </a:solidFill>
            <a:miter lim="800000"/>
            <a:headEnd/>
            <a:tailEnd/>
          </a:ln>
        </p:spPr>
      </p:sp>
      <p:sp>
        <p:nvSpPr>
          <p:cNvPr id="87042"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
        <p:nvSpPr>
          <p:cNvPr id="87043"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4FC387-1CC1-4ACE-9638-5F8FE82F1637}" type="slidenum">
              <a:rPr lang="ca-ES"/>
              <a:pPr fontAlgn="base">
                <a:spcBef>
                  <a:spcPct val="0"/>
                </a:spcBef>
                <a:spcAft>
                  <a:spcPct val="0"/>
                </a:spcAft>
                <a:defRPr/>
              </a:pPr>
              <a:t>33</a:t>
            </a:fld>
            <a:endParaRPr lang="ca-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0342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ea typeface="MS PGothic"/>
              <a:cs typeface="MS PGothic"/>
            </a:endParaRPr>
          </a:p>
        </p:txBody>
      </p:sp>
      <p:sp>
        <p:nvSpPr>
          <p:cNvPr id="103427"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35F0F-EFB9-4C45-A826-39A1862927B8}" type="slidenum">
              <a:rPr lang="ca-ES" smtClean="0">
                <a:latin typeface="Franklin Gothic Book" pitchFamily="34" charset="0"/>
                <a:ea typeface="MS PGothic"/>
                <a:cs typeface="MS PGothic"/>
              </a:rPr>
              <a:pPr fontAlgn="base">
                <a:spcBef>
                  <a:spcPct val="0"/>
                </a:spcBef>
                <a:spcAft>
                  <a:spcPct val="0"/>
                </a:spcAft>
              </a:pPr>
              <a:t>48</a:t>
            </a:fld>
            <a:endParaRPr lang="ca-ES" smtClean="0">
              <a:latin typeface="Franklin Gothic Book" pitchFamily="34" charset="0"/>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73580600-92FD-4606-AD47-F933A8F3C79F}"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2D78B9E3-0B28-4ECC-BE4D-D78BA0A1609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A19532E-7B17-4406-A73F-8C6DE380257B}"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28CC5184-AEB1-46A2-91CE-9E6A3CA3E6B8}"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6F9B7BD-6415-48FF-91A1-97D33286C58B}"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32E0B9A2-E56D-40B4-90D0-3BF0F7D0A5CD}"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Elipse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ítulo 13"/>
          <p:cNvSpPr>
            <a:spLocks noGrp="1"/>
          </p:cNvSpPr>
          <p:nvPr>
            <p:ph type="ctrTitle"/>
          </p:nvPr>
        </p:nvSpPr>
        <p:spPr>
          <a:xfrm>
            <a:off x="1432560" y="359898"/>
            <a:ext cx="7406640" cy="1472184"/>
          </a:xfrm>
        </p:spPr>
        <p:txBody>
          <a:bodyPr anchor="b"/>
          <a:lstStyle>
            <a:lvl1pPr algn="l">
              <a:defRPr/>
            </a:lvl1pPr>
            <a:extLst/>
          </a:lstStyle>
          <a:p>
            <a:r>
              <a:rPr lang="es-ES_tradnl" smtClean="0"/>
              <a:t>Clic para editar título</a:t>
            </a:r>
            <a:endParaRPr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_tradnl" smtClean="0"/>
              <a:t>Haga clic para modificar el estilo de subtítulo del patrón</a:t>
            </a:r>
            <a:endParaRPr lang="en-US"/>
          </a:p>
        </p:txBody>
      </p:sp>
      <p:sp>
        <p:nvSpPr>
          <p:cNvPr id="6" name="Marcador de fecha 6"/>
          <p:cNvSpPr>
            <a:spLocks noGrp="1"/>
          </p:cNvSpPr>
          <p:nvPr>
            <p:ph type="dt" sz="half" idx="10"/>
          </p:nvPr>
        </p:nvSpPr>
        <p:spPr/>
        <p:txBody>
          <a:bodyPr/>
          <a:lstStyle>
            <a:lvl1pPr>
              <a:defRPr/>
            </a:lvl1pPr>
            <a:extLst/>
          </a:lstStyle>
          <a:p>
            <a:pPr>
              <a:defRPr/>
            </a:pPr>
            <a:fld id="{F964D890-3690-4931-9371-93A2739CD600}" type="datetime1">
              <a:rPr lang="es-ES"/>
              <a:pPr>
                <a:defRPr/>
              </a:pPr>
              <a:t>06/04/2016</a:t>
            </a:fld>
            <a:endParaRPr lang="en-US"/>
          </a:p>
        </p:txBody>
      </p:sp>
      <p:sp>
        <p:nvSpPr>
          <p:cNvPr id="7" name="Marcador de pie de página 19"/>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8" name="Marcador de número de diapositiva 9"/>
          <p:cNvSpPr>
            <a:spLocks noGrp="1"/>
          </p:cNvSpPr>
          <p:nvPr>
            <p:ph type="sldNum" sz="quarter" idx="12"/>
          </p:nvPr>
        </p:nvSpPr>
        <p:spPr/>
        <p:txBody>
          <a:bodyPr/>
          <a:lstStyle>
            <a:lvl1pPr>
              <a:defRPr/>
            </a:lvl1pPr>
            <a:extLst/>
          </a:lstStyle>
          <a:p>
            <a:pPr>
              <a:defRPr/>
            </a:pPr>
            <a:fld id="{41F12BE3-6E0E-468C-A2DB-8B32211E3E82}"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es-ES_tradnl" smtClean="0"/>
              <a:t>Clic para editar título</a:t>
            </a:r>
            <a:endParaRPr lang="en-US"/>
          </a:p>
        </p:txBody>
      </p:sp>
      <p:sp>
        <p:nvSpPr>
          <p:cNvPr id="3" name="Marcador de contenido 2"/>
          <p:cNvSpPr>
            <a:spLocks noGrp="1"/>
          </p:cNvSpPr>
          <p:nvPr>
            <p:ph idx="1"/>
          </p:nvPr>
        </p:nvSpPr>
        <p:spPr/>
        <p:txBody>
          <a:bodyPr/>
          <a:lstStyle>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lvl1pPr>
              <a:defRPr/>
            </a:lvl1pPr>
            <a:extLst/>
          </a:lstStyle>
          <a:p>
            <a:pPr>
              <a:defRPr/>
            </a:pPr>
            <a:fld id="{2E79D6F7-ECEE-42CD-A7C7-5F55AC1F6639}" type="datetime1">
              <a:rPr lang="es-ES"/>
              <a:pPr>
                <a:defRPr/>
              </a:pPr>
              <a:t>06/04/2016</a:t>
            </a:fld>
            <a:endParaRPr lang="en-US"/>
          </a:p>
        </p:txBody>
      </p:sp>
      <p:sp>
        <p:nvSpPr>
          <p:cNvPr id="5" name="Marcador de pie de página 4"/>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extLst/>
          </a:lstStyle>
          <a:p>
            <a:pPr>
              <a:defRPr/>
            </a:pPr>
            <a:fld id="{E1FC8C8B-3F92-4633-8CAA-D5ACE29D8A0D}"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ectángulo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ángulo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Elipse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_tradnl" smtClean="0"/>
              <a:t>Clic para editar título</a:t>
            </a:r>
            <a:endParaRPr lang="en-US"/>
          </a:p>
        </p:txBody>
      </p:sp>
      <p:sp>
        <p:nvSpPr>
          <p:cNvPr id="3" name="Marcador de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_tradnl" smtClean="0"/>
              <a:t>Haga clic para modificar el estilo de texto del patrón</a:t>
            </a:r>
          </a:p>
        </p:txBody>
      </p:sp>
      <p:sp>
        <p:nvSpPr>
          <p:cNvPr id="8" name="Marcador de fecha 3"/>
          <p:cNvSpPr>
            <a:spLocks noGrp="1"/>
          </p:cNvSpPr>
          <p:nvPr>
            <p:ph type="dt" sz="half" idx="10"/>
          </p:nvPr>
        </p:nvSpPr>
        <p:spPr/>
        <p:txBody>
          <a:bodyPr/>
          <a:lstStyle>
            <a:lvl1pPr>
              <a:defRPr/>
            </a:lvl1pPr>
            <a:extLst/>
          </a:lstStyle>
          <a:p>
            <a:pPr>
              <a:defRPr/>
            </a:pPr>
            <a:fld id="{895FDCB4-4595-41CC-92B1-18921D7067A6}" type="datetime1">
              <a:rPr lang="es-ES"/>
              <a:pPr>
                <a:defRPr/>
              </a:pPr>
              <a:t>06/04/2016</a:t>
            </a:fld>
            <a:endParaRPr lang="en-US"/>
          </a:p>
        </p:txBody>
      </p:sp>
      <p:sp>
        <p:nvSpPr>
          <p:cNvPr id="9" name="Marcador de pie de página 4"/>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10" name="Marcador de número de diapositiva 5"/>
          <p:cNvSpPr>
            <a:spLocks noGrp="1"/>
          </p:cNvSpPr>
          <p:nvPr>
            <p:ph type="sldNum" sz="quarter" idx="12"/>
          </p:nvPr>
        </p:nvSpPr>
        <p:spPr/>
        <p:txBody>
          <a:bodyPr/>
          <a:lstStyle>
            <a:lvl1pPr>
              <a:defRPr/>
            </a:lvl1pPr>
            <a:extLst/>
          </a:lstStyle>
          <a:p>
            <a:pPr>
              <a:defRPr/>
            </a:pPr>
            <a:fld id="{BA880AE3-3B70-4A26-80DE-38A2CAB73025}"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lang="es-ES_tradnl" smtClean="0"/>
              <a:t>Clic para editar título</a:t>
            </a:r>
            <a:endParaRPr lang="en-US"/>
          </a:p>
        </p:txBody>
      </p:sp>
      <p:sp>
        <p:nvSpPr>
          <p:cNvPr id="3" name="Marcador de conteni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conteni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fecha 4"/>
          <p:cNvSpPr>
            <a:spLocks noGrp="1"/>
          </p:cNvSpPr>
          <p:nvPr>
            <p:ph type="dt" sz="half" idx="10"/>
          </p:nvPr>
        </p:nvSpPr>
        <p:spPr/>
        <p:txBody>
          <a:bodyPr/>
          <a:lstStyle>
            <a:lvl1pPr>
              <a:defRPr/>
            </a:lvl1pPr>
            <a:extLst/>
          </a:lstStyle>
          <a:p>
            <a:pPr>
              <a:defRPr/>
            </a:pPr>
            <a:fld id="{6AD7F143-BCB5-4546-8A97-34D694DE9BFD}" type="datetime1">
              <a:rPr lang="es-ES"/>
              <a:pPr>
                <a:defRPr/>
              </a:pPr>
              <a:t>06/04/2016</a:t>
            </a:fld>
            <a:endParaRPr lang="en-US"/>
          </a:p>
        </p:txBody>
      </p:sp>
      <p:sp>
        <p:nvSpPr>
          <p:cNvPr id="6" name="Marcador de pie de página 5"/>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7" name="Marcador de número de diapositiva 6"/>
          <p:cNvSpPr>
            <a:spLocks noGrp="1"/>
          </p:cNvSpPr>
          <p:nvPr>
            <p:ph type="sldNum" sz="quarter" idx="12"/>
          </p:nvPr>
        </p:nvSpPr>
        <p:spPr/>
        <p:txBody>
          <a:bodyPr/>
          <a:lstStyle>
            <a:lvl1pPr>
              <a:defRPr/>
            </a:lvl1pPr>
            <a:extLst/>
          </a:lstStyle>
          <a:p>
            <a:pPr>
              <a:defRPr/>
            </a:pPr>
            <a:fld id="{BC720C9E-F3AA-46C9-8511-3BF0AEFCDEEA}"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lstStyle>
            <a:lvl1pPr algn="ctr">
              <a:defRPr sz="4500" b="1" cap="none" baseline="0"/>
            </a:lvl1pPr>
            <a:extLst/>
          </a:lstStyle>
          <a:p>
            <a:r>
              <a:rPr lang="es-ES_tradnl" smtClean="0"/>
              <a:t>Clic para editar título</a:t>
            </a:r>
            <a:endParaRPr lang="en-US"/>
          </a:p>
        </p:txBody>
      </p:sp>
      <p:sp>
        <p:nvSpPr>
          <p:cNvPr id="3" name="Marcador de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_tradnl" smtClean="0"/>
              <a:t>Haga clic para modificar el estilo de texto del patrón</a:t>
            </a:r>
          </a:p>
        </p:txBody>
      </p:sp>
      <p:sp>
        <p:nvSpPr>
          <p:cNvPr id="4" name="Marcador de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_tradnl" smtClean="0"/>
              <a:t>Haga clic para modificar el estilo de texto del patrón</a:t>
            </a:r>
          </a:p>
        </p:txBody>
      </p:sp>
      <p:sp>
        <p:nvSpPr>
          <p:cNvPr id="5" name="Marcador de conteni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6" name="Marcador de conteni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Marcador de fecha 6"/>
          <p:cNvSpPr>
            <a:spLocks noGrp="1"/>
          </p:cNvSpPr>
          <p:nvPr>
            <p:ph type="dt" sz="half" idx="10"/>
          </p:nvPr>
        </p:nvSpPr>
        <p:spPr/>
        <p:txBody>
          <a:bodyPr/>
          <a:lstStyle>
            <a:lvl1pPr>
              <a:defRPr/>
            </a:lvl1pPr>
            <a:extLst/>
          </a:lstStyle>
          <a:p>
            <a:pPr>
              <a:defRPr/>
            </a:pPr>
            <a:fld id="{E657651F-B641-46AE-8E6C-E0D3F905E736}" type="datetime1">
              <a:rPr lang="es-ES"/>
              <a:pPr>
                <a:defRPr/>
              </a:pPr>
              <a:t>06/04/2016</a:t>
            </a:fld>
            <a:endParaRPr lang="en-US"/>
          </a:p>
        </p:txBody>
      </p:sp>
      <p:sp>
        <p:nvSpPr>
          <p:cNvPr id="8" name="Marcador de pie de página 7"/>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9" name="Marcador de número de diapositiva 8"/>
          <p:cNvSpPr>
            <a:spLocks noGrp="1"/>
          </p:cNvSpPr>
          <p:nvPr>
            <p:ph type="sldNum" sz="quarter" idx="12"/>
          </p:nvPr>
        </p:nvSpPr>
        <p:spPr/>
        <p:txBody>
          <a:bodyPr/>
          <a:lstStyle>
            <a:lvl1pPr>
              <a:defRPr/>
            </a:lvl1pPr>
            <a:extLst/>
          </a:lstStyle>
          <a:p>
            <a:pPr>
              <a:defRPr/>
            </a:pPr>
            <a:fld id="{8A26B437-31F2-40BE-A272-EE4A8614FE47}"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lang="es-ES_tradnl" smtClean="0"/>
              <a:t>Clic para editar título</a:t>
            </a:r>
            <a:endParaRPr lang="en-US"/>
          </a:p>
        </p:txBody>
      </p:sp>
      <p:sp>
        <p:nvSpPr>
          <p:cNvPr id="3" name="Marcador de fecha 2"/>
          <p:cNvSpPr>
            <a:spLocks noGrp="1"/>
          </p:cNvSpPr>
          <p:nvPr>
            <p:ph type="dt" sz="half" idx="10"/>
          </p:nvPr>
        </p:nvSpPr>
        <p:spPr/>
        <p:txBody>
          <a:bodyPr/>
          <a:lstStyle>
            <a:lvl1pPr>
              <a:defRPr/>
            </a:lvl1pPr>
            <a:extLst/>
          </a:lstStyle>
          <a:p>
            <a:pPr>
              <a:defRPr/>
            </a:pPr>
            <a:fld id="{75201EBC-B997-4E05-8A22-03AE0C112608}" type="datetime1">
              <a:rPr lang="es-ES"/>
              <a:pPr>
                <a:defRPr/>
              </a:pPr>
              <a:t>06/04/2016</a:t>
            </a:fld>
            <a:endParaRPr lang="en-US"/>
          </a:p>
        </p:txBody>
      </p:sp>
      <p:sp>
        <p:nvSpPr>
          <p:cNvPr id="4" name="Marcador de pie de página 3"/>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5" name="Marcador de número de diapositiva 4"/>
          <p:cNvSpPr>
            <a:spLocks noGrp="1"/>
          </p:cNvSpPr>
          <p:nvPr>
            <p:ph type="sldNum" sz="quarter" idx="12"/>
          </p:nvPr>
        </p:nvSpPr>
        <p:spPr/>
        <p:txBody>
          <a:bodyPr/>
          <a:lstStyle>
            <a:lvl1pPr>
              <a:defRPr/>
            </a:lvl1pPr>
            <a:extLst/>
          </a:lstStyle>
          <a:p>
            <a:pPr>
              <a:defRPr/>
            </a:pPr>
            <a:fld id="{6E907376-BAB7-40A4-9DB2-230E9B96CD69}"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ángulo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ángulo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Marcador de fecha 1"/>
          <p:cNvSpPr>
            <a:spLocks noGrp="1"/>
          </p:cNvSpPr>
          <p:nvPr>
            <p:ph type="dt" sz="half" idx="10"/>
          </p:nvPr>
        </p:nvSpPr>
        <p:spPr/>
        <p:txBody>
          <a:bodyPr/>
          <a:lstStyle>
            <a:lvl1pPr>
              <a:defRPr/>
            </a:lvl1pPr>
            <a:extLst/>
          </a:lstStyle>
          <a:p>
            <a:pPr>
              <a:defRPr/>
            </a:pPr>
            <a:fld id="{66F333C8-3A42-48A9-89E2-EBC6B2E7717C}" type="datetime1">
              <a:rPr lang="es-ES"/>
              <a:pPr>
                <a:defRPr/>
              </a:pPr>
              <a:t>06/04/2016</a:t>
            </a:fld>
            <a:endParaRPr lang="en-US"/>
          </a:p>
        </p:txBody>
      </p:sp>
      <p:sp>
        <p:nvSpPr>
          <p:cNvPr id="5" name="Marcador de pie de página 2"/>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6" name="Marcador de número de diapositiva 3"/>
          <p:cNvSpPr>
            <a:spLocks noGrp="1"/>
          </p:cNvSpPr>
          <p:nvPr>
            <p:ph type="sldNum" sz="quarter" idx="12"/>
          </p:nvPr>
        </p:nvSpPr>
        <p:spPr/>
        <p:txBody>
          <a:bodyPr/>
          <a:lstStyle>
            <a:lvl1pPr>
              <a:defRPr/>
            </a:lvl1pPr>
            <a:extLst/>
          </a:lstStyle>
          <a:p>
            <a:pPr>
              <a:defRPr/>
            </a:pPr>
            <a:fld id="{1C6A85A9-DE65-4978-B7FF-54DBF44DEDE3}"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_tradnl" smtClean="0"/>
              <a:t>Clic para editar título</a:t>
            </a:r>
            <a:endParaRPr lang="en-US"/>
          </a:p>
        </p:txBody>
      </p:sp>
      <p:sp>
        <p:nvSpPr>
          <p:cNvPr id="3" name="Marcador de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_tradnl" smtClean="0"/>
              <a:t>Haga clic para modificar el estilo de texto del patrón</a:t>
            </a:r>
          </a:p>
        </p:txBody>
      </p:sp>
      <p:sp>
        <p:nvSpPr>
          <p:cNvPr id="4" name="Marcador de conteni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fecha 4"/>
          <p:cNvSpPr>
            <a:spLocks noGrp="1"/>
          </p:cNvSpPr>
          <p:nvPr>
            <p:ph type="dt" sz="half" idx="10"/>
          </p:nvPr>
        </p:nvSpPr>
        <p:spPr/>
        <p:txBody>
          <a:bodyPr/>
          <a:lstStyle>
            <a:lvl1pPr>
              <a:defRPr/>
            </a:lvl1pPr>
            <a:extLst/>
          </a:lstStyle>
          <a:p>
            <a:pPr>
              <a:defRPr/>
            </a:pPr>
            <a:fld id="{7BAFF3CA-0ACF-47D4-81D7-151C2B460AF8}" type="datetime1">
              <a:rPr lang="es-ES"/>
              <a:pPr>
                <a:defRPr/>
              </a:pPr>
              <a:t>06/04/2016</a:t>
            </a:fld>
            <a:endParaRPr lang="en-US"/>
          </a:p>
        </p:txBody>
      </p:sp>
      <p:sp>
        <p:nvSpPr>
          <p:cNvPr id="6" name="Marcador de pie de página 5"/>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7" name="Marcador de número de diapositiva 6"/>
          <p:cNvSpPr>
            <a:spLocks noGrp="1"/>
          </p:cNvSpPr>
          <p:nvPr>
            <p:ph type="sldNum" sz="quarter" idx="12"/>
          </p:nvPr>
        </p:nvSpPr>
        <p:spPr/>
        <p:txBody>
          <a:bodyPr/>
          <a:lstStyle>
            <a:lvl1pPr>
              <a:defRPr/>
            </a:lvl1pPr>
            <a:extLst/>
          </a:lstStyle>
          <a:p>
            <a:pPr>
              <a:defRPr/>
            </a:pPr>
            <a:fld id="{6694EFA0-350D-40A8-9E7C-AA2F3FC2DA75}"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8B1AC225-405E-4BD4-9E5E-77ECF137BD40}"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7EAD5A00-D5D2-4C03-8A3B-CC1A9AF7D6CB}"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á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Proceso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Proceso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_tradnl" smtClean="0"/>
              <a:t>Clic para editar título</a:t>
            </a:r>
            <a:endParaRPr lang="en-US"/>
          </a:p>
        </p:txBody>
      </p:sp>
      <p:sp>
        <p:nvSpPr>
          <p:cNvPr id="3" name="Marcador de posición de imagen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_tradnl" noProof="0" smtClean="0"/>
              <a:t>Arrastre la imagen al marcador de posición o haga clic en el icono para agregar</a:t>
            </a:r>
            <a:endParaRPr lang="en-US" noProof="0" dirty="0"/>
          </a:p>
        </p:txBody>
      </p:sp>
      <p:sp>
        <p:nvSpPr>
          <p:cNvPr id="4" name="Marcador de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_tradnl" smtClean="0"/>
              <a:t>Haga clic para modificar el estilo de texto del patrón</a:t>
            </a:r>
          </a:p>
        </p:txBody>
      </p:sp>
      <p:sp>
        <p:nvSpPr>
          <p:cNvPr id="8" name="Marcador de fecha 4"/>
          <p:cNvSpPr>
            <a:spLocks noGrp="1"/>
          </p:cNvSpPr>
          <p:nvPr>
            <p:ph type="dt" sz="half" idx="10"/>
          </p:nvPr>
        </p:nvSpPr>
        <p:spPr/>
        <p:txBody>
          <a:bodyPr/>
          <a:lstStyle>
            <a:lvl1pPr>
              <a:defRPr/>
            </a:lvl1pPr>
            <a:extLst/>
          </a:lstStyle>
          <a:p>
            <a:pPr>
              <a:defRPr/>
            </a:pPr>
            <a:fld id="{B847BB2E-FCCF-4E88-813A-297DDD51CB57}" type="datetime1">
              <a:rPr lang="es-ES"/>
              <a:pPr>
                <a:defRPr/>
              </a:pPr>
              <a:t>06/04/2016</a:t>
            </a:fld>
            <a:endParaRPr lang="en-US"/>
          </a:p>
        </p:txBody>
      </p:sp>
      <p:sp>
        <p:nvSpPr>
          <p:cNvPr id="9" name="Marcador de pie de página 5"/>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10" name="Marcador de número de diapositiva 6"/>
          <p:cNvSpPr>
            <a:spLocks noGrp="1"/>
          </p:cNvSpPr>
          <p:nvPr>
            <p:ph type="sldNum" sz="quarter" idx="12"/>
          </p:nvPr>
        </p:nvSpPr>
        <p:spPr/>
        <p:txBody>
          <a:bodyPr/>
          <a:lstStyle>
            <a:lvl1pPr>
              <a:defRPr/>
            </a:lvl1pPr>
            <a:extLst/>
          </a:lstStyle>
          <a:p>
            <a:pPr>
              <a:defRPr/>
            </a:pPr>
            <a:fld id="{4BD0CD7F-4C8F-4CD8-8DDF-F595DE7CE5A9}"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es-ES_tradnl" smtClean="0"/>
              <a:t>Clic para editar título</a:t>
            </a:r>
            <a:endParaRPr lang="en-US"/>
          </a:p>
        </p:txBody>
      </p:sp>
      <p:sp>
        <p:nvSpPr>
          <p:cNvPr id="3" name="Marcador de texto vertical 2"/>
          <p:cNvSpPr>
            <a:spLocks noGrp="1"/>
          </p:cNvSpPr>
          <p:nvPr>
            <p:ph type="body" orient="vert" idx="1"/>
          </p:nvPr>
        </p:nvSpPr>
        <p:spPr/>
        <p:txBody>
          <a:bodyPr vert="eaVert"/>
          <a:lstStyle>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lvl1pPr>
              <a:defRPr/>
            </a:lvl1pPr>
            <a:extLst/>
          </a:lstStyle>
          <a:p>
            <a:pPr>
              <a:defRPr/>
            </a:pPr>
            <a:fld id="{8A175823-DAFD-4042-98E8-933768CEE81B}" type="datetime1">
              <a:rPr lang="es-ES"/>
              <a:pPr>
                <a:defRPr/>
              </a:pPr>
              <a:t>06/04/2016</a:t>
            </a:fld>
            <a:endParaRPr lang="en-US"/>
          </a:p>
        </p:txBody>
      </p:sp>
      <p:sp>
        <p:nvSpPr>
          <p:cNvPr id="5" name="Marcador de pie de página 4"/>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extLst/>
          </a:lstStyle>
          <a:p>
            <a:pPr>
              <a:defRPr/>
            </a:pPr>
            <a:fld id="{AE92892A-60C7-4C50-9DF8-81147C3AC934}"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lang="es-ES_tradnl" smtClean="0"/>
              <a:t>Clic para editar título</a:t>
            </a:r>
            <a:endParaRPr lang="en-US"/>
          </a:p>
        </p:txBody>
      </p:sp>
      <p:sp>
        <p:nvSpPr>
          <p:cNvPr id="3" name="Marcador de texto vertical 2"/>
          <p:cNvSpPr>
            <a:spLocks noGrp="1"/>
          </p:cNvSpPr>
          <p:nvPr>
            <p:ph type="body" orient="vert" idx="1"/>
          </p:nvPr>
        </p:nvSpPr>
        <p:spPr>
          <a:xfrm>
            <a:off x="1143000" y="274640"/>
            <a:ext cx="5562600" cy="5851525"/>
          </a:xfrm>
        </p:spPr>
        <p:txBody>
          <a:bodyPr vert="eaVert"/>
          <a:lstStyle>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lvl1pPr>
              <a:defRPr/>
            </a:lvl1pPr>
            <a:extLst/>
          </a:lstStyle>
          <a:p>
            <a:pPr>
              <a:defRPr/>
            </a:pPr>
            <a:fld id="{82C923E8-98C3-44AF-94D6-C035B6B05258}" type="datetime1">
              <a:rPr lang="es-ES"/>
              <a:pPr>
                <a:defRPr/>
              </a:pPr>
              <a:t>06/04/2016</a:t>
            </a:fld>
            <a:endParaRPr lang="en-US"/>
          </a:p>
        </p:txBody>
      </p:sp>
      <p:sp>
        <p:nvSpPr>
          <p:cNvPr id="5" name="Marcador de pie de página 4"/>
          <p:cNvSpPr>
            <a:spLocks noGrp="1"/>
          </p:cNvSpPr>
          <p:nvPr>
            <p:ph type="ftr" sz="quarter" idx="11"/>
          </p:nvPr>
        </p:nvSpPr>
        <p:spPr/>
        <p:txBody>
          <a:bodyPr/>
          <a:lstStyle>
            <a:lvl1pPr>
              <a:defRPr/>
            </a:lvl1pPr>
            <a:extLst/>
          </a:lstStyle>
          <a:p>
            <a:pPr>
              <a:defRPr/>
            </a:pPr>
            <a:r>
              <a:rPr lang="en-U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extLst/>
          </a:lstStyle>
          <a:p>
            <a:pPr>
              <a:defRPr/>
            </a:pPr>
            <a:fld id="{8AAC6897-139A-42BE-8975-82A24CB762C4}"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2B77680A-9FB5-4195-A311-44576938F289}"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BEB8E383-67C0-42D8-B730-08705058A358}"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EF82FA8F-2944-4F28-BC2E-E0575AC392ED}"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C119A04E-B53C-4414-8EB5-269B05318E4C}"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331E86D3-0E74-459C-9BCA-D954C271F93B}"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E4E9F160-0CAF-4D9F-817E-2974454CC9EF}"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0A327EEA-D5E6-43A1-A378-E31059F2E4AC}" type="datetime1">
              <a:rPr lang="es-ES"/>
              <a:pPr>
                <a:defRPr/>
              </a:pPr>
              <a:t>06/04/2016</a:t>
            </a:fld>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7" name="Marcador de número de diapositiva 5"/>
          <p:cNvSpPr>
            <a:spLocks noGrp="1"/>
          </p:cNvSpPr>
          <p:nvPr>
            <p:ph type="sldNum" sz="quarter" idx="12"/>
          </p:nvPr>
        </p:nvSpPr>
        <p:spPr/>
        <p:txBody>
          <a:bodyPr/>
          <a:lstStyle>
            <a:lvl1pPr>
              <a:defRPr/>
            </a:lvl1pPr>
          </a:lstStyle>
          <a:p>
            <a:pPr>
              <a:defRPr/>
            </a:pPr>
            <a:fld id="{04C7AA9A-F5C0-4E07-8255-95C7DAC1158A}"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FD1BD6C5-9A55-497A-BC91-F3A96FD43974}" type="datetime1">
              <a:rPr lang="es-ES"/>
              <a:pPr>
                <a:defRPr/>
              </a:pPr>
              <a:t>06/04/2016</a:t>
            </a:fld>
            <a:endParaRPr lang="es-ES"/>
          </a:p>
        </p:txBody>
      </p:sp>
      <p:sp>
        <p:nvSpPr>
          <p:cNvPr id="8"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9" name="Marcador de número de diapositiva 5"/>
          <p:cNvSpPr>
            <a:spLocks noGrp="1"/>
          </p:cNvSpPr>
          <p:nvPr>
            <p:ph type="sldNum" sz="quarter" idx="12"/>
          </p:nvPr>
        </p:nvSpPr>
        <p:spPr/>
        <p:txBody>
          <a:bodyPr/>
          <a:lstStyle>
            <a:lvl1pPr>
              <a:defRPr/>
            </a:lvl1pPr>
          </a:lstStyle>
          <a:p>
            <a:pPr>
              <a:defRPr/>
            </a:pPr>
            <a:fld id="{45A6D8DC-B742-4DDB-BAAA-9E396500A5C4}"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34FAE2BE-105D-427F-9AC8-F35F4705CC0E}" type="datetime1">
              <a:rPr lang="es-ES"/>
              <a:pPr>
                <a:defRPr/>
              </a:pPr>
              <a:t>06/04/2016</a:t>
            </a:fld>
            <a:endParaRPr lang="es-ES"/>
          </a:p>
        </p:txBody>
      </p:sp>
      <p:sp>
        <p:nvSpPr>
          <p:cNvPr id="4"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5" name="Marcador de número de diapositiva 5"/>
          <p:cNvSpPr>
            <a:spLocks noGrp="1"/>
          </p:cNvSpPr>
          <p:nvPr>
            <p:ph type="sldNum" sz="quarter" idx="12"/>
          </p:nvPr>
        </p:nvSpPr>
        <p:spPr/>
        <p:txBody>
          <a:bodyPr/>
          <a:lstStyle>
            <a:lvl1pPr>
              <a:defRPr/>
            </a:lvl1pPr>
          </a:lstStyle>
          <a:p>
            <a:pPr>
              <a:defRPr/>
            </a:pPr>
            <a:fld id="{7285AC98-E90B-4E5E-80CC-81401749F859}"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9A8ED731-0783-443C-B664-5DD37AE3A580}" type="datetime1">
              <a:rPr lang="es-ES"/>
              <a:pPr>
                <a:defRPr/>
              </a:pPr>
              <a:t>06/04/2016</a:t>
            </a:fld>
            <a:endParaRPr lang="es-ES"/>
          </a:p>
        </p:txBody>
      </p:sp>
      <p:sp>
        <p:nvSpPr>
          <p:cNvPr id="3"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4" name="Marcador de número de diapositiva 5"/>
          <p:cNvSpPr>
            <a:spLocks noGrp="1"/>
          </p:cNvSpPr>
          <p:nvPr>
            <p:ph type="sldNum" sz="quarter" idx="12"/>
          </p:nvPr>
        </p:nvSpPr>
        <p:spPr/>
        <p:txBody>
          <a:bodyPr/>
          <a:lstStyle>
            <a:lvl1pPr>
              <a:defRPr/>
            </a:lvl1pPr>
          </a:lstStyle>
          <a:p>
            <a:pPr>
              <a:defRPr/>
            </a:pPr>
            <a:fld id="{423FE874-A0EB-49E1-A828-1D17AD465C9E}"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2EA14992-2541-401B-BDFB-86DC09EBE2C7}"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ED7F1F3C-329A-4E9E-8615-4B522C67A76D}"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2451815-713F-4104-A25A-4367EF9C00B0}" type="datetime1">
              <a:rPr lang="es-ES"/>
              <a:pPr>
                <a:defRPr/>
              </a:pPr>
              <a:t>06/04/2016</a:t>
            </a:fld>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7" name="Marcador de número de diapositiva 5"/>
          <p:cNvSpPr>
            <a:spLocks noGrp="1"/>
          </p:cNvSpPr>
          <p:nvPr>
            <p:ph type="sldNum" sz="quarter" idx="12"/>
          </p:nvPr>
        </p:nvSpPr>
        <p:spPr/>
        <p:txBody>
          <a:bodyPr/>
          <a:lstStyle>
            <a:lvl1pPr>
              <a:defRPr/>
            </a:lvl1pPr>
          </a:lstStyle>
          <a:p>
            <a:pPr>
              <a:defRPr/>
            </a:pPr>
            <a:fld id="{1C420933-9A8E-4350-8280-A6048949B3B7}"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C404337-A35C-4D6E-B738-B554B9A685CE}" type="datetime1">
              <a:rPr lang="es-ES"/>
              <a:pPr>
                <a:defRPr/>
              </a:pPr>
              <a:t>06/04/2016</a:t>
            </a:fld>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7" name="Marcador de número de diapositiva 5"/>
          <p:cNvSpPr>
            <a:spLocks noGrp="1"/>
          </p:cNvSpPr>
          <p:nvPr>
            <p:ph type="sldNum" sz="quarter" idx="12"/>
          </p:nvPr>
        </p:nvSpPr>
        <p:spPr/>
        <p:txBody>
          <a:bodyPr/>
          <a:lstStyle>
            <a:lvl1pPr>
              <a:defRPr/>
            </a:lvl1pPr>
          </a:lstStyle>
          <a:p>
            <a:pPr>
              <a:defRPr/>
            </a:pPr>
            <a:fld id="{F94AA8B5-FEC9-4048-841B-13BF82DE6824}"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3A55D277-DD77-489B-B789-3CEF0F37FD45}"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5B9520D5-6B87-4406-8228-84E27DB0D6DE}"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3EFB306A-957D-44BD-BCA3-0902E37C3054}" type="datetime1">
              <a:rPr lang="es-ES"/>
              <a:pPr>
                <a:defRPr/>
              </a:pPr>
              <a:t>06/04/2016</a:t>
            </a:fld>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6" name="Marcador de número de diapositiva 5"/>
          <p:cNvSpPr>
            <a:spLocks noGrp="1"/>
          </p:cNvSpPr>
          <p:nvPr>
            <p:ph type="sldNum" sz="quarter" idx="12"/>
          </p:nvPr>
        </p:nvSpPr>
        <p:spPr/>
        <p:txBody>
          <a:bodyPr/>
          <a:lstStyle>
            <a:lvl1pPr>
              <a:defRPr/>
            </a:lvl1pPr>
          </a:lstStyle>
          <a:p>
            <a:pPr>
              <a:defRPr/>
            </a:pPr>
            <a:fld id="{BD0AC509-DC3D-4A58-9E8D-C54F818CCE2A}" type="slidenum">
              <a:rPr lang="es-ES"/>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s-ES_tradnl" smtClean="0"/>
              <a:t>Clic para editar título</a:t>
            </a:r>
            <a:endParaRPr lang="en-US" dirty="0"/>
          </a:p>
        </p:txBody>
      </p:sp>
      <p:sp>
        <p:nvSpPr>
          <p:cNvPr id="8" name="Date Placeholder 3"/>
          <p:cNvSpPr>
            <a:spLocks noGrp="1"/>
          </p:cNvSpPr>
          <p:nvPr>
            <p:ph type="dt" sz="half" idx="10"/>
          </p:nvPr>
        </p:nvSpPr>
        <p:spPr/>
        <p:txBody>
          <a:bodyPr/>
          <a:lstStyle>
            <a:lvl1pPr>
              <a:defRPr/>
            </a:lvl1pPr>
          </a:lstStyle>
          <a:p>
            <a:pPr>
              <a:defRPr/>
            </a:pPr>
            <a:fld id="{C0BE94F0-6DF0-42D9-939A-DED3D7FBA88F}" type="datetime1">
              <a:rPr lang="es-ES"/>
              <a:pPr>
                <a:defRPr/>
              </a:pPr>
              <a:t>06/04/2016</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a:t>CONSORCI DE SALUT I SOCIAL DE CATALUNYA  04/04/2016</a:t>
            </a:r>
          </a:p>
        </p:txBody>
      </p:sp>
      <p:sp>
        <p:nvSpPr>
          <p:cNvPr id="10" name="Slide Number Placeholder 5"/>
          <p:cNvSpPr>
            <a:spLocks noGrp="1"/>
          </p:cNvSpPr>
          <p:nvPr>
            <p:ph type="sldNum" sz="quarter" idx="12"/>
          </p:nvPr>
        </p:nvSpPr>
        <p:spPr/>
        <p:txBody>
          <a:bodyPr/>
          <a:lstStyle>
            <a:lvl1pPr>
              <a:defRPr/>
            </a:lvl1pPr>
          </a:lstStyle>
          <a:p>
            <a:pPr>
              <a:defRPr/>
            </a:pPr>
            <a:fld id="{7A11E5C7-4E2B-4818-9B6F-C0CF728AFDCE}" type="slidenum">
              <a:rPr lang="en-US"/>
              <a:pPr>
                <a:defRPr/>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_tradnl" smtClean="0"/>
              <a:t>Clic para editar título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4"/>
          </p:nvPr>
        </p:nvSpPr>
        <p:spPr/>
        <p:txBody>
          <a:bodyPr/>
          <a:lstStyle>
            <a:lvl1pPr>
              <a:defRPr/>
            </a:lvl1pPr>
          </a:lstStyle>
          <a:p>
            <a:pPr>
              <a:defRPr/>
            </a:pPr>
            <a:fld id="{DD05534D-3264-4184-955A-FEFCD55D2DA4}" type="datetime1">
              <a:rPr lang="es-ES"/>
              <a:pPr>
                <a:defRPr/>
              </a:pPr>
              <a:t>06/04/2016</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CONSORCI DE SALUT I SOCIAL DE CATALUNYA  04/04/2016</a:t>
            </a:r>
          </a:p>
        </p:txBody>
      </p:sp>
      <p:sp>
        <p:nvSpPr>
          <p:cNvPr id="6" name="Slide Number Placeholder 5"/>
          <p:cNvSpPr>
            <a:spLocks noGrp="1"/>
          </p:cNvSpPr>
          <p:nvPr>
            <p:ph type="sldNum" sz="quarter" idx="16"/>
          </p:nvPr>
        </p:nvSpPr>
        <p:spPr/>
        <p:txBody>
          <a:bodyPr/>
          <a:lstStyle>
            <a:lvl1pPr>
              <a:defRPr/>
            </a:lvl1pPr>
          </a:lstStyle>
          <a:p>
            <a:pPr>
              <a:defRPr/>
            </a:pPr>
            <a:fld id="{1BC16E5B-B4EF-4ED7-862D-D9C6A87A670A}" type="slidenum">
              <a:rPr lang="en-US"/>
              <a:pPr>
                <a:defRPr/>
              </a:pPr>
              <a:t>‹Nº›</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_tradnl" smtClean="0"/>
              <a:t>Clic para editar título</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8" name="Date Placeholder 3"/>
          <p:cNvSpPr>
            <a:spLocks noGrp="1"/>
          </p:cNvSpPr>
          <p:nvPr>
            <p:ph type="dt" sz="half" idx="10"/>
          </p:nvPr>
        </p:nvSpPr>
        <p:spPr/>
        <p:txBody>
          <a:bodyPr/>
          <a:lstStyle>
            <a:lvl1pPr>
              <a:defRPr/>
            </a:lvl1pPr>
          </a:lstStyle>
          <a:p>
            <a:pPr>
              <a:defRPr/>
            </a:pPr>
            <a:fld id="{B3500D9A-90CD-4CEA-9CD8-EF2E55399094}" type="datetime1">
              <a:rPr lang="es-ES"/>
              <a:pPr>
                <a:defRPr/>
              </a:pPr>
              <a:t>06/04/2016</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a:t>CONSORCI DE SALUT I SOCIAL DE CATALUNYA  04/04/2016</a:t>
            </a:r>
          </a:p>
        </p:txBody>
      </p:sp>
      <p:sp>
        <p:nvSpPr>
          <p:cNvPr id="10" name="Slide Number Placeholder 5"/>
          <p:cNvSpPr>
            <a:spLocks noGrp="1"/>
          </p:cNvSpPr>
          <p:nvPr>
            <p:ph type="sldNum" sz="quarter" idx="12"/>
          </p:nvPr>
        </p:nvSpPr>
        <p:spPr/>
        <p:txBody>
          <a:bodyPr/>
          <a:lstStyle>
            <a:lvl1pPr>
              <a:defRPr/>
            </a:lvl1pPr>
          </a:lstStyle>
          <a:p>
            <a:pPr>
              <a:defRPr/>
            </a:pPr>
            <a:fld id="{35717F34-0673-4ADD-BD4D-E6869DF125CC}" type="slidenum">
              <a:rPr lang="en-US"/>
              <a:pPr>
                <a:defRPr/>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_tradnl" smtClean="0"/>
              <a:t>Clic para editar título</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Date Placeholder 4"/>
          <p:cNvSpPr>
            <a:spLocks noGrp="1"/>
          </p:cNvSpPr>
          <p:nvPr>
            <p:ph type="dt" sz="half" idx="15"/>
          </p:nvPr>
        </p:nvSpPr>
        <p:spPr/>
        <p:txBody>
          <a:bodyPr/>
          <a:lstStyle>
            <a:lvl1pPr>
              <a:defRPr/>
            </a:lvl1pPr>
          </a:lstStyle>
          <a:p>
            <a:pPr>
              <a:defRPr/>
            </a:pPr>
            <a:fld id="{E64E3596-FB1D-4BB1-B1A7-C0ED66CCCB3F}" type="datetime1">
              <a:rPr lang="es-ES"/>
              <a:pPr>
                <a:defRPr/>
              </a:pPr>
              <a:t>06/04/2016</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a:t>CONSORCI DE SALUT I SOCIAL DE CATALUNYA  04/04/2016</a:t>
            </a:r>
          </a:p>
        </p:txBody>
      </p:sp>
      <p:sp>
        <p:nvSpPr>
          <p:cNvPr id="7" name="Slide Number Placeholder 6"/>
          <p:cNvSpPr>
            <a:spLocks noGrp="1"/>
          </p:cNvSpPr>
          <p:nvPr>
            <p:ph type="sldNum" sz="quarter" idx="17"/>
          </p:nvPr>
        </p:nvSpPr>
        <p:spPr/>
        <p:txBody>
          <a:bodyPr/>
          <a:lstStyle>
            <a:lvl1pPr>
              <a:defRPr/>
            </a:lvl1pPr>
          </a:lstStyle>
          <a:p>
            <a:pPr>
              <a:defRPr/>
            </a:pPr>
            <a:fld id="{DA27AC92-C13E-429E-A674-B8B207E40BF0}" type="slidenum">
              <a:rPr lang="en-US"/>
              <a:pPr>
                <a:defRPr/>
              </a:pPr>
              <a:t>‹Nº›</a:t>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0" name="Title 9"/>
          <p:cNvSpPr>
            <a:spLocks noGrp="1"/>
          </p:cNvSpPr>
          <p:nvPr>
            <p:ph type="title"/>
          </p:nvPr>
        </p:nvSpPr>
        <p:spPr/>
        <p:txBody>
          <a:bodyPr/>
          <a:lstStyle/>
          <a:p>
            <a:r>
              <a:rPr lang="es-ES_tradnl" smtClean="0"/>
              <a:t>Clic para editar título</a:t>
            </a:r>
            <a:endParaRPr lang="en-US" dirty="0"/>
          </a:p>
        </p:txBody>
      </p:sp>
      <p:sp>
        <p:nvSpPr>
          <p:cNvPr id="7" name="Date Placeholder 6"/>
          <p:cNvSpPr>
            <a:spLocks noGrp="1"/>
          </p:cNvSpPr>
          <p:nvPr>
            <p:ph type="dt" sz="half" idx="10"/>
          </p:nvPr>
        </p:nvSpPr>
        <p:spPr/>
        <p:txBody>
          <a:bodyPr/>
          <a:lstStyle>
            <a:lvl1pPr>
              <a:defRPr/>
            </a:lvl1pPr>
          </a:lstStyle>
          <a:p>
            <a:pPr>
              <a:defRPr/>
            </a:pPr>
            <a:fld id="{0571B180-0F9B-4839-95D8-A7D78B84D226}" type="datetime1">
              <a:rPr lang="es-ES"/>
              <a:pPr>
                <a:defRPr/>
              </a:pPr>
              <a:t>06/04/2016</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CONSORCI DE SALUT I SOCIAL DE CATALUNYA  04/04/2016</a:t>
            </a:r>
          </a:p>
        </p:txBody>
      </p:sp>
      <p:sp>
        <p:nvSpPr>
          <p:cNvPr id="9" name="Slide Number Placeholder 8"/>
          <p:cNvSpPr>
            <a:spLocks noGrp="1"/>
          </p:cNvSpPr>
          <p:nvPr>
            <p:ph type="sldNum" sz="quarter" idx="12"/>
          </p:nvPr>
        </p:nvSpPr>
        <p:spPr/>
        <p:txBody>
          <a:bodyPr/>
          <a:lstStyle>
            <a:lvl1pPr>
              <a:defRPr/>
            </a:lvl1pPr>
          </a:lstStyle>
          <a:p>
            <a:pPr>
              <a:defRPr/>
            </a:pPr>
            <a:fld id="{44B96645-6E03-4AB6-A6E2-64B3FCBD3F13}" type="slidenum">
              <a:rPr lang="en-US"/>
              <a:pPr>
                <a:defRPr/>
              </a:pPr>
              <a:t>‹Nº›</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lvl1pPr>
              <a:defRPr/>
            </a:lvl1pPr>
          </a:lstStyle>
          <a:p>
            <a:pPr>
              <a:defRPr/>
            </a:pPr>
            <a:fld id="{0B23EBAA-9FBB-42EE-947F-F5A65ADE379C}" type="datetime1">
              <a:rPr lang="es-ES"/>
              <a:pPr>
                <a:defRPr/>
              </a:pPr>
              <a:t>06/04/2016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CONSORCI DE SALUT I SOCIAL DE CATALUNYA  04/04/2016</a:t>
            </a:r>
          </a:p>
        </p:txBody>
      </p:sp>
      <p:sp>
        <p:nvSpPr>
          <p:cNvPr id="5" name="Slide Number Placeholder 4"/>
          <p:cNvSpPr>
            <a:spLocks noGrp="1"/>
          </p:cNvSpPr>
          <p:nvPr>
            <p:ph type="sldNum" sz="quarter" idx="12"/>
          </p:nvPr>
        </p:nvSpPr>
        <p:spPr/>
        <p:txBody>
          <a:bodyPr/>
          <a:lstStyle>
            <a:lvl1pPr>
              <a:defRPr/>
            </a:lvl1pPr>
          </a:lstStyle>
          <a:p>
            <a:pPr>
              <a:defRPr/>
            </a:pPr>
            <a:fld id="{1B331071-FFC5-43BB-AB01-77238EE39CC3}" type="slidenum">
              <a:rPr lang="en-US"/>
              <a:pPr>
                <a:defRPr/>
              </a:pPr>
              <a:t>‹Nº›</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B39FC61C-8C4A-4651-8CD9-F7455A721481}" type="datetime1">
              <a:rPr lang="es-ES"/>
              <a:pPr>
                <a:defRPr/>
              </a:pPr>
              <a:t>06/04/2016</a:t>
            </a:fld>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7" name="Marcador de número de diapositiva 5"/>
          <p:cNvSpPr>
            <a:spLocks noGrp="1"/>
          </p:cNvSpPr>
          <p:nvPr>
            <p:ph type="sldNum" sz="quarter" idx="12"/>
          </p:nvPr>
        </p:nvSpPr>
        <p:spPr/>
        <p:txBody>
          <a:bodyPr/>
          <a:lstStyle>
            <a:lvl1pPr>
              <a:defRPr/>
            </a:lvl1pPr>
          </a:lstStyle>
          <a:p>
            <a:pPr>
              <a:defRPr/>
            </a:pPr>
            <a:fld id="{6853C4D8-AD3D-449F-B132-28891238E76C}"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B90D096-450B-4B27-9646-3ECC07E966C1}" type="datetime1">
              <a:rPr lang="es-ES"/>
              <a:pPr>
                <a:defRPr/>
              </a:pPr>
              <a:t>06/04/2016</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CONSORCI DE SALUT I SOCIAL DE CATALUNYA  04/04/2016</a:t>
            </a:r>
          </a:p>
        </p:txBody>
      </p:sp>
      <p:sp>
        <p:nvSpPr>
          <p:cNvPr id="4" name="Slide Number Placeholder 3"/>
          <p:cNvSpPr>
            <a:spLocks noGrp="1"/>
          </p:cNvSpPr>
          <p:nvPr>
            <p:ph type="sldNum" sz="quarter" idx="12"/>
          </p:nvPr>
        </p:nvSpPr>
        <p:spPr/>
        <p:txBody>
          <a:bodyPr/>
          <a:lstStyle>
            <a:lvl1pPr>
              <a:defRPr/>
            </a:lvl1pPr>
          </a:lstStyle>
          <a:p>
            <a:pPr>
              <a:defRPr/>
            </a:pPr>
            <a:fld id="{C8C90403-BCEF-4990-8D49-0DD3F5F3A4AA}" type="slidenum">
              <a:rPr lang="en-US"/>
              <a:pPr>
                <a:defRPr/>
              </a:pPr>
              <a:t>‹Nº›</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s-ES_tradnl" smtClean="0"/>
              <a:t>Clic para editar título</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pPr>
              <a:defRPr/>
            </a:pPr>
            <a:fld id="{72F60C1C-4A30-415D-B605-D759E99670EE}" type="datetime1">
              <a:rPr lang="es-ES"/>
              <a:pPr>
                <a:defRPr/>
              </a:pPr>
              <a:t>06/04/2016</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CONSORCI DE SALUT I SOCIAL DE CATALUNYA  04/04/2016</a:t>
            </a:r>
          </a:p>
        </p:txBody>
      </p:sp>
      <p:sp>
        <p:nvSpPr>
          <p:cNvPr id="7" name="Slide Number Placeholder 6"/>
          <p:cNvSpPr>
            <a:spLocks noGrp="1"/>
          </p:cNvSpPr>
          <p:nvPr>
            <p:ph type="sldNum" sz="quarter" idx="12"/>
          </p:nvPr>
        </p:nvSpPr>
        <p:spPr/>
        <p:txBody>
          <a:bodyPr/>
          <a:lstStyle>
            <a:lvl1pPr>
              <a:defRPr/>
            </a:lvl1pPr>
          </a:lstStyle>
          <a:p>
            <a:pPr>
              <a:defRPr/>
            </a:pPr>
            <a:fld id="{580974F2-1E6C-4EA4-9191-1DE85E1C3406}" type="slidenum">
              <a:rPr lang="en-US"/>
              <a:pPr>
                <a:defRPr/>
              </a:pPr>
              <a:t>‹Nº›</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s-ES_tradnl" smtClean="0"/>
              <a:t>Clic para editar título</a:t>
            </a:r>
            <a:endParaRPr lang="en-US" dirty="0"/>
          </a:p>
        </p:txBody>
      </p:sp>
      <p:sp>
        <p:nvSpPr>
          <p:cNvPr id="9" name="Date Placeholder 4"/>
          <p:cNvSpPr>
            <a:spLocks noGrp="1"/>
          </p:cNvSpPr>
          <p:nvPr>
            <p:ph type="dt" sz="half" idx="10"/>
          </p:nvPr>
        </p:nvSpPr>
        <p:spPr/>
        <p:txBody>
          <a:bodyPr/>
          <a:lstStyle>
            <a:lvl1pPr>
              <a:defRPr/>
            </a:lvl1pPr>
          </a:lstStyle>
          <a:p>
            <a:pPr>
              <a:defRPr/>
            </a:pPr>
            <a:fld id="{C7CE6C07-1F80-433D-99D3-C8C405092D2B}" type="datetime1">
              <a:rPr lang="es-ES"/>
              <a:pPr>
                <a:defRPr/>
              </a:pPr>
              <a:t>06/04/2016</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CONSORCI DE SALUT I SOCIAL DE CATALUNYA  04/04/2016</a:t>
            </a:r>
          </a:p>
        </p:txBody>
      </p:sp>
      <p:sp>
        <p:nvSpPr>
          <p:cNvPr id="11" name="Slide Number Placeholder 6"/>
          <p:cNvSpPr>
            <a:spLocks noGrp="1"/>
          </p:cNvSpPr>
          <p:nvPr>
            <p:ph type="sldNum" sz="quarter" idx="12"/>
          </p:nvPr>
        </p:nvSpPr>
        <p:spPr/>
        <p:txBody>
          <a:bodyPr/>
          <a:lstStyle>
            <a:lvl1pPr>
              <a:defRPr/>
            </a:lvl1pPr>
          </a:lstStyle>
          <a:p>
            <a:pPr>
              <a:defRPr/>
            </a:pPr>
            <a:fld id="{7F2806C0-30FA-4964-B141-BE2B9076A3F5}" type="slidenum">
              <a:rPr lang="en-US"/>
              <a:pPr>
                <a:defRPr/>
              </a:pPr>
              <a:t>‹Nº›</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DC90B1D7-23ED-4EDD-962B-65AAF3CBDA01}" type="datetime1">
              <a:rPr lang="es-ES"/>
              <a:pPr>
                <a:defRPr/>
              </a:pPr>
              <a:t>06/04/2016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CONSORCI DE SALUT I SOCIAL DE CATALUNYA  04/04/2016</a:t>
            </a:r>
          </a:p>
        </p:txBody>
      </p:sp>
      <p:sp>
        <p:nvSpPr>
          <p:cNvPr id="6" name="Slide Number Placeholder 5"/>
          <p:cNvSpPr>
            <a:spLocks noGrp="1"/>
          </p:cNvSpPr>
          <p:nvPr>
            <p:ph type="sldNum" sz="quarter" idx="12"/>
          </p:nvPr>
        </p:nvSpPr>
        <p:spPr/>
        <p:txBody>
          <a:bodyPr/>
          <a:lstStyle>
            <a:lvl1pPr>
              <a:defRPr/>
            </a:lvl1pPr>
          </a:lstStyle>
          <a:p>
            <a:pPr>
              <a:defRPr/>
            </a:pPr>
            <a:fld id="{2DA4B897-11B2-4CB3-A14F-8F96071DA484}" type="slidenum">
              <a:rPr lang="en-US"/>
              <a:pPr>
                <a:defRPr/>
              </a:pPr>
              <a:t>‹Nº›</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_tradnl" smtClean="0"/>
              <a:t>Clic para editar título</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24A9A71D-8528-4F5B-A24F-1A95CF034AB8}" type="datetime1">
              <a:rPr lang="es-ES"/>
              <a:pPr>
                <a:defRPr/>
              </a:pPr>
              <a:t>06/04/2016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CONSORCI DE SALUT I SOCIAL DE CATALUNYA  04/04/2016</a:t>
            </a:r>
          </a:p>
        </p:txBody>
      </p:sp>
      <p:sp>
        <p:nvSpPr>
          <p:cNvPr id="6" name="Slide Number Placeholder 5"/>
          <p:cNvSpPr>
            <a:spLocks noGrp="1"/>
          </p:cNvSpPr>
          <p:nvPr>
            <p:ph type="sldNum" sz="quarter" idx="12"/>
          </p:nvPr>
        </p:nvSpPr>
        <p:spPr/>
        <p:txBody>
          <a:bodyPr/>
          <a:lstStyle>
            <a:lvl1pPr>
              <a:defRPr/>
            </a:lvl1pPr>
          </a:lstStyle>
          <a:p>
            <a:pPr>
              <a:defRPr/>
            </a:pPr>
            <a:fld id="{C27FC576-4CE1-43E2-A9FD-52D4F749FCA4}" type="slidenum">
              <a:rPr lang="en-US"/>
              <a:pPr>
                <a:defRPr/>
              </a:pPr>
              <a:t>‹Nº›</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08546D9E-B338-4B11-A4AD-60B6C0DE837F}" type="datetime1">
              <a:rPr lang="es-ES"/>
              <a:pPr>
                <a:defRPr/>
              </a:pPr>
              <a:t>06/04/2016</a:t>
            </a:fld>
            <a:endParaRPr lang="es-ES"/>
          </a:p>
        </p:txBody>
      </p:sp>
      <p:sp>
        <p:nvSpPr>
          <p:cNvPr id="8"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9" name="Marcador de número de diapositiva 5"/>
          <p:cNvSpPr>
            <a:spLocks noGrp="1"/>
          </p:cNvSpPr>
          <p:nvPr>
            <p:ph type="sldNum" sz="quarter" idx="12"/>
          </p:nvPr>
        </p:nvSpPr>
        <p:spPr/>
        <p:txBody>
          <a:bodyPr/>
          <a:lstStyle>
            <a:lvl1pPr>
              <a:defRPr/>
            </a:lvl1pPr>
          </a:lstStyle>
          <a:p>
            <a:pPr>
              <a:defRPr/>
            </a:pPr>
            <a:fld id="{17FC3D92-6302-46FC-BC50-5DDE3AA563D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32B36B2F-658A-4A95-9544-2A8CE99BA070}" type="datetime1">
              <a:rPr lang="es-ES"/>
              <a:pPr>
                <a:defRPr/>
              </a:pPr>
              <a:t>06/04/2016</a:t>
            </a:fld>
            <a:endParaRPr lang="es-ES"/>
          </a:p>
        </p:txBody>
      </p:sp>
      <p:sp>
        <p:nvSpPr>
          <p:cNvPr id="4"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5" name="Marcador de número de diapositiva 5"/>
          <p:cNvSpPr>
            <a:spLocks noGrp="1"/>
          </p:cNvSpPr>
          <p:nvPr>
            <p:ph type="sldNum" sz="quarter" idx="12"/>
          </p:nvPr>
        </p:nvSpPr>
        <p:spPr/>
        <p:txBody>
          <a:bodyPr/>
          <a:lstStyle>
            <a:lvl1pPr>
              <a:defRPr/>
            </a:lvl1pPr>
          </a:lstStyle>
          <a:p>
            <a:pPr>
              <a:defRPr/>
            </a:pPr>
            <a:fld id="{2E95F529-934D-4235-A99D-A9EF2A977DAD}"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5CFDD725-D81D-441D-8D65-AD98BCA4CC9E}" type="datetime1">
              <a:rPr lang="es-ES"/>
              <a:pPr>
                <a:defRPr/>
              </a:pPr>
              <a:t>06/04/2016</a:t>
            </a:fld>
            <a:endParaRPr lang="es-ES"/>
          </a:p>
        </p:txBody>
      </p:sp>
      <p:sp>
        <p:nvSpPr>
          <p:cNvPr id="3"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4" name="Marcador de número de diapositiva 5"/>
          <p:cNvSpPr>
            <a:spLocks noGrp="1"/>
          </p:cNvSpPr>
          <p:nvPr>
            <p:ph type="sldNum" sz="quarter" idx="12"/>
          </p:nvPr>
        </p:nvSpPr>
        <p:spPr/>
        <p:txBody>
          <a:bodyPr/>
          <a:lstStyle>
            <a:lvl1pPr>
              <a:defRPr/>
            </a:lvl1pPr>
          </a:lstStyle>
          <a:p>
            <a:pPr>
              <a:defRPr/>
            </a:pPr>
            <a:fld id="{01EC5FC7-D0DD-47C7-AB02-C4EAABE620C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5F4EDEA7-2DB7-43E8-AD94-B32261FF349D}" type="datetime1">
              <a:rPr lang="es-ES"/>
              <a:pPr>
                <a:defRPr/>
              </a:pPr>
              <a:t>06/04/2016</a:t>
            </a:fld>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7" name="Marcador de número de diapositiva 5"/>
          <p:cNvSpPr>
            <a:spLocks noGrp="1"/>
          </p:cNvSpPr>
          <p:nvPr>
            <p:ph type="sldNum" sz="quarter" idx="12"/>
          </p:nvPr>
        </p:nvSpPr>
        <p:spPr/>
        <p:txBody>
          <a:bodyPr/>
          <a:lstStyle>
            <a:lvl1pPr>
              <a:defRPr/>
            </a:lvl1pPr>
          </a:lstStyle>
          <a:p>
            <a:pPr>
              <a:defRPr/>
            </a:pPr>
            <a:fld id="{91A820C8-05E4-48B8-815E-D35686F1C67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C2F512E-922A-4AE4-B4F5-CB5B6517590D}" type="datetime1">
              <a:rPr lang="es-ES"/>
              <a:pPr>
                <a:defRPr/>
              </a:pPr>
              <a:t>06/04/2016</a:t>
            </a:fld>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a:t>CONSORCI DE SALUT I SOCIAL DE CATALUNYA  04/04/2016</a:t>
            </a:r>
          </a:p>
        </p:txBody>
      </p:sp>
      <p:sp>
        <p:nvSpPr>
          <p:cNvPr id="7" name="Marcador de número de diapositiva 5"/>
          <p:cNvSpPr>
            <a:spLocks noGrp="1"/>
          </p:cNvSpPr>
          <p:nvPr>
            <p:ph type="sldNum" sz="quarter" idx="12"/>
          </p:nvPr>
        </p:nvSpPr>
        <p:spPr/>
        <p:txBody>
          <a:bodyPr/>
          <a:lstStyle>
            <a:lvl1pPr>
              <a:defRPr/>
            </a:lvl1pPr>
          </a:lstStyle>
          <a:p>
            <a:pPr>
              <a:defRPr/>
            </a:pPr>
            <a:fld id="{44AE58C8-4909-4E79-8EFC-CAEA6B48F6F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E1542AC-FB7E-4E0F-8389-0F3D7CBE7B66}" type="datetime1">
              <a:rPr lang="es-ES"/>
              <a:pPr>
                <a:defRPr/>
              </a:pPr>
              <a:t>06/04/2016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s-ES"/>
              <a:t>CONSORCI DE SALUT I SOCIAL DE CATALUNYA  04/04/2016</a:t>
            </a: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3BEE6F7-EE14-4A7F-A545-125B30DAC22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41" r:id="rId1"/>
    <p:sldLayoutId id="2147483940" r:id="rId2"/>
    <p:sldLayoutId id="2147483939" r:id="rId3"/>
    <p:sldLayoutId id="2147483938" r:id="rId4"/>
    <p:sldLayoutId id="2147483937" r:id="rId5"/>
    <p:sldLayoutId id="2147483936" r:id="rId6"/>
    <p:sldLayoutId id="2147483935" r:id="rId7"/>
    <p:sldLayoutId id="2147483934" r:id="rId8"/>
    <p:sldLayoutId id="2147483933" r:id="rId9"/>
    <p:sldLayoutId id="2147483932" r:id="rId10"/>
    <p:sldLayoutId id="2147483931"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Circular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E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Ani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ángu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Marcador de título 4"/>
          <p:cNvSpPr>
            <a:spLocks noGrp="1"/>
          </p:cNvSpPr>
          <p:nvPr>
            <p:ph type="title"/>
          </p:nvPr>
        </p:nvSpPr>
        <p:spPr>
          <a:xfrm>
            <a:off x="1435100" y="274638"/>
            <a:ext cx="7499350" cy="1143000"/>
          </a:xfrm>
          <a:prstGeom prst="rect">
            <a:avLst/>
          </a:prstGeom>
        </p:spPr>
        <p:txBody>
          <a:bodyPr anchor="ctr">
            <a:normAutofit/>
          </a:bodyPr>
          <a:lstStyle>
            <a:extLst/>
          </a:lstStyle>
          <a:p>
            <a:r>
              <a:rPr lang="es-ES_tradnl" smtClean="0"/>
              <a:t>Clic para editar título</a:t>
            </a:r>
            <a:endParaRPr lang="en-US"/>
          </a:p>
        </p:txBody>
      </p:sp>
      <p:sp>
        <p:nvSpPr>
          <p:cNvPr id="13321" name="Marcador de tex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smtClean="0"/>
          </a:p>
        </p:txBody>
      </p:sp>
      <p:sp>
        <p:nvSpPr>
          <p:cNvPr id="24" name="Marcador de fech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8C7C2350-6855-4C72-BFC2-CC8307198533}" type="datetime1">
              <a:rPr lang="es-ES"/>
              <a:pPr>
                <a:defRPr/>
              </a:pPr>
              <a:t>06/04/2016</a:t>
            </a:fld>
            <a:endParaRPr lang="es-ES"/>
          </a:p>
        </p:txBody>
      </p:sp>
      <p:sp>
        <p:nvSpPr>
          <p:cNvPr id="10" name="Marcador de pie de página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r>
              <a:rPr lang="es-ES"/>
              <a:t>CONSORCI DE SALUT I SOCIAL DE CATALUNYA  04/04/2016</a:t>
            </a:r>
          </a:p>
        </p:txBody>
      </p:sp>
      <p:sp>
        <p:nvSpPr>
          <p:cNvPr id="22" name="Marcador de número de diapos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9A62B292-25F0-476A-A535-2ECEA67B433F}" type="slidenum">
              <a:rPr lang="es-ES"/>
              <a:pPr>
                <a:defRPr/>
              </a:pPr>
              <a:t>‹Nº›</a:t>
            </a:fld>
            <a:endParaRPr lang="es-ES"/>
          </a:p>
        </p:txBody>
      </p:sp>
      <p:sp>
        <p:nvSpPr>
          <p:cNvPr id="15" name="Rectángu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dt="0"/>
  <p:txStyles>
    <p:titleStyle>
      <a:lvl1pPr algn="l" rtl="0" eaLnBrk="0" fontAlgn="base" hangingPunct="0">
        <a:spcBef>
          <a:spcPct val="0"/>
        </a:spcBef>
        <a:spcAft>
          <a:spcPct val="0"/>
        </a:spcAft>
        <a:defRPr sz="4300" kern="1200">
          <a:solidFill>
            <a:srgbClr val="413F2A"/>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413F2A"/>
          </a:solidFill>
          <a:latin typeface="Franklin Gothic Medium" pitchFamily="34" charset="0"/>
        </a:defRPr>
      </a:lvl2pPr>
      <a:lvl3pPr algn="l" rtl="0" eaLnBrk="0" fontAlgn="base" hangingPunct="0">
        <a:spcBef>
          <a:spcPct val="0"/>
        </a:spcBef>
        <a:spcAft>
          <a:spcPct val="0"/>
        </a:spcAft>
        <a:defRPr sz="4300">
          <a:solidFill>
            <a:srgbClr val="413F2A"/>
          </a:solidFill>
          <a:latin typeface="Franklin Gothic Medium" pitchFamily="34" charset="0"/>
        </a:defRPr>
      </a:lvl3pPr>
      <a:lvl4pPr algn="l" rtl="0" eaLnBrk="0" fontAlgn="base" hangingPunct="0">
        <a:spcBef>
          <a:spcPct val="0"/>
        </a:spcBef>
        <a:spcAft>
          <a:spcPct val="0"/>
        </a:spcAft>
        <a:defRPr sz="4300">
          <a:solidFill>
            <a:srgbClr val="413F2A"/>
          </a:solidFill>
          <a:latin typeface="Franklin Gothic Medium" pitchFamily="34" charset="0"/>
        </a:defRPr>
      </a:lvl4pPr>
      <a:lvl5pPr algn="l" rtl="0" eaLnBrk="0" fontAlgn="base" hangingPunct="0">
        <a:spcBef>
          <a:spcPct val="0"/>
        </a:spcBef>
        <a:spcAft>
          <a:spcPct val="0"/>
        </a:spcAft>
        <a:defRPr sz="4300">
          <a:solidFill>
            <a:srgbClr val="413F2A"/>
          </a:solidFill>
          <a:latin typeface="Franklin Gothic Medium" pitchFamily="34" charset="0"/>
        </a:defRPr>
      </a:lvl5pPr>
      <a:lvl6pPr marL="457200" algn="l" rtl="0" fontAlgn="base">
        <a:spcBef>
          <a:spcPct val="0"/>
        </a:spcBef>
        <a:spcAft>
          <a:spcPct val="0"/>
        </a:spcAft>
        <a:defRPr sz="4300">
          <a:solidFill>
            <a:srgbClr val="413F2A"/>
          </a:solidFill>
          <a:latin typeface="Franklin Gothic Medium" pitchFamily="34" charset="0"/>
        </a:defRPr>
      </a:lvl6pPr>
      <a:lvl7pPr marL="914400" algn="l" rtl="0" fontAlgn="base">
        <a:spcBef>
          <a:spcPct val="0"/>
        </a:spcBef>
        <a:spcAft>
          <a:spcPct val="0"/>
        </a:spcAft>
        <a:defRPr sz="4300">
          <a:solidFill>
            <a:srgbClr val="413F2A"/>
          </a:solidFill>
          <a:latin typeface="Franklin Gothic Medium" pitchFamily="34" charset="0"/>
        </a:defRPr>
      </a:lvl7pPr>
      <a:lvl8pPr marL="1371600" algn="l" rtl="0" fontAlgn="base">
        <a:spcBef>
          <a:spcPct val="0"/>
        </a:spcBef>
        <a:spcAft>
          <a:spcPct val="0"/>
        </a:spcAft>
        <a:defRPr sz="4300">
          <a:solidFill>
            <a:srgbClr val="413F2A"/>
          </a:solidFill>
          <a:latin typeface="Franklin Gothic Medium" pitchFamily="34" charset="0"/>
        </a:defRPr>
      </a:lvl8pPr>
      <a:lvl9pPr marL="1828800" algn="l" rtl="0" fontAlgn="base">
        <a:spcBef>
          <a:spcPct val="0"/>
        </a:spcBef>
        <a:spcAft>
          <a:spcPct val="0"/>
        </a:spcAft>
        <a:defRPr sz="4300">
          <a:solidFill>
            <a:srgbClr val="413F2A"/>
          </a:solidFill>
          <a:latin typeface="Franklin Gothic Medium"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FF6700"/>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909465"/>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25603"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CDA1201-2345-4608-AB9E-E040FAF9BC67}" type="datetime1">
              <a:rPr lang="es-ES"/>
              <a:pPr>
                <a:defRPr/>
              </a:pPr>
              <a:t>06/04/2016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s-ES"/>
              <a:t>CONSORCI DE SALUT I SOCIAL DE CATALUNYA  04/04/2016</a:t>
            </a: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B05542A-AED4-42BC-AD36-9B66A9F2B18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52" r:id="rId1"/>
    <p:sldLayoutId id="2147483951" r:id="rId2"/>
    <p:sldLayoutId id="2147483950" r:id="rId3"/>
    <p:sldLayoutId id="2147483949" r:id="rId4"/>
    <p:sldLayoutId id="2147483948" r:id="rId5"/>
    <p:sldLayoutId id="2147483947" r:id="rId6"/>
    <p:sldLayoutId id="2147483946" r:id="rId7"/>
    <p:sldLayoutId id="2147483945" r:id="rId8"/>
    <p:sldLayoutId id="2147483944" r:id="rId9"/>
    <p:sldLayoutId id="2147483943" r:id="rId10"/>
    <p:sldLayoutId id="2147483942"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s-ES_tradnl" smtClean="0"/>
              <a:t>Clic para editar título</a:t>
            </a:r>
            <a:endParaRPr lang="en-US" dirty="0"/>
          </a:p>
        </p:txBody>
      </p:sp>
      <p:sp>
        <p:nvSpPr>
          <p:cNvPr id="37901"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defRPr>
            </a:lvl1pPr>
          </a:lstStyle>
          <a:p>
            <a:pPr>
              <a:defRPr/>
            </a:pPr>
            <a:fld id="{2A9CF3E8-D424-4442-A3DB-C17F91FF9EC9}" type="datetime1">
              <a:rPr lang="es-ES"/>
              <a:pPr>
                <a:defRPr/>
              </a:pPr>
              <a:t>06/04/2016</a:t>
            </a:fld>
            <a:endParaRPr lang="es-E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r>
              <a:rPr lang="es-ES"/>
              <a:t>CONSORCI DE SALUT I SOCIAL DE CATALUNYA  04/04/2016</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defRPr>
            </a:lvl1pPr>
          </a:lstStyle>
          <a:p>
            <a:pPr>
              <a:defRPr/>
            </a:pPr>
            <a:fld id="{383D8B73-618E-47A3-9A0E-EF932371CF6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iming>
    <p:tnLst>
      <p:par>
        <p:cTn id="1" dur="indefinite" restart="never" nodeType="tmRoot"/>
      </p:par>
    </p:tnLst>
  </p:timing>
  <p:hf hdr="0" dt="0"/>
  <p:txStyles>
    <p:titleStyle>
      <a:lvl1pPr marL="319088" indent="-319088" algn="r" rtl="0" eaLnBrk="0" fontAlgn="base" hangingPunct="0">
        <a:spcBef>
          <a:spcPct val="0"/>
        </a:spcBef>
        <a:spcAft>
          <a:spcPct val="0"/>
        </a:spcAft>
        <a:buClr>
          <a:srgbClr val="586064"/>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586064"/>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586064"/>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586064"/>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586064"/>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586064"/>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586064"/>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586064"/>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586064"/>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586064"/>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s://www.boe.es/diario_boe/txt.php?id=BOE-A-2016-2700" TargetMode="External"/><Relationship Id="rId2" Type="http://schemas.openxmlformats.org/officeDocument/2006/relationships/hyperlink" Target="http://www.obcp.es/index.php/mod.documentos/mem.descargar/fichero.documentos_Documento_final__ESTUDIO_aplicacion_directa_de_las_Directivas_b43ec509" TargetMode="Externa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5.xml.rels><?xml version="1.0" encoding="UTF-8" standalone="yes"?>
<Relationships xmlns="http://schemas.openxmlformats.org/package/2006/relationships"><Relationship Id="rId3" Type="http://schemas.openxmlformats.org/officeDocument/2006/relationships/package" Target="../embeddings/Documento_de_Microsoft_Word111.docx"/><Relationship Id="rId2" Type="http://schemas.openxmlformats.org/officeDocument/2006/relationships/slideLayout" Target="../slideLayouts/slideLayout39.xml"/><Relationship Id="rId1" Type="http://schemas.openxmlformats.org/officeDocument/2006/relationships/vmlDrawing" Target="../drawings/vmlDrawing1.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uadroTexto 5"/>
          <p:cNvSpPr txBox="1">
            <a:spLocks noChangeArrowheads="1"/>
          </p:cNvSpPr>
          <p:nvPr/>
        </p:nvSpPr>
        <p:spPr bwMode="auto">
          <a:xfrm>
            <a:off x="1133475" y="1122363"/>
            <a:ext cx="7477125" cy="3540125"/>
          </a:xfrm>
          <a:prstGeom prst="rect">
            <a:avLst/>
          </a:prstGeom>
          <a:noFill/>
          <a:ln w="9525">
            <a:noFill/>
            <a:miter lim="800000"/>
            <a:headEnd/>
            <a:tailEnd/>
          </a:ln>
        </p:spPr>
        <p:txBody>
          <a:bodyPr>
            <a:spAutoFit/>
          </a:bodyPr>
          <a:lstStyle/>
          <a:p>
            <a:pPr algn="ctr"/>
            <a:r>
              <a:rPr lang="ca-ES" sz="2800">
                <a:latin typeface="Trebuchet MS" pitchFamily="34" charset="0"/>
              </a:rPr>
              <a:t>18/04/2016</a:t>
            </a:r>
          </a:p>
          <a:p>
            <a:pPr algn="ctr"/>
            <a:endParaRPr lang="ca-ES" sz="2800">
              <a:latin typeface="Trebuchet MS" pitchFamily="34" charset="0"/>
            </a:endParaRPr>
          </a:p>
          <a:p>
            <a:pPr algn="ctr"/>
            <a:endParaRPr lang="ca-ES" sz="2800">
              <a:latin typeface="Trebuchet MS" pitchFamily="34" charset="0"/>
            </a:endParaRPr>
          </a:p>
          <a:p>
            <a:pPr algn="ctr"/>
            <a:r>
              <a:rPr lang="ca-ES" sz="2800">
                <a:latin typeface="Trebuchet MS" pitchFamily="34" charset="0"/>
              </a:rPr>
              <a:t>Efecte directe </a:t>
            </a:r>
          </a:p>
          <a:p>
            <a:pPr algn="ctr"/>
            <a:r>
              <a:rPr lang="ca-ES" sz="2800">
                <a:latin typeface="Trebuchet MS" pitchFamily="34" charset="0"/>
              </a:rPr>
              <a:t>de les directives comunitàries</a:t>
            </a:r>
          </a:p>
          <a:p>
            <a:pPr algn="ctr"/>
            <a:r>
              <a:rPr lang="ca-ES" sz="2800">
                <a:latin typeface="Trebuchet MS" pitchFamily="34" charset="0"/>
              </a:rPr>
              <a:t> </a:t>
            </a:r>
          </a:p>
          <a:p>
            <a:pPr algn="ctr"/>
            <a:r>
              <a:rPr lang="ca-ES" sz="2800">
                <a:latin typeface="Trebuchet MS" pitchFamily="34" charset="0"/>
              </a:rPr>
              <a:t>23/2014, de concessions  </a:t>
            </a:r>
          </a:p>
          <a:p>
            <a:pPr algn="ctr"/>
            <a:r>
              <a:rPr lang="ca-ES" sz="2800">
                <a:latin typeface="Trebuchet MS" pitchFamily="34" charset="0"/>
              </a:rPr>
              <a:t>24/2014, de contractació pública</a:t>
            </a:r>
            <a:r>
              <a:rPr lang="ca-ES">
                <a:latin typeface="Trebuchet MS" pitchFamily="34" charset="0"/>
              </a:rPr>
              <a:t>.</a:t>
            </a:r>
          </a:p>
        </p:txBody>
      </p:sp>
      <p:sp>
        <p:nvSpPr>
          <p:cNvPr id="2" name="Marcador de número de diapositiva 1"/>
          <p:cNvSpPr>
            <a:spLocks noGrp="1"/>
          </p:cNvSpPr>
          <p:nvPr>
            <p:ph type="sldNum" sz="quarter" idx="12"/>
          </p:nvPr>
        </p:nvSpPr>
        <p:spPr/>
        <p:txBody>
          <a:bodyPr/>
          <a:lstStyle/>
          <a:p>
            <a:pPr>
              <a:defRPr/>
            </a:pPr>
            <a:fld id="{72BD10B7-75D7-4B37-B526-D5CA20761771}" type="slidenum">
              <a:rPr lang="en-US"/>
              <a:pPr>
                <a:defRPr/>
              </a:pPr>
              <a:t>1</a:t>
            </a:fld>
            <a:endParaRPr lang="en-US"/>
          </a:p>
        </p:txBody>
      </p:sp>
      <p:sp>
        <p:nvSpPr>
          <p:cNvPr id="3" name="Marcador de pie de página 2"/>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46100" y="1166842"/>
            <a:ext cx="8305800" cy="4247317"/>
          </a:xfrm>
          <a:prstGeom prst="rect">
            <a:avLst/>
          </a:prstGeom>
        </p:spPr>
        <p:txBody>
          <a:bodyPr>
            <a:spAutoFit/>
          </a:bodyPr>
          <a:lstStyle/>
          <a:p>
            <a:pPr fontAlgn="auto">
              <a:spcBef>
                <a:spcPts val="0"/>
              </a:spcBef>
              <a:spcAft>
                <a:spcPts val="0"/>
              </a:spcAft>
              <a:defRPr/>
            </a:pPr>
            <a:endParaRPr lang="es-ES" dirty="0">
              <a:latin typeface="+mn-lt"/>
            </a:endParaRPr>
          </a:p>
          <a:p>
            <a:pPr fontAlgn="auto">
              <a:spcBef>
                <a:spcPts val="0"/>
              </a:spcBef>
              <a:spcAft>
                <a:spcPts val="0"/>
              </a:spcAft>
              <a:defRPr/>
            </a:pPr>
            <a:r>
              <a:rPr lang="es-ES" dirty="0">
                <a:latin typeface="+mn-lt"/>
              </a:rPr>
              <a:t>STJUE, </a:t>
            </a:r>
            <a:r>
              <a:rPr lang="es-ES" dirty="0" err="1">
                <a:latin typeface="+mn-lt"/>
              </a:rPr>
              <a:t>assumpte</a:t>
            </a:r>
            <a:r>
              <a:rPr lang="es-ES" dirty="0">
                <a:latin typeface="+mn-lt"/>
              </a:rPr>
              <a:t> C-376/08, </a:t>
            </a:r>
            <a:r>
              <a:rPr lang="es-ES" dirty="0" err="1">
                <a:latin typeface="+mn-lt"/>
              </a:rPr>
              <a:t>Serrantoni</a:t>
            </a:r>
            <a:r>
              <a:rPr lang="es-ES" dirty="0">
                <a:latin typeface="+mn-lt"/>
              </a:rPr>
              <a:t> </a:t>
            </a:r>
            <a:r>
              <a:rPr lang="es-ES" dirty="0" err="1">
                <a:latin typeface="+mn-lt"/>
              </a:rPr>
              <a:t>Srl</a:t>
            </a:r>
            <a:r>
              <a:rPr lang="es-ES" dirty="0">
                <a:latin typeface="+mn-lt"/>
              </a:rPr>
              <a:t>,  de 23 de desembre de 2009</a:t>
            </a: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algn="ctr" fontAlgn="auto">
              <a:spcBef>
                <a:spcPts val="0"/>
              </a:spcBef>
              <a:spcAft>
                <a:spcPts val="0"/>
              </a:spcAft>
              <a:defRPr/>
            </a:pPr>
            <a:r>
              <a:rPr lang="es-ES" dirty="0">
                <a:latin typeface="+mn-lt"/>
              </a:rPr>
              <a:t>22      En efecto, se desprende de reiterada jurisprudencia del Tribunal de Justicia que, en la adjudicación de un contrato cuyo valor </a:t>
            </a:r>
          </a:p>
          <a:p>
            <a:pPr algn="ctr" fontAlgn="auto">
              <a:spcBef>
                <a:spcPts val="0"/>
              </a:spcBef>
              <a:spcAft>
                <a:spcPts val="0"/>
              </a:spcAft>
              <a:defRPr/>
            </a:pPr>
            <a:r>
              <a:rPr lang="es-ES" sz="2000" b="1" u="sng"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mn-lt"/>
              </a:rPr>
              <a:t>no alcance dicho umbral</a:t>
            </a:r>
            <a:r>
              <a:rPr lang="es-ES" b="1"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mn-lt"/>
              </a:rPr>
              <a:t>, han de respetarse las normas fundamentales del Tratado y, en particular, el principio de igualdad de trato</a:t>
            </a:r>
            <a:r>
              <a:rPr lang="es-ES" dirty="0">
                <a:latin typeface="+mn-lt"/>
              </a:rPr>
              <a:t>. </a:t>
            </a:r>
          </a:p>
          <a:p>
            <a:pPr algn="ctr" fontAlgn="auto">
              <a:spcBef>
                <a:spcPts val="0"/>
              </a:spcBef>
              <a:spcAft>
                <a:spcPts val="0"/>
              </a:spcAft>
              <a:defRPr/>
            </a:pPr>
            <a:r>
              <a:rPr lang="es-ES" dirty="0">
                <a:latin typeface="+mn-lt"/>
              </a:rPr>
              <a:t>El elemento distintivo con respecto a los contratos cuyo valor supere el umbral fijado por las disposiciones de la Directiva 2004/18 es que </a:t>
            </a:r>
            <a:r>
              <a:rPr lang="es-ES" b="1" u="sng" dirty="0">
                <a:solidFill>
                  <a:srgbClr val="FF6600"/>
                </a:solidFill>
                <a:latin typeface="+mn-lt"/>
              </a:rPr>
              <a:t>únicamente estos últimos </a:t>
            </a:r>
            <a:r>
              <a:rPr lang="es-ES" dirty="0">
                <a:latin typeface="+mn-lt"/>
              </a:rPr>
              <a:t>se someten a los procedimientos concretos y rigurosos previstos por sus disposiciones (véase, en este sentido, la sentencia de 15 de mayo de 2008, SECAP y </a:t>
            </a:r>
            <a:r>
              <a:rPr lang="es-ES" dirty="0" err="1">
                <a:latin typeface="+mn-lt"/>
              </a:rPr>
              <a:t>Santorso</a:t>
            </a:r>
            <a:r>
              <a:rPr lang="es-ES" dirty="0">
                <a:latin typeface="+mn-lt"/>
              </a:rPr>
              <a:t>, C‑147/06 y C‑148/06, Rec. p. I‑3565, apartados 19 y 20).</a:t>
            </a:r>
          </a:p>
          <a:p>
            <a:pPr fontAlgn="auto">
              <a:spcBef>
                <a:spcPts val="0"/>
              </a:spcBef>
              <a:spcAft>
                <a:spcPts val="0"/>
              </a:spcAft>
              <a:defRPr/>
            </a:pPr>
            <a:r>
              <a:rPr lang="es-ES" dirty="0">
                <a:latin typeface="+mn-lt"/>
              </a:rPr>
              <a:t> </a:t>
            </a:r>
          </a:p>
        </p:txBody>
      </p:sp>
      <p:sp>
        <p:nvSpPr>
          <p:cNvPr id="2" name="Marcador de número de diapositiva 1"/>
          <p:cNvSpPr>
            <a:spLocks noGrp="1"/>
          </p:cNvSpPr>
          <p:nvPr>
            <p:ph type="sldNum" sz="quarter" idx="12"/>
          </p:nvPr>
        </p:nvSpPr>
        <p:spPr/>
        <p:txBody>
          <a:bodyPr/>
          <a:lstStyle/>
          <a:p>
            <a:pPr>
              <a:defRPr/>
            </a:pPr>
            <a:fld id="{63C398A1-8456-49EF-A351-B52AA3014EFF}" type="slidenum">
              <a:rPr lang="en-US"/>
              <a:pPr>
                <a:defRPr/>
              </a:pPr>
              <a:t>10</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uadroTexto 1"/>
          <p:cNvSpPr txBox="1">
            <a:spLocks noChangeArrowheads="1"/>
          </p:cNvSpPr>
          <p:nvPr/>
        </p:nvSpPr>
        <p:spPr bwMode="auto">
          <a:xfrm>
            <a:off x="368300" y="1028700"/>
            <a:ext cx="8261350" cy="3878263"/>
          </a:xfrm>
          <a:prstGeom prst="rect">
            <a:avLst/>
          </a:prstGeom>
          <a:noFill/>
          <a:ln w="9525">
            <a:noFill/>
            <a:miter lim="800000"/>
            <a:headEnd/>
            <a:tailEnd/>
          </a:ln>
        </p:spPr>
        <p:txBody>
          <a:bodyPr>
            <a:spAutoFit/>
          </a:bodyPr>
          <a:lstStyle/>
          <a:p>
            <a:r>
              <a:rPr lang="ca-ES">
                <a:latin typeface="Trebuchet MS" pitchFamily="34" charset="0"/>
              </a:rPr>
              <a:t>Quin dret qualifica i determina el règim jurídic d’un contracte públic?</a:t>
            </a:r>
          </a:p>
          <a:p>
            <a:endParaRPr lang="ca-ES">
              <a:latin typeface="Trebuchet MS" pitchFamily="34" charset="0"/>
            </a:endParaRPr>
          </a:p>
          <a:p>
            <a:endParaRPr lang="ca-ES">
              <a:latin typeface="Trebuchet MS" pitchFamily="34" charset="0"/>
            </a:endParaRPr>
          </a:p>
          <a:p>
            <a:endParaRPr lang="ca-ES">
              <a:latin typeface="Trebuchet MS" pitchFamily="34" charset="0"/>
            </a:endParaRPr>
          </a:p>
          <a:p>
            <a:pPr algn="ctr"/>
            <a:r>
              <a:rPr lang="ca-ES" u="sng">
                <a:latin typeface="Trebuchet MS" pitchFamily="34" charset="0"/>
              </a:rPr>
              <a:t>ES UNA QUESTIÓ AUTÒNOMA DEL DRET COMUNITARI</a:t>
            </a:r>
          </a:p>
          <a:p>
            <a:endParaRPr lang="ca-ES">
              <a:latin typeface="Trebuchet MS" pitchFamily="34" charset="0"/>
            </a:endParaRPr>
          </a:p>
          <a:p>
            <a:endParaRPr lang="ca-ES">
              <a:latin typeface="Trebuchet MS" pitchFamily="34" charset="0"/>
            </a:endParaRPr>
          </a:p>
          <a:p>
            <a:r>
              <a:rPr lang="ca-ES">
                <a:latin typeface="Trebuchet MS" pitchFamily="34" charset="0"/>
              </a:rPr>
              <a:t>STJUE, Assumpte c-348/10, de 10 de novembre e 2011</a:t>
            </a:r>
          </a:p>
          <a:p>
            <a:pPr algn="just"/>
            <a:endParaRPr lang="ca-ES">
              <a:latin typeface="Trebuchet MS" pitchFamily="34" charset="0"/>
            </a:endParaRPr>
          </a:p>
          <a:p>
            <a:pPr algn="just"/>
            <a:r>
              <a:rPr lang="ca-ES" i="1">
                <a:latin typeface="Arial Narrow" pitchFamily="34" charset="0"/>
              </a:rPr>
              <a:t>La cuestión de si una operación debe calificarse de concesión de servicios o de contrato público de servicios </a:t>
            </a:r>
            <a:r>
              <a:rPr lang="ca-ES" sz="2400" b="1" i="1">
                <a:solidFill>
                  <a:srgbClr val="FF6600"/>
                </a:solidFill>
                <a:latin typeface="Arial Narrow" pitchFamily="34" charset="0"/>
              </a:rPr>
              <a:t>ha de apreciarse exclusivamente a la luz del Derecho de la Unión</a:t>
            </a:r>
            <a:r>
              <a:rPr lang="ca-ES" i="1">
                <a:latin typeface="Arial Narrow" pitchFamily="34" charset="0"/>
              </a:rPr>
              <a:t> (véase, en particular, la sentencia de 10 de marzo de 2011, Privater Rettungsdienst und Krankentransport Stadler, C‑274/09, Rec. p. I‑0000, apartado 23 y jurisprudencia citada).</a:t>
            </a:r>
          </a:p>
        </p:txBody>
      </p:sp>
      <p:sp>
        <p:nvSpPr>
          <p:cNvPr id="3" name="Marcador de número de diapositiva 2"/>
          <p:cNvSpPr>
            <a:spLocks noGrp="1"/>
          </p:cNvSpPr>
          <p:nvPr>
            <p:ph type="sldNum" sz="quarter" idx="12"/>
          </p:nvPr>
        </p:nvSpPr>
        <p:spPr/>
        <p:txBody>
          <a:bodyPr/>
          <a:lstStyle/>
          <a:p>
            <a:pPr>
              <a:defRPr/>
            </a:pPr>
            <a:fld id="{FFDFDDA2-59A7-4156-B324-2560AA2DE6ED}" type="slidenum">
              <a:rPr lang="en-US"/>
              <a:pPr>
                <a:defRPr/>
              </a:pPr>
              <a:t>11</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4200" y="1231900"/>
            <a:ext cx="8280400" cy="53553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ca-ES" b="1" u="sng" dirty="0">
                <a:solidFill>
                  <a:srgbClr val="FF0000"/>
                </a:solidFill>
              </a:rPr>
              <a:t>Directiva 24/2014, de contractació pública</a:t>
            </a:r>
          </a:p>
          <a:p>
            <a:pPr fontAlgn="auto">
              <a:spcBef>
                <a:spcPts val="0"/>
              </a:spcBef>
              <a:spcAft>
                <a:spcPts val="0"/>
              </a:spcAft>
              <a:defRPr/>
            </a:pPr>
            <a:endParaRPr lang="ca-ES" dirty="0"/>
          </a:p>
          <a:p>
            <a:pPr fontAlgn="auto">
              <a:spcBef>
                <a:spcPts val="0"/>
              </a:spcBef>
              <a:spcAft>
                <a:spcPts val="0"/>
              </a:spcAft>
              <a:defRPr/>
            </a:pPr>
            <a:r>
              <a:rPr lang="ca-ES" dirty="0"/>
              <a:t>V Títols i 94 articles</a:t>
            </a:r>
          </a:p>
          <a:p>
            <a:pPr fontAlgn="auto">
              <a:spcBef>
                <a:spcPts val="0"/>
              </a:spcBef>
              <a:spcAft>
                <a:spcPts val="0"/>
              </a:spcAft>
              <a:defRPr/>
            </a:pPr>
            <a:r>
              <a:rPr lang="ca-ES" dirty="0"/>
              <a:t>Títol I</a:t>
            </a:r>
          </a:p>
          <a:p>
            <a:pPr fontAlgn="auto">
              <a:spcBef>
                <a:spcPts val="0"/>
              </a:spcBef>
              <a:spcAft>
                <a:spcPts val="0"/>
              </a:spcAft>
              <a:defRPr/>
            </a:pPr>
            <a:r>
              <a:rPr lang="ca-ES" dirty="0"/>
              <a:t>Àmbit d’aplicació, definicions i Principis generals</a:t>
            </a:r>
          </a:p>
          <a:p>
            <a:pPr fontAlgn="auto">
              <a:spcBef>
                <a:spcPts val="0"/>
              </a:spcBef>
              <a:spcAft>
                <a:spcPts val="0"/>
              </a:spcAft>
              <a:defRPr/>
            </a:pPr>
            <a:endParaRPr lang="ca-ES" dirty="0"/>
          </a:p>
          <a:p>
            <a:pPr fontAlgn="auto">
              <a:spcBef>
                <a:spcPts val="0"/>
              </a:spcBef>
              <a:spcAft>
                <a:spcPts val="0"/>
              </a:spcAft>
              <a:defRPr/>
            </a:pPr>
            <a:r>
              <a:rPr lang="ca-ES" b="1" u="sng" dirty="0">
                <a:solidFill>
                  <a:srgbClr val="FF6600"/>
                </a:solidFill>
              </a:rPr>
              <a:t>Definició del contracte de serveis (art.2.1.9)</a:t>
            </a:r>
            <a:r>
              <a:rPr lang="ca-ES" dirty="0"/>
              <a:t>...</a:t>
            </a:r>
            <a:r>
              <a:rPr lang="ca-ES" b="1" dirty="0">
                <a:ln w="10541" cmpd="sng">
                  <a:solidFill>
                    <a:srgbClr val="7D7D7D">
                      <a:tint val="100000"/>
                      <a:shade val="100000"/>
                      <a:satMod val="110000"/>
                    </a:srgbClr>
                  </a:solidFill>
                  <a:prstDash val="solid"/>
                </a:ln>
                <a:solidFill>
                  <a:srgbClr val="0000FF"/>
                </a:solidFill>
              </a:rPr>
              <a:t>EFECTE DIRECTE</a:t>
            </a:r>
          </a:p>
          <a:p>
            <a:pPr fontAlgn="auto">
              <a:spcBef>
                <a:spcPts val="0"/>
              </a:spcBef>
              <a:spcAft>
                <a:spcPts val="0"/>
              </a:spcAft>
              <a:defRPr/>
            </a:pPr>
            <a:r>
              <a:rPr lang="ca-ES" dirty="0"/>
              <a:t>ja no es remet a l’annex II que EN LA DIRECTIVA 2004/18 identificava determinades activitats  (annex </a:t>
            </a:r>
            <a:r>
              <a:rPr lang="ca-ES" dirty="0" err="1"/>
              <a:t>II,a..categories</a:t>
            </a:r>
            <a:r>
              <a:rPr lang="ca-ES" dirty="0"/>
              <a:t> 1 a 16)...EFECTE DIRECTE</a:t>
            </a:r>
          </a:p>
          <a:p>
            <a:pPr fontAlgn="auto">
              <a:spcBef>
                <a:spcPts val="0"/>
              </a:spcBef>
              <a:spcAft>
                <a:spcPts val="0"/>
              </a:spcAft>
              <a:defRPr/>
            </a:pPr>
            <a:endParaRPr lang="ca-ES" dirty="0"/>
          </a:p>
          <a:p>
            <a:pPr fontAlgn="auto">
              <a:spcBef>
                <a:spcPts val="0"/>
              </a:spcBef>
              <a:spcAft>
                <a:spcPts val="0"/>
              </a:spcAft>
              <a:defRPr/>
            </a:pPr>
            <a:r>
              <a:rPr lang="ca-ES" b="1" dirty="0">
                <a:ln w="10541" cmpd="sng">
                  <a:solidFill>
                    <a:srgbClr val="7D7D7D">
                      <a:tint val="100000"/>
                      <a:shade val="100000"/>
                      <a:satMod val="110000"/>
                    </a:srgbClr>
                  </a:solidFill>
                  <a:prstDash val="solid"/>
                </a:ln>
                <a:solidFill>
                  <a:srgbClr val="0000FF"/>
                </a:solidFill>
              </a:rPr>
              <a:t>Noves definicions...EFECTE DIRECTE</a:t>
            </a:r>
          </a:p>
          <a:p>
            <a:pPr fontAlgn="auto">
              <a:spcBef>
                <a:spcPts val="0"/>
              </a:spcBef>
              <a:spcAft>
                <a:spcPts val="0"/>
              </a:spcAft>
              <a:defRPr/>
            </a:pPr>
            <a:r>
              <a:rPr lang="ca-ES" i="1" dirty="0"/>
              <a:t>	Poders adjudicadors subcentrals</a:t>
            </a:r>
          </a:p>
          <a:p>
            <a:pPr fontAlgn="auto">
              <a:spcBef>
                <a:spcPts val="0"/>
              </a:spcBef>
              <a:spcAft>
                <a:spcPts val="0"/>
              </a:spcAft>
              <a:defRPr/>
            </a:pPr>
            <a:r>
              <a:rPr lang="ca-ES" i="1" dirty="0"/>
              <a:t>	Operador econòmic</a:t>
            </a:r>
          </a:p>
          <a:p>
            <a:pPr fontAlgn="auto">
              <a:spcBef>
                <a:spcPts val="0"/>
              </a:spcBef>
              <a:spcAft>
                <a:spcPts val="0"/>
              </a:spcAft>
              <a:defRPr/>
            </a:pPr>
            <a:r>
              <a:rPr lang="ca-ES" i="1" dirty="0"/>
              <a:t>	Candidat</a:t>
            </a:r>
          </a:p>
          <a:p>
            <a:pPr fontAlgn="auto">
              <a:spcBef>
                <a:spcPts val="0"/>
              </a:spcBef>
              <a:spcAft>
                <a:spcPts val="0"/>
              </a:spcAft>
              <a:defRPr/>
            </a:pPr>
            <a:r>
              <a:rPr lang="ca-ES" i="1" dirty="0"/>
              <a:t>	Plec de contractació</a:t>
            </a:r>
          </a:p>
          <a:p>
            <a:pPr fontAlgn="auto">
              <a:spcBef>
                <a:spcPts val="0"/>
              </a:spcBef>
              <a:spcAft>
                <a:spcPts val="0"/>
              </a:spcAft>
              <a:defRPr/>
            </a:pPr>
            <a:r>
              <a:rPr lang="ca-ES" i="1" dirty="0"/>
              <a:t>	Activitats de compra auxiliar</a:t>
            </a:r>
          </a:p>
          <a:p>
            <a:pPr fontAlgn="auto">
              <a:spcBef>
                <a:spcPts val="0"/>
              </a:spcBef>
              <a:spcAft>
                <a:spcPts val="0"/>
              </a:spcAft>
              <a:defRPr/>
            </a:pPr>
            <a:r>
              <a:rPr lang="ca-ES" i="1" dirty="0"/>
              <a:t>	Cicle de vida</a:t>
            </a:r>
          </a:p>
          <a:p>
            <a:pPr fontAlgn="auto">
              <a:spcBef>
                <a:spcPts val="0"/>
              </a:spcBef>
              <a:spcAft>
                <a:spcPts val="0"/>
              </a:spcAft>
              <a:defRPr/>
            </a:pPr>
            <a:r>
              <a:rPr lang="ca-ES" i="1" dirty="0"/>
              <a:t>	Innovació</a:t>
            </a:r>
          </a:p>
          <a:p>
            <a:pPr fontAlgn="auto">
              <a:spcBef>
                <a:spcPts val="0"/>
              </a:spcBef>
              <a:spcAft>
                <a:spcPts val="0"/>
              </a:spcAft>
              <a:defRPr/>
            </a:pPr>
            <a:endParaRPr lang="ca-ES" dirty="0"/>
          </a:p>
        </p:txBody>
      </p:sp>
      <p:sp>
        <p:nvSpPr>
          <p:cNvPr id="3" name="Marcador de número de diapositiva 2"/>
          <p:cNvSpPr>
            <a:spLocks noGrp="1"/>
          </p:cNvSpPr>
          <p:nvPr>
            <p:ph type="sldNum" sz="quarter" idx="12"/>
          </p:nvPr>
        </p:nvSpPr>
        <p:spPr/>
        <p:txBody>
          <a:bodyPr/>
          <a:lstStyle/>
          <a:p>
            <a:pPr>
              <a:defRPr/>
            </a:pPr>
            <a:fld id="{6AF66C86-6920-4267-A179-FC5827526806}" type="slidenum">
              <a:rPr lang="en-US"/>
              <a:pPr>
                <a:defRPr/>
              </a:pPr>
              <a:t>12</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5584AA-6B19-48EE-B7AF-2E8F2CCE6B35}" type="slidenum">
              <a:rPr lang="en-US" smtClean="0">
                <a:solidFill>
                  <a:srgbClr val="A4DF29"/>
                </a:solidFill>
                <a:latin typeface="Franklin Gothic Book" pitchFamily="34" charset="0"/>
                <a:ea typeface="MS PGothic"/>
                <a:cs typeface="MS PGothic"/>
              </a:rPr>
              <a:pPr fontAlgn="base">
                <a:spcBef>
                  <a:spcPct val="0"/>
                </a:spcBef>
                <a:spcAft>
                  <a:spcPct val="0"/>
                </a:spcAft>
              </a:pPr>
              <a:t>13</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a:bodyPr>
          <a:lstStyle/>
          <a:p>
            <a:pPr marL="320040" indent="-320040" eaLnBrk="1" fontAlgn="auto" hangingPunct="1">
              <a:spcAft>
                <a:spcPts val="0"/>
              </a:spcAft>
              <a:buClr>
                <a:schemeClr val="accent6">
                  <a:lumMod val="75000"/>
                </a:schemeClr>
              </a:buClr>
              <a:defRPr/>
            </a:pPr>
            <a:r>
              <a:rPr lang="ca-ES" sz="2400">
                <a:effectLst>
                  <a:outerShdw blurRad="38100" dist="38100" dir="2700000" algn="tl">
                    <a:srgbClr val="DDDDDD"/>
                  </a:outerShdw>
                </a:effectLst>
                <a:latin typeface="Franklin Gothic Medium" charset="0"/>
                <a:ea typeface="MS PGothic" charset="0"/>
              </a:rPr>
              <a:t>Concepto comunitario de “</a:t>
            </a:r>
            <a:r>
              <a:rPr lang="ca-ES" altLang="ja-JP" sz="2400">
                <a:effectLst>
                  <a:outerShdw blurRad="38100" dist="38100" dir="2700000" algn="tl">
                    <a:srgbClr val="DDDDDD"/>
                  </a:outerShdw>
                </a:effectLst>
                <a:latin typeface="Franklin Gothic Medium" charset="0"/>
                <a:ea typeface="MS PGothic" charset="0"/>
              </a:rPr>
              <a:t>contratación</a:t>
            </a:r>
            <a:r>
              <a:rPr lang="ca-ES" sz="2400">
                <a:effectLst>
                  <a:outerShdw blurRad="38100" dist="38100" dir="2700000" algn="tl">
                    <a:srgbClr val="DDDDDD"/>
                  </a:outerShdw>
                </a:effectLst>
                <a:latin typeface="Franklin Gothic Medium" charset="0"/>
                <a:ea typeface="MS PGothic" charset="0"/>
              </a:rPr>
              <a:t>”</a:t>
            </a:r>
            <a:r>
              <a:rPr lang="ca-ES" altLang="ja-JP" sz="2400">
                <a:effectLst>
                  <a:outerShdw blurRad="38100" dist="38100" dir="2700000" algn="tl">
                    <a:srgbClr val="DDDDDD"/>
                  </a:outerShdw>
                </a:effectLst>
                <a:latin typeface="Franklin Gothic Medium" charset="0"/>
                <a:ea typeface="MS PGothic" charset="0"/>
              </a:rPr>
              <a:t/>
            </a:r>
            <a:br>
              <a:rPr lang="ca-ES" altLang="ja-JP" sz="2400">
                <a:effectLst>
                  <a:outerShdw blurRad="38100" dist="38100" dir="2700000" algn="tl">
                    <a:srgbClr val="DDDDDD"/>
                  </a:outerShdw>
                </a:effectLst>
                <a:latin typeface="Franklin Gothic Medium" charset="0"/>
                <a:ea typeface="MS PGothic" charset="0"/>
              </a:rPr>
            </a:br>
            <a:r>
              <a:rPr lang="ca-ES" altLang="ja-JP" sz="2400">
                <a:effectLst>
                  <a:outerShdw blurRad="38100" dist="38100" dir="2700000" algn="tl">
                    <a:srgbClr val="DDDDDD"/>
                  </a:outerShdw>
                </a:effectLst>
                <a:latin typeface="Franklin Gothic Medium" charset="0"/>
                <a:ea typeface="MS PGothic" charset="0"/>
              </a:rPr>
              <a:t>Art 1.2 directiva 24/2014</a:t>
            </a:r>
            <a:endParaRPr lang="ca-ES" sz="2400">
              <a:effectLst>
                <a:outerShdw blurRad="38100" dist="38100" dir="2700000" algn="tl">
                  <a:srgbClr val="DDDDDD"/>
                </a:outerShdw>
              </a:effectLst>
              <a:latin typeface="Franklin Gothic Medium" charset="0"/>
              <a:ea typeface="MS PGothic" charset="0"/>
            </a:endParaRPr>
          </a:p>
        </p:txBody>
      </p:sp>
      <p:pic>
        <p:nvPicPr>
          <p:cNvPr id="64515" name="Marcador de contenido 11" descr="Captura de pantalla 2016-03-01 a la(s) 17.34.29.png"/>
          <p:cNvPicPr>
            <a:picLocks noGrp="1" noChangeAspect="1"/>
          </p:cNvPicPr>
          <p:nvPr>
            <p:ph sz="quarter" idx="13"/>
          </p:nvPr>
        </p:nvPicPr>
        <p:blipFill>
          <a:blip r:embed="rId2"/>
          <a:srcRect t="-162" b="-162"/>
          <a:stretch>
            <a:fillRect/>
          </a:stretch>
        </p:blipFill>
        <p:spPr>
          <a:xfrm>
            <a:off x="1143000" y="731838"/>
            <a:ext cx="6400800" cy="3475037"/>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13B26F-6A1E-42BB-BBEC-6B4658800D28}" type="slidenum">
              <a:rPr lang="en-US" smtClean="0">
                <a:solidFill>
                  <a:srgbClr val="A4DF29"/>
                </a:solidFill>
                <a:latin typeface="Franklin Gothic Book" pitchFamily="34" charset="0"/>
                <a:ea typeface="MS PGothic"/>
                <a:cs typeface="MS PGothic"/>
              </a:rPr>
              <a:pPr fontAlgn="base">
                <a:spcBef>
                  <a:spcPct val="0"/>
                </a:spcBef>
                <a:spcAft>
                  <a:spcPct val="0"/>
                </a:spcAft>
              </a:pPr>
              <a:t>14</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a:bodyPr>
          <a:lstStyle/>
          <a:p>
            <a:pPr marL="320040" indent="-320040" eaLnBrk="1" fontAlgn="auto" hangingPunct="1">
              <a:spcAft>
                <a:spcPts val="0"/>
              </a:spcAft>
              <a:buClr>
                <a:schemeClr val="accent6">
                  <a:lumMod val="75000"/>
                </a:schemeClr>
              </a:buClr>
              <a:defRPr/>
            </a:pPr>
            <a:r>
              <a:rPr lang="ca-ES" sz="2400" smtClean="0">
                <a:effectLst>
                  <a:outerShdw blurRad="38100" dist="38100" dir="2700000" algn="tl">
                    <a:srgbClr val="DDDDDD"/>
                  </a:outerShdw>
                </a:effectLst>
                <a:latin typeface="Franklin Gothic Medium" charset="0"/>
                <a:ea typeface="MS PGothic" charset="0"/>
              </a:rPr>
              <a:t>CONCEPTE “Conflicte d’interessos”</a:t>
            </a:r>
            <a:br>
              <a:rPr lang="ca-ES" sz="2400" smtClean="0">
                <a:effectLst>
                  <a:outerShdw blurRad="38100" dist="38100" dir="2700000" algn="tl">
                    <a:srgbClr val="DDDDDD"/>
                  </a:outerShdw>
                </a:effectLst>
                <a:latin typeface="Franklin Gothic Medium" charset="0"/>
                <a:ea typeface="MS PGothic" charset="0"/>
              </a:rPr>
            </a:br>
            <a:r>
              <a:rPr lang="ca-ES" sz="2400" smtClean="0">
                <a:effectLst>
                  <a:outerShdw blurRad="38100" dist="38100" dir="2700000" algn="tl">
                    <a:srgbClr val="DDDDDD"/>
                  </a:outerShdw>
                </a:effectLst>
                <a:latin typeface="Franklin Gothic Medium" charset="0"/>
                <a:ea typeface="MS PGothic" charset="0"/>
              </a:rPr>
              <a:t>art 24 directiva 24/2014</a:t>
            </a:r>
            <a:endParaRPr lang="ca-ES" sz="2400" dirty="0">
              <a:effectLst>
                <a:outerShdw blurRad="38100" dist="38100" dir="2700000" algn="tl">
                  <a:srgbClr val="DDDDDD"/>
                </a:outerShdw>
              </a:effectLst>
              <a:latin typeface="Franklin Gothic Medium" charset="0"/>
              <a:ea typeface="MS PGothic" charset="0"/>
            </a:endParaRPr>
          </a:p>
        </p:txBody>
      </p:sp>
      <p:pic>
        <p:nvPicPr>
          <p:cNvPr id="65539" name="Marcador de contenido 5" descr="Captura de pantalla 2016-03-01 a la(s) 19.26.20.png"/>
          <p:cNvPicPr>
            <a:picLocks noGrp="1" noChangeAspect="1"/>
          </p:cNvPicPr>
          <p:nvPr>
            <p:ph sz="quarter" idx="13"/>
          </p:nvPr>
        </p:nvPicPr>
        <p:blipFill>
          <a:blip r:embed="rId2"/>
          <a:srcRect t="4179" b="4179"/>
          <a:stretch>
            <a:fillRect/>
          </a:stretch>
        </p:blipFill>
        <p:spPr>
          <a:xfrm>
            <a:off x="1143000" y="731838"/>
            <a:ext cx="6400800" cy="3475037"/>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01651B-F1A3-4D77-A049-5B91F2519A43}" type="slidenum">
              <a:rPr lang="en-US" smtClean="0">
                <a:solidFill>
                  <a:srgbClr val="A4DF29"/>
                </a:solidFill>
                <a:latin typeface="Franklin Gothic Book" pitchFamily="34" charset="0"/>
                <a:ea typeface="MS PGothic"/>
                <a:cs typeface="MS PGothic"/>
              </a:rPr>
              <a:pPr fontAlgn="base">
                <a:spcBef>
                  <a:spcPct val="0"/>
                </a:spcBef>
                <a:spcAft>
                  <a:spcPct val="0"/>
                </a:spcAft>
              </a:pPr>
              <a:t>15</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a:bodyPr>
          <a:lstStyle/>
          <a:p>
            <a:pPr marL="320040" indent="-320040" eaLnBrk="1" fontAlgn="auto" hangingPunct="1">
              <a:spcAft>
                <a:spcPts val="0"/>
              </a:spcAft>
              <a:buClr>
                <a:schemeClr val="accent6">
                  <a:lumMod val="75000"/>
                </a:schemeClr>
              </a:buClr>
              <a:defRPr/>
            </a:pPr>
            <a:r>
              <a:rPr lang="ca-ES" sz="2800" dirty="0">
                <a:effectLst>
                  <a:outerShdw blurRad="38100" dist="38100" dir="2700000" algn="tl">
                    <a:srgbClr val="DDDDDD"/>
                  </a:outerShdw>
                </a:effectLst>
                <a:latin typeface="Franklin Gothic Medium" charset="0"/>
                <a:ea typeface="MS PGothic" charset="0"/>
              </a:rPr>
              <a:t>Innovació</a:t>
            </a:r>
            <a:r>
              <a:rPr lang="ca-ES" dirty="0">
                <a:effectLst>
                  <a:outerShdw blurRad="38100" dist="38100" dir="2700000" algn="tl">
                    <a:srgbClr val="DDDDDD"/>
                  </a:outerShdw>
                </a:effectLst>
                <a:latin typeface="Franklin Gothic Medium" charset="0"/>
                <a:ea typeface="MS PGothic" charset="0"/>
              </a:rPr>
              <a:t/>
            </a:r>
            <a:br>
              <a:rPr lang="ca-ES" dirty="0">
                <a:effectLst>
                  <a:outerShdw blurRad="38100" dist="38100" dir="2700000" algn="tl">
                    <a:srgbClr val="DDDDDD"/>
                  </a:outerShdw>
                </a:effectLst>
                <a:latin typeface="Franklin Gothic Medium" charset="0"/>
                <a:ea typeface="MS PGothic" charset="0"/>
              </a:rPr>
            </a:br>
            <a:r>
              <a:rPr lang="ca-ES" sz="2200" dirty="0">
                <a:effectLst>
                  <a:outerShdw blurRad="38100" dist="38100" dir="2700000" algn="tl">
                    <a:srgbClr val="DDDDDD"/>
                  </a:outerShdw>
                </a:effectLst>
                <a:latin typeface="Franklin Gothic Medium" charset="0"/>
                <a:ea typeface="MS PGothic" charset="0"/>
              </a:rPr>
              <a:t>Art 2.22 directiva 24/2014</a:t>
            </a:r>
          </a:p>
        </p:txBody>
      </p:sp>
      <p:pic>
        <p:nvPicPr>
          <p:cNvPr id="66563" name="Marcador de contenido 5" descr="Captura de pantalla 2016-03-01 a la(s) 17.41.01.png"/>
          <p:cNvPicPr>
            <a:picLocks noGrp="1" noChangeAspect="1"/>
          </p:cNvPicPr>
          <p:nvPr>
            <p:ph sz="quarter" idx="13"/>
          </p:nvPr>
        </p:nvPicPr>
        <p:blipFill>
          <a:blip r:embed="rId2"/>
          <a:srcRect t="-15338" b="-15338"/>
          <a:stretch>
            <a:fillRect/>
          </a:stretch>
        </p:blipFill>
        <p:spPr>
          <a:xfrm>
            <a:off x="1143000" y="731838"/>
            <a:ext cx="6400800" cy="3475037"/>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A7B193-3102-4330-AF1B-AE2BA6A0B0D6}" type="slidenum">
              <a:rPr lang="en-US" smtClean="0">
                <a:solidFill>
                  <a:srgbClr val="A4DF29"/>
                </a:solidFill>
                <a:latin typeface="Franklin Gothic Book" pitchFamily="34" charset="0"/>
                <a:ea typeface="MS PGothic"/>
                <a:cs typeface="MS PGothic"/>
              </a:rPr>
              <a:pPr fontAlgn="base">
                <a:spcBef>
                  <a:spcPct val="0"/>
                </a:spcBef>
                <a:spcAft>
                  <a:spcPct val="0"/>
                </a:spcAft>
              </a:pPr>
              <a:t>16</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Franklin Gothic Medium" charset="0"/>
                <a:ea typeface="MS PGothic" charset="0"/>
              </a:rPr>
              <a:t>Cicle de vida</a:t>
            </a:r>
            <a:br>
              <a:rPr lang="ca-ES">
                <a:effectLst>
                  <a:outerShdw blurRad="38100" dist="38100" dir="2700000" algn="tl">
                    <a:srgbClr val="DDDDDD"/>
                  </a:outerShdw>
                </a:effectLst>
                <a:latin typeface="Franklin Gothic Medium" charset="0"/>
                <a:ea typeface="MS PGothic" charset="0"/>
              </a:rPr>
            </a:br>
            <a:r>
              <a:rPr lang="ca-ES" sz="2200">
                <a:effectLst>
                  <a:outerShdw blurRad="38100" dist="38100" dir="2700000" algn="tl">
                    <a:srgbClr val="DDDDDD"/>
                  </a:outerShdw>
                </a:effectLst>
                <a:latin typeface="Franklin Gothic Medium" charset="0"/>
                <a:ea typeface="MS PGothic" charset="0"/>
              </a:rPr>
              <a:t>Art 2.20 directiva 24/2014</a:t>
            </a:r>
          </a:p>
        </p:txBody>
      </p:sp>
      <p:pic>
        <p:nvPicPr>
          <p:cNvPr id="67587" name="Marcador de contenido 5" descr="Captura de pantalla 2016-03-01 a la(s) 17.43.28.png"/>
          <p:cNvPicPr>
            <a:picLocks noGrp="1" noChangeAspect="1"/>
          </p:cNvPicPr>
          <p:nvPr>
            <p:ph sz="quarter" idx="13"/>
          </p:nvPr>
        </p:nvPicPr>
        <p:blipFill>
          <a:blip r:embed="rId2"/>
          <a:srcRect l="-4146" t="-1855" r="-2" b="1591"/>
          <a:stretch>
            <a:fillRect/>
          </a:stretch>
        </p:blipFill>
        <p:spPr>
          <a:xfrm>
            <a:off x="0" y="1447800"/>
            <a:ext cx="8934450" cy="4800600"/>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
        <p:nvSpPr>
          <p:cNvPr id="5" name="CuadroTexto 4"/>
          <p:cNvSpPr txBox="1"/>
          <p:nvPr/>
        </p:nvSpPr>
        <p:spPr>
          <a:xfrm>
            <a:off x="3302000" y="889000"/>
            <a:ext cx="4879373"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ca-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Art. 2.20 directiva 24/2014 Cicle de vida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AEA4FDBA-3FDA-4498-87CD-BE0BC158CECB}" type="slidenum">
              <a:rPr lang="en-US"/>
              <a:pPr>
                <a:defRPr/>
              </a:pPr>
              <a:t>17</a:t>
            </a:fld>
            <a:endParaRPr lang="en-US"/>
          </a:p>
        </p:txBody>
      </p:sp>
      <p:sp>
        <p:nvSpPr>
          <p:cNvPr id="4" name="Título 3"/>
          <p:cNvSpPr>
            <a:spLocks noGrp="1"/>
          </p:cNvSpPr>
          <p:nvPr>
            <p:ph type="title"/>
          </p:nvPr>
        </p:nvSpPr>
        <p:spPr/>
        <p:txBody>
          <a:bodyPr/>
          <a:lstStyle/>
          <a:p>
            <a:pPr marL="0" indent="0" eaLnBrk="1" fontAlgn="auto" hangingPunct="1">
              <a:spcAft>
                <a:spcPts val="0"/>
              </a:spcAft>
              <a:buClr>
                <a:schemeClr val="accent6">
                  <a:lumMod val="75000"/>
                </a:schemeClr>
              </a:buClr>
              <a:buFont typeface="Georgia" pitchFamily="18" charset="0"/>
              <a:buNone/>
              <a:defRPr/>
            </a:pPr>
            <a:endParaRPr lang="ca-ES" dirty="0"/>
          </a:p>
        </p:txBody>
      </p:sp>
      <p:sp>
        <p:nvSpPr>
          <p:cNvPr id="68612" name="Marcador de contenido 4"/>
          <p:cNvSpPr>
            <a:spLocks noGrp="1"/>
          </p:cNvSpPr>
          <p:nvPr>
            <p:ph sz="quarter" idx="13"/>
          </p:nvPr>
        </p:nvSpPr>
        <p:spPr>
          <a:xfrm>
            <a:off x="1143000" y="731838"/>
            <a:ext cx="6400800" cy="3475037"/>
          </a:xfrm>
        </p:spPr>
        <p:txBody>
          <a:bodyPr/>
          <a:lstStyle/>
          <a:p>
            <a:pPr eaLnBrk="1" hangingPunct="1"/>
            <a:r>
              <a:rPr lang="ca-ES" smtClean="0"/>
              <a:t>Art 12 directiva 24/2014</a:t>
            </a:r>
          </a:p>
          <a:p>
            <a:pPr eaLnBrk="1" hangingPunct="1"/>
            <a:endParaRPr lang="ca-ES" smtClean="0"/>
          </a:p>
        </p:txBody>
      </p:sp>
      <p:pic>
        <p:nvPicPr>
          <p:cNvPr id="6" name="Imagen 5" descr="Captura de pantalla 2016-03-25 a la(s) 20.00.56.png"/>
          <p:cNvPicPr>
            <a:picLocks noChangeAspect="1"/>
          </p:cNvPicPr>
          <p:nvPr/>
        </p:nvPicPr>
        <p:blipFill>
          <a:blip r:embed="rId2">
            <a:extLst>
              <a:ext uri="{28A0092B-C50C-407E-A947-70E740481C1C}"/>
            </a:extLst>
          </a:blip>
          <a:stretch>
            <a:fillRect/>
          </a:stretch>
        </p:blipFill>
        <p:spPr>
          <a:xfrm>
            <a:off x="939800" y="419100"/>
            <a:ext cx="7505700" cy="6438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73151833-FAC0-4F88-81FD-438C4992C5B6}" type="slidenum">
              <a:rPr lang="en-US"/>
              <a:pPr>
                <a:defRPr/>
              </a:pPr>
              <a:t>18</a:t>
            </a:fld>
            <a:endParaRPr lang="en-US"/>
          </a:p>
        </p:txBody>
      </p:sp>
      <p:sp>
        <p:nvSpPr>
          <p:cNvPr id="4" name="Título 3"/>
          <p:cNvSpPr>
            <a:spLocks noGrp="1"/>
          </p:cNvSpPr>
          <p:nvPr>
            <p:ph type="title"/>
          </p:nvPr>
        </p:nvSpPr>
        <p:spPr>
          <a:xfrm>
            <a:off x="1793289" y="4968240"/>
            <a:ext cx="6512511" cy="628208"/>
          </a:xfrm>
        </p:spPr>
        <p:txBody>
          <a:bodyPr/>
          <a:lstStyle/>
          <a:p>
            <a:pPr marL="320040" indent="-320040" eaLnBrk="1" fontAlgn="auto" hangingPunct="1">
              <a:spcAft>
                <a:spcPts val="0"/>
              </a:spcAft>
              <a:buClr>
                <a:schemeClr val="accent6">
                  <a:lumMod val="75000"/>
                </a:schemeClr>
              </a:buClr>
              <a:defRPr/>
            </a:pPr>
            <a:r>
              <a:rPr lang="ca-ES" sz="1800" dirty="0" smtClean="0">
                <a:latin typeface="Verdana"/>
                <a:cs typeface="Verdana"/>
              </a:rPr>
              <a:t>ART 12.1 DIRECTIVA 24/2014</a:t>
            </a:r>
            <a:br>
              <a:rPr lang="ca-ES" sz="1800" dirty="0" smtClean="0">
                <a:latin typeface="Verdana"/>
                <a:cs typeface="Verdana"/>
              </a:rPr>
            </a:br>
            <a:r>
              <a:rPr lang="ca-ES" sz="1800" dirty="0" smtClean="0">
                <a:latin typeface="Verdana"/>
                <a:cs typeface="Verdana"/>
              </a:rPr>
              <a:t>Art. 24.6 TRLCSP</a:t>
            </a:r>
            <a:br>
              <a:rPr lang="ca-ES" sz="1800" dirty="0" smtClean="0">
                <a:latin typeface="Verdana"/>
                <a:cs typeface="Verdana"/>
              </a:rPr>
            </a:br>
            <a:r>
              <a:rPr lang="ca-ES" sz="1800" dirty="0" smtClean="0">
                <a:solidFill>
                  <a:srgbClr val="FF0000"/>
                </a:solidFill>
                <a:latin typeface="Verdana"/>
                <a:cs typeface="Verdana"/>
              </a:rPr>
              <a:t>Disposició estructurant EN tot el TRLCSP</a:t>
            </a:r>
            <a:r>
              <a:rPr lang="ca-ES" sz="2000" dirty="0" smtClean="0">
                <a:latin typeface="Verdana"/>
                <a:cs typeface="Verdana"/>
              </a:rPr>
              <a:t/>
            </a:r>
            <a:br>
              <a:rPr lang="ca-ES" sz="2000" dirty="0" smtClean="0">
                <a:latin typeface="Verdana"/>
                <a:cs typeface="Verdana"/>
              </a:rPr>
            </a:br>
            <a:endParaRPr lang="ca-ES" sz="2000" i="1" dirty="0">
              <a:latin typeface="Verdana"/>
              <a:cs typeface="Verdana"/>
            </a:endParaRPr>
          </a:p>
        </p:txBody>
      </p:sp>
      <p:graphicFrame>
        <p:nvGraphicFramePr>
          <p:cNvPr id="6" name="Marcador de contenido 5"/>
          <p:cNvGraphicFramePr>
            <a:graphicFrameLocks noGrp="1"/>
          </p:cNvGraphicFramePr>
          <p:nvPr>
            <p:ph sz="quarter" idx="13"/>
          </p:nvPr>
        </p:nvGraphicFramePr>
        <p:xfrm>
          <a:off x="1122680" y="1300798"/>
          <a:ext cx="735076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7" name="CuadroTexto 6"/>
          <p:cNvSpPr txBox="1">
            <a:spLocks noChangeArrowheads="1"/>
          </p:cNvSpPr>
          <p:nvPr/>
        </p:nvSpPr>
        <p:spPr bwMode="auto">
          <a:xfrm>
            <a:off x="1879600" y="457200"/>
            <a:ext cx="1317625" cy="369888"/>
          </a:xfrm>
          <a:prstGeom prst="rect">
            <a:avLst/>
          </a:prstGeom>
          <a:noFill/>
          <a:ln w="9525">
            <a:noFill/>
            <a:miter lim="800000"/>
            <a:headEnd/>
            <a:tailEnd/>
          </a:ln>
        </p:spPr>
        <p:txBody>
          <a:bodyPr wrap="none">
            <a:spAutoFit/>
          </a:bodyPr>
          <a:lstStyle/>
          <a:p>
            <a:r>
              <a:rPr lang="ca-ES">
                <a:latin typeface="Trebuchet MS" pitchFamily="34" charset="0"/>
              </a:rPr>
              <a:t>Mitjà propi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7F7B2DA6-F216-4B36-83BA-899FA6A06F66}" type="slidenum">
              <a:rPr lang="en-US"/>
              <a:pPr>
                <a:defRPr/>
              </a:pPr>
              <a:t>19</a:t>
            </a:fld>
            <a:endParaRPr lang="en-US" dirty="0"/>
          </a:p>
        </p:txBody>
      </p:sp>
      <p:sp>
        <p:nvSpPr>
          <p:cNvPr id="4" name="Título 3"/>
          <p:cNvSpPr>
            <a:spLocks noGrp="1"/>
          </p:cNvSpPr>
          <p:nvPr>
            <p:ph type="title"/>
          </p:nvPr>
        </p:nvSpPr>
        <p:spPr>
          <a:xfrm>
            <a:off x="1793289" y="4836160"/>
            <a:ext cx="6512511" cy="679008"/>
          </a:xfrm>
        </p:spPr>
        <p:txBody>
          <a:bodyPr/>
          <a:lstStyle/>
          <a:p>
            <a:pPr marL="0" indent="0" eaLnBrk="1" fontAlgn="auto" hangingPunct="1">
              <a:spcAft>
                <a:spcPts val="0"/>
              </a:spcAft>
              <a:buClr>
                <a:schemeClr val="accent6">
                  <a:lumMod val="75000"/>
                </a:schemeClr>
              </a:buClr>
              <a:buFont typeface="Georgia" pitchFamily="18" charset="0"/>
              <a:buNone/>
              <a:defRPr/>
            </a:pPr>
            <a:r>
              <a:rPr lang="ca-ES" sz="2400" dirty="0" smtClean="0"/>
              <a:t>Art 12.2 directiva 24/2014</a:t>
            </a:r>
            <a:br>
              <a:rPr lang="ca-ES" sz="2400" dirty="0" smtClean="0"/>
            </a:br>
            <a:r>
              <a:rPr lang="ca-ES" sz="1800" dirty="0" smtClean="0">
                <a:solidFill>
                  <a:srgbClr val="FF0000"/>
                </a:solidFill>
                <a:latin typeface="Apple Chancery"/>
                <a:cs typeface="Apple Chancery"/>
              </a:rPr>
              <a:t>DISPOSICIÓ ESTRUCTURANT EN TOT EL TRLCSP</a:t>
            </a:r>
            <a:endParaRPr lang="ca-ES" sz="1800" dirty="0"/>
          </a:p>
        </p:txBody>
      </p:sp>
      <p:graphicFrame>
        <p:nvGraphicFramePr>
          <p:cNvPr id="6" name="Marcador de contenido 5"/>
          <p:cNvGraphicFramePr>
            <a:graphicFrameLocks noGrp="1"/>
          </p:cNvGraphicFramePr>
          <p:nvPr>
            <p:ph sz="quarter" idx="13"/>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96737" y="1582341"/>
            <a:ext cx="6924841" cy="4431983"/>
          </a:xfrm>
          <a:prstGeom prst="rect">
            <a:avLst/>
          </a:prstGeom>
        </p:spPr>
        <p:txBody>
          <a:bodyPr>
            <a:spAutoFit/>
          </a:bodyPr>
          <a:lstStyle/>
          <a:p>
            <a:pPr fontAlgn="auto">
              <a:spcBef>
                <a:spcPts val="0"/>
              </a:spcBef>
              <a:spcAft>
                <a:spcPts val="0"/>
              </a:spcAft>
              <a:defRPr/>
            </a:pPr>
            <a:r>
              <a:rPr lang="ca-ES" dirty="0">
                <a:latin typeface="+mn-lt"/>
              </a:rPr>
              <a:t> STJUE, assumpte C-76/97, Walter </a:t>
            </a:r>
            <a:r>
              <a:rPr lang="ca-ES" dirty="0" err="1">
                <a:latin typeface="+mn-lt"/>
              </a:rPr>
              <a:t>Tögel</a:t>
            </a:r>
            <a:endParaRPr lang="ca-ES" dirty="0">
              <a:latin typeface="+mn-lt"/>
            </a:endParaRPr>
          </a:p>
          <a:p>
            <a:pPr fontAlgn="auto">
              <a:spcBef>
                <a:spcPts val="0"/>
              </a:spcBef>
              <a:spcAft>
                <a:spcPts val="0"/>
              </a:spcAft>
              <a:defRPr/>
            </a:pPr>
            <a:endParaRPr lang="ca-ES" dirty="0">
              <a:latin typeface="+mn-lt"/>
            </a:endParaRPr>
          </a:p>
          <a:p>
            <a:pPr fontAlgn="auto">
              <a:spcBef>
                <a:spcPts val="0"/>
              </a:spcBef>
              <a:spcAft>
                <a:spcPts val="0"/>
              </a:spcAft>
              <a:defRPr/>
            </a:pPr>
            <a:endParaRPr lang="ca-ES" dirty="0">
              <a:latin typeface="+mn-lt"/>
            </a:endParaRPr>
          </a:p>
          <a:p>
            <a:pPr fontAlgn="auto">
              <a:spcBef>
                <a:spcPts val="0"/>
              </a:spcBef>
              <a:spcAft>
                <a:spcPts val="0"/>
              </a:spcAft>
              <a:defRPr/>
            </a:pPr>
            <a:r>
              <a:rPr lang="ca-ES" dirty="0">
                <a:latin typeface="+mn-lt"/>
              </a:rPr>
              <a:t>(42) A este respecto, </a:t>
            </a:r>
            <a:r>
              <a:rPr lang="ca-ES" dirty="0" err="1">
                <a:latin typeface="+mn-lt"/>
              </a:rPr>
              <a:t>procede</a:t>
            </a:r>
            <a:r>
              <a:rPr lang="ca-ES" dirty="0">
                <a:latin typeface="+mn-lt"/>
              </a:rPr>
              <a:t> recordar que, </a:t>
            </a:r>
            <a:r>
              <a:rPr lang="ca-ES" dirty="0" err="1">
                <a:latin typeface="+mn-lt"/>
              </a:rPr>
              <a:t>según</a:t>
            </a:r>
            <a:r>
              <a:rPr lang="ca-ES" dirty="0">
                <a:latin typeface="+mn-lt"/>
              </a:rPr>
              <a:t> reiterada </a:t>
            </a:r>
            <a:r>
              <a:rPr lang="ca-ES" dirty="0" err="1">
                <a:latin typeface="+mn-lt"/>
              </a:rPr>
              <a:t>jurisprudencia</a:t>
            </a:r>
            <a:r>
              <a:rPr lang="ca-ES" dirty="0">
                <a:latin typeface="+mn-lt"/>
              </a:rPr>
              <a:t> (sentencia de 20 de </a:t>
            </a:r>
            <a:r>
              <a:rPr lang="ca-ES" dirty="0" err="1">
                <a:latin typeface="+mn-lt"/>
              </a:rPr>
              <a:t>septiembre</a:t>
            </a:r>
            <a:r>
              <a:rPr lang="ca-ES" dirty="0">
                <a:latin typeface="+mn-lt"/>
              </a:rPr>
              <a:t> de 1988, </a:t>
            </a:r>
            <a:r>
              <a:rPr lang="ca-ES" dirty="0" err="1">
                <a:latin typeface="+mn-lt"/>
              </a:rPr>
              <a:t>Beentjes</a:t>
            </a:r>
            <a:r>
              <a:rPr lang="ca-ES" dirty="0">
                <a:latin typeface="+mn-lt"/>
              </a:rPr>
              <a:t>, 31/87, Rec. p. 4635, </a:t>
            </a:r>
            <a:r>
              <a:rPr lang="ca-ES" dirty="0" err="1">
                <a:latin typeface="+mn-lt"/>
              </a:rPr>
              <a:t>apartado</a:t>
            </a:r>
            <a:r>
              <a:rPr lang="ca-ES" dirty="0">
                <a:latin typeface="+mn-lt"/>
              </a:rPr>
              <a:t> 40), </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en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todos</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los casos en que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ciertas</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disposiciones</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de una Directiva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resultan</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desde</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el punto de vista de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su</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contenido</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mn-lt"/>
              </a:rPr>
              <a:t>incondicionales</a:t>
            </a:r>
            <a:r>
              <a:rPr lang="ca-ES" sz="2400" b="1"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mn-lt"/>
              </a:rPr>
              <a:t>y</a:t>
            </a:r>
            <a:r>
              <a:rPr lang="ca-ES" sz="2400" b="1"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mn-lt"/>
              </a:rPr>
              <a:t>suficientemente</a:t>
            </a:r>
            <a:r>
              <a:rPr lang="ca-ES" sz="2400" b="1"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mn-lt"/>
              </a:rPr>
              <a:t>precisas</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los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particulares</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pueden</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invocarlas</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frente</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al Estado,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bien</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cuando</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éste</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se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abstiene</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de adaptar el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Derecho</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interno a la Directiva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dentro</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de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plazo</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bien</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cuando</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hace</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una </a:t>
            </a:r>
            <a:r>
              <a:rPr lang="ca-ES" sz="24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adaptación</a:t>
            </a:r>
            <a:r>
              <a:rPr lang="ca-E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mn-lt"/>
              </a:rPr>
              <a:t> incorrecta</a:t>
            </a:r>
            <a:r>
              <a:rPr lang="ca-ES" dirty="0">
                <a:latin typeface="+mn-lt"/>
              </a:rPr>
              <a:t>. </a:t>
            </a:r>
          </a:p>
        </p:txBody>
      </p:sp>
      <p:sp>
        <p:nvSpPr>
          <p:cNvPr id="2" name="Marcador de número de diapositiva 1"/>
          <p:cNvSpPr>
            <a:spLocks noGrp="1"/>
          </p:cNvSpPr>
          <p:nvPr>
            <p:ph type="sldNum" sz="quarter" idx="12"/>
          </p:nvPr>
        </p:nvSpPr>
        <p:spPr/>
        <p:txBody>
          <a:bodyPr/>
          <a:lstStyle/>
          <a:p>
            <a:pPr>
              <a:defRPr/>
            </a:pPr>
            <a:fld id="{8C23264F-642E-42DE-9C80-46055C812943}" type="slidenum">
              <a:rPr lang="en-US"/>
              <a:pPr>
                <a:defRPr/>
              </a:pPr>
              <a:t>2</a:t>
            </a:fld>
            <a:endParaRPr lang="en-US"/>
          </a:p>
        </p:txBody>
      </p:sp>
      <p:sp>
        <p:nvSpPr>
          <p:cNvPr id="3" name="Marcador de pie de página 2"/>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8ED14303-871C-469B-8A78-0BBA42F030A1}" type="slidenum">
              <a:rPr lang="en-US"/>
              <a:pPr>
                <a:defRPr/>
              </a:pPr>
              <a:t>20</a:t>
            </a:fld>
            <a:endParaRPr lang="en-US"/>
          </a:p>
        </p:txBody>
      </p:sp>
      <p:sp>
        <p:nvSpPr>
          <p:cNvPr id="4" name="Título 3"/>
          <p:cNvSpPr>
            <a:spLocks noGrp="1"/>
          </p:cNvSpPr>
          <p:nvPr>
            <p:ph type="title"/>
          </p:nvPr>
        </p:nvSpPr>
        <p:spPr>
          <a:xfrm>
            <a:off x="1793289" y="4889500"/>
            <a:ext cx="6512511" cy="625668"/>
          </a:xfrm>
        </p:spPr>
        <p:txBody>
          <a:bodyPr/>
          <a:lstStyle/>
          <a:p>
            <a:pPr marL="320040" indent="-320040" eaLnBrk="1" fontAlgn="auto" hangingPunct="1">
              <a:spcAft>
                <a:spcPts val="0"/>
              </a:spcAft>
              <a:buClr>
                <a:schemeClr val="accent6">
                  <a:lumMod val="75000"/>
                </a:schemeClr>
              </a:buClr>
              <a:defRPr/>
            </a:pPr>
            <a:r>
              <a:rPr lang="ca-ES" sz="2400" dirty="0" smtClean="0"/>
              <a:t>ART. 12.3 CONTROL COMPARTIT </a:t>
            </a:r>
            <a:br>
              <a:rPr lang="ca-ES" sz="2400" dirty="0" smtClean="0"/>
            </a:br>
            <a:r>
              <a:rPr lang="ca-ES" sz="1600" dirty="0" smtClean="0">
                <a:solidFill>
                  <a:srgbClr val="FF0000"/>
                </a:solidFill>
              </a:rPr>
              <a:t>DISPOSICIÓ ESTRUCTURANT EN TOT EL TRLCSP</a:t>
            </a:r>
            <a:endParaRPr lang="ca-ES" sz="2400" dirty="0"/>
          </a:p>
        </p:txBody>
      </p:sp>
      <p:graphicFrame>
        <p:nvGraphicFramePr>
          <p:cNvPr id="6" name="Marcador de contenido 5"/>
          <p:cNvGraphicFramePr>
            <a:graphicFrameLocks noGrp="1"/>
          </p:cNvGraphicFramePr>
          <p:nvPr>
            <p:ph sz="quarter" idx="13"/>
          </p:nvPr>
        </p:nvGraphicFramePr>
        <p:xfrm>
          <a:off x="596900" y="858520"/>
          <a:ext cx="7950200" cy="394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cto 8"/>
          <p:cNvCxnSpPr/>
          <p:nvPr/>
        </p:nvCxnSpPr>
        <p:spPr>
          <a:xfrm>
            <a:off x="4906963" y="1646238"/>
            <a:ext cx="823912" cy="7826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flipV="1">
            <a:off x="5059363" y="3159125"/>
            <a:ext cx="823912" cy="10874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a:off x="3170238" y="3271838"/>
            <a:ext cx="1046162" cy="974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flipV="1">
            <a:off x="3170238" y="1646238"/>
            <a:ext cx="914400" cy="681037"/>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8611E5-41D5-48D7-8FF4-4FD5353E971A}" type="slidenum">
              <a:rPr lang="en-US" smtClean="0">
                <a:solidFill>
                  <a:srgbClr val="A4DF29"/>
                </a:solidFill>
                <a:latin typeface="Franklin Gothic Book" pitchFamily="34" charset="0"/>
                <a:ea typeface="MS PGothic"/>
                <a:cs typeface="MS PGothic"/>
              </a:rPr>
              <a:pPr fontAlgn="base">
                <a:spcBef>
                  <a:spcPct val="0"/>
                </a:spcBef>
                <a:spcAft>
                  <a:spcPct val="0"/>
                </a:spcAft>
              </a:pPr>
              <a:t>21</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p:txBody>
          <a:bodyPr>
            <a:normAutofit/>
          </a:bodyPr>
          <a:lstStyle/>
          <a:p>
            <a:pPr marL="0" indent="0" eaLnBrk="1" fontAlgn="auto" hangingPunct="1">
              <a:spcAft>
                <a:spcPts val="0"/>
              </a:spcAft>
              <a:buClr>
                <a:schemeClr val="accent6">
                  <a:lumMod val="75000"/>
                </a:schemeClr>
              </a:buClr>
              <a:buFont typeface="Georgia" pitchFamily="18" charset="0"/>
              <a:buNone/>
              <a:defRPr/>
            </a:pPr>
            <a:endParaRPr lang="ca-ES" sz="2400" dirty="0">
              <a:effectLst>
                <a:outerShdw blurRad="38100" dist="38100" dir="2700000" algn="tl">
                  <a:srgbClr val="DDDDDD"/>
                </a:outerShdw>
              </a:effectLst>
              <a:latin typeface="Franklin Gothic Medium" charset="0"/>
              <a:ea typeface="MS PGothic" charset="0"/>
            </a:endParaRPr>
          </a:p>
        </p:txBody>
      </p:sp>
      <p:sp>
        <p:nvSpPr>
          <p:cNvPr id="29699" name="Marcador de contenido 2"/>
          <p:cNvSpPr>
            <a:spLocks noGrp="1"/>
          </p:cNvSpPr>
          <p:nvPr>
            <p:ph sz="quarter" idx="13"/>
          </p:nvPr>
        </p:nvSpPr>
        <p:spPr>
          <a:xfrm>
            <a:off x="1054100" y="1316038"/>
            <a:ext cx="6400800" cy="3475037"/>
          </a:xfrm>
        </p:spPr>
        <p:txBody>
          <a:bodyPr rtlCol="0">
            <a:normAutofit fontScale="77500" lnSpcReduction="20000"/>
          </a:bodyPr>
          <a:lstStyle/>
          <a:p>
            <a:pPr marL="45720" indent="0" eaLnBrk="1" fontAlgn="auto" hangingPunct="1">
              <a:lnSpc>
                <a:spcPct val="80000"/>
              </a:lnSpc>
              <a:buClr>
                <a:schemeClr val="accent6">
                  <a:lumMod val="75000"/>
                </a:schemeClr>
              </a:buClr>
              <a:buFont typeface="Georgia" pitchFamily="18" charset="0"/>
              <a:buNone/>
              <a:defRPr/>
            </a:pPr>
            <a:r>
              <a:rPr lang="ca-ES" sz="3000" dirty="0">
                <a:solidFill>
                  <a:schemeClr val="tx1">
                    <a:lumMod val="75000"/>
                    <a:lumOff val="25000"/>
                  </a:schemeClr>
                </a:solidFill>
                <a:latin typeface="Franklin Gothic Book" charset="0"/>
                <a:ea typeface="MS PGothic" charset="0"/>
              </a:rPr>
              <a:t>Article 32 </a:t>
            </a:r>
            <a:r>
              <a:rPr lang="ca-ES" sz="3000" dirty="0" smtClean="0">
                <a:solidFill>
                  <a:schemeClr val="tx1">
                    <a:lumMod val="75000"/>
                    <a:lumOff val="25000"/>
                  </a:schemeClr>
                </a:solidFill>
                <a:latin typeface="Franklin Gothic Book" charset="0"/>
                <a:ea typeface="MS PGothic" charset="0"/>
              </a:rPr>
              <a:t>Avantprojecte LCSP.</a:t>
            </a:r>
            <a:r>
              <a:rPr lang="ca-ES" sz="3000" dirty="0">
                <a:solidFill>
                  <a:schemeClr val="tx1">
                    <a:lumMod val="75000"/>
                    <a:lumOff val="25000"/>
                  </a:schemeClr>
                </a:solidFill>
                <a:latin typeface="Franklin Gothic Book" charset="0"/>
                <a:ea typeface="MS PGothic" charset="0"/>
              </a:rPr>
              <a:t>.</a:t>
            </a:r>
            <a:r>
              <a:rPr lang="ca-ES" sz="3000" dirty="0" smtClean="0">
                <a:solidFill>
                  <a:schemeClr val="tx1">
                    <a:lumMod val="75000"/>
                    <a:lumOff val="25000"/>
                  </a:schemeClr>
                </a:solidFill>
                <a:latin typeface="Franklin Gothic Book" charset="0"/>
                <a:ea typeface="MS PGothic" charset="0"/>
              </a:rPr>
              <a:t>.</a:t>
            </a:r>
          </a:p>
          <a:p>
            <a:pPr marL="45720" indent="0" eaLnBrk="1" fontAlgn="auto" hangingPunct="1">
              <a:lnSpc>
                <a:spcPct val="80000"/>
              </a:lnSpc>
              <a:buClr>
                <a:schemeClr val="accent6">
                  <a:lumMod val="75000"/>
                </a:schemeClr>
              </a:buClr>
              <a:buFont typeface="Georgia" pitchFamily="18" charset="0"/>
              <a:buNone/>
              <a:defRPr/>
            </a:pPr>
            <a:endParaRPr lang="ca-ES" sz="30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r>
              <a:rPr lang="ca-ES" sz="3000" dirty="0">
                <a:solidFill>
                  <a:schemeClr val="tx1">
                    <a:lumMod val="75000"/>
                    <a:lumOff val="25000"/>
                  </a:schemeClr>
                </a:solidFill>
                <a:latin typeface="Franklin Gothic Book" charset="0"/>
                <a:ea typeface="MS PGothic" charset="0"/>
              </a:rPr>
              <a:t>La compensació econòmica es realitza per </a:t>
            </a:r>
            <a:r>
              <a:rPr lang="ca-ES" sz="3000" dirty="0" smtClean="0">
                <a:solidFill>
                  <a:schemeClr val="tx1">
                    <a:lumMod val="75000"/>
                    <a:lumOff val="25000"/>
                  </a:schemeClr>
                </a:solidFill>
                <a:latin typeface="Franklin Gothic Book" charset="0"/>
                <a:ea typeface="MS PGothic" charset="0"/>
              </a:rPr>
              <a:t>tarifes</a:t>
            </a:r>
          </a:p>
          <a:p>
            <a:pPr indent="-182880" eaLnBrk="1" fontAlgn="auto" hangingPunct="1">
              <a:lnSpc>
                <a:spcPct val="80000"/>
              </a:lnSpc>
              <a:buClr>
                <a:schemeClr val="accent6">
                  <a:lumMod val="75000"/>
                </a:schemeClr>
              </a:buClr>
              <a:defRPr/>
            </a:pPr>
            <a:endParaRPr lang="ca-ES" sz="30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r>
              <a:rPr lang="ca-ES" sz="3000" dirty="0">
                <a:solidFill>
                  <a:schemeClr val="tx1">
                    <a:lumMod val="75000"/>
                    <a:lumOff val="25000"/>
                  </a:schemeClr>
                </a:solidFill>
                <a:latin typeface="Franklin Gothic Book" charset="0"/>
                <a:ea typeface="MS PGothic" charset="0"/>
              </a:rPr>
              <a:t>Se ha de publicar en la Plataforma de contractació aquesta condició de mitjà propi i també cada encàrrec que es </a:t>
            </a:r>
            <a:r>
              <a:rPr lang="ca-ES" sz="3000" dirty="0" smtClean="0">
                <a:solidFill>
                  <a:schemeClr val="tx1">
                    <a:lumMod val="75000"/>
                    <a:lumOff val="25000"/>
                  </a:schemeClr>
                </a:solidFill>
                <a:latin typeface="Franklin Gothic Book" charset="0"/>
                <a:ea typeface="MS PGothic" charset="0"/>
              </a:rPr>
              <a:t>formalitza</a:t>
            </a:r>
          </a:p>
          <a:p>
            <a:pPr indent="-182880" eaLnBrk="1" fontAlgn="auto" hangingPunct="1">
              <a:lnSpc>
                <a:spcPct val="80000"/>
              </a:lnSpc>
              <a:buClr>
                <a:schemeClr val="accent6">
                  <a:lumMod val="75000"/>
                </a:schemeClr>
              </a:buClr>
              <a:defRPr/>
            </a:pPr>
            <a:endParaRPr lang="ca-ES" sz="30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r>
              <a:rPr lang="ca-ES" sz="3000" dirty="0">
                <a:solidFill>
                  <a:schemeClr val="tx1">
                    <a:lumMod val="75000"/>
                    <a:lumOff val="25000"/>
                  </a:schemeClr>
                </a:solidFill>
                <a:latin typeface="Franklin Gothic Book" charset="0"/>
                <a:ea typeface="MS PGothic" charset="0"/>
              </a:rPr>
              <a:t>La contractació externa del mitjà propi no pot superar el 60% de la quantia de l’encàrrec...si es supera cal justificar-lo i mai el 100%...(apartat 6)</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5632C8-16BA-4D41-B2CC-7BD69FB49FF8}" type="slidenum">
              <a:rPr lang="en-US" smtClean="0">
                <a:solidFill>
                  <a:srgbClr val="A4DF29"/>
                </a:solidFill>
                <a:latin typeface="Franklin Gothic Book" pitchFamily="34" charset="0"/>
                <a:ea typeface="MS PGothic"/>
                <a:cs typeface="MS PGothic"/>
              </a:rPr>
              <a:pPr fontAlgn="base">
                <a:spcBef>
                  <a:spcPct val="0"/>
                </a:spcBef>
                <a:spcAft>
                  <a:spcPct val="0"/>
                </a:spcAft>
              </a:pPr>
              <a:t>22</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ca-ES" sz="2400" dirty="0">
                <a:effectLst>
                  <a:outerShdw blurRad="38100" dist="38100" dir="2700000" algn="tl">
                    <a:srgbClr val="DDDDDD"/>
                  </a:outerShdw>
                </a:effectLst>
                <a:latin typeface="Franklin Gothic Medium" charset="0"/>
                <a:ea typeface="MS PGothic" charset="0"/>
              </a:rPr>
              <a:t>Col·laboració entre poders adjudicadors</a:t>
            </a:r>
            <a:r>
              <a:rPr lang="ca-ES" sz="2400" dirty="0" smtClean="0">
                <a:effectLst>
                  <a:outerShdw blurRad="38100" dist="38100" dir="2700000" algn="tl">
                    <a:srgbClr val="DDDDDD"/>
                  </a:outerShdw>
                </a:effectLst>
                <a:latin typeface="Franklin Gothic Medium" charset="0"/>
                <a:ea typeface="MS PGothic" charset="0"/>
              </a:rPr>
              <a:t>.</a:t>
            </a:r>
            <a:br>
              <a:rPr lang="ca-ES" sz="2400" dirty="0" smtClean="0">
                <a:effectLst>
                  <a:outerShdw blurRad="38100" dist="38100" dir="2700000" algn="tl">
                    <a:srgbClr val="DDDDDD"/>
                  </a:outerShdw>
                </a:effectLst>
                <a:latin typeface="Franklin Gothic Medium" charset="0"/>
                <a:ea typeface="MS PGothic" charset="0"/>
              </a:rPr>
            </a:br>
            <a:r>
              <a:rPr lang="ca-ES" sz="2400" dirty="0" smtClean="0">
                <a:effectLst>
                  <a:outerShdw blurRad="38100" dist="38100" dir="2700000" algn="tl">
                    <a:srgbClr val="DDDDDD"/>
                  </a:outerShdw>
                </a:effectLst>
                <a:latin typeface="Franklin Gothic Medium" charset="0"/>
                <a:ea typeface="MS PGothic" charset="0"/>
              </a:rPr>
              <a:t>Convenis interadministratius</a:t>
            </a:r>
            <a:r>
              <a:rPr lang="ca-ES" sz="2400" dirty="0">
                <a:effectLst>
                  <a:outerShdw blurRad="38100" dist="38100" dir="2700000" algn="tl">
                    <a:srgbClr val="DDDDDD"/>
                  </a:outerShdw>
                </a:effectLst>
                <a:latin typeface="Franklin Gothic Medium" charset="0"/>
                <a:ea typeface="MS PGothic" charset="0"/>
              </a:rPr>
              <a:t/>
            </a:r>
            <a:br>
              <a:rPr lang="ca-ES" sz="2400" dirty="0">
                <a:effectLst>
                  <a:outerShdw blurRad="38100" dist="38100" dir="2700000" algn="tl">
                    <a:srgbClr val="DDDDDD"/>
                  </a:outerShdw>
                </a:effectLst>
                <a:latin typeface="Franklin Gothic Medium" charset="0"/>
                <a:ea typeface="MS PGothic" charset="0"/>
              </a:rPr>
            </a:br>
            <a:r>
              <a:rPr lang="ca-ES" sz="2400" dirty="0" smtClean="0">
                <a:effectLst>
                  <a:outerShdw blurRad="38100" dist="38100" dir="2700000" algn="tl">
                    <a:srgbClr val="DDDDDD"/>
                  </a:outerShdw>
                </a:effectLst>
                <a:latin typeface="Franklin Gothic Medium" charset="0"/>
                <a:ea typeface="MS PGothic" charset="0"/>
              </a:rPr>
              <a:t>Art. </a:t>
            </a:r>
            <a:r>
              <a:rPr lang="ca-ES" sz="2400" dirty="0">
                <a:effectLst>
                  <a:outerShdw blurRad="38100" dist="38100" dir="2700000" algn="tl">
                    <a:srgbClr val="DDDDDD"/>
                  </a:outerShdw>
                </a:effectLst>
                <a:latin typeface="Franklin Gothic Medium" charset="0"/>
                <a:ea typeface="MS PGothic" charset="0"/>
              </a:rPr>
              <a:t>12.4 </a:t>
            </a:r>
            <a:r>
              <a:rPr lang="ca-ES" sz="2400" dirty="0" smtClean="0">
                <a:effectLst>
                  <a:outerShdw blurRad="38100" dist="38100" dir="2700000" algn="tl">
                    <a:srgbClr val="DDDDDD"/>
                  </a:outerShdw>
                </a:effectLst>
                <a:latin typeface="Franklin Gothic Medium" charset="0"/>
                <a:ea typeface="MS PGothic" charset="0"/>
              </a:rPr>
              <a:t>Directiva </a:t>
            </a:r>
            <a:r>
              <a:rPr lang="ca-ES" sz="2400" dirty="0">
                <a:effectLst>
                  <a:outerShdw blurRad="38100" dist="38100" dir="2700000" algn="tl">
                    <a:srgbClr val="DDDDDD"/>
                  </a:outerShdw>
                </a:effectLst>
                <a:latin typeface="Franklin Gothic Medium" charset="0"/>
                <a:ea typeface="MS PGothic" charset="0"/>
              </a:rPr>
              <a:t>24/</a:t>
            </a:r>
            <a:r>
              <a:rPr lang="ca-ES" sz="2400" dirty="0" smtClean="0">
                <a:effectLst>
                  <a:outerShdw blurRad="38100" dist="38100" dir="2700000" algn="tl">
                    <a:srgbClr val="DDDDDD"/>
                  </a:outerShdw>
                </a:effectLst>
                <a:latin typeface="Franklin Gothic Medium" charset="0"/>
                <a:ea typeface="MS PGothic" charset="0"/>
              </a:rPr>
              <a:t>2014...art 4.1.b) TRLCSP</a:t>
            </a:r>
            <a:endParaRPr lang="ca-ES" sz="2400" dirty="0">
              <a:effectLst>
                <a:outerShdw blurRad="38100" dist="38100" dir="2700000" algn="tl">
                  <a:srgbClr val="DDDDDD"/>
                </a:outerShdw>
              </a:effectLst>
              <a:latin typeface="Franklin Gothic Medium" charset="0"/>
              <a:ea typeface="MS PGothic" charset="0"/>
            </a:endParaRPr>
          </a:p>
        </p:txBody>
      </p:sp>
      <p:sp>
        <p:nvSpPr>
          <p:cNvPr id="3" name="Marcador de contenido 2"/>
          <p:cNvSpPr>
            <a:spLocks noGrp="1"/>
          </p:cNvSpPr>
          <p:nvPr>
            <p:ph sz="quarter" idx="13"/>
          </p:nvPr>
        </p:nvSpPr>
        <p:spPr>
          <a:xfrm>
            <a:off x="1143000" y="731520"/>
            <a:ext cx="7018028" cy="3474720"/>
          </a:xfrm>
          <a:extLst/>
        </p:spPr>
        <p:txBody>
          <a:bodyPr rtlCol="0">
            <a:normAutofit/>
          </a:bodyPr>
          <a:lstStyle/>
          <a:p>
            <a:pPr marL="365760" indent="-283464" eaLnBrk="1" fontAlgn="auto" hangingPunct="1">
              <a:spcAft>
                <a:spcPts val="0"/>
              </a:spcAft>
              <a:buClr>
                <a:schemeClr val="accent6">
                  <a:lumMod val="75000"/>
                </a:schemeClr>
              </a:buClr>
              <a:buFont typeface="Wingdings 2"/>
              <a:buChar char=""/>
              <a:defRPr/>
            </a:pPr>
            <a:r>
              <a:rPr lang="ca-ES" dirty="0" smtClean="0">
                <a:solidFill>
                  <a:schemeClr val="tx1">
                    <a:lumMod val="75000"/>
                    <a:lumOff val="25000"/>
                  </a:schemeClr>
                </a:solidFill>
                <a:latin typeface="Arial Narrow"/>
                <a:cs typeface="Arial Narrow"/>
              </a:rPr>
              <a:t>Cooperació per satisfer els serveis públics</a:t>
            </a:r>
          </a:p>
          <a:p>
            <a:pPr marL="365760" indent="-283464" eaLnBrk="1" fontAlgn="auto" hangingPunct="1">
              <a:spcAft>
                <a:spcPts val="0"/>
              </a:spcAft>
              <a:buClr>
                <a:schemeClr val="accent6">
                  <a:lumMod val="75000"/>
                </a:schemeClr>
              </a:buClr>
              <a:buFont typeface="Wingdings 2"/>
              <a:buChar char=""/>
              <a:defRPr/>
            </a:pPr>
            <a:endParaRPr lang="ca-ES" dirty="0" smtClean="0">
              <a:solidFill>
                <a:schemeClr val="tx1">
                  <a:lumMod val="75000"/>
                  <a:lumOff val="25000"/>
                </a:schemeClr>
              </a:solidFill>
              <a:latin typeface="Arial Narrow"/>
              <a:cs typeface="Arial Narrow"/>
            </a:endParaRPr>
          </a:p>
          <a:p>
            <a:pPr marL="365760" indent="-283464" eaLnBrk="1" fontAlgn="auto" hangingPunct="1">
              <a:spcAft>
                <a:spcPts val="0"/>
              </a:spcAft>
              <a:buClr>
                <a:schemeClr val="accent6">
                  <a:lumMod val="75000"/>
                </a:schemeClr>
              </a:buClr>
              <a:buFont typeface="Wingdings 2"/>
              <a:buChar char=""/>
              <a:defRPr/>
            </a:pPr>
            <a:r>
              <a:rPr lang="ca-ES" dirty="0" smtClean="0">
                <a:solidFill>
                  <a:schemeClr val="tx1">
                    <a:lumMod val="75000"/>
                    <a:lumOff val="25000"/>
                  </a:schemeClr>
                </a:solidFill>
                <a:latin typeface="Arial Narrow"/>
                <a:cs typeface="Arial Narrow"/>
              </a:rPr>
              <a:t>El desenvolupament de la col·laboració esta guiada per consideracions d’interès públic</a:t>
            </a:r>
          </a:p>
          <a:p>
            <a:pPr marL="365760" indent="-283464" eaLnBrk="1" fontAlgn="auto" hangingPunct="1">
              <a:spcAft>
                <a:spcPts val="0"/>
              </a:spcAft>
              <a:buClr>
                <a:schemeClr val="accent6">
                  <a:lumMod val="75000"/>
                </a:schemeClr>
              </a:buClr>
              <a:buFont typeface="Wingdings 2"/>
              <a:buChar char=""/>
              <a:defRPr/>
            </a:pPr>
            <a:endParaRPr lang="ca-ES" dirty="0" smtClean="0">
              <a:solidFill>
                <a:schemeClr val="tx1">
                  <a:lumMod val="75000"/>
                  <a:lumOff val="25000"/>
                </a:schemeClr>
              </a:solidFill>
              <a:latin typeface="Arial Narrow"/>
              <a:cs typeface="Arial Narrow"/>
            </a:endParaRPr>
          </a:p>
          <a:p>
            <a:pPr marL="365760" indent="-283464" eaLnBrk="1" fontAlgn="auto" hangingPunct="1">
              <a:spcAft>
                <a:spcPts val="0"/>
              </a:spcAft>
              <a:buClr>
                <a:schemeClr val="accent6">
                  <a:lumMod val="75000"/>
                </a:schemeClr>
              </a:buClr>
              <a:buFont typeface="Wingdings 2"/>
              <a:buChar char=""/>
              <a:defRPr/>
            </a:pPr>
            <a:r>
              <a:rPr lang="ca-E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Narrow"/>
                <a:cs typeface="Arial Narrow"/>
              </a:rPr>
              <a:t>Els poders adjudicadors realitzin en el mercat menys del 20% de l’activitat objecte de la cooperació...</a:t>
            </a:r>
            <a:r>
              <a:rPr lang="ca-E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Narrow"/>
                <a:cs typeface="Arial Narrow"/>
              </a:rPr>
              <a:t>segons </a:t>
            </a:r>
            <a:r>
              <a:rPr lang="ca-ES" sz="24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Narrow"/>
                <a:cs typeface="Arial Narrow"/>
              </a:rPr>
              <a:t>promig</a:t>
            </a:r>
            <a:r>
              <a:rPr lang="ca-E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Narrow"/>
                <a:cs typeface="Arial Narrow"/>
              </a:rPr>
              <a:t> del volum de negocis total o altre indicador...</a:t>
            </a:r>
            <a:endParaRPr lang="ca-ES" dirty="0">
              <a:solidFill>
                <a:srgbClr val="FF0000"/>
              </a:solidFill>
              <a:latin typeface="Arial Narrow"/>
              <a:cs typeface="Arial Narrow"/>
            </a:endParaRPr>
          </a:p>
        </p:txBody>
      </p:sp>
      <p:sp>
        <p:nvSpPr>
          <p:cNvPr id="4" name="Marcador de pie de página 3"/>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47948F-8394-42DA-AAF7-BF423DDF07E4}" type="slidenum">
              <a:rPr lang="en-US" smtClean="0">
                <a:solidFill>
                  <a:srgbClr val="A4DF29"/>
                </a:solidFill>
                <a:latin typeface="Franklin Gothic Book" pitchFamily="34" charset="0"/>
                <a:ea typeface="MS PGothic"/>
                <a:cs typeface="MS PGothic"/>
              </a:rPr>
              <a:pPr fontAlgn="base">
                <a:spcBef>
                  <a:spcPct val="0"/>
                </a:spcBef>
                <a:spcAft>
                  <a:spcPct val="0"/>
                </a:spcAft>
              </a:pPr>
              <a:t>23</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ca-ES" sz="2000" dirty="0">
                <a:effectLst>
                  <a:outerShdw blurRad="38100" dist="38100" dir="2700000" algn="tl">
                    <a:srgbClr val="DDDDDD"/>
                  </a:outerShdw>
                </a:effectLst>
                <a:latin typeface="Franklin Gothic Medium" charset="0"/>
                <a:ea typeface="MS PGothic" charset="0"/>
              </a:rPr>
              <a:t>CONTRACTES </a:t>
            </a:r>
            <a:r>
              <a:rPr lang="ca-ES" sz="2000" dirty="0" smtClean="0">
                <a:effectLst>
                  <a:outerShdw blurRad="38100" dist="38100" dir="2700000" algn="tl">
                    <a:srgbClr val="DDDDDD"/>
                  </a:outerShdw>
                </a:effectLst>
                <a:latin typeface="Franklin Gothic Medium" charset="0"/>
                <a:ea typeface="MS PGothic" charset="0"/>
              </a:rPr>
              <a:t>MIXTES</a:t>
            </a:r>
            <a:r>
              <a:rPr lang="ca-ES" sz="2000" dirty="0">
                <a:effectLst>
                  <a:outerShdw blurRad="38100" dist="38100" dir="2700000" algn="tl">
                    <a:srgbClr val="DDDDDD"/>
                  </a:outerShdw>
                </a:effectLst>
                <a:latin typeface="Franklin Gothic Medium" charset="0"/>
                <a:ea typeface="MS PGothic" charset="0"/>
              </a:rPr>
              <a:t/>
            </a:r>
            <a:br>
              <a:rPr lang="ca-ES" sz="2000" dirty="0">
                <a:effectLst>
                  <a:outerShdw blurRad="38100" dist="38100" dir="2700000" algn="tl">
                    <a:srgbClr val="DDDDDD"/>
                  </a:outerShdw>
                </a:effectLst>
                <a:latin typeface="Franklin Gothic Medium" charset="0"/>
                <a:ea typeface="MS PGothic" charset="0"/>
              </a:rPr>
            </a:br>
            <a:r>
              <a:rPr lang="ca-ES" sz="2000" dirty="0">
                <a:effectLst>
                  <a:outerShdw blurRad="38100" dist="38100" dir="2700000" algn="tl">
                    <a:srgbClr val="DDDDDD"/>
                  </a:outerShdw>
                </a:effectLst>
                <a:latin typeface="Franklin Gothic Medium" charset="0"/>
                <a:ea typeface="MS PGothic" charset="0"/>
              </a:rPr>
              <a:t>Art </a:t>
            </a:r>
            <a:r>
              <a:rPr lang="ca-ES" sz="2000" dirty="0" smtClean="0">
                <a:effectLst>
                  <a:outerShdw blurRad="38100" dist="38100" dir="2700000" algn="tl">
                    <a:srgbClr val="DDDDDD"/>
                  </a:outerShdw>
                </a:effectLst>
                <a:latin typeface="Franklin Gothic Medium" charset="0"/>
                <a:ea typeface="MS PGothic" charset="0"/>
              </a:rPr>
              <a:t>3,  </a:t>
            </a:r>
            <a:r>
              <a:rPr lang="ca-ES" sz="2000" dirty="0">
                <a:effectLst>
                  <a:outerShdw blurRad="38100" dist="38100" dir="2700000" algn="tl">
                    <a:srgbClr val="DDDDDD"/>
                  </a:outerShdw>
                </a:effectLst>
                <a:latin typeface="Franklin Gothic Medium" charset="0"/>
                <a:ea typeface="MS PGothic" charset="0"/>
              </a:rPr>
              <a:t>Directiva 24/2014</a:t>
            </a:r>
            <a:br>
              <a:rPr lang="ca-ES" sz="2000" dirty="0">
                <a:effectLst>
                  <a:outerShdw blurRad="38100" dist="38100" dir="2700000" algn="tl">
                    <a:srgbClr val="DDDDDD"/>
                  </a:outerShdw>
                </a:effectLst>
                <a:latin typeface="Franklin Gothic Medium" charset="0"/>
                <a:ea typeface="MS PGothic" charset="0"/>
              </a:rPr>
            </a:br>
            <a:r>
              <a:rPr lang="ca-ES" sz="2200" dirty="0">
                <a:effectLst>
                  <a:outerShdw blurRad="38100" dist="38100" dir="2700000" algn="tl">
                    <a:srgbClr val="DDDDDD"/>
                  </a:outerShdw>
                </a:effectLst>
                <a:latin typeface="Franklin Gothic Medium" charset="0"/>
                <a:ea typeface="MS PGothic" charset="0"/>
              </a:rPr>
              <a:t/>
            </a:r>
            <a:br>
              <a:rPr lang="ca-ES" sz="2200" dirty="0">
                <a:effectLst>
                  <a:outerShdw blurRad="38100" dist="38100" dir="2700000" algn="tl">
                    <a:srgbClr val="DDDDDD"/>
                  </a:outerShdw>
                </a:effectLst>
                <a:latin typeface="Franklin Gothic Medium" charset="0"/>
                <a:ea typeface="MS PGothic" charset="0"/>
              </a:rPr>
            </a:br>
            <a:endParaRPr lang="ca-ES" sz="2200" dirty="0">
              <a:effectLst>
                <a:outerShdw blurRad="38100" dist="38100" dir="2700000" algn="tl">
                  <a:srgbClr val="DDDDDD"/>
                </a:outerShdw>
              </a:effectLst>
              <a:latin typeface="Franklin Gothic Medium" charset="0"/>
              <a:ea typeface="MS PGothic" charset="0"/>
            </a:endParaRPr>
          </a:p>
        </p:txBody>
      </p:sp>
      <p:sp>
        <p:nvSpPr>
          <p:cNvPr id="36867" name="Marcador de contenido 2"/>
          <p:cNvSpPr>
            <a:spLocks noGrp="1"/>
          </p:cNvSpPr>
          <p:nvPr>
            <p:ph sz="quarter" idx="13"/>
          </p:nvPr>
        </p:nvSpPr>
        <p:spPr>
          <a:xfrm>
            <a:off x="1143000" y="731838"/>
            <a:ext cx="6400800" cy="3475037"/>
          </a:xfrm>
        </p:spPr>
        <p:txBody>
          <a:bodyPr rtlCol="0">
            <a:normAutofit fontScale="92500" lnSpcReduction="20000"/>
          </a:bodyPr>
          <a:lstStyle/>
          <a:p>
            <a:pPr marL="80963" indent="0" eaLnBrk="1" fontAlgn="auto" hangingPunct="1">
              <a:lnSpc>
                <a:spcPct val="80000"/>
              </a:lnSpc>
              <a:buClr>
                <a:schemeClr val="accent6">
                  <a:lumMod val="75000"/>
                </a:schemeClr>
              </a:buClr>
              <a:buFont typeface="Wingdings 2" charset="0"/>
              <a:buNone/>
              <a:defRPr/>
            </a:pPr>
            <a:r>
              <a:rPr lang="ca-ES" i="1" dirty="0">
                <a:solidFill>
                  <a:schemeClr val="tx1">
                    <a:lumMod val="75000"/>
                    <a:lumOff val="25000"/>
                  </a:schemeClr>
                </a:solidFill>
                <a:latin typeface="Franklin Gothic Book" charset="0"/>
                <a:ea typeface="MS PGothic" charset="0"/>
              </a:rPr>
              <a:t>Una regulació complicada que afecta la regulació vigent espanyola</a:t>
            </a:r>
          </a:p>
          <a:p>
            <a:pPr marL="80963" indent="0" eaLnBrk="1" fontAlgn="auto" hangingPunct="1">
              <a:lnSpc>
                <a:spcPct val="80000"/>
              </a:lnSpc>
              <a:buClr>
                <a:schemeClr val="accent6">
                  <a:lumMod val="75000"/>
                </a:schemeClr>
              </a:buClr>
              <a:buFont typeface="Wingdings 2" charset="0"/>
              <a:buNone/>
              <a:defRPr/>
            </a:pPr>
            <a:endParaRPr lang="ca-ES" i="1"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buFont typeface="Wingdings 2" charset="0"/>
              <a:buNone/>
              <a:defRPr/>
            </a:pPr>
            <a:r>
              <a:rPr lang="ca-ES" i="1" dirty="0">
                <a:solidFill>
                  <a:schemeClr val="tx1">
                    <a:lumMod val="75000"/>
                    <a:lumOff val="25000"/>
                  </a:schemeClr>
                </a:solidFill>
                <a:latin typeface="Franklin Gothic Book" charset="0"/>
                <a:ea typeface="MS PGothic" charset="0"/>
              </a:rPr>
              <a:t>OBRES+SUBM O SERVEIS: s’adjudica segons l’objecte principal...</a:t>
            </a:r>
          </a:p>
          <a:p>
            <a:pPr marL="80963" indent="0" eaLnBrk="1" fontAlgn="auto" hangingPunct="1">
              <a:lnSpc>
                <a:spcPct val="80000"/>
              </a:lnSpc>
              <a:buClr>
                <a:schemeClr val="accent6">
                  <a:lumMod val="75000"/>
                </a:schemeClr>
              </a:buClr>
              <a:buFont typeface="Wingdings 2" charset="0"/>
              <a:buNone/>
              <a:defRPr/>
            </a:pPr>
            <a:endParaRPr lang="ca-ES" i="1"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buFont typeface="Wingdings 2" charset="0"/>
              <a:buNone/>
              <a:defRPr/>
            </a:pPr>
            <a:r>
              <a:rPr lang="ca-ES" i="1" dirty="0">
                <a:solidFill>
                  <a:schemeClr val="tx1">
                    <a:lumMod val="75000"/>
                    <a:lumOff val="25000"/>
                  </a:schemeClr>
                </a:solidFill>
                <a:latin typeface="Franklin Gothic Book" charset="0"/>
                <a:ea typeface="MS PGothic" charset="0"/>
              </a:rPr>
              <a:t>SERVEIS+SUBMINISTRAM: s’adjudica segons el major valor estimat</a:t>
            </a:r>
          </a:p>
          <a:p>
            <a:pPr marL="80963" indent="0" eaLnBrk="1" fontAlgn="auto" hangingPunct="1">
              <a:lnSpc>
                <a:spcPct val="80000"/>
              </a:lnSpc>
              <a:buClr>
                <a:schemeClr val="accent6">
                  <a:lumMod val="75000"/>
                </a:schemeClr>
              </a:buClr>
              <a:buFont typeface="Wingdings 2" charset="0"/>
              <a:buNone/>
              <a:defRPr/>
            </a:pPr>
            <a:endParaRPr lang="ca-ES" i="1"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buFont typeface="Wingdings 2" charset="0"/>
              <a:buNone/>
              <a:defRPr/>
            </a:pPr>
            <a:r>
              <a:rPr lang="ca-ES" i="1" dirty="0">
                <a:solidFill>
                  <a:schemeClr val="tx1">
                    <a:lumMod val="75000"/>
                    <a:lumOff val="25000"/>
                  </a:schemeClr>
                </a:solidFill>
                <a:latin typeface="Franklin Gothic Book" charset="0"/>
                <a:ea typeface="MS PGothic" charset="0"/>
              </a:rPr>
              <a:t>Art. 3.4 directiva: Prestacions de la directiva i prestacions/no directiva, si s’opta pel contracte </a:t>
            </a:r>
            <a:r>
              <a:rPr lang="ca-ES" i="1" dirty="0" err="1">
                <a:solidFill>
                  <a:schemeClr val="tx1">
                    <a:lumMod val="75000"/>
                    <a:lumOff val="25000"/>
                  </a:schemeClr>
                </a:solidFill>
                <a:latin typeface="Franklin Gothic Book" charset="0"/>
                <a:ea typeface="MS PGothic" charset="0"/>
              </a:rPr>
              <a:t>mixte</a:t>
            </a:r>
            <a:r>
              <a:rPr lang="ca-ES" i="1" dirty="0">
                <a:solidFill>
                  <a:schemeClr val="tx1">
                    <a:lumMod val="75000"/>
                    <a:lumOff val="25000"/>
                  </a:schemeClr>
                </a:solidFill>
                <a:latin typeface="Franklin Gothic Book" charset="0"/>
                <a:ea typeface="MS PGothic" charset="0"/>
              </a:rPr>
              <a:t>, se aplica la directiva 24/2014...això afecta exclusió TRLCSP art 4.1.p) negocis patrimonials amb objectes contracte públic...</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FC6D14-07C2-41D2-B24B-2DA3B2D50E21}" type="slidenum">
              <a:rPr lang="en-US" smtClean="0">
                <a:solidFill>
                  <a:srgbClr val="A4DF29"/>
                </a:solidFill>
                <a:latin typeface="Franklin Gothic Book" pitchFamily="34" charset="0"/>
                <a:ea typeface="MS PGothic"/>
                <a:cs typeface="MS PGothic"/>
              </a:rPr>
              <a:pPr fontAlgn="base">
                <a:spcBef>
                  <a:spcPct val="0"/>
                </a:spcBef>
                <a:spcAft>
                  <a:spcPct val="0"/>
                </a:spcAft>
              </a:pPr>
              <a:t>24</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Vocabulari comú de contractes públics...art 23 directiva 24/2014</a:t>
            </a:r>
          </a:p>
        </p:txBody>
      </p:sp>
      <p:sp>
        <p:nvSpPr>
          <p:cNvPr id="75779" name="Marcador de contenido 2"/>
          <p:cNvSpPr>
            <a:spLocks noGrp="1"/>
          </p:cNvSpPr>
          <p:nvPr>
            <p:ph sz="quarter" idx="13"/>
          </p:nvPr>
        </p:nvSpPr>
        <p:spPr>
          <a:xfrm>
            <a:off x="1143000" y="731838"/>
            <a:ext cx="6400800" cy="3475037"/>
          </a:xfrm>
        </p:spPr>
        <p:txBody>
          <a:bodyPr/>
          <a:lstStyle/>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eaLnBrk="1" hangingPunct="1">
              <a:buFont typeface="Wingdings 2" pitchFamily="18" charset="2"/>
              <a:buNone/>
            </a:pPr>
            <a:r>
              <a:rPr lang="ca-ES" sz="2800" smtClean="0">
                <a:latin typeface="Franklin Gothic Book" pitchFamily="34" charset="0"/>
                <a:ea typeface="MS PGothic"/>
                <a:cs typeface="MS PGothic"/>
              </a:rPr>
              <a:t>La doble classificació estadística CPV...Clasificación de Productos por Actividades (CNPA)  de l’article 67.2.A) RGLCAP</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806CE4-9630-4A63-A712-CB68E3ED427F}" type="slidenum">
              <a:rPr lang="en-US" smtClean="0">
                <a:solidFill>
                  <a:srgbClr val="A4DF29"/>
                </a:solidFill>
                <a:latin typeface="Franklin Gothic Book" pitchFamily="34" charset="0"/>
                <a:ea typeface="MS PGothic"/>
                <a:cs typeface="MS PGothic"/>
              </a:rPr>
              <a:pPr fontAlgn="base">
                <a:spcBef>
                  <a:spcPct val="0"/>
                </a:spcBef>
                <a:spcAft>
                  <a:spcPct val="0"/>
                </a:spcAft>
              </a:pPr>
              <a:t>25</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Exclusions directiva 24/2014</a:t>
            </a:r>
            <a:br>
              <a:rPr lang="ca-ES" sz="3900">
                <a:effectLst>
                  <a:outerShdw blurRad="38100" dist="38100" dir="2700000" algn="tl">
                    <a:srgbClr val="DDDDDD"/>
                  </a:outerShdw>
                </a:effectLst>
                <a:latin typeface="Franklin Gothic Medium" charset="0"/>
                <a:ea typeface="MS PGothic" charset="0"/>
              </a:rPr>
            </a:br>
            <a:r>
              <a:rPr lang="ca-ES" sz="3900">
                <a:effectLst>
                  <a:outerShdw blurRad="38100" dist="38100" dir="2700000" algn="tl">
                    <a:srgbClr val="DDDDDD"/>
                  </a:outerShdw>
                </a:effectLst>
                <a:latin typeface="Franklin Gothic Medium" charset="0"/>
                <a:ea typeface="MS PGothic" charset="0"/>
              </a:rPr>
              <a:t>Article 10.d.ii))</a:t>
            </a:r>
          </a:p>
        </p:txBody>
      </p:sp>
      <p:sp>
        <p:nvSpPr>
          <p:cNvPr id="32771" name="Marcador de contenido 2"/>
          <p:cNvSpPr>
            <a:spLocks noGrp="1"/>
          </p:cNvSpPr>
          <p:nvPr>
            <p:ph sz="quarter" idx="13"/>
          </p:nvPr>
        </p:nvSpPr>
        <p:spPr>
          <a:xfrm>
            <a:off x="1143000" y="731838"/>
            <a:ext cx="6400800" cy="3475037"/>
          </a:xfrm>
        </p:spPr>
        <p:txBody>
          <a:bodyPr rtlCol="0">
            <a:normAutofit lnSpcReduction="10000"/>
          </a:bodyPr>
          <a:lstStyle/>
          <a:p>
            <a:pPr marL="80963" indent="0" eaLnBrk="1" fontAlgn="auto" hangingPunct="1">
              <a:buClr>
                <a:schemeClr val="accent6">
                  <a:lumMod val="75000"/>
                </a:schemeClr>
              </a:buClr>
              <a:buFont typeface="Wingdings 2" charset="0"/>
              <a:buNone/>
              <a:defRPr/>
            </a:pPr>
            <a:endParaRPr lang="ca-ES" dirty="0">
              <a:solidFill>
                <a:schemeClr val="tx1">
                  <a:lumMod val="75000"/>
                  <a:lumOff val="25000"/>
                </a:schemeClr>
              </a:solidFill>
              <a:latin typeface="Franklin Gothic Book" charset="0"/>
              <a:ea typeface="MS PGothic" charset="0"/>
            </a:endParaRPr>
          </a:p>
          <a:p>
            <a:pPr marL="80963" indent="0" eaLnBrk="1" fontAlgn="auto" hangingPunct="1">
              <a:buClr>
                <a:schemeClr val="accent6">
                  <a:lumMod val="75000"/>
                </a:schemeClr>
              </a:buClr>
              <a:buFont typeface="Wingdings 2" charset="0"/>
              <a:buNone/>
              <a:defRPr/>
            </a:pPr>
            <a:r>
              <a:rPr lang="ca-ES" dirty="0">
                <a:solidFill>
                  <a:schemeClr val="tx1">
                    <a:lumMod val="75000"/>
                    <a:lumOff val="25000"/>
                  </a:schemeClr>
                </a:solidFill>
                <a:latin typeface="Franklin Gothic Book" charset="0"/>
                <a:ea typeface="MS PGothic" charset="0"/>
              </a:rPr>
              <a:t>Assessorament jurídic com a preparació d’un procediment judicial</a:t>
            </a:r>
          </a:p>
          <a:p>
            <a:pPr marL="80963" indent="0" eaLnBrk="1" fontAlgn="auto" hangingPunct="1">
              <a:buClr>
                <a:schemeClr val="accent6">
                  <a:lumMod val="75000"/>
                </a:schemeClr>
              </a:buClr>
              <a:buFont typeface="Wingdings 2" charset="0"/>
              <a:buNone/>
              <a:defRPr/>
            </a:pPr>
            <a:r>
              <a:rPr lang="ca-ES" dirty="0">
                <a:solidFill>
                  <a:schemeClr val="tx1">
                    <a:lumMod val="75000"/>
                    <a:lumOff val="25000"/>
                  </a:schemeClr>
                </a:solidFill>
                <a:latin typeface="Franklin Gothic Book" charset="0"/>
                <a:ea typeface="MS PGothic" charset="0"/>
              </a:rPr>
              <a:t>Serveis relacionats amb campanyes polítiques adjudicats per un partit polític en el context d’una campanya </a:t>
            </a:r>
            <a:r>
              <a:rPr lang="ca-ES" dirty="0" smtClean="0">
                <a:solidFill>
                  <a:schemeClr val="tx1">
                    <a:lumMod val="75000"/>
                    <a:lumOff val="25000"/>
                  </a:schemeClr>
                </a:solidFill>
                <a:latin typeface="Franklin Gothic Book" charset="0"/>
                <a:ea typeface="MS PGothic" charset="0"/>
              </a:rPr>
              <a:t>electoral</a:t>
            </a:r>
          </a:p>
          <a:p>
            <a:pPr marL="80963" indent="0" eaLnBrk="1" fontAlgn="auto" hangingPunct="1">
              <a:buClr>
                <a:schemeClr val="accent6">
                  <a:lumMod val="75000"/>
                </a:schemeClr>
              </a:buClr>
              <a:buFont typeface="Wingdings 2" charset="0"/>
              <a:buNone/>
              <a:defRPr/>
            </a:pPr>
            <a:endParaRPr lang="ca-ES" dirty="0">
              <a:solidFill>
                <a:schemeClr val="tx1">
                  <a:lumMod val="75000"/>
                  <a:lumOff val="25000"/>
                </a:schemeClr>
              </a:solidFill>
              <a:latin typeface="Franklin Gothic Book" charset="0"/>
              <a:ea typeface="MS PGothic" charset="0"/>
            </a:endParaRPr>
          </a:p>
          <a:p>
            <a:pPr marL="80963" indent="0" eaLnBrk="1" fontAlgn="auto" hangingPunct="1">
              <a:buClr>
                <a:schemeClr val="accent6">
                  <a:lumMod val="75000"/>
                </a:schemeClr>
              </a:buClr>
              <a:buFont typeface="Wingdings 2" charset="0"/>
              <a:buNone/>
              <a:defRPr/>
            </a:pPr>
            <a:r>
              <a:rPr lang="ca-ES" i="1" dirty="0" smtClean="0">
                <a:solidFill>
                  <a:schemeClr val="tx1">
                    <a:lumMod val="75000"/>
                    <a:lumOff val="25000"/>
                  </a:schemeClr>
                </a:solidFill>
                <a:latin typeface="Franklin Gothic Book" charset="0"/>
                <a:ea typeface="MS PGothic" charset="0"/>
              </a:rPr>
              <a:t>L’avantprojecte LCSP  </a:t>
            </a:r>
            <a:r>
              <a:rPr lang="ca-ES" i="1" dirty="0">
                <a:solidFill>
                  <a:schemeClr val="tx1">
                    <a:lumMod val="75000"/>
                    <a:lumOff val="25000"/>
                  </a:schemeClr>
                </a:solidFill>
                <a:latin typeface="Franklin Gothic Book" charset="0"/>
                <a:ea typeface="MS PGothic" charset="0"/>
              </a:rPr>
              <a:t>els qualifica sempre com a no harmonitzats</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65F2C6-2D91-48AC-A005-3DD9211C676A}" type="slidenum">
              <a:rPr lang="en-US" smtClean="0">
                <a:solidFill>
                  <a:srgbClr val="A4DF29"/>
                </a:solidFill>
                <a:latin typeface="Franklin Gothic Book" pitchFamily="34" charset="0"/>
                <a:ea typeface="MS PGothic"/>
                <a:cs typeface="MS PGothic"/>
              </a:rPr>
              <a:pPr fontAlgn="base">
                <a:spcBef>
                  <a:spcPct val="0"/>
                </a:spcBef>
                <a:spcAft>
                  <a:spcPct val="0"/>
                </a:spcAft>
              </a:pPr>
              <a:t>26</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Franklin Gothic Medium" charset="0"/>
                <a:ea typeface="MS PGothic" charset="0"/>
              </a:rPr>
              <a:t>Representació judicial</a:t>
            </a:r>
          </a:p>
        </p:txBody>
      </p:sp>
      <p:pic>
        <p:nvPicPr>
          <p:cNvPr id="77827" name="Marcador de contenido 5" descr="Captura de pantalla 2016-03-01 a la(s) 18.07.47.png"/>
          <p:cNvPicPr>
            <a:picLocks noGrp="1" noChangeAspect="1"/>
          </p:cNvPicPr>
          <p:nvPr>
            <p:ph sz="quarter" idx="13"/>
          </p:nvPr>
        </p:nvPicPr>
        <p:blipFill>
          <a:blip r:embed="rId2"/>
          <a:srcRect t="-20988" b="-20988"/>
          <a:stretch>
            <a:fillRect/>
          </a:stretch>
        </p:blipFill>
        <p:spPr>
          <a:xfrm>
            <a:off x="1143000" y="731838"/>
            <a:ext cx="6400800" cy="3475037"/>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4D6CB6-742F-4802-AD14-307DA3F741B4}" type="slidenum">
              <a:rPr lang="en-US" smtClean="0">
                <a:solidFill>
                  <a:srgbClr val="A4DF29"/>
                </a:solidFill>
                <a:latin typeface="Franklin Gothic Book" pitchFamily="34" charset="0"/>
                <a:ea typeface="MS PGothic"/>
                <a:cs typeface="MS PGothic"/>
              </a:rPr>
              <a:pPr fontAlgn="base">
                <a:spcBef>
                  <a:spcPct val="0"/>
                </a:spcBef>
                <a:spcAft>
                  <a:spcPct val="0"/>
                </a:spcAft>
              </a:pPr>
              <a:t>27</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a:bodyPr>
          <a:lstStyle/>
          <a:p>
            <a:pPr marL="0" indent="0" eaLnBrk="1" fontAlgn="auto" hangingPunct="1">
              <a:spcAft>
                <a:spcPts val="0"/>
              </a:spcAft>
              <a:buClr>
                <a:schemeClr val="accent6">
                  <a:lumMod val="75000"/>
                </a:schemeClr>
              </a:buClr>
              <a:buFont typeface="Georgia" pitchFamily="18" charset="0"/>
              <a:buNone/>
              <a:defRPr/>
            </a:pPr>
            <a:r>
              <a:rPr lang="ca-ES" sz="2000" dirty="0" smtClean="0">
                <a:effectLst>
                  <a:outerShdw blurRad="38100" dist="38100" dir="2700000" algn="tl">
                    <a:srgbClr val="DDDDDD"/>
                  </a:outerShdw>
                </a:effectLst>
                <a:latin typeface="Franklin Gothic Medium" charset="0"/>
                <a:ea typeface="MS PGothic" charset="0"/>
              </a:rPr>
              <a:t>Art. 38, Directiva 24/2014</a:t>
            </a:r>
            <a:br>
              <a:rPr lang="ca-ES" sz="2000" dirty="0" smtClean="0">
                <a:effectLst>
                  <a:outerShdw blurRad="38100" dist="38100" dir="2700000" algn="tl">
                    <a:srgbClr val="DDDDDD"/>
                  </a:outerShdw>
                </a:effectLst>
                <a:latin typeface="Franklin Gothic Medium" charset="0"/>
                <a:ea typeface="MS PGothic" charset="0"/>
              </a:rPr>
            </a:br>
            <a:r>
              <a:rPr lang="ca-ES" sz="2000" dirty="0" smtClean="0">
                <a:effectLst>
                  <a:outerShdw blurRad="38100" dist="38100" dir="2700000" algn="tl">
                    <a:srgbClr val="DDDDDD"/>
                  </a:outerShdw>
                </a:effectLst>
                <a:latin typeface="Franklin Gothic Medium" charset="0"/>
                <a:ea typeface="MS PGothic" charset="0"/>
              </a:rPr>
              <a:t>Contractació conjunta esporàdica</a:t>
            </a:r>
            <a:br>
              <a:rPr lang="ca-ES" sz="2000" dirty="0" smtClean="0">
                <a:effectLst>
                  <a:outerShdw blurRad="38100" dist="38100" dir="2700000" algn="tl">
                    <a:srgbClr val="DDDDDD"/>
                  </a:outerShdw>
                </a:effectLst>
                <a:latin typeface="Franklin Gothic Medium" charset="0"/>
                <a:ea typeface="MS PGothic" charset="0"/>
              </a:rPr>
            </a:br>
            <a:r>
              <a:rPr lang="ca-ES" sz="2000" dirty="0" smtClean="0">
                <a:solidFill>
                  <a:srgbClr val="0000FF"/>
                </a:solidFill>
                <a:effectLst>
                  <a:outerShdw blurRad="38100" dist="38100" dir="2700000" algn="tl">
                    <a:srgbClr val="DDDDDD"/>
                  </a:outerShdw>
                </a:effectLst>
                <a:latin typeface="Franklin Gothic Medium" charset="0"/>
                <a:ea typeface="MS PGothic" charset="0"/>
              </a:rPr>
              <a:t>Efecte estructurant </a:t>
            </a:r>
            <a:endParaRPr lang="ca-ES" sz="2000" dirty="0">
              <a:effectLst>
                <a:outerShdw blurRad="38100" dist="38100" dir="2700000" algn="tl">
                  <a:srgbClr val="DDDDDD"/>
                </a:outerShdw>
              </a:effectLst>
              <a:latin typeface="Franklin Gothic Medium" charset="0"/>
              <a:ea typeface="MS PGothic" charset="0"/>
            </a:endParaRPr>
          </a:p>
        </p:txBody>
      </p:sp>
      <p:sp>
        <p:nvSpPr>
          <p:cNvPr id="78851" name="Marcador de contenido 2"/>
          <p:cNvSpPr>
            <a:spLocks noGrp="1"/>
          </p:cNvSpPr>
          <p:nvPr>
            <p:ph sz="quarter" idx="13"/>
          </p:nvPr>
        </p:nvSpPr>
        <p:spPr>
          <a:xfrm>
            <a:off x="1143000" y="731838"/>
            <a:ext cx="6400800" cy="3475037"/>
          </a:xfrm>
        </p:spPr>
        <p:txBody>
          <a:bodyPr/>
          <a:lstStyle/>
          <a:p>
            <a:pPr eaLnBrk="1" hangingPunct="1"/>
            <a:endParaRPr lang="ca-ES" smtClean="0">
              <a:latin typeface="Franklin Gothic Book" pitchFamily="34" charset="0"/>
              <a:ea typeface="MS PGothic"/>
              <a:cs typeface="MS PGothic"/>
            </a:endParaRPr>
          </a:p>
          <a:p>
            <a:pPr eaLnBrk="1" hangingPunct="1">
              <a:buFont typeface="Wingdings 2" pitchFamily="18" charset="2"/>
              <a:buNone/>
            </a:pPr>
            <a:endParaRPr lang="ca-ES" smtClean="0">
              <a:latin typeface="Franklin Gothic Book" pitchFamily="34" charset="0"/>
              <a:ea typeface="MS PGothic"/>
              <a:cs typeface="MS PGothic"/>
            </a:endParaRPr>
          </a:p>
          <a:p>
            <a:pPr algn="ctr" eaLnBrk="1" hangingPunct="1">
              <a:buFont typeface="Wingdings 2" pitchFamily="18" charset="2"/>
              <a:buNone/>
            </a:pPr>
            <a:r>
              <a:rPr lang="ca-ES" smtClean="0">
                <a:latin typeface="Andale Mono"/>
                <a:ea typeface="MS PGothic"/>
                <a:cs typeface="Andale Mono"/>
              </a:rPr>
              <a:t>S’habilita la contractació conjunta esporàdica  i la contractació de poders adjudicadors pertanyents a diferents Estats membres</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Marcador de número de diapositiva 5"/>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567B3F-5872-453D-85A0-BD65B94A1E70}" type="slidenum">
              <a:rPr lang="en-US" smtClean="0">
                <a:solidFill>
                  <a:srgbClr val="A4DF29"/>
                </a:solidFill>
                <a:latin typeface="Franklin Gothic Book" pitchFamily="34" charset="0"/>
                <a:ea typeface="MS PGothic"/>
                <a:cs typeface="MS PGothic"/>
              </a:rPr>
              <a:pPr fontAlgn="base">
                <a:spcBef>
                  <a:spcPct val="0"/>
                </a:spcBef>
                <a:spcAft>
                  <a:spcPct val="0"/>
                </a:spcAft>
              </a:pPr>
              <a:t>28</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ca-ES" sz="2400" dirty="0" smtClean="0">
                <a:effectLst>
                  <a:outerShdw blurRad="38100" dist="38100" dir="2700000" algn="tl">
                    <a:srgbClr val="DDDDDD"/>
                  </a:outerShdw>
                </a:effectLst>
                <a:latin typeface="Franklin Gothic Medium" charset="0"/>
                <a:ea typeface="MS PGothic" charset="0"/>
              </a:rPr>
              <a:t>Art. 40, directiva 24/2014</a:t>
            </a:r>
            <a:br>
              <a:rPr lang="ca-ES" sz="2400" dirty="0" smtClean="0">
                <a:effectLst>
                  <a:outerShdw blurRad="38100" dist="38100" dir="2700000" algn="tl">
                    <a:srgbClr val="DDDDDD"/>
                  </a:outerShdw>
                </a:effectLst>
                <a:latin typeface="Franklin Gothic Medium" charset="0"/>
                <a:ea typeface="MS PGothic" charset="0"/>
              </a:rPr>
            </a:br>
            <a:r>
              <a:rPr lang="ca-ES" sz="2400" dirty="0" smtClean="0">
                <a:effectLst>
                  <a:outerShdw blurRad="38100" dist="38100" dir="2700000" algn="tl">
                    <a:srgbClr val="DDDDDD"/>
                  </a:outerShdw>
                </a:effectLst>
                <a:latin typeface="Franklin Gothic Medium" charset="0"/>
                <a:ea typeface="MS PGothic" charset="0"/>
              </a:rPr>
              <a:t>Consultes </a:t>
            </a:r>
            <a:r>
              <a:rPr lang="ca-ES" sz="2400" dirty="0">
                <a:effectLst>
                  <a:outerShdw blurRad="38100" dist="38100" dir="2700000" algn="tl">
                    <a:srgbClr val="DDDDDD"/>
                  </a:outerShdw>
                </a:effectLst>
                <a:latin typeface="Franklin Gothic Medium" charset="0"/>
                <a:ea typeface="MS PGothic" charset="0"/>
              </a:rPr>
              <a:t>preliminars del </a:t>
            </a:r>
            <a:r>
              <a:rPr lang="ca-ES" sz="2400" dirty="0" smtClean="0">
                <a:effectLst>
                  <a:outerShdw blurRad="38100" dist="38100" dir="2700000" algn="tl">
                    <a:srgbClr val="DDDDDD"/>
                  </a:outerShdw>
                </a:effectLst>
                <a:latin typeface="Franklin Gothic Medium" charset="0"/>
                <a:ea typeface="MS PGothic" charset="0"/>
              </a:rPr>
              <a:t>mercat</a:t>
            </a:r>
            <a:br>
              <a:rPr lang="ca-ES" sz="2400" dirty="0" smtClean="0">
                <a:effectLst>
                  <a:outerShdw blurRad="38100" dist="38100" dir="2700000" algn="tl">
                    <a:srgbClr val="DDDDDD"/>
                  </a:outerShdw>
                </a:effectLst>
                <a:latin typeface="Franklin Gothic Medium" charset="0"/>
                <a:ea typeface="MS PGothic" charset="0"/>
              </a:rPr>
            </a:br>
            <a:r>
              <a:rPr lang="ca-ES" sz="2400" dirty="0" smtClean="0">
                <a:solidFill>
                  <a:srgbClr val="0000FF"/>
                </a:solidFill>
                <a:effectLst>
                  <a:outerShdw blurRad="38100" dist="38100" dir="2700000" algn="tl">
                    <a:srgbClr val="DDDDDD"/>
                  </a:outerShdw>
                </a:effectLst>
                <a:latin typeface="Franklin Gothic Medium" charset="0"/>
                <a:ea typeface="MS PGothic" charset="0"/>
              </a:rPr>
              <a:t>Efecte estructurant</a:t>
            </a:r>
            <a:endParaRPr lang="ca-ES" sz="2400" dirty="0">
              <a:effectLst>
                <a:outerShdw blurRad="38100" dist="38100" dir="2700000" algn="tl">
                  <a:srgbClr val="DDDDDD"/>
                </a:outerShdw>
              </a:effectLst>
              <a:latin typeface="Franklin Gothic Medium" charset="0"/>
              <a:ea typeface="MS PGothic" charset="0"/>
            </a:endParaRPr>
          </a:p>
        </p:txBody>
      </p:sp>
      <p:sp>
        <p:nvSpPr>
          <p:cNvPr id="142339" name="Marcador de contenido 2"/>
          <p:cNvSpPr>
            <a:spLocks noGrp="1"/>
          </p:cNvSpPr>
          <p:nvPr>
            <p:ph sz="quarter" idx="13"/>
          </p:nvPr>
        </p:nvSpPr>
        <p:spPr>
          <a:xfrm>
            <a:off x="1143000" y="731838"/>
            <a:ext cx="6400800" cy="3475037"/>
          </a:xfrm>
        </p:spPr>
        <p:txBody>
          <a:bodyPr/>
          <a:lstStyle/>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eaLnBrk="1" hangingPunct="1">
              <a:buFont typeface="Wingdings 2" pitchFamily="18" charset="2"/>
              <a:buNone/>
            </a:pPr>
            <a:r>
              <a:rPr lang="ca-ES" smtClean="0">
                <a:latin typeface="Franklin Gothic Book" pitchFamily="34" charset="0"/>
                <a:ea typeface="MS PGothic"/>
                <a:cs typeface="MS PGothic"/>
              </a:rPr>
              <a:t>Als efectes de preparar la contractació es pot sol·licitar assessorament de participants en el mercat</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6DB5BE-4E5A-4DDC-8275-ADD22AA352F7}" type="slidenum">
              <a:rPr lang="en-US" smtClean="0">
                <a:solidFill>
                  <a:srgbClr val="A4DF29"/>
                </a:solidFill>
                <a:latin typeface="Franklin Gothic Book" pitchFamily="34" charset="0"/>
                <a:ea typeface="MS PGothic"/>
                <a:cs typeface="MS PGothic"/>
              </a:rPr>
              <a:pPr fontAlgn="base">
                <a:spcBef>
                  <a:spcPct val="0"/>
                </a:spcBef>
                <a:spcAft>
                  <a:spcPct val="0"/>
                </a:spcAft>
              </a:pPr>
              <a:t>29</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dirty="0">
                <a:effectLst>
                  <a:outerShdw blurRad="38100" dist="38100" dir="2700000" algn="tl">
                    <a:srgbClr val="DDDDDD"/>
                  </a:outerShdw>
                </a:effectLst>
                <a:latin typeface="Franklin Gothic Medium" charset="0"/>
                <a:ea typeface="MS PGothic" charset="0"/>
              </a:rPr>
              <a:t>Contracte de </a:t>
            </a:r>
            <a:r>
              <a:rPr lang="ca-ES" dirty="0" smtClean="0">
                <a:effectLst>
                  <a:outerShdw blurRad="38100" dist="38100" dir="2700000" algn="tl">
                    <a:srgbClr val="DDDDDD"/>
                  </a:outerShdw>
                </a:effectLst>
                <a:latin typeface="Franklin Gothic Medium" charset="0"/>
                <a:ea typeface="MS PGothic" charset="0"/>
              </a:rPr>
              <a:t>serveis</a:t>
            </a:r>
            <a:br>
              <a:rPr lang="ca-ES" dirty="0" smtClean="0">
                <a:effectLst>
                  <a:outerShdw blurRad="38100" dist="38100" dir="2700000" algn="tl">
                    <a:srgbClr val="DDDDDD"/>
                  </a:outerShdw>
                </a:effectLst>
                <a:latin typeface="Franklin Gothic Medium" charset="0"/>
                <a:ea typeface="MS PGothic" charset="0"/>
              </a:rPr>
            </a:br>
            <a:r>
              <a:rPr lang="ca-ES" sz="1600" dirty="0" smtClean="0">
                <a:effectLst>
                  <a:outerShdw blurRad="38100" dist="38100" dir="2700000" algn="tl">
                    <a:srgbClr val="DDDDDD"/>
                  </a:outerShdw>
                </a:effectLst>
                <a:latin typeface="Franklin Gothic Medium" charset="0"/>
                <a:ea typeface="MS PGothic" charset="0"/>
              </a:rPr>
              <a:t>Definició art 2.1.9)</a:t>
            </a:r>
            <a:endParaRPr lang="ca-ES" dirty="0">
              <a:effectLst>
                <a:outerShdw blurRad="38100" dist="38100" dir="2700000" algn="tl">
                  <a:srgbClr val="DDDDDD"/>
                </a:outerShdw>
              </a:effectLst>
              <a:latin typeface="Franklin Gothic Medium" charset="0"/>
              <a:ea typeface="MS PGothic" charset="0"/>
            </a:endParaRPr>
          </a:p>
        </p:txBody>
      </p:sp>
      <p:sp>
        <p:nvSpPr>
          <p:cNvPr id="80899" name="Marcador de contenido 2"/>
          <p:cNvSpPr>
            <a:spLocks noGrp="1"/>
          </p:cNvSpPr>
          <p:nvPr>
            <p:ph sz="quarter" idx="13"/>
          </p:nvPr>
        </p:nvSpPr>
        <p:spPr>
          <a:xfrm>
            <a:off x="1143000" y="731838"/>
            <a:ext cx="6400800" cy="3475037"/>
          </a:xfrm>
        </p:spPr>
        <p:txBody>
          <a:bodyPr/>
          <a:lstStyle/>
          <a:p>
            <a:pPr marL="80963" indent="0" eaLnBrk="1" hangingPunct="1">
              <a:buFont typeface="Wingdings 2" pitchFamily="18" charset="2"/>
              <a:buNone/>
            </a:pPr>
            <a:r>
              <a:rPr lang="ca-ES" smtClean="0">
                <a:latin typeface="Franklin Gothic Book" pitchFamily="34" charset="0"/>
                <a:ea typeface="MS PGothic"/>
                <a:cs typeface="MS PGothic"/>
              </a:rPr>
              <a:t>Desapareix la divisió en annexos i categories 1 a 16 i fins 27, amb o sense publicitat DOUE...tots tenen publicitat comunitària....</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ángulo 1"/>
          <p:cNvSpPr>
            <a:spLocks noChangeArrowheads="1"/>
          </p:cNvSpPr>
          <p:nvPr/>
        </p:nvSpPr>
        <p:spPr bwMode="auto">
          <a:xfrm>
            <a:off x="441325" y="1582738"/>
            <a:ext cx="8355013" cy="3692525"/>
          </a:xfrm>
          <a:prstGeom prst="rect">
            <a:avLst/>
          </a:prstGeom>
          <a:noFill/>
          <a:ln w="9525">
            <a:noFill/>
            <a:miter lim="800000"/>
            <a:headEnd/>
            <a:tailEnd/>
          </a:ln>
        </p:spPr>
        <p:txBody>
          <a:bodyPr>
            <a:spAutoFit/>
          </a:bodyPr>
          <a:lstStyle/>
          <a:p>
            <a:r>
              <a:rPr lang="es-ES">
                <a:latin typeface="Trebuchet MS" pitchFamily="34" charset="0"/>
              </a:rPr>
              <a:t>STJUE, assumpte C-15/04, Koppensteiner</a:t>
            </a:r>
          </a:p>
          <a:p>
            <a:endParaRPr lang="es-ES">
              <a:latin typeface="Trebuchet MS" pitchFamily="34" charset="0"/>
            </a:endParaRPr>
          </a:p>
          <a:p>
            <a:endParaRPr lang="es-ES">
              <a:latin typeface="Trebuchet MS" pitchFamily="34" charset="0"/>
            </a:endParaRPr>
          </a:p>
          <a:p>
            <a:pPr algn="ctr"/>
            <a:r>
              <a:rPr lang="es-ES">
                <a:latin typeface="Trebuchet MS" pitchFamily="34" charset="0"/>
              </a:rPr>
              <a:t>33      A este respecto procede señalar que la obligación de los Estados miembros derivada de una directiva, de alcanzar el resultado que la misma prevé, así como su deber, conforme al artículo 10 CE, de adoptar todas las medidas generales o particulares apropiadas para asegurar el cumplimiento de dicha obligación, se impone a todas las autoridades de los Estados miembros</a:t>
            </a:r>
            <a:r>
              <a:rPr lang="es-ES" sz="2400" b="1">
                <a:solidFill>
                  <a:srgbClr val="FF6600"/>
                </a:solidFill>
                <a:latin typeface="Trebuchet MS" pitchFamily="34" charset="0"/>
              </a:rPr>
              <a:t>,</a:t>
            </a:r>
          </a:p>
          <a:p>
            <a:pPr algn="ctr"/>
            <a:r>
              <a:rPr lang="es-ES" sz="2400" b="1">
                <a:solidFill>
                  <a:srgbClr val="FF6600"/>
                </a:solidFill>
                <a:latin typeface="Trebuchet MS" pitchFamily="34" charset="0"/>
              </a:rPr>
              <a:t> incluidas, en el marco de sus competencias, </a:t>
            </a:r>
          </a:p>
          <a:p>
            <a:pPr algn="ctr"/>
            <a:r>
              <a:rPr lang="es-ES" sz="2400" b="1">
                <a:solidFill>
                  <a:srgbClr val="FF6600"/>
                </a:solidFill>
                <a:latin typeface="Trebuchet MS" pitchFamily="34" charset="0"/>
              </a:rPr>
              <a:t>las autoridades judiciales</a:t>
            </a:r>
            <a:r>
              <a:rPr lang="es-ES">
                <a:latin typeface="Trebuchet MS" pitchFamily="34" charset="0"/>
              </a:rPr>
              <a:t> </a:t>
            </a:r>
          </a:p>
          <a:p>
            <a:pPr algn="ctr"/>
            <a:r>
              <a:rPr lang="es-ES">
                <a:latin typeface="Trebuchet MS" pitchFamily="34" charset="0"/>
              </a:rPr>
              <a:t>(véase, en particular, la sentencia de 4 de marzo de 1999, HI, C‑258/97, Rec. p. I‑1405, apartado 25).</a:t>
            </a:r>
          </a:p>
        </p:txBody>
      </p:sp>
      <p:sp>
        <p:nvSpPr>
          <p:cNvPr id="3" name="Marcador de número de diapositiva 2"/>
          <p:cNvSpPr>
            <a:spLocks noGrp="1"/>
          </p:cNvSpPr>
          <p:nvPr>
            <p:ph type="sldNum" sz="quarter" idx="12"/>
          </p:nvPr>
        </p:nvSpPr>
        <p:spPr/>
        <p:txBody>
          <a:bodyPr/>
          <a:lstStyle/>
          <a:p>
            <a:pPr>
              <a:defRPr/>
            </a:pPr>
            <a:fld id="{4484F1D2-7CEE-47C5-98EC-B727E35F50BC}" type="slidenum">
              <a:rPr lang="en-US"/>
              <a:pPr>
                <a:defRPr/>
              </a:pPr>
              <a:t>3</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070519-55CF-41E3-AF72-CB1D080DF3C8}" type="slidenum">
              <a:rPr lang="en-US" smtClean="0">
                <a:solidFill>
                  <a:srgbClr val="A4DF29"/>
                </a:solidFill>
                <a:latin typeface="Franklin Gothic Book" pitchFamily="34" charset="0"/>
                <a:ea typeface="MS PGothic"/>
                <a:cs typeface="MS PGothic"/>
              </a:rPr>
              <a:pPr fontAlgn="base">
                <a:spcBef>
                  <a:spcPct val="0"/>
                </a:spcBef>
                <a:spcAft>
                  <a:spcPct val="0"/>
                </a:spcAft>
              </a:pPr>
              <a:t>30</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dirty="0" smtClean="0">
                <a:solidFill>
                  <a:schemeClr val="tx2">
                    <a:satMod val="130000"/>
                  </a:schemeClr>
                </a:solidFill>
              </a:rPr>
              <a:t>Contractes reservats.</a:t>
            </a:r>
            <a:br>
              <a:rPr lang="ca-ES" dirty="0" smtClean="0">
                <a:solidFill>
                  <a:schemeClr val="tx2">
                    <a:satMod val="130000"/>
                  </a:schemeClr>
                </a:solidFill>
              </a:rPr>
            </a:br>
            <a:r>
              <a:rPr lang="ca-ES" sz="2000" dirty="0" smtClean="0">
                <a:solidFill>
                  <a:schemeClr val="tx2">
                    <a:satMod val="130000"/>
                  </a:schemeClr>
                </a:solidFill>
              </a:rPr>
              <a:t>Art 20, Directiva 24/2014</a:t>
            </a:r>
            <a:endParaRPr lang="ca-ES" dirty="0">
              <a:solidFill>
                <a:schemeClr val="tx2">
                  <a:satMod val="130000"/>
                </a:schemeClr>
              </a:solidFill>
            </a:endParaRPr>
          </a:p>
        </p:txBody>
      </p:sp>
      <p:sp>
        <p:nvSpPr>
          <p:cNvPr id="38915" name="Marcador de contenido 2"/>
          <p:cNvSpPr>
            <a:spLocks noGrp="1"/>
          </p:cNvSpPr>
          <p:nvPr>
            <p:ph sz="quarter" idx="13"/>
          </p:nvPr>
        </p:nvSpPr>
        <p:spPr>
          <a:xfrm>
            <a:off x="1143000" y="731838"/>
            <a:ext cx="6400800" cy="3475037"/>
          </a:xfrm>
        </p:spPr>
        <p:txBody>
          <a:bodyPr rtlCol="0">
            <a:normAutofit fontScale="77500" lnSpcReduction="20000"/>
          </a:bodyPr>
          <a:lstStyle/>
          <a:p>
            <a:pPr marL="80963" indent="0" eaLnBrk="1" fontAlgn="auto" hangingPunct="1">
              <a:lnSpc>
                <a:spcPct val="90000"/>
              </a:lnSpc>
              <a:buClr>
                <a:schemeClr val="accent6">
                  <a:lumMod val="75000"/>
                </a:schemeClr>
              </a:buClr>
              <a:buFont typeface="Wingdings 2" charset="0"/>
              <a:buNone/>
              <a:defRPr/>
            </a:pPr>
            <a:r>
              <a:rPr lang="ca-ES" sz="3000">
                <a:solidFill>
                  <a:schemeClr val="tx1">
                    <a:lumMod val="75000"/>
                    <a:lumOff val="25000"/>
                  </a:schemeClr>
                </a:solidFill>
                <a:latin typeface="Franklin Gothic Book" charset="0"/>
                <a:ea typeface="MS PGothic" charset="0"/>
              </a:rPr>
              <a:t>El precepte té caràcter dispositiu pels Estats membres però tenim previsió al TRLCSP...</a:t>
            </a:r>
          </a:p>
          <a:p>
            <a:pPr marL="80963" indent="0" eaLnBrk="1" fontAlgn="auto" hangingPunct="1">
              <a:lnSpc>
                <a:spcPct val="90000"/>
              </a:lnSpc>
              <a:buClr>
                <a:schemeClr val="accent6">
                  <a:lumMod val="75000"/>
                </a:schemeClr>
              </a:buClr>
              <a:buFont typeface="Wingdings 2" charset="0"/>
              <a:buNone/>
              <a:defRPr/>
            </a:pPr>
            <a:r>
              <a:rPr lang="ca-ES" sz="3000">
                <a:solidFill>
                  <a:schemeClr val="tx1">
                    <a:lumMod val="75000"/>
                    <a:lumOff val="25000"/>
                  </a:schemeClr>
                </a:solidFill>
                <a:latin typeface="Franklin Gothic Book" charset="0"/>
                <a:ea typeface="MS PGothic" charset="0"/>
              </a:rPr>
              <a:t>...al menys el 30% dels empleats dels tallers...siguin treballadors discapacitats o desfavorits...</a:t>
            </a:r>
          </a:p>
          <a:p>
            <a:pPr marL="80963" indent="0" eaLnBrk="1" fontAlgn="auto" hangingPunct="1">
              <a:lnSpc>
                <a:spcPct val="90000"/>
              </a:lnSpc>
              <a:buClr>
                <a:schemeClr val="accent6">
                  <a:lumMod val="75000"/>
                </a:schemeClr>
              </a:buClr>
              <a:buFont typeface="Wingdings 2" charset="0"/>
              <a:buNone/>
              <a:defRPr/>
            </a:pPr>
            <a:endParaRPr lang="ca-ES" sz="3000">
              <a:solidFill>
                <a:schemeClr val="tx1">
                  <a:lumMod val="75000"/>
                  <a:lumOff val="25000"/>
                </a:schemeClr>
              </a:solidFill>
              <a:latin typeface="Franklin Gothic Book" charset="0"/>
              <a:ea typeface="MS PGothic" charset="0"/>
            </a:endParaRPr>
          </a:p>
          <a:p>
            <a:pPr marL="80963" indent="0" eaLnBrk="1" fontAlgn="auto" hangingPunct="1">
              <a:lnSpc>
                <a:spcPct val="90000"/>
              </a:lnSpc>
              <a:buClr>
                <a:schemeClr val="accent6">
                  <a:lumMod val="75000"/>
                </a:schemeClr>
              </a:buClr>
              <a:buFont typeface="Wingdings 2" charset="0"/>
              <a:buNone/>
              <a:defRPr/>
            </a:pPr>
            <a:r>
              <a:rPr lang="ca-ES" sz="3000">
                <a:solidFill>
                  <a:schemeClr val="tx1">
                    <a:lumMod val="75000"/>
                    <a:lumOff val="25000"/>
                  </a:schemeClr>
                </a:solidFill>
                <a:latin typeface="Franklin Gothic Book" charset="0"/>
                <a:ea typeface="MS PGothic" charset="0"/>
              </a:rPr>
              <a:t>DA 5ª TRLCSP...reprodueix el 30%, quan les normes creadores del CET i Empreses d’Inserció estableixen ja un percentatge més alt</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C18E1A-1D92-4934-8523-47746EA55B7F}" type="slidenum">
              <a:rPr lang="en-US" smtClean="0">
                <a:solidFill>
                  <a:srgbClr val="A4DF29"/>
                </a:solidFill>
                <a:latin typeface="Franklin Gothic Book" pitchFamily="34" charset="0"/>
                <a:ea typeface="MS PGothic"/>
                <a:cs typeface="MS PGothic"/>
              </a:rPr>
              <a:pPr fontAlgn="base">
                <a:spcBef>
                  <a:spcPct val="0"/>
                </a:spcBef>
                <a:spcAft>
                  <a:spcPct val="0"/>
                </a:spcAft>
              </a:pPr>
              <a:t>31</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sz="2400" dirty="0">
                <a:effectLst>
                  <a:outerShdw blurRad="38100" dist="38100" dir="2700000" algn="tl">
                    <a:srgbClr val="DDDDDD"/>
                  </a:outerShdw>
                </a:effectLst>
                <a:latin typeface="Franklin Gothic Medium" charset="0"/>
                <a:ea typeface="MS PGothic" charset="0"/>
              </a:rPr>
              <a:t>Contractes </a:t>
            </a:r>
            <a:r>
              <a:rPr lang="ca-ES" sz="2400" dirty="0" smtClean="0">
                <a:effectLst>
                  <a:outerShdw blurRad="38100" dist="38100" dir="2700000" algn="tl">
                    <a:srgbClr val="DDDDDD"/>
                  </a:outerShdw>
                </a:effectLst>
                <a:latin typeface="Franklin Gothic Medium" charset="0"/>
                <a:ea typeface="MS PGothic" charset="0"/>
              </a:rPr>
              <a:t>reservats </a:t>
            </a:r>
            <a:r>
              <a:rPr lang="ca-ES" sz="2400" dirty="0">
                <a:effectLst>
                  <a:outerShdw blurRad="38100" dist="38100" dir="2700000" algn="tl">
                    <a:srgbClr val="DDDDDD"/>
                  </a:outerShdw>
                </a:effectLst>
                <a:latin typeface="Franklin Gothic Medium" charset="0"/>
                <a:ea typeface="MS PGothic" charset="0"/>
              </a:rPr>
              <a:t>serveis </a:t>
            </a:r>
            <a:r>
              <a:rPr lang="ca-ES" sz="2400" dirty="0" smtClean="0">
                <a:effectLst>
                  <a:outerShdw blurRad="38100" dist="38100" dir="2700000" algn="tl">
                    <a:srgbClr val="DDDDDD"/>
                  </a:outerShdw>
                </a:effectLst>
                <a:latin typeface="Franklin Gothic Medium" charset="0"/>
                <a:ea typeface="MS PGothic" charset="0"/>
              </a:rPr>
              <a:t>socials, culturals i de salut.</a:t>
            </a:r>
            <a:r>
              <a:rPr lang="ca-ES" sz="2400" dirty="0">
                <a:effectLst>
                  <a:outerShdw blurRad="38100" dist="38100" dir="2700000" algn="tl">
                    <a:srgbClr val="DDDDDD"/>
                  </a:outerShdw>
                </a:effectLst>
                <a:latin typeface="Franklin Gothic Medium" charset="0"/>
                <a:ea typeface="MS PGothic" charset="0"/>
              </a:rPr>
              <a:t>..</a:t>
            </a:r>
            <a:br>
              <a:rPr lang="ca-ES" sz="2400" dirty="0">
                <a:effectLst>
                  <a:outerShdw blurRad="38100" dist="38100" dir="2700000" algn="tl">
                    <a:srgbClr val="DDDDDD"/>
                  </a:outerShdw>
                </a:effectLst>
                <a:latin typeface="Franklin Gothic Medium" charset="0"/>
                <a:ea typeface="MS PGothic" charset="0"/>
              </a:rPr>
            </a:br>
            <a:r>
              <a:rPr lang="ca-ES" sz="2400" dirty="0">
                <a:effectLst>
                  <a:outerShdw blurRad="38100" dist="38100" dir="2700000" algn="tl">
                    <a:srgbClr val="DDDDDD"/>
                  </a:outerShdw>
                </a:effectLst>
                <a:latin typeface="Franklin Gothic Medium" charset="0"/>
                <a:ea typeface="MS PGothic" charset="0"/>
              </a:rPr>
              <a:t>art 77 directiva 24/2014</a:t>
            </a:r>
          </a:p>
        </p:txBody>
      </p:sp>
      <p:sp>
        <p:nvSpPr>
          <p:cNvPr id="43011" name="Marcador de contenido 2"/>
          <p:cNvSpPr>
            <a:spLocks noGrp="1"/>
          </p:cNvSpPr>
          <p:nvPr>
            <p:ph sz="quarter" idx="13"/>
          </p:nvPr>
        </p:nvSpPr>
        <p:spPr>
          <a:xfrm>
            <a:off x="1143000" y="731838"/>
            <a:ext cx="6400800" cy="3475037"/>
          </a:xfrm>
        </p:spPr>
        <p:txBody>
          <a:bodyPr rtlCol="0">
            <a:normAutofit fontScale="85000" lnSpcReduction="20000"/>
          </a:bodyPr>
          <a:lstStyle/>
          <a:p>
            <a:pPr marL="80963" indent="0" eaLnBrk="1" fontAlgn="auto" hangingPunct="1">
              <a:lnSpc>
                <a:spcPct val="80000"/>
              </a:lnSpc>
              <a:buClr>
                <a:schemeClr val="accent6">
                  <a:lumMod val="75000"/>
                </a:schemeClr>
              </a:buClr>
              <a:buFont typeface="Wingdings 2" charset="0"/>
              <a:buNone/>
              <a:defRPr/>
            </a:pPr>
            <a:r>
              <a:rPr lang="ca-ES" sz="3000">
                <a:solidFill>
                  <a:schemeClr val="tx1">
                    <a:lumMod val="75000"/>
                    <a:lumOff val="25000"/>
                  </a:schemeClr>
                </a:solidFill>
                <a:latin typeface="Franklin Gothic Book" charset="0"/>
                <a:ea typeface="MS PGothic" charset="0"/>
              </a:rPr>
              <a:t>Àmbit objectiu limitat ...determinats CPV serveis a les persones...</a:t>
            </a:r>
          </a:p>
          <a:p>
            <a:pPr marL="80963" indent="0" eaLnBrk="1" fontAlgn="auto" hangingPunct="1">
              <a:lnSpc>
                <a:spcPct val="80000"/>
              </a:lnSpc>
              <a:buClr>
                <a:schemeClr val="accent6">
                  <a:lumMod val="75000"/>
                </a:schemeClr>
              </a:buClr>
              <a:buFont typeface="Wingdings 2" charset="0"/>
              <a:buNone/>
              <a:defRPr/>
            </a:pPr>
            <a:endParaRPr lang="ca-ES" sz="300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buFont typeface="Wingdings 2" charset="0"/>
              <a:buNone/>
              <a:defRPr/>
            </a:pPr>
            <a:r>
              <a:rPr lang="ca-ES" sz="3000">
                <a:solidFill>
                  <a:schemeClr val="tx1">
                    <a:lumMod val="75000"/>
                    <a:lumOff val="25000"/>
                  </a:schemeClr>
                </a:solidFill>
                <a:latin typeface="Franklin Gothic Book" charset="0"/>
                <a:ea typeface="MS PGothic" charset="0"/>
              </a:rPr>
              <a:t>Àmbit operador econòmic més ampli que la reserva art 20...</a:t>
            </a:r>
          </a:p>
          <a:p>
            <a:pPr marL="80963" indent="0" eaLnBrk="1" fontAlgn="auto" hangingPunct="1">
              <a:lnSpc>
                <a:spcPct val="80000"/>
              </a:lnSpc>
              <a:buClr>
                <a:schemeClr val="accent6">
                  <a:lumMod val="75000"/>
                </a:schemeClr>
              </a:buClr>
              <a:buFont typeface="Wingdings 2" charset="0"/>
              <a:buNone/>
              <a:defRPr/>
            </a:pPr>
            <a:endParaRPr lang="ca-ES" sz="300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buFont typeface="Wingdings 2" charset="0"/>
              <a:buNone/>
              <a:defRPr/>
            </a:pPr>
            <a:r>
              <a:rPr lang="ca-ES" sz="3000">
                <a:solidFill>
                  <a:schemeClr val="tx1">
                    <a:lumMod val="75000"/>
                    <a:lumOff val="25000"/>
                  </a:schemeClr>
                </a:solidFill>
                <a:latin typeface="Franklin Gothic Book" charset="0"/>
                <a:ea typeface="MS PGothic" charset="0"/>
              </a:rPr>
              <a:t>Durada màxima tres anys i no haver prestat un contracte en els darrers tres anys al poder adjudicador</a:t>
            </a:r>
          </a:p>
          <a:p>
            <a:pPr marL="80963" indent="0" eaLnBrk="1" fontAlgn="auto" hangingPunct="1">
              <a:lnSpc>
                <a:spcPct val="80000"/>
              </a:lnSpc>
              <a:buClr>
                <a:schemeClr val="accent6">
                  <a:lumMod val="75000"/>
                </a:schemeClr>
              </a:buClr>
              <a:buFont typeface="Wingdings 2" charset="0"/>
              <a:buNone/>
              <a:defRPr/>
            </a:pPr>
            <a:r>
              <a:rPr lang="ca-ES" sz="3000">
                <a:solidFill>
                  <a:srgbClr val="FF0000"/>
                </a:solidFill>
                <a:latin typeface="Franklin Gothic Book" charset="0"/>
                <a:ea typeface="MS PGothic" charset="0"/>
              </a:rPr>
              <a:t>No efecte directe...</a:t>
            </a:r>
            <a:r>
              <a:rPr lang="ca-ES" i="1">
                <a:solidFill>
                  <a:srgbClr val="FF0000"/>
                </a:solidFill>
                <a:latin typeface="Franklin Gothic Book" charset="0"/>
                <a:ea typeface="MS PGothic" charset="0"/>
              </a:rPr>
              <a:t>”Els Estats membres podran disposar”</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Marcador de número de diapositiva 2"/>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2F06A-3212-4A33-99F5-2BDB1F5FD4BC}" type="slidenum">
              <a:rPr lang="en-US" smtClean="0">
                <a:solidFill>
                  <a:srgbClr val="A4DF29"/>
                </a:solidFill>
                <a:latin typeface="Franklin Gothic Book" pitchFamily="34" charset="0"/>
                <a:ea typeface="MS PGothic"/>
                <a:cs typeface="MS PGothic"/>
              </a:rPr>
              <a:pPr fontAlgn="base">
                <a:spcBef>
                  <a:spcPct val="0"/>
                </a:spcBef>
                <a:spcAft>
                  <a:spcPct val="0"/>
                </a:spcAft>
              </a:pPr>
              <a:t>32</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711201" y="3822700"/>
            <a:ext cx="7594600" cy="1692468"/>
          </a:xfrm>
          <a:extLst/>
        </p:spPr>
        <p:txBody>
          <a:bodyPr/>
          <a:lstStyle/>
          <a:p>
            <a:pPr marL="320040" indent="-320040" eaLnBrk="1" fontAlgn="auto" hangingPunct="1">
              <a:spcAft>
                <a:spcPts val="0"/>
              </a:spcAft>
              <a:buClr>
                <a:schemeClr val="accent6">
                  <a:lumMod val="75000"/>
                </a:schemeClr>
              </a:buClr>
              <a:defRPr/>
            </a:pPr>
            <a:r>
              <a:rPr lang="ca-ES"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Reducció terminis de publicitat..</a:t>
            </a:r>
            <a:br>
              <a:rPr lang="ca-ES"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ca-ES"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procediment obert (art 27 directiva)</a:t>
            </a:r>
            <a:br>
              <a:rPr lang="ca-ES"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ca-ES" sz="2400" dirty="0" smtClean="0">
                <a:ln w="10541" cmpd="sng">
                  <a:solidFill>
                    <a:schemeClr val="accent1">
                      <a:shade val="88000"/>
                      <a:satMod val="110000"/>
                    </a:schemeClr>
                  </a:solidFill>
                  <a:prstDash val="solid"/>
                </a:ln>
                <a:solidFill>
                  <a:srgbClr val="FF0000"/>
                </a:solidFill>
              </a:rPr>
              <a:t>NO TENEN EFECTE DIRECTE¡¡¡¡</a:t>
            </a:r>
            <a:br>
              <a:rPr lang="ca-ES" sz="2400" dirty="0" smtClean="0">
                <a:ln w="10541" cmpd="sng">
                  <a:solidFill>
                    <a:schemeClr val="accent1">
                      <a:shade val="88000"/>
                      <a:satMod val="110000"/>
                    </a:schemeClr>
                  </a:solidFill>
                  <a:prstDash val="solid"/>
                </a:ln>
                <a:solidFill>
                  <a:srgbClr val="FF0000"/>
                </a:solidFill>
              </a:rPr>
            </a:br>
            <a:r>
              <a:rPr lang="ca-ES" sz="2400" dirty="0" smtClean="0">
                <a:ln w="10541" cmpd="sng">
                  <a:solidFill>
                    <a:schemeClr val="accent1">
                      <a:shade val="88000"/>
                      <a:satMod val="110000"/>
                    </a:schemeClr>
                  </a:solidFill>
                  <a:prstDash val="solid"/>
                </a:ln>
                <a:solidFill>
                  <a:srgbClr val="FF0000"/>
                </a:solidFill>
              </a:rPr>
              <a:t>Regeixen els terminis més amplis de l’art 159TRLCSP</a:t>
            </a:r>
            <a:endParaRPr lang="ca-ES"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
        <p:nvSpPr>
          <p:cNvPr id="4" name="Marcador de contenido 3"/>
          <p:cNvSpPr>
            <a:spLocks noGrp="1"/>
          </p:cNvSpPr>
          <p:nvPr>
            <p:ph sz="quarter" idx="13"/>
          </p:nvPr>
        </p:nvSpPr>
        <p:spPr>
          <a:xfrm>
            <a:off x="1143000" y="731838"/>
            <a:ext cx="6400800" cy="3475037"/>
          </a:xfrm>
        </p:spPr>
        <p:txBody>
          <a:bodyPr>
            <a:normAutofit/>
          </a:bodyPr>
          <a:lstStyle/>
          <a:p>
            <a:pPr marL="0" indent="0" eaLnBrk="1" hangingPunct="1">
              <a:spcBef>
                <a:spcPct val="0"/>
              </a:spcBef>
              <a:spcAft>
                <a:spcPct val="0"/>
              </a:spcAft>
              <a:buClrTx/>
              <a:buSzTx/>
              <a:buFontTx/>
              <a:buNone/>
              <a:defRPr/>
            </a:pPr>
            <a:r>
              <a:rPr lang="ca-ES" b="1" smtClean="0">
                <a:effectLst>
                  <a:outerShdw blurRad="38100" dist="38100" dir="2700000" algn="tl">
                    <a:srgbClr val="C0C0C0"/>
                  </a:outerShdw>
                </a:effectLst>
              </a:rPr>
              <a:t>35 dies mínim</a:t>
            </a:r>
          </a:p>
          <a:p>
            <a:pPr marL="0" indent="0" eaLnBrk="1" hangingPunct="1">
              <a:spcBef>
                <a:spcPct val="0"/>
              </a:spcBef>
              <a:spcAft>
                <a:spcPct val="0"/>
              </a:spcAft>
              <a:buClrTx/>
              <a:buSzTx/>
              <a:buFontTx/>
              <a:buNone/>
              <a:defRPr/>
            </a:pPr>
            <a:endParaRPr lang="ca-ES" b="1" smtClean="0">
              <a:effectLst>
                <a:outerShdw blurRad="38100" dist="38100" dir="2700000" algn="tl">
                  <a:srgbClr val="C0C0C0"/>
                </a:outerShdw>
              </a:effectLst>
            </a:endParaRPr>
          </a:p>
          <a:p>
            <a:pPr marL="0" indent="0" eaLnBrk="1" hangingPunct="1">
              <a:buFont typeface="Georgia" pitchFamily="18" charset="0"/>
              <a:buNone/>
              <a:defRPr/>
            </a:pPr>
            <a:r>
              <a:rPr lang="ca-ES" b="1" smtClean="0">
                <a:effectLst>
                  <a:outerShdw blurRad="38100" dist="38100" dir="2700000" algn="tl">
                    <a:srgbClr val="C0C0C0"/>
                  </a:outerShdw>
                </a:effectLst>
              </a:rPr>
              <a:t>30 dies ofertes electròniques</a:t>
            </a:r>
          </a:p>
          <a:p>
            <a:pPr marL="0" indent="0" eaLnBrk="1" hangingPunct="1">
              <a:buFont typeface="Georgia" pitchFamily="18" charset="0"/>
              <a:buNone/>
              <a:defRPr/>
            </a:pPr>
            <a:endParaRPr lang="ca-ES" b="1" smtClean="0">
              <a:effectLst>
                <a:outerShdw blurRad="38100" dist="38100" dir="2700000" algn="tl">
                  <a:srgbClr val="C0C0C0"/>
                </a:outerShdw>
              </a:effectLst>
            </a:endParaRPr>
          </a:p>
          <a:p>
            <a:pPr marL="0" indent="0" eaLnBrk="1" hangingPunct="1">
              <a:spcBef>
                <a:spcPct val="0"/>
              </a:spcBef>
              <a:spcAft>
                <a:spcPct val="0"/>
              </a:spcAft>
              <a:buClrTx/>
              <a:buSzTx/>
              <a:buFont typeface="Georgia" pitchFamily="18" charset="0"/>
              <a:buNone/>
              <a:defRPr/>
            </a:pPr>
            <a:r>
              <a:rPr lang="ca-ES" b="1" smtClean="0">
                <a:effectLst>
                  <a:outerShdw blurRad="38100" dist="38100" dir="2700000" algn="tl">
                    <a:srgbClr val="C0C0C0"/>
                  </a:outerShdw>
                </a:effectLst>
              </a:rPr>
              <a:t>Amb anunci informació prèvia, 15 dies posterior anunci licitació</a:t>
            </a:r>
          </a:p>
          <a:p>
            <a:pPr marL="0" indent="0" eaLnBrk="1" hangingPunct="1">
              <a:lnSpc>
                <a:spcPct val="90000"/>
              </a:lnSpc>
              <a:spcBef>
                <a:spcPct val="0"/>
              </a:spcBef>
              <a:spcAft>
                <a:spcPct val="35000"/>
              </a:spcAft>
              <a:defRPr/>
            </a:pPr>
            <a:endParaRPr lang="ca-ES" smtClean="0"/>
          </a:p>
          <a:p>
            <a:pPr marL="0" indent="0" eaLnBrk="1" hangingPunct="1">
              <a:spcBef>
                <a:spcPct val="0"/>
              </a:spcBef>
              <a:spcAft>
                <a:spcPct val="0"/>
              </a:spcAft>
              <a:buClrTx/>
              <a:buSzTx/>
              <a:buFontTx/>
              <a:buNone/>
              <a:defRPr/>
            </a:pPr>
            <a:r>
              <a:rPr lang="ca-ES" sz="2000" b="1" smtClean="0">
                <a:effectLst>
                  <a:outerShdw blurRad="38100" dist="38100" dir="2700000" algn="tl">
                    <a:srgbClr val="C0C0C0"/>
                  </a:outerShdw>
                </a:effectLst>
              </a:rPr>
              <a:t>15 dies si és urgent</a:t>
            </a:r>
          </a:p>
          <a:p>
            <a:pPr marL="0" indent="0" eaLnBrk="1" hangingPunct="1">
              <a:lnSpc>
                <a:spcPct val="90000"/>
              </a:lnSpc>
              <a:spcBef>
                <a:spcPct val="0"/>
              </a:spcBef>
              <a:spcAft>
                <a:spcPct val="35000"/>
              </a:spcAft>
              <a:defRPr/>
            </a:pPr>
            <a:endParaRPr lang="ca-ES" sz="21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E89B614D-F950-439F-968C-A5AFFF4A4EF7}" type="slidenum">
              <a:rPr lang="en-US"/>
              <a:pPr>
                <a:defRPr/>
              </a:pPr>
              <a:t>33</a:t>
            </a:fld>
            <a:endParaRPr lang="en-US"/>
          </a:p>
        </p:txBody>
      </p:sp>
      <p:sp>
        <p:nvSpPr>
          <p:cNvPr id="4" name="Título 3"/>
          <p:cNvSpPr>
            <a:spLocks noGrp="1"/>
          </p:cNvSpPr>
          <p:nvPr>
            <p:ph type="title"/>
          </p:nvPr>
        </p:nvSpPr>
        <p:spPr>
          <a:xfrm>
            <a:off x="1793289" y="4372168"/>
            <a:ext cx="6512511"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ca-ES" dirty="0" smtClean="0"/>
              <a:t>Anuncis de licitació</a:t>
            </a:r>
            <a:endParaRPr lang="ca-ES" dirty="0"/>
          </a:p>
        </p:txBody>
      </p:sp>
      <p:sp>
        <p:nvSpPr>
          <p:cNvPr id="86020" name="Marcador de contenido 4"/>
          <p:cNvSpPr>
            <a:spLocks noGrp="1"/>
          </p:cNvSpPr>
          <p:nvPr>
            <p:ph sz="quarter" idx="13"/>
          </p:nvPr>
        </p:nvSpPr>
        <p:spPr>
          <a:xfrm>
            <a:off x="1143000" y="731838"/>
            <a:ext cx="6400800" cy="3475037"/>
          </a:xfrm>
        </p:spPr>
        <p:txBody>
          <a:bodyPr/>
          <a:lstStyle/>
          <a:p>
            <a:pPr eaLnBrk="1" hangingPunct="1"/>
            <a:r>
              <a:rPr lang="ca-ES" smtClean="0"/>
              <a:t>ULL¡ veure annex V...cal  omplir-los segons dades requeries i models</a:t>
            </a:r>
          </a:p>
        </p:txBody>
      </p:sp>
      <p:pic>
        <p:nvPicPr>
          <p:cNvPr id="86021" name="Imagen 5" descr="Captura de pantalla 2016-03-28 a la(s) 19.48.24.png"/>
          <p:cNvPicPr>
            <a:picLocks noChangeAspect="1"/>
          </p:cNvPicPr>
          <p:nvPr/>
        </p:nvPicPr>
        <p:blipFill>
          <a:blip r:embed="rId3"/>
          <a:srcRect/>
          <a:stretch>
            <a:fillRect/>
          </a:stretch>
        </p:blipFill>
        <p:spPr bwMode="auto">
          <a:xfrm>
            <a:off x="0" y="-204788"/>
            <a:ext cx="9144000" cy="4778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3546D9-8D40-4E60-B1BB-40F5A6C6B466}" type="slidenum">
              <a:rPr lang="en-US" smtClean="0">
                <a:solidFill>
                  <a:srgbClr val="A4DF29"/>
                </a:solidFill>
                <a:latin typeface="Franklin Gothic Book" pitchFamily="34" charset="0"/>
                <a:ea typeface="MS PGothic"/>
                <a:cs typeface="MS PGothic"/>
              </a:rPr>
              <a:pPr fontAlgn="base">
                <a:spcBef>
                  <a:spcPct val="0"/>
                </a:spcBef>
                <a:spcAft>
                  <a:spcPct val="0"/>
                </a:spcAft>
              </a:pPr>
              <a:t>34</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875" y="4775200"/>
            <a:ext cx="6511925" cy="739775"/>
          </a:xfrm>
        </p:spPr>
        <p:txBody>
          <a:bodyPr/>
          <a:lstStyle/>
          <a:p>
            <a:pPr marL="320040" indent="-320040" eaLnBrk="1" fontAlgn="auto" hangingPunct="1">
              <a:spcAft>
                <a:spcPts val="0"/>
              </a:spcAft>
              <a:buClr>
                <a:schemeClr val="accent6">
                  <a:lumMod val="75000"/>
                </a:schemeClr>
              </a:buClr>
              <a:defRPr/>
            </a:pPr>
            <a:r>
              <a:rPr lang="ca-ES" sz="1800" dirty="0">
                <a:solidFill>
                  <a:srgbClr val="FF0000"/>
                </a:solidFill>
                <a:effectLst>
                  <a:outerShdw blurRad="38100" dist="38100" dir="2700000" algn="tl">
                    <a:srgbClr val="DDDDDD"/>
                  </a:outerShdw>
                </a:effectLst>
                <a:latin typeface="Franklin Gothic Medium" charset="0"/>
                <a:ea typeface="MS PGothic" charset="0"/>
              </a:rPr>
              <a:t>Els lots...article 46 directiva 24/</a:t>
            </a:r>
            <a:r>
              <a:rPr lang="ca-ES" sz="1800" dirty="0" smtClean="0">
                <a:solidFill>
                  <a:srgbClr val="FF0000"/>
                </a:solidFill>
                <a:effectLst>
                  <a:outerShdw blurRad="38100" dist="38100" dir="2700000" algn="tl">
                    <a:srgbClr val="DDDDDD"/>
                  </a:outerShdw>
                </a:effectLst>
                <a:latin typeface="Franklin Gothic Medium" charset="0"/>
                <a:ea typeface="MS PGothic" charset="0"/>
              </a:rPr>
              <a:t>2014</a:t>
            </a:r>
            <a:br>
              <a:rPr lang="ca-ES" sz="1800" dirty="0" smtClean="0">
                <a:solidFill>
                  <a:srgbClr val="FF0000"/>
                </a:solidFill>
                <a:effectLst>
                  <a:outerShdw blurRad="38100" dist="38100" dir="2700000" algn="tl">
                    <a:srgbClr val="DDDDDD"/>
                  </a:outerShdw>
                </a:effectLst>
                <a:latin typeface="Franklin Gothic Medium" charset="0"/>
                <a:ea typeface="MS PGothic" charset="0"/>
              </a:rPr>
            </a:br>
            <a:r>
              <a:rPr lang="ca-ES" sz="1800" dirty="0" smtClean="0">
                <a:solidFill>
                  <a:srgbClr val="FF0000"/>
                </a:solidFill>
                <a:effectLst>
                  <a:outerShdw blurRad="38100" dist="38100" dir="2700000" algn="tl">
                    <a:srgbClr val="DDDDDD"/>
                  </a:outerShdw>
                </a:effectLst>
                <a:latin typeface="Franklin Gothic Medium" charset="0"/>
                <a:ea typeface="MS PGothic" charset="0"/>
              </a:rPr>
              <a:t>Art. 86 TRLCSP</a:t>
            </a:r>
            <a:r>
              <a:rPr lang="ca-ES" sz="1800" dirty="0">
                <a:solidFill>
                  <a:srgbClr val="FF0000"/>
                </a:solidFill>
                <a:effectLst>
                  <a:outerShdw blurRad="38100" dist="38100" dir="2700000" algn="tl">
                    <a:srgbClr val="DDDDDD"/>
                  </a:outerShdw>
                </a:effectLst>
                <a:latin typeface="Franklin Gothic Medium" charset="0"/>
                <a:ea typeface="MS PGothic" charset="0"/>
              </a:rPr>
              <a:t/>
            </a:r>
            <a:br>
              <a:rPr lang="ca-ES" sz="1800" dirty="0">
                <a:solidFill>
                  <a:srgbClr val="FF0000"/>
                </a:solidFill>
                <a:effectLst>
                  <a:outerShdw blurRad="38100" dist="38100" dir="2700000" algn="tl">
                    <a:srgbClr val="DDDDDD"/>
                  </a:outerShdw>
                </a:effectLst>
                <a:latin typeface="Franklin Gothic Medium" charset="0"/>
                <a:ea typeface="MS PGothic" charset="0"/>
              </a:rPr>
            </a:br>
            <a:endParaRPr lang="ca-ES" sz="1800" dirty="0">
              <a:solidFill>
                <a:srgbClr val="FF0000"/>
              </a:solidFill>
              <a:effectLst>
                <a:outerShdw blurRad="38100" dist="38100" dir="2700000" algn="tl">
                  <a:srgbClr val="DDDDDD"/>
                </a:outerShdw>
              </a:effectLst>
              <a:latin typeface="Franklin Gothic Medium" charset="0"/>
              <a:ea typeface="MS PGothic" charset="0"/>
            </a:endParaRPr>
          </a:p>
        </p:txBody>
      </p:sp>
      <p:sp>
        <p:nvSpPr>
          <p:cNvPr id="40963" name="Marcador de contenido 2"/>
          <p:cNvSpPr>
            <a:spLocks noGrp="1"/>
          </p:cNvSpPr>
          <p:nvPr>
            <p:ph sz="quarter" idx="13"/>
          </p:nvPr>
        </p:nvSpPr>
        <p:spPr>
          <a:xfrm>
            <a:off x="1435100" y="939800"/>
            <a:ext cx="7499350" cy="3683000"/>
          </a:xfrm>
        </p:spPr>
        <p:txBody>
          <a:bodyPr rtlCol="0">
            <a:normAutofit fontScale="92500" lnSpcReduction="10000"/>
          </a:bodyPr>
          <a:lstStyle/>
          <a:p>
            <a:pPr marL="80963" indent="0" eaLnBrk="1" fontAlgn="auto" hangingPunct="1">
              <a:lnSpc>
                <a:spcPct val="90000"/>
              </a:lnSpc>
              <a:buClr>
                <a:schemeClr val="accent6">
                  <a:lumMod val="75000"/>
                </a:schemeClr>
              </a:buClr>
              <a:buFont typeface="Wingdings 2" charset="0"/>
              <a:buNone/>
              <a:defRPr/>
            </a:pPr>
            <a:r>
              <a:rPr lang="ca-ES" dirty="0">
                <a:solidFill>
                  <a:srgbClr val="FF0000"/>
                </a:solidFill>
                <a:latin typeface="Franklin Gothic Book" charset="0"/>
                <a:ea typeface="MS PGothic" charset="0"/>
              </a:rPr>
              <a:t>Habilitació comunitària que és molt concreta..</a:t>
            </a:r>
            <a:r>
              <a:rPr lang="ca-ES" dirty="0" smtClean="0">
                <a:solidFill>
                  <a:srgbClr val="FF0000"/>
                </a:solidFill>
                <a:latin typeface="Franklin Gothic Book" charset="0"/>
                <a:ea typeface="MS PGothic" charset="0"/>
              </a:rPr>
              <a:t>.</a:t>
            </a:r>
          </a:p>
          <a:p>
            <a:pPr marL="80963" indent="0" eaLnBrk="1" fontAlgn="auto" hangingPunct="1">
              <a:lnSpc>
                <a:spcPct val="90000"/>
              </a:lnSpc>
              <a:buClr>
                <a:schemeClr val="accent6">
                  <a:lumMod val="75000"/>
                </a:schemeClr>
              </a:buClr>
              <a:buFont typeface="Wingdings 2" charset="0"/>
              <a:buNone/>
              <a:defRPr/>
            </a:pPr>
            <a:r>
              <a:rPr lang="ca-ES" dirty="0" smtClean="0">
                <a:solidFill>
                  <a:srgbClr val="FF0000"/>
                </a:solidFill>
                <a:latin typeface="Franklin Gothic Book" charset="0"/>
                <a:ea typeface="MS PGothic" charset="0"/>
              </a:rPr>
              <a:t>efecte directe </a:t>
            </a:r>
            <a:r>
              <a:rPr lang="ca-ES" u="sng" dirty="0" smtClean="0">
                <a:solidFill>
                  <a:srgbClr val="FF0000"/>
                </a:solidFill>
                <a:latin typeface="Franklin Gothic Book" charset="0"/>
                <a:ea typeface="MS PGothic" charset="0"/>
              </a:rPr>
              <a:t>dispositiu</a:t>
            </a:r>
          </a:p>
          <a:p>
            <a:pPr marL="80963" indent="0" eaLnBrk="1" fontAlgn="auto" hangingPunct="1">
              <a:lnSpc>
                <a:spcPct val="90000"/>
              </a:lnSpc>
              <a:buClr>
                <a:schemeClr val="accent6">
                  <a:lumMod val="75000"/>
                </a:schemeClr>
              </a:buClr>
              <a:buFont typeface="Wingdings 2" charset="0"/>
              <a:buNone/>
              <a:defRPr/>
            </a:pPr>
            <a:endParaRPr lang="ca-ES" dirty="0">
              <a:solidFill>
                <a:srgbClr val="FF0000"/>
              </a:solidFill>
              <a:latin typeface="Franklin Gothic Book" charset="0"/>
              <a:ea typeface="MS PGothic" charset="0"/>
            </a:endParaRPr>
          </a:p>
          <a:p>
            <a:pPr marL="80963" indent="0" eaLnBrk="1" fontAlgn="auto" hangingPunct="1">
              <a:lnSpc>
                <a:spcPct val="90000"/>
              </a:lnSpc>
              <a:buClr>
                <a:schemeClr val="accent6">
                  <a:lumMod val="75000"/>
                </a:schemeClr>
              </a:buClr>
              <a:defRPr/>
            </a:pPr>
            <a:r>
              <a:rPr lang="ca-ES" dirty="0">
                <a:solidFill>
                  <a:schemeClr val="tx1">
                    <a:lumMod val="75000"/>
                    <a:lumOff val="25000"/>
                  </a:schemeClr>
                </a:solidFill>
                <a:latin typeface="Franklin Gothic Book" charset="0"/>
                <a:ea typeface="MS PGothic" charset="0"/>
              </a:rPr>
              <a:t>Si es decideix no crear lots cal informe</a:t>
            </a:r>
          </a:p>
          <a:p>
            <a:pPr marL="80963" indent="0" eaLnBrk="1" fontAlgn="auto" hangingPunct="1">
              <a:lnSpc>
                <a:spcPct val="90000"/>
              </a:lnSpc>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a:p>
            <a:pPr marL="80963" indent="0" eaLnBrk="1" fontAlgn="auto" hangingPunct="1">
              <a:lnSpc>
                <a:spcPct val="90000"/>
              </a:lnSpc>
              <a:buClr>
                <a:schemeClr val="accent6">
                  <a:lumMod val="75000"/>
                </a:schemeClr>
              </a:buClr>
              <a:defRPr/>
            </a:pPr>
            <a:r>
              <a:rPr lang="ca-ES" dirty="0">
                <a:solidFill>
                  <a:schemeClr val="tx1">
                    <a:lumMod val="75000"/>
                    <a:lumOff val="25000"/>
                  </a:schemeClr>
                </a:solidFill>
                <a:latin typeface="Franklin Gothic Book" charset="0"/>
                <a:ea typeface="MS PGothic" charset="0"/>
              </a:rPr>
              <a:t>Es poden limitar els lots per a licitar, per a ser adjudicatari</a:t>
            </a:r>
          </a:p>
          <a:p>
            <a:pPr marL="80963" indent="0" eaLnBrk="1" fontAlgn="auto" hangingPunct="1">
              <a:lnSpc>
                <a:spcPct val="90000"/>
              </a:lnSpc>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a:p>
            <a:pPr marL="80963" indent="0" eaLnBrk="1" fontAlgn="auto" hangingPunct="1">
              <a:lnSpc>
                <a:spcPct val="90000"/>
              </a:lnSpc>
              <a:buClr>
                <a:schemeClr val="accent6">
                  <a:lumMod val="75000"/>
                </a:schemeClr>
              </a:buClr>
              <a:defRPr/>
            </a:pPr>
            <a:r>
              <a:rPr lang="ca-ES" dirty="0">
                <a:solidFill>
                  <a:schemeClr val="tx1">
                    <a:lumMod val="75000"/>
                    <a:lumOff val="25000"/>
                  </a:schemeClr>
                </a:solidFill>
                <a:latin typeface="Franklin Gothic Book" charset="0"/>
                <a:ea typeface="MS PGothic" charset="0"/>
              </a:rPr>
              <a:t>Es poden combinar la licitació en lots</a:t>
            </a:r>
          </a:p>
          <a:p>
            <a:pPr marL="80963" indent="0" eaLnBrk="1" fontAlgn="auto" hangingPunct="1">
              <a:lnSpc>
                <a:spcPct val="90000"/>
              </a:lnSpc>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a:p>
            <a:pPr marL="80963" indent="0" eaLnBrk="1" fontAlgn="auto" hangingPunct="1">
              <a:lnSpc>
                <a:spcPct val="90000"/>
              </a:lnSpc>
              <a:buClr>
                <a:schemeClr val="accent6">
                  <a:lumMod val="75000"/>
                </a:schemeClr>
              </a:buClr>
              <a:defRPr/>
            </a:pPr>
            <a:r>
              <a:rPr lang="ca-ES" dirty="0">
                <a:solidFill>
                  <a:schemeClr val="tx1">
                    <a:lumMod val="75000"/>
                    <a:lumOff val="25000"/>
                  </a:schemeClr>
                </a:solidFill>
                <a:latin typeface="Franklin Gothic Book" charset="0"/>
                <a:ea typeface="MS PGothic" charset="0"/>
              </a:rPr>
              <a:t>La coordinació entre els </a:t>
            </a:r>
            <a:r>
              <a:rPr lang="ca-ES" dirty="0" smtClean="0">
                <a:solidFill>
                  <a:schemeClr val="tx1">
                    <a:lumMod val="75000"/>
                    <a:lumOff val="25000"/>
                  </a:schemeClr>
                </a:solidFill>
                <a:latin typeface="Franklin Gothic Book" charset="0"/>
                <a:ea typeface="MS PGothic" charset="0"/>
              </a:rPr>
              <a:t>contractistes</a:t>
            </a:r>
          </a:p>
          <a:p>
            <a:pPr marL="80963" indent="0" eaLnBrk="1" fontAlgn="auto" hangingPunct="1">
              <a:lnSpc>
                <a:spcPct val="90000"/>
              </a:lnSpc>
              <a:buClr>
                <a:schemeClr val="accent6">
                  <a:lumMod val="75000"/>
                </a:schemeClr>
              </a:buClr>
              <a:defRPr/>
            </a:pPr>
            <a:endParaRPr lang="ca-ES" dirty="0" smtClean="0">
              <a:solidFill>
                <a:schemeClr val="tx1">
                  <a:lumMod val="75000"/>
                  <a:lumOff val="25000"/>
                </a:schemeClr>
              </a:solidFill>
              <a:latin typeface="Franklin Gothic Book" charset="0"/>
              <a:ea typeface="MS PGothic" charset="0"/>
            </a:endParaRPr>
          </a:p>
          <a:p>
            <a:pPr marL="80963" indent="0" eaLnBrk="1" fontAlgn="auto" hangingPunct="1">
              <a:lnSpc>
                <a:spcPct val="90000"/>
              </a:lnSpc>
              <a:buClr>
                <a:schemeClr val="accent6">
                  <a:lumMod val="75000"/>
                </a:schemeClr>
              </a:buClr>
              <a:defRPr/>
            </a:pPr>
            <a:endParaRPr lang="ca-ES" dirty="0" smtClean="0">
              <a:solidFill>
                <a:schemeClr val="tx1">
                  <a:lumMod val="75000"/>
                  <a:lumOff val="25000"/>
                </a:schemeClr>
              </a:solidFill>
              <a:latin typeface="Franklin Gothic Book" charset="0"/>
              <a:ea typeface="MS PGothic" charset="0"/>
            </a:endParaRPr>
          </a:p>
          <a:p>
            <a:pPr marL="80963" indent="0" eaLnBrk="1" fontAlgn="auto" hangingPunct="1">
              <a:lnSpc>
                <a:spcPct val="90000"/>
              </a:lnSpc>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a:p>
            <a:pPr marL="80963" indent="0" eaLnBrk="1" fontAlgn="auto" hangingPunct="1">
              <a:lnSpc>
                <a:spcPct val="90000"/>
              </a:lnSpc>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10A6A3C9-C418-4196-8F4A-9EC3BB35C8CE}" type="slidenum">
              <a:rPr lang="en-US"/>
              <a:pPr>
                <a:defRPr/>
              </a:pPr>
              <a:t>35</a:t>
            </a:fld>
            <a:endParaRPr lang="en-US"/>
          </a:p>
        </p:txBody>
      </p:sp>
      <p:sp>
        <p:nvSpPr>
          <p:cNvPr id="4" name="Título 3"/>
          <p:cNvSpPr>
            <a:spLocks noGrp="1"/>
          </p:cNvSpPr>
          <p:nvPr>
            <p:ph type="title"/>
          </p:nvPr>
        </p:nvSpPr>
        <p:spPr>
          <a:xfrm>
            <a:off x="1793289" y="4953000"/>
            <a:ext cx="6512511" cy="562168"/>
          </a:xfrm>
        </p:spPr>
        <p:txBody>
          <a:bodyPr/>
          <a:lstStyle/>
          <a:p>
            <a:pPr marL="320040" indent="-320040" eaLnBrk="1" fontAlgn="auto" hangingPunct="1">
              <a:spcAft>
                <a:spcPts val="0"/>
              </a:spcAft>
              <a:buClr>
                <a:schemeClr val="accent6">
                  <a:lumMod val="75000"/>
                </a:schemeClr>
              </a:buClr>
              <a:defRPr/>
            </a:pPr>
            <a:r>
              <a:rPr lang="ca-ES" sz="2800" dirty="0" smtClean="0"/>
              <a:t>Més papistes que...?</a:t>
            </a:r>
            <a:endParaRPr lang="ca-ES" sz="2800" dirty="0"/>
          </a:p>
        </p:txBody>
      </p:sp>
      <p:pic>
        <p:nvPicPr>
          <p:cNvPr id="89092" name="Marcador de contenido 5" descr="Captura de pantalla 2016-03-29 a la(s) 19.45.27.png"/>
          <p:cNvPicPr>
            <a:picLocks noGrp="1" noChangeAspect="1"/>
          </p:cNvPicPr>
          <p:nvPr>
            <p:ph sz="quarter" idx="13"/>
          </p:nvPr>
        </p:nvPicPr>
        <p:blipFill>
          <a:blip r:embed="rId2"/>
          <a:srcRect l="-26047" r="-26047"/>
          <a:stretch>
            <a:fillRect/>
          </a:stretch>
        </p:blipFill>
        <p:spPr>
          <a:xfrm>
            <a:off x="215900" y="731838"/>
            <a:ext cx="8001000" cy="3640137"/>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8489847F-7E67-4B80-8A9C-8A223BE15109}" type="slidenum">
              <a:rPr lang="en-US"/>
              <a:pPr>
                <a:defRPr/>
              </a:pPr>
              <a:t>36</a:t>
            </a:fld>
            <a:endParaRPr lang="en-US"/>
          </a:p>
        </p:txBody>
      </p:sp>
      <p:sp>
        <p:nvSpPr>
          <p:cNvPr id="4" name="Título 3"/>
          <p:cNvSpPr>
            <a:spLocks noGrp="1"/>
          </p:cNvSpPr>
          <p:nvPr>
            <p:ph type="title"/>
          </p:nvPr>
        </p:nvSpPr>
        <p:spPr>
          <a:xfrm>
            <a:off x="1793289" y="4372168"/>
            <a:ext cx="6512511"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ca-ES" dirty="0" smtClean="0"/>
              <a:t>El “nostre” TRLCSP</a:t>
            </a:r>
            <a:endParaRPr lang="ca-ES" dirty="0"/>
          </a:p>
        </p:txBody>
      </p:sp>
      <p:sp>
        <p:nvSpPr>
          <p:cNvPr id="90116" name="Marcador de contenido 4"/>
          <p:cNvSpPr>
            <a:spLocks noGrp="1"/>
          </p:cNvSpPr>
          <p:nvPr>
            <p:ph sz="quarter" idx="13"/>
          </p:nvPr>
        </p:nvSpPr>
        <p:spPr>
          <a:xfrm>
            <a:off x="1143000" y="731838"/>
            <a:ext cx="6951663" cy="3475037"/>
          </a:xfrm>
        </p:spPr>
        <p:txBody>
          <a:bodyPr/>
          <a:lstStyle/>
          <a:p>
            <a:pPr eaLnBrk="1" hangingPunct="1"/>
            <a:r>
              <a:rPr lang="ca-ES" smtClean="0"/>
              <a:t>L’article 86 quan regula els lots és poc alegre en les previsions de la directiva 24/2014...</a:t>
            </a:r>
          </a:p>
          <a:p>
            <a:pPr eaLnBrk="1" hangingPunct="1"/>
            <a:endParaRPr lang="ca-ES" smtClean="0"/>
          </a:p>
          <a:p>
            <a:pPr eaLnBrk="1" hangingPunct="1"/>
            <a:r>
              <a:rPr lang="ca-ES" smtClean="0"/>
              <a:t>No les nega...realment introdueix unes condicions més estrictes que la directiva (“unitat funcional”, etc...) però sembla raonable que es puguin aplicar...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943D136E-8FF5-4496-9341-7DEBEA281ABE}" type="slidenum">
              <a:rPr lang="en-US"/>
              <a:pPr>
                <a:defRPr/>
              </a:pPr>
              <a:t>37</a:t>
            </a:fld>
            <a:endParaRPr lang="en-US"/>
          </a:p>
        </p:txBody>
      </p:sp>
      <p:sp>
        <p:nvSpPr>
          <p:cNvPr id="5" name="Marcador de contenido 4"/>
          <p:cNvSpPr>
            <a:spLocks noGrp="1"/>
          </p:cNvSpPr>
          <p:nvPr>
            <p:ph sz="quarter" idx="13"/>
          </p:nvPr>
        </p:nvSpPr>
        <p:spPr>
          <a:xfrm>
            <a:off x="621535" y="731519"/>
            <a:ext cx="7863773" cy="4983199"/>
          </a:xfrm>
        </p:spPr>
        <p:txBody>
          <a:bodyPr rtlCol="0">
            <a:normAutofit fontScale="92500" lnSpcReduction="10000"/>
          </a:bodyPr>
          <a:lstStyle/>
          <a:p>
            <a:pPr marL="45720" indent="0" eaLnBrk="1" fontAlgn="auto" hangingPunct="1">
              <a:buClr>
                <a:schemeClr val="accent6">
                  <a:lumMod val="75000"/>
                </a:schemeClr>
              </a:buClr>
              <a:buFont typeface="Georgia" pitchFamily="18" charset="0"/>
              <a:buNone/>
              <a:defRPr/>
            </a:pPr>
            <a:r>
              <a:rPr lang="ca-ES" dirty="0" smtClean="0">
                <a:solidFill>
                  <a:schemeClr val="tx1">
                    <a:lumMod val="75000"/>
                    <a:lumOff val="25000"/>
                  </a:schemeClr>
                </a:solidFill>
              </a:rPr>
              <a:t>Títol II directiva 24/2014</a:t>
            </a:r>
          </a:p>
          <a:p>
            <a:pPr marL="45720" indent="0" eaLnBrk="1" fontAlgn="auto" hangingPunct="1">
              <a:buClr>
                <a:schemeClr val="accent6">
                  <a:lumMod val="75000"/>
                </a:schemeClr>
              </a:buClr>
              <a:buFont typeface="Georgia" pitchFamily="18" charset="0"/>
              <a:buNone/>
              <a:defRPr/>
            </a:pPr>
            <a:r>
              <a:rPr lang="ca-ES" i="1" dirty="0" err="1" smtClean="0">
                <a:solidFill>
                  <a:schemeClr val="tx1">
                    <a:lumMod val="75000"/>
                    <a:lumOff val="25000"/>
                  </a:schemeClr>
                </a:solidFill>
              </a:rPr>
              <a:t>Elección</a:t>
            </a:r>
            <a:r>
              <a:rPr lang="ca-ES" i="1" dirty="0" smtClean="0">
                <a:solidFill>
                  <a:schemeClr val="tx1">
                    <a:lumMod val="75000"/>
                    <a:lumOff val="25000"/>
                  </a:schemeClr>
                </a:solidFill>
              </a:rPr>
              <a:t> de los </a:t>
            </a:r>
            <a:r>
              <a:rPr lang="ca-ES" i="1" dirty="0" err="1" smtClean="0">
                <a:solidFill>
                  <a:schemeClr val="tx1">
                    <a:lumMod val="75000"/>
                    <a:lumOff val="25000"/>
                  </a:schemeClr>
                </a:solidFill>
              </a:rPr>
              <a:t>procedimientos</a:t>
            </a:r>
            <a:endParaRPr lang="ca-ES" i="1" dirty="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r>
              <a:rPr lang="ca-ES" b="1" i="1" dirty="0" smtClean="0">
                <a:ln w="17780" cmpd="sng">
                  <a:solidFill>
                    <a:srgbClr val="FFFFFF"/>
                  </a:solidFill>
                  <a:prstDash val="solid"/>
                  <a:miter lim="800000"/>
                </a:ln>
                <a:solidFill>
                  <a:srgbClr val="FF0000"/>
                </a:solidFill>
                <a:effectLst>
                  <a:outerShdw blurRad="50800" algn="tl" rotWithShape="0">
                    <a:srgbClr val="000000"/>
                  </a:outerShdw>
                </a:effectLst>
              </a:rPr>
              <a:t>Art. 26 directiva</a:t>
            </a:r>
            <a:r>
              <a:rPr lang="ca-ES" i="1" dirty="0" smtClean="0">
                <a:solidFill>
                  <a:schemeClr val="tx1">
                    <a:lumMod val="75000"/>
                    <a:lumOff val="25000"/>
                  </a:schemeClr>
                </a:solidFill>
              </a:rPr>
              <a:t>...els procediments nacionals s’han d’ajustar als procediments establerts a la directiva:</a:t>
            </a:r>
          </a:p>
          <a:p>
            <a:pPr marL="45720" indent="0" eaLnBrk="1" fontAlgn="auto" hangingPunct="1">
              <a:buClr>
                <a:schemeClr val="accent6">
                  <a:lumMod val="75000"/>
                </a:schemeClr>
              </a:buClr>
              <a:buFont typeface="Georgia" pitchFamily="18" charset="0"/>
              <a:buNone/>
              <a:defRPr/>
            </a:pPr>
            <a:r>
              <a:rPr lang="ca-ES" sz="1900" i="1" dirty="0" smtClean="0">
                <a:solidFill>
                  <a:schemeClr val="tx1">
                    <a:lumMod val="75000"/>
                    <a:lumOff val="25000"/>
                  </a:schemeClr>
                </a:solidFill>
              </a:rPr>
              <a:t>PROCEDIMENT OBERT</a:t>
            </a:r>
          </a:p>
          <a:p>
            <a:pPr marL="45720" indent="0" eaLnBrk="1" fontAlgn="auto" hangingPunct="1">
              <a:buClr>
                <a:schemeClr val="accent6">
                  <a:lumMod val="75000"/>
                </a:schemeClr>
              </a:buClr>
              <a:buFont typeface="Georgia" pitchFamily="18" charset="0"/>
              <a:buNone/>
              <a:defRPr/>
            </a:pPr>
            <a:r>
              <a:rPr lang="ca-ES" sz="1900" i="1" dirty="0" smtClean="0">
                <a:solidFill>
                  <a:schemeClr val="tx1">
                    <a:lumMod val="75000"/>
                    <a:lumOff val="25000"/>
                  </a:schemeClr>
                </a:solidFill>
              </a:rPr>
              <a:t>PROCEDIMENT RESTRINGIT</a:t>
            </a:r>
          </a:p>
          <a:p>
            <a:pPr marL="45720" indent="0" eaLnBrk="1" fontAlgn="auto" hangingPunct="1">
              <a:buClr>
                <a:schemeClr val="accent6">
                  <a:lumMod val="75000"/>
                </a:schemeClr>
              </a:buClr>
              <a:buFont typeface="Georgia" pitchFamily="18" charset="0"/>
              <a:buNone/>
              <a:defRPr/>
            </a:pPr>
            <a:r>
              <a:rPr lang="ca-ES" sz="1900" i="1" dirty="0" smtClean="0">
                <a:solidFill>
                  <a:schemeClr val="tx1">
                    <a:lumMod val="75000"/>
                    <a:lumOff val="25000"/>
                  </a:schemeClr>
                </a:solidFill>
              </a:rPr>
              <a:t>PROCEDIMENT DE LICITACIÓ AMB NEGOCIACIÓ</a:t>
            </a:r>
          </a:p>
          <a:p>
            <a:pPr marL="45720" indent="0" eaLnBrk="1" fontAlgn="auto" hangingPunct="1">
              <a:buClr>
                <a:schemeClr val="accent6">
                  <a:lumMod val="75000"/>
                </a:schemeClr>
              </a:buClr>
              <a:buFont typeface="Georgia" pitchFamily="18" charset="0"/>
              <a:buNone/>
              <a:defRPr/>
            </a:pPr>
            <a:r>
              <a:rPr lang="ca-ES" sz="1900" i="1" dirty="0" smtClean="0">
                <a:solidFill>
                  <a:schemeClr val="tx1">
                    <a:lumMod val="75000"/>
                    <a:lumOff val="25000"/>
                  </a:schemeClr>
                </a:solidFill>
              </a:rPr>
              <a:t>PROCEDIMENT NEGOCIAT SENSE PUBLICITAT</a:t>
            </a:r>
          </a:p>
          <a:p>
            <a:pPr marL="45720" indent="0" eaLnBrk="1" fontAlgn="auto" hangingPunct="1">
              <a:buClr>
                <a:schemeClr val="accent6">
                  <a:lumMod val="75000"/>
                </a:schemeClr>
              </a:buClr>
              <a:buFont typeface="Georgia" pitchFamily="18" charset="0"/>
              <a:buNone/>
              <a:defRPr/>
            </a:pPr>
            <a:r>
              <a:rPr lang="ca-ES" sz="1900" i="1" dirty="0" smtClean="0">
                <a:solidFill>
                  <a:schemeClr val="tx1">
                    <a:lumMod val="75000"/>
                    <a:lumOff val="25000"/>
                  </a:schemeClr>
                </a:solidFill>
              </a:rPr>
              <a:t>DIÀLEG COMPETITIU</a:t>
            </a:r>
            <a:endParaRPr lang="ca-ES" sz="1900" i="1" dirty="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r>
              <a:rPr lang="ca-ES" sz="1900" i="1" dirty="0" smtClean="0">
                <a:solidFill>
                  <a:schemeClr val="tx1">
                    <a:lumMod val="75000"/>
                    <a:lumOff val="25000"/>
                  </a:schemeClr>
                </a:solidFill>
              </a:rPr>
              <a:t>	ASSOCIACIÓ PER A LA INNOVACIÓ</a:t>
            </a:r>
          </a:p>
          <a:p>
            <a:pPr marL="45720" indent="0" eaLnBrk="1" fontAlgn="auto" hangingPunct="1">
              <a:buClr>
                <a:schemeClr val="accent6">
                  <a:lumMod val="75000"/>
                </a:schemeClr>
              </a:buClr>
              <a:buFont typeface="Georgia" pitchFamily="18" charset="0"/>
              <a:buNone/>
              <a:defRPr/>
            </a:pPr>
            <a:r>
              <a:rPr lang="ca-ES" sz="1900" i="1" dirty="0" smtClean="0">
                <a:solidFill>
                  <a:schemeClr val="tx1">
                    <a:lumMod val="75000"/>
                    <a:lumOff val="25000"/>
                  </a:schemeClr>
                </a:solidFill>
              </a:rPr>
              <a:t>	SUBHASTA ELECTRÒNICA</a:t>
            </a:r>
          </a:p>
          <a:p>
            <a:pPr marL="45720" indent="0" eaLnBrk="1" fontAlgn="auto" hangingPunct="1">
              <a:buClr>
                <a:schemeClr val="accent6">
                  <a:lumMod val="75000"/>
                </a:schemeClr>
              </a:buClr>
              <a:buFont typeface="Georgia" pitchFamily="18" charset="0"/>
              <a:buNone/>
              <a:defRPr/>
            </a:pPr>
            <a:endParaRPr lang="ca-ES" sz="1900" i="1" dirty="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r>
              <a:rPr lang="ca-ES" sz="1900" i="1" dirty="0" smtClean="0">
                <a:solidFill>
                  <a:schemeClr val="tx1">
                    <a:lumMod val="75000"/>
                    <a:lumOff val="25000"/>
                  </a:schemeClr>
                </a:solidFill>
              </a:rPr>
              <a:t>	ACORDS MARC</a:t>
            </a:r>
          </a:p>
          <a:p>
            <a:pPr marL="45720" indent="0" eaLnBrk="1" fontAlgn="auto" hangingPunct="1">
              <a:buClr>
                <a:schemeClr val="accent6">
                  <a:lumMod val="75000"/>
                </a:schemeClr>
              </a:buClr>
              <a:buFont typeface="Georgia" pitchFamily="18" charset="0"/>
              <a:buNone/>
              <a:defRPr/>
            </a:pPr>
            <a:r>
              <a:rPr lang="ca-ES" sz="1900" i="1" dirty="0" smtClean="0">
                <a:solidFill>
                  <a:schemeClr val="tx1">
                    <a:lumMod val="75000"/>
                    <a:lumOff val="25000"/>
                  </a:schemeClr>
                </a:solidFill>
              </a:rPr>
              <a:t>	SISTEMES DINAMICS D’ADQUISICIÓ</a:t>
            </a:r>
          </a:p>
          <a:p>
            <a:pPr marL="45720" indent="0" eaLnBrk="1" fontAlgn="auto" hangingPunct="1">
              <a:buClr>
                <a:schemeClr val="accent6">
                  <a:lumMod val="75000"/>
                </a:schemeClr>
              </a:buClr>
              <a:buFont typeface="Georgia" pitchFamily="18" charset="0"/>
              <a:buNone/>
              <a:defRPr/>
            </a:pPr>
            <a:endParaRPr lang="ca-ES" i="1" dirty="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endParaRPr lang="ca-ES" i="1" dirty="0" smtClean="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endParaRPr lang="ca-ES" i="1" dirty="0" smtClean="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endParaRPr lang="ca-ES" i="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81747CB1-8DD7-4FE7-97DD-4B96F3762813}" type="slidenum">
              <a:rPr lang="en-US"/>
              <a:pPr>
                <a:defRPr/>
              </a:pPr>
              <a:t>38</a:t>
            </a:fld>
            <a:endParaRPr lang="en-US"/>
          </a:p>
        </p:txBody>
      </p:sp>
      <p:sp>
        <p:nvSpPr>
          <p:cNvPr id="4" name="Título 3"/>
          <p:cNvSpPr>
            <a:spLocks noGrp="1"/>
          </p:cNvSpPr>
          <p:nvPr>
            <p:ph type="title"/>
          </p:nvPr>
        </p:nvSpPr>
        <p:spPr>
          <a:xfrm>
            <a:off x="1793289" y="4372168"/>
            <a:ext cx="6512511"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ca-ES" sz="2400" dirty="0" smtClean="0"/>
              <a:t>ART 26 DIRECTIVA 24/2014</a:t>
            </a:r>
            <a:br>
              <a:rPr lang="ca-ES" sz="2400" dirty="0" smtClean="0"/>
            </a:br>
            <a:r>
              <a:rPr lang="ca-ES" sz="2000" dirty="0" smtClean="0"/>
              <a:t>PROCEDIMENT DE LICITACIO AMB NEGOCIACIO</a:t>
            </a:r>
            <a:endParaRPr lang="ca-ES" sz="2000" dirty="0"/>
          </a:p>
        </p:txBody>
      </p:sp>
      <p:pic>
        <p:nvPicPr>
          <p:cNvPr id="92164" name="Marcador de contenido 5" descr="Captura de pantalla 2016-03-27 a la(s) 11.56.17.png"/>
          <p:cNvPicPr>
            <a:picLocks noGrp="1" noChangeAspect="1"/>
          </p:cNvPicPr>
          <p:nvPr>
            <p:ph sz="quarter" idx="13"/>
          </p:nvPr>
        </p:nvPicPr>
        <p:blipFill>
          <a:blip r:embed="rId2"/>
          <a:srcRect l="-33440" r="-33440"/>
          <a:stretch>
            <a:fillRect/>
          </a:stretch>
        </p:blipFill>
        <p:spPr>
          <a:xfrm>
            <a:off x="1143000" y="731838"/>
            <a:ext cx="6400800" cy="3475037"/>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Marcador de número de diapositiva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1AFEEC-ED4A-4CF6-AB72-95928534BB81}" type="slidenum">
              <a:rPr lang="en-US" smtClean="0">
                <a:solidFill>
                  <a:srgbClr val="A4DF29"/>
                </a:solidFill>
                <a:latin typeface="Franklin Gothic Book" pitchFamily="34" charset="0"/>
                <a:ea typeface="MS PGothic"/>
                <a:cs typeface="MS PGothic"/>
              </a:rPr>
              <a:pPr fontAlgn="base">
                <a:spcBef>
                  <a:spcPct val="0"/>
                </a:spcBef>
                <a:spcAft>
                  <a:spcPct val="0"/>
                </a:spcAft>
              </a:pPr>
              <a:t>39</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5063066"/>
            <a:ext cx="6512511" cy="982133"/>
          </a:xfrm>
        </p:spPr>
        <p:txBody>
          <a:bodyPr>
            <a:normAutofit fontScale="90000"/>
          </a:bodyPr>
          <a:lstStyle/>
          <a:p>
            <a:pPr marL="320040" indent="-320040" eaLnBrk="1" fontAlgn="auto" hangingPunct="1">
              <a:spcAft>
                <a:spcPts val="0"/>
              </a:spcAft>
              <a:buClr>
                <a:schemeClr val="accent6">
                  <a:lumMod val="75000"/>
                </a:schemeClr>
              </a:buClr>
              <a:defRPr/>
            </a:pPr>
            <a:r>
              <a:rPr lang="ca-ES" sz="2200" dirty="0">
                <a:effectLst>
                  <a:outerShdw blurRad="38100" dist="38100" dir="2700000" algn="tl">
                    <a:srgbClr val="DDDDDD"/>
                  </a:outerShdw>
                </a:effectLst>
                <a:latin typeface="Franklin Gothic Medium" charset="0"/>
                <a:ea typeface="MS PGothic" charset="0"/>
              </a:rPr>
              <a:t>Anunci d’informació </a:t>
            </a:r>
            <a:r>
              <a:rPr lang="ca-ES" sz="2200" dirty="0" smtClean="0">
                <a:effectLst>
                  <a:outerShdw blurRad="38100" dist="38100" dir="2700000" algn="tl">
                    <a:srgbClr val="DDDDDD"/>
                  </a:outerShdw>
                </a:effectLst>
                <a:latin typeface="Franklin Gothic Medium" charset="0"/>
                <a:ea typeface="MS PGothic" charset="0"/>
              </a:rPr>
              <a:t>prèvia SENSE ANUNCI POSTERIOR</a:t>
            </a:r>
            <a:r>
              <a:rPr lang="ca-ES" sz="3900" dirty="0">
                <a:effectLst>
                  <a:outerShdw blurRad="38100" dist="38100" dir="2700000" algn="tl">
                    <a:srgbClr val="DDDDDD"/>
                  </a:outerShdw>
                </a:effectLst>
                <a:latin typeface="Franklin Gothic Medium" charset="0"/>
                <a:ea typeface="MS PGothic" charset="0"/>
              </a:rPr>
              <a:t/>
            </a:r>
            <a:br>
              <a:rPr lang="ca-ES" sz="3900" dirty="0">
                <a:effectLst>
                  <a:outerShdw blurRad="38100" dist="38100" dir="2700000" algn="tl">
                    <a:srgbClr val="DDDDDD"/>
                  </a:outerShdw>
                </a:effectLst>
                <a:latin typeface="Franklin Gothic Medium" charset="0"/>
                <a:ea typeface="MS PGothic" charset="0"/>
              </a:rPr>
            </a:br>
            <a:r>
              <a:rPr lang="ca-ES" sz="2200" dirty="0">
                <a:effectLst>
                  <a:outerShdw blurRad="38100" dist="38100" dir="2700000" algn="tl">
                    <a:srgbClr val="DDDDDD"/>
                  </a:outerShdw>
                </a:effectLst>
                <a:latin typeface="Franklin Gothic Medium" charset="0"/>
                <a:ea typeface="MS PGothic" charset="0"/>
              </a:rPr>
              <a:t>Art. </a:t>
            </a:r>
            <a:r>
              <a:rPr lang="ca-ES" sz="2200" dirty="0" smtClean="0">
                <a:effectLst>
                  <a:outerShdw blurRad="38100" dist="38100" dir="2700000" algn="tl">
                    <a:srgbClr val="DDDDDD"/>
                  </a:outerShdw>
                </a:effectLst>
                <a:latin typeface="Franklin Gothic Medium" charset="0"/>
                <a:ea typeface="MS PGothic" charset="0"/>
              </a:rPr>
              <a:t>48.2/25.5 </a:t>
            </a:r>
            <a:r>
              <a:rPr lang="ca-ES" sz="2200" dirty="0">
                <a:effectLst>
                  <a:outerShdw blurRad="38100" dist="38100" dir="2700000" algn="tl">
                    <a:srgbClr val="DDDDDD"/>
                  </a:outerShdw>
                </a:effectLst>
                <a:latin typeface="Franklin Gothic Medium" charset="0"/>
                <a:ea typeface="MS PGothic" charset="0"/>
              </a:rPr>
              <a:t>directiva 24/</a:t>
            </a:r>
            <a:r>
              <a:rPr lang="ca-ES" sz="2200" dirty="0" smtClean="0">
                <a:effectLst>
                  <a:outerShdw blurRad="38100" dist="38100" dir="2700000" algn="tl">
                    <a:srgbClr val="DDDDDD"/>
                  </a:outerShdw>
                </a:effectLst>
                <a:latin typeface="Franklin Gothic Medium" charset="0"/>
                <a:ea typeface="MS PGothic" charset="0"/>
              </a:rPr>
              <a:t>2014</a:t>
            </a:r>
            <a:br>
              <a:rPr lang="ca-ES" sz="2200" dirty="0" smtClean="0">
                <a:effectLst>
                  <a:outerShdw blurRad="38100" dist="38100" dir="2700000" algn="tl">
                    <a:srgbClr val="DDDDDD"/>
                  </a:outerShdw>
                </a:effectLst>
                <a:latin typeface="Franklin Gothic Medium" charset="0"/>
                <a:ea typeface="MS PGothic" charset="0"/>
              </a:rPr>
            </a:br>
            <a:r>
              <a:rPr lang="ca-ES" sz="2200" dirty="0" smtClean="0">
                <a:solidFill>
                  <a:srgbClr val="FF0000"/>
                </a:solidFill>
                <a:effectLst>
                  <a:outerShdw blurRad="38100" dist="38100" dir="2700000" algn="tl">
                    <a:srgbClr val="DDDDDD"/>
                  </a:outerShdw>
                </a:effectLst>
                <a:latin typeface="Franklin Gothic Medium" charset="0"/>
                <a:ea typeface="MS PGothic" charset="0"/>
              </a:rPr>
              <a:t>No aplica a la franja no SARA</a:t>
            </a:r>
            <a:endParaRPr lang="ca-ES" sz="2200" dirty="0">
              <a:effectLst>
                <a:outerShdw blurRad="38100" dist="38100" dir="2700000" algn="tl">
                  <a:srgbClr val="DDDDDD"/>
                </a:outerShdw>
              </a:effectLst>
              <a:latin typeface="Franklin Gothic Medium" charset="0"/>
              <a:ea typeface="MS PGothic" charset="0"/>
            </a:endParaRPr>
          </a:p>
        </p:txBody>
      </p:sp>
      <p:pic>
        <p:nvPicPr>
          <p:cNvPr id="93187" name="Marcador de contenido 7" descr="Captura de pantalla 2015-06-13 a la(s) 08.28.14.png"/>
          <p:cNvPicPr>
            <a:picLocks noGrp="1" noChangeAspect="1"/>
          </p:cNvPicPr>
          <p:nvPr>
            <p:ph sz="quarter" idx="13"/>
          </p:nvPr>
        </p:nvPicPr>
        <p:blipFill>
          <a:blip r:embed="rId2"/>
          <a:srcRect t="23882" b="23882"/>
          <a:stretch>
            <a:fillRect/>
          </a:stretch>
        </p:blipFill>
        <p:spPr>
          <a:xfrm>
            <a:off x="1143000" y="731838"/>
            <a:ext cx="6400800" cy="3756025"/>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uadroTexto 1"/>
          <p:cNvSpPr txBox="1">
            <a:spLocks noChangeArrowheads="1"/>
          </p:cNvSpPr>
          <p:nvPr/>
        </p:nvSpPr>
        <p:spPr bwMode="auto">
          <a:xfrm>
            <a:off x="304800" y="1447800"/>
            <a:ext cx="8470900" cy="1200150"/>
          </a:xfrm>
          <a:prstGeom prst="rect">
            <a:avLst/>
          </a:prstGeom>
          <a:noFill/>
          <a:ln w="9525">
            <a:noFill/>
            <a:miter lim="800000"/>
            <a:headEnd/>
            <a:tailEnd/>
          </a:ln>
        </p:spPr>
        <p:txBody>
          <a:bodyPr>
            <a:spAutoFit/>
          </a:bodyPr>
          <a:lstStyle/>
          <a:p>
            <a:r>
              <a:rPr lang="ca-ES">
                <a:latin typeface="Trebuchet MS" pitchFamily="34" charset="0"/>
              </a:rPr>
              <a:t>Primacia del Dret comunitari</a:t>
            </a:r>
          </a:p>
          <a:p>
            <a:endParaRPr lang="ca-ES">
              <a:latin typeface="Trebuchet MS" pitchFamily="34" charset="0"/>
            </a:endParaRPr>
          </a:p>
          <a:p>
            <a:endParaRPr lang="ca-ES">
              <a:latin typeface="Trebuchet MS" pitchFamily="34" charset="0"/>
            </a:endParaRPr>
          </a:p>
          <a:p>
            <a:endParaRPr lang="ca-ES">
              <a:latin typeface="Trebuchet MS" pitchFamily="34" charset="0"/>
            </a:endParaRPr>
          </a:p>
        </p:txBody>
      </p:sp>
      <p:pic>
        <p:nvPicPr>
          <p:cNvPr id="55298" name="Imagen 2" descr="Captura de pantalla 2016-03-25 a la(s) 12.45.02.png"/>
          <p:cNvPicPr>
            <a:picLocks noChangeAspect="1"/>
          </p:cNvPicPr>
          <p:nvPr/>
        </p:nvPicPr>
        <p:blipFill>
          <a:blip r:embed="rId2"/>
          <a:srcRect/>
          <a:stretch>
            <a:fillRect/>
          </a:stretch>
        </p:blipFill>
        <p:spPr bwMode="auto">
          <a:xfrm>
            <a:off x="444500" y="1447800"/>
            <a:ext cx="7848600" cy="4533900"/>
          </a:xfrm>
          <a:prstGeom prst="rect">
            <a:avLst/>
          </a:prstGeom>
          <a:noFill/>
          <a:ln w="9525">
            <a:noFill/>
            <a:miter lim="800000"/>
            <a:headEnd/>
            <a:tailEnd/>
          </a:ln>
        </p:spPr>
      </p:pic>
      <p:sp>
        <p:nvSpPr>
          <p:cNvPr id="55299" name="CuadroTexto 3"/>
          <p:cNvSpPr txBox="1">
            <a:spLocks noChangeArrowheads="1"/>
          </p:cNvSpPr>
          <p:nvPr/>
        </p:nvSpPr>
        <p:spPr bwMode="auto">
          <a:xfrm>
            <a:off x="3403600" y="863600"/>
            <a:ext cx="3554413" cy="646113"/>
          </a:xfrm>
          <a:prstGeom prst="rect">
            <a:avLst/>
          </a:prstGeom>
          <a:noFill/>
          <a:ln w="9525">
            <a:noFill/>
            <a:miter lim="800000"/>
            <a:headEnd/>
            <a:tailEnd/>
          </a:ln>
        </p:spPr>
        <p:txBody>
          <a:bodyPr wrap="none">
            <a:spAutoFit/>
          </a:bodyPr>
          <a:lstStyle/>
          <a:p>
            <a:r>
              <a:rPr lang="ca-ES">
                <a:latin typeface="Trebuchet MS" pitchFamily="34" charset="0"/>
              </a:rPr>
              <a:t>Primacia del dret comunitari</a:t>
            </a:r>
          </a:p>
          <a:p>
            <a:r>
              <a:rPr lang="ca-ES">
                <a:latin typeface="Trebuchet MS" pitchFamily="34" charset="0"/>
              </a:rPr>
              <a:t>STS 3273/2012, DE 10 de maig 2012</a:t>
            </a:r>
          </a:p>
        </p:txBody>
      </p:sp>
      <p:sp>
        <p:nvSpPr>
          <p:cNvPr id="5" name="Marcador de número de diapositiva 4"/>
          <p:cNvSpPr>
            <a:spLocks noGrp="1"/>
          </p:cNvSpPr>
          <p:nvPr>
            <p:ph type="sldNum" sz="quarter" idx="12"/>
          </p:nvPr>
        </p:nvSpPr>
        <p:spPr/>
        <p:txBody>
          <a:bodyPr/>
          <a:lstStyle/>
          <a:p>
            <a:pPr>
              <a:defRPr/>
            </a:pPr>
            <a:fld id="{73DCF03D-42CC-4428-A78F-F783656AFD30}" type="slidenum">
              <a:rPr lang="en-US"/>
              <a:pPr>
                <a:defRPr/>
              </a:pPr>
              <a:t>4</a:t>
            </a:fld>
            <a:endParaRPr lang="en-US"/>
          </a:p>
        </p:txBody>
      </p:sp>
      <p:sp>
        <p:nvSpPr>
          <p:cNvPr id="6" name="Marcador de pie de página 5"/>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Marcador de número de diapositiva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3D4FF-B508-4D96-B386-66E9FACBC12E}" type="slidenum">
              <a:rPr lang="en-US" smtClean="0">
                <a:solidFill>
                  <a:srgbClr val="A4DF29"/>
                </a:solidFill>
                <a:latin typeface="Franklin Gothic Book" pitchFamily="34" charset="0"/>
                <a:ea typeface="MS PGothic"/>
                <a:cs typeface="MS PGothic"/>
              </a:rPr>
              <a:pPr fontAlgn="base">
                <a:spcBef>
                  <a:spcPct val="0"/>
                </a:spcBef>
                <a:spcAft>
                  <a:spcPct val="0"/>
                </a:spcAft>
              </a:pPr>
              <a:t>40</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sz="2400">
                <a:effectLst>
                  <a:outerShdw blurRad="38100" dist="38100" dir="2700000" algn="tl">
                    <a:srgbClr val="DDDDDD"/>
                  </a:outerShdw>
                </a:effectLst>
                <a:latin typeface="Franklin Gothic Medium" charset="0"/>
                <a:ea typeface="MS PGothic" charset="0"/>
              </a:rPr>
              <a:t>La sorpresa, article 29.4 de la directiva 24/2014 </a:t>
            </a:r>
          </a:p>
        </p:txBody>
      </p:sp>
      <p:pic>
        <p:nvPicPr>
          <p:cNvPr id="94211" name="Marcador de contenido 3" descr="Captura de pantalla 2015-06-13 a la(s) 08.49.21.png"/>
          <p:cNvPicPr>
            <a:picLocks noGrp="1" noChangeAspect="1"/>
          </p:cNvPicPr>
          <p:nvPr>
            <p:ph sz="quarter" idx="13"/>
          </p:nvPr>
        </p:nvPicPr>
        <p:blipFill>
          <a:blip r:embed="rId2"/>
          <a:srcRect t="-69388" b="-69388"/>
          <a:stretch>
            <a:fillRect/>
          </a:stretch>
        </p:blipFill>
        <p:spPr>
          <a:xfrm>
            <a:off x="1143000" y="731838"/>
            <a:ext cx="6400800" cy="3475037"/>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Marcador de número de diapositiva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B7788C-2CA6-4925-8BC6-81EFB1E8B368}" type="slidenum">
              <a:rPr lang="en-US" smtClean="0">
                <a:solidFill>
                  <a:srgbClr val="A4DF29"/>
                </a:solidFill>
                <a:latin typeface="Franklin Gothic Book" pitchFamily="34" charset="0"/>
                <a:ea typeface="MS PGothic"/>
                <a:cs typeface="MS PGothic"/>
              </a:rPr>
              <a:pPr fontAlgn="base">
                <a:spcBef>
                  <a:spcPct val="0"/>
                </a:spcBef>
                <a:spcAft>
                  <a:spcPct val="0"/>
                </a:spcAft>
              </a:pPr>
              <a:t>41</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L’Avantprojecte LCSP-2015:</a:t>
            </a:r>
            <a:br>
              <a:rPr lang="ca-ES" sz="3900">
                <a:effectLst>
                  <a:outerShdw blurRad="38100" dist="38100" dir="2700000" algn="tl">
                    <a:srgbClr val="DDDDDD"/>
                  </a:outerShdw>
                </a:effectLst>
                <a:latin typeface="Franklin Gothic Medium" charset="0"/>
                <a:ea typeface="MS PGothic" charset="0"/>
              </a:rPr>
            </a:br>
            <a:r>
              <a:rPr lang="ca-ES" sz="3900">
                <a:effectLst>
                  <a:outerShdw blurRad="38100" dist="38100" dir="2700000" algn="tl">
                    <a:srgbClr val="DDDDDD"/>
                  </a:outerShdw>
                </a:effectLst>
                <a:latin typeface="Franklin Gothic Medium" charset="0"/>
                <a:ea typeface="MS PGothic" charset="0"/>
              </a:rPr>
              <a:t>Adéu al negociat per la quantia</a:t>
            </a:r>
          </a:p>
        </p:txBody>
      </p:sp>
      <p:pic>
        <p:nvPicPr>
          <p:cNvPr id="95235" name="Marcador de contenido 3" descr="Captura de pantalla 2015-06-13 a la(s) 09.07.43.png"/>
          <p:cNvPicPr>
            <a:picLocks noGrp="1" noChangeAspect="1"/>
          </p:cNvPicPr>
          <p:nvPr>
            <p:ph sz="quarter" idx="13"/>
          </p:nvPr>
        </p:nvPicPr>
        <p:blipFill>
          <a:blip r:embed="rId2"/>
          <a:srcRect t="-66373" b="-66373"/>
          <a:stretch>
            <a:fillRect/>
          </a:stretch>
        </p:blipFill>
        <p:spPr>
          <a:xfrm>
            <a:off x="1143000" y="731838"/>
            <a:ext cx="6400800" cy="3475037"/>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Marcador de número de diapositiva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8E892C-82F4-4188-B273-1A8062AD37F0}" type="slidenum">
              <a:rPr lang="en-US" smtClean="0">
                <a:solidFill>
                  <a:srgbClr val="A4DF29"/>
                </a:solidFill>
                <a:latin typeface="Franklin Gothic Book" pitchFamily="34" charset="0"/>
                <a:ea typeface="MS PGothic"/>
                <a:cs typeface="MS PGothic"/>
              </a:rPr>
              <a:pPr fontAlgn="base">
                <a:spcBef>
                  <a:spcPct val="0"/>
                </a:spcBef>
                <a:spcAft>
                  <a:spcPct val="0"/>
                </a:spcAft>
              </a:pPr>
              <a:t>42</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435100" y="274638"/>
            <a:ext cx="7499350" cy="606425"/>
          </a:xfrm>
        </p:spPr>
        <p:txBody>
          <a:bodyPr/>
          <a:lstStyle/>
          <a:p>
            <a:pPr marL="320040" indent="-320040" eaLnBrk="1" fontAlgn="auto" hangingPunct="1">
              <a:spcAft>
                <a:spcPts val="0"/>
              </a:spcAft>
              <a:buClr>
                <a:schemeClr val="accent6">
                  <a:lumMod val="75000"/>
                </a:schemeClr>
              </a:buClr>
              <a:defRPr/>
            </a:pPr>
            <a:r>
              <a:rPr lang="ca-ES" sz="2400" dirty="0" smtClean="0">
                <a:effectLst>
                  <a:outerShdw blurRad="38100" dist="38100" dir="2700000" algn="tl">
                    <a:srgbClr val="DDDDDD"/>
                  </a:outerShdw>
                </a:effectLst>
                <a:latin typeface="Franklin Gothic Medium" charset="0"/>
                <a:ea typeface="MS PGothic" charset="0"/>
              </a:rPr>
              <a:t>Procediment negociat . Causes </a:t>
            </a:r>
            <a:r>
              <a:rPr lang="ca-ES" sz="2400" dirty="0">
                <a:effectLst>
                  <a:outerShdw blurRad="38100" dist="38100" dir="2700000" algn="tl">
                    <a:srgbClr val="DDDDDD"/>
                  </a:outerShdw>
                </a:effectLst>
                <a:latin typeface="Franklin Gothic Medium" charset="0"/>
                <a:ea typeface="MS PGothic" charset="0"/>
              </a:rPr>
              <a:t>sense publicitat</a:t>
            </a:r>
          </a:p>
        </p:txBody>
      </p:sp>
      <p:sp>
        <p:nvSpPr>
          <p:cNvPr id="96259" name="Marcador de contenido 2"/>
          <p:cNvSpPr>
            <a:spLocks noGrp="1"/>
          </p:cNvSpPr>
          <p:nvPr>
            <p:ph sz="quarter" idx="13"/>
          </p:nvPr>
        </p:nvSpPr>
        <p:spPr>
          <a:xfrm>
            <a:off x="1435100" y="881063"/>
            <a:ext cx="7499350" cy="5367337"/>
          </a:xfrm>
        </p:spPr>
        <p:txBody>
          <a:bodyPr/>
          <a:lstStyle/>
          <a:p>
            <a:pPr marL="82550" indent="0" eaLnBrk="1" hangingPunct="1">
              <a:buFont typeface="Wingdings 2" pitchFamily="18" charset="2"/>
              <a:buNone/>
            </a:pPr>
            <a:r>
              <a:rPr lang="ca-ES" smtClean="0">
                <a:latin typeface="Franklin Gothic Book" pitchFamily="34" charset="0"/>
                <a:ea typeface="MS PGothic"/>
                <a:cs typeface="MS PGothic"/>
              </a:rPr>
              <a:t>173.c) TRLCSP subministraments complementaris</a:t>
            </a:r>
          </a:p>
          <a:p>
            <a:pPr marL="82550" indent="0" eaLnBrk="1" hangingPunct="1">
              <a:buFont typeface="Wingdings 2" pitchFamily="18" charset="2"/>
              <a:buNone/>
            </a:pPr>
            <a:r>
              <a:rPr lang="ca-ES" smtClean="0">
                <a:solidFill>
                  <a:srgbClr val="FF0000"/>
                </a:solidFill>
                <a:latin typeface="Franklin Gothic Book" pitchFamily="34" charset="0"/>
                <a:ea typeface="MS PGothic"/>
                <a:cs typeface="MS PGothic"/>
              </a:rPr>
              <a:t>Art 32.3.b) directiva 24/2014 entregues addicionals</a:t>
            </a:r>
          </a:p>
          <a:p>
            <a:pPr marL="82550" indent="0" eaLnBrk="1" hangingPunct="1">
              <a:buFont typeface="Wingdings 2" pitchFamily="18" charset="2"/>
              <a:buNone/>
            </a:pPr>
            <a:endParaRPr lang="ca-ES" smtClean="0">
              <a:latin typeface="Franklin Gothic Book" pitchFamily="34" charset="0"/>
              <a:ea typeface="MS PGothic"/>
              <a:cs typeface="MS PGothic"/>
            </a:endParaRPr>
          </a:p>
          <a:p>
            <a:pPr marL="82550" indent="0" eaLnBrk="1" hangingPunct="1">
              <a:buFont typeface="Wingdings 2" pitchFamily="18" charset="2"/>
              <a:buNone/>
            </a:pPr>
            <a:r>
              <a:rPr lang="ca-ES" smtClean="0">
                <a:latin typeface="Franklin Gothic Book" pitchFamily="34" charset="0"/>
                <a:ea typeface="MS PGothic"/>
                <a:cs typeface="MS PGothic"/>
              </a:rPr>
              <a:t>174.b) TRLCSP serveis complementaris</a:t>
            </a:r>
          </a:p>
          <a:p>
            <a:pPr marL="82550" indent="0" eaLnBrk="1" hangingPunct="1">
              <a:buFont typeface="Wingdings 2" pitchFamily="18" charset="2"/>
              <a:buNone/>
            </a:pPr>
            <a:r>
              <a:rPr lang="ca-ES" smtClean="0">
                <a:solidFill>
                  <a:srgbClr val="FF0000"/>
                </a:solidFill>
                <a:latin typeface="Franklin Gothic Book" pitchFamily="34" charset="0"/>
                <a:ea typeface="MS PGothic"/>
                <a:cs typeface="MS PGothic"/>
              </a:rPr>
              <a:t>Art. 32.5 directiva 24/2014 repetició d’obres i de serveis</a:t>
            </a:r>
          </a:p>
          <a:p>
            <a:pPr marL="82550" indent="0" eaLnBrk="1" hangingPunct="1">
              <a:buFont typeface="Wingdings 2" pitchFamily="18" charset="2"/>
              <a:buNone/>
            </a:pPr>
            <a:endParaRPr lang="ca-ES" smtClean="0">
              <a:solidFill>
                <a:srgbClr val="FF0000"/>
              </a:solidFill>
              <a:latin typeface="Franklin Gothic Book" pitchFamily="34" charset="0"/>
              <a:ea typeface="MS PGothic"/>
              <a:cs typeface="MS PGothic"/>
            </a:endParaRPr>
          </a:p>
          <a:p>
            <a:pPr marL="82550" indent="0" eaLnBrk="1" hangingPunct="1">
              <a:buFont typeface="Wingdings 2" pitchFamily="18" charset="2"/>
              <a:buNone/>
            </a:pPr>
            <a:r>
              <a:rPr lang="ca-ES" smtClean="0">
                <a:latin typeface="Franklin Gothic Book" pitchFamily="34" charset="0"/>
                <a:ea typeface="MS PGothic"/>
                <a:cs typeface="MS PGothic"/>
              </a:rPr>
              <a:t>Art 166.b) Avantprojecte, contracte subministrament, “entregues addicionals”</a:t>
            </a:r>
            <a:endParaRPr lang="ca-ES" altLang="ja-JP" smtClean="0">
              <a:latin typeface="Franklin Gothic Book" pitchFamily="34" charset="0"/>
              <a:ea typeface="MS PGothic"/>
              <a:cs typeface="MS PGothic"/>
            </a:endParaRPr>
          </a:p>
          <a:p>
            <a:pPr marL="82550" indent="0" eaLnBrk="1" hangingPunct="1">
              <a:buFont typeface="Wingdings 2" pitchFamily="18" charset="2"/>
              <a:buNone/>
            </a:pPr>
            <a:endParaRPr lang="ca-ES" smtClean="0">
              <a:latin typeface="Franklin Gothic Book" pitchFamily="34" charset="0"/>
              <a:ea typeface="MS PGothic"/>
              <a:cs typeface="MS PGothic"/>
            </a:endParaRPr>
          </a:p>
          <a:p>
            <a:pPr marL="82550" indent="0" eaLnBrk="1" hangingPunct="1">
              <a:buFont typeface="Wingdings 2" pitchFamily="18" charset="2"/>
              <a:buNone/>
            </a:pPr>
            <a:r>
              <a:rPr lang="ca-ES" sz="2000" i="1" smtClean="0">
                <a:latin typeface="Franklin Gothic Book" pitchFamily="34" charset="0"/>
                <a:ea typeface="MS PGothic"/>
                <a:cs typeface="MS PGothic"/>
              </a:rPr>
              <a:t>CAUSES que poden confondre’s amb modificació dels contractes</a:t>
            </a:r>
            <a:r>
              <a:rPr lang="ca-ES" smtClean="0">
                <a:latin typeface="Franklin Gothic Book" pitchFamily="34" charset="0"/>
                <a:ea typeface="MS PGothic"/>
                <a:cs typeface="MS PGothic"/>
              </a:rPr>
              <a:t>...</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01C5534D-FA16-4688-9844-DCB786AA8E85}" type="slidenum">
              <a:rPr lang="en-US"/>
              <a:pPr>
                <a:defRPr/>
              </a:pPr>
              <a:t>43</a:t>
            </a:fld>
            <a:endParaRPr lang="en-US"/>
          </a:p>
        </p:txBody>
      </p:sp>
      <p:sp>
        <p:nvSpPr>
          <p:cNvPr id="4" name="Título 3"/>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ca-ES" dirty="0"/>
          </a:p>
        </p:txBody>
      </p:sp>
      <p:sp>
        <p:nvSpPr>
          <p:cNvPr id="5" name="Marcador de contenido 4"/>
          <p:cNvSpPr>
            <a:spLocks noGrp="1"/>
          </p:cNvSpPr>
          <p:nvPr>
            <p:ph sz="quarter" idx="13"/>
          </p:nvPr>
        </p:nvSpPr>
        <p:spPr>
          <a:xfrm>
            <a:off x="457199" y="731520"/>
            <a:ext cx="7607301" cy="3878580"/>
          </a:xfrm>
          <a:prstGeom prst="noSmoking">
            <a:avLst/>
          </a:prstGeom>
        </p:spPr>
        <p:txBody>
          <a:bodyPr rtlCol="0">
            <a:normAutofit fontScale="92500" lnSpcReduction="10000"/>
          </a:bodyPr>
          <a:lstStyle/>
          <a:p>
            <a:pPr marL="45720" indent="0" algn="ctr" eaLnBrk="1" fontAlgn="auto" hangingPunct="1">
              <a:buClr>
                <a:schemeClr val="accent6">
                  <a:lumMod val="75000"/>
                </a:schemeClr>
              </a:buClr>
              <a:buFont typeface="Georgia" pitchFamily="18" charset="0"/>
              <a:buNone/>
              <a:defRPr/>
            </a:pPr>
            <a:r>
              <a:rPr lang="ca-ES" dirty="0" smtClean="0">
                <a:solidFill>
                  <a:schemeClr val="tx1">
                    <a:lumMod val="75000"/>
                    <a:lumOff val="25000"/>
                  </a:schemeClr>
                </a:solidFill>
              </a:rPr>
              <a:t>I que fem amb la franja econòmica entre 1.000.000€ en obres fins 5.225.00€ i 100.000 en subministraments/serveis fins 209.000€...?</a:t>
            </a:r>
          </a:p>
          <a:p>
            <a:pPr marL="45720" indent="0" algn="ctr" eaLnBrk="1" fontAlgn="auto" hangingPunct="1">
              <a:buClr>
                <a:schemeClr val="accent6">
                  <a:lumMod val="75000"/>
                </a:schemeClr>
              </a:buClr>
              <a:buFont typeface="Georgia" pitchFamily="18" charset="0"/>
              <a:buNone/>
              <a:defRPr/>
            </a:pPr>
            <a:endParaRPr lang="ca-ES" dirty="0">
              <a:solidFill>
                <a:schemeClr val="tx1">
                  <a:lumMod val="75000"/>
                  <a:lumOff val="25000"/>
                </a:schemeClr>
              </a:solidFill>
            </a:endParaRPr>
          </a:p>
          <a:p>
            <a:pPr marL="45720" indent="0" algn="ctr" eaLnBrk="1" fontAlgn="auto" hangingPunct="1">
              <a:buClr>
                <a:schemeClr val="accent6">
                  <a:lumMod val="75000"/>
                </a:schemeClr>
              </a:buClr>
              <a:buFont typeface="Georgia" pitchFamily="18" charset="0"/>
              <a:buNone/>
              <a:defRPr/>
            </a:pPr>
            <a:endParaRPr lang="ca-ES" dirty="0" smtClean="0">
              <a:solidFill>
                <a:schemeClr val="tx1">
                  <a:lumMod val="75000"/>
                  <a:lumOff val="25000"/>
                </a:schemeClr>
              </a:solidFill>
            </a:endParaRPr>
          </a:p>
          <a:p>
            <a:pPr marL="45720" indent="0" algn="ctr" eaLnBrk="1" fontAlgn="auto" hangingPunct="1">
              <a:buClr>
                <a:schemeClr val="accent6">
                  <a:lumMod val="75000"/>
                </a:schemeClr>
              </a:buClr>
              <a:buFont typeface="Georgia" pitchFamily="18" charset="0"/>
              <a:buNone/>
              <a:defRPr/>
            </a:pPr>
            <a:r>
              <a:rPr lang="ca-ES" b="1" dirty="0" smtClean="0">
                <a:ln w="10541" cmpd="sng">
                  <a:solidFill>
                    <a:schemeClr val="accent1">
                      <a:shade val="88000"/>
                      <a:satMod val="110000"/>
                    </a:schemeClr>
                  </a:solidFill>
                  <a:prstDash val="solid"/>
                </a:ln>
                <a:solidFill>
                  <a:srgbClr val="FF6600"/>
                </a:solidFill>
              </a:rPr>
              <a:t>Tenim procediment de licitació amb negociació o no?</a:t>
            </a:r>
          </a:p>
          <a:p>
            <a:pPr marL="45720" indent="0" algn="ctr" eaLnBrk="1" fontAlgn="auto" hangingPunct="1">
              <a:buClr>
                <a:schemeClr val="accent6">
                  <a:lumMod val="75000"/>
                </a:schemeClr>
              </a:buClr>
              <a:buFont typeface="Georgia" pitchFamily="18" charset="0"/>
              <a:buNone/>
              <a:defRPr/>
            </a:pPr>
            <a:endParaRPr lang="ca-ES" b="1" dirty="0">
              <a:ln w="10541" cmpd="sng">
                <a:solidFill>
                  <a:schemeClr val="accent1">
                    <a:shade val="88000"/>
                    <a:satMod val="110000"/>
                  </a:schemeClr>
                </a:solidFill>
                <a:prstDash val="solid"/>
              </a:ln>
              <a:solidFill>
                <a:srgbClr val="FF6600"/>
              </a:solidFill>
            </a:endParaRPr>
          </a:p>
          <a:p>
            <a:pPr marL="45720" indent="0" algn="ctr" eaLnBrk="1" fontAlgn="auto" hangingPunct="1">
              <a:buClr>
                <a:schemeClr val="accent6">
                  <a:lumMod val="75000"/>
                </a:schemeClr>
              </a:buClr>
              <a:buFont typeface="Georgia" pitchFamily="18" charset="0"/>
              <a:buNone/>
              <a:defRPr/>
            </a:pPr>
            <a:endParaRPr lang="ca-ES" b="1" dirty="0">
              <a:ln w="10541" cmpd="sng">
                <a:solidFill>
                  <a:schemeClr val="accent1">
                    <a:shade val="88000"/>
                    <a:satMod val="110000"/>
                  </a:schemeClr>
                </a:solidFill>
                <a:prstDash val="solid"/>
              </a:ln>
              <a:solidFill>
                <a:srgbClr val="FF6600"/>
              </a:solidFill>
            </a:endParaRPr>
          </a:p>
        </p:txBody>
      </p:sp>
      <p:sp>
        <p:nvSpPr>
          <p:cNvPr id="6" name="Señal de prohibido 5"/>
          <p:cNvSpPr/>
          <p:nvPr/>
        </p:nvSpPr>
        <p:spPr>
          <a:xfrm>
            <a:off x="3810000" y="4521200"/>
            <a:ext cx="914400" cy="914400"/>
          </a:xfrm>
          <a:prstGeom prst="noSmoking">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ca-ES">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Marcador de número de diapositiva 5"/>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2717DA-16A6-47F9-8087-F25713D9DAC6}" type="slidenum">
              <a:rPr lang="en-US" smtClean="0">
                <a:solidFill>
                  <a:srgbClr val="A4DF29"/>
                </a:solidFill>
                <a:latin typeface="Franklin Gothic Book" pitchFamily="34" charset="0"/>
                <a:ea typeface="MS PGothic"/>
                <a:cs typeface="MS PGothic"/>
              </a:rPr>
              <a:pPr fontAlgn="base">
                <a:spcBef>
                  <a:spcPct val="0"/>
                </a:spcBef>
                <a:spcAft>
                  <a:spcPct val="0"/>
                </a:spcAft>
              </a:pPr>
              <a:t>44</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a:extLst/>
        </p:spPr>
        <p:txBody>
          <a:bodyPr/>
          <a:lstStyle/>
          <a:p>
            <a:pPr marL="0" indent="0" eaLnBrk="1" fontAlgn="auto" hangingPunct="1">
              <a:spcAft>
                <a:spcPts val="0"/>
              </a:spcAft>
              <a:buClr>
                <a:schemeClr val="accent6">
                  <a:lumMod val="75000"/>
                </a:schemeClr>
              </a:buClr>
              <a:buFont typeface="Georgia" pitchFamily="18" charset="0"/>
              <a:buNone/>
              <a:defRPr/>
            </a:pPr>
            <a:r>
              <a:rPr lang="ca-ES" sz="2000" dirty="0" smtClean="0">
                <a:ln w="12700">
                  <a:solidFill>
                    <a:schemeClr val="tx2">
                      <a:satMod val="155000"/>
                    </a:schemeClr>
                  </a:solidFill>
                  <a:prstDash val="solid"/>
                </a:ln>
                <a:solidFill>
                  <a:srgbClr val="75F727"/>
                </a:solidFill>
                <a:effectLst>
                  <a:outerShdw blurRad="41275" dist="20320" dir="1800000" algn="tl" rotWithShape="0">
                    <a:srgbClr val="000000">
                      <a:alpha val="40000"/>
                    </a:srgbClr>
                  </a:outerShdw>
                </a:effectLst>
              </a:rPr>
              <a:t>LA SIMPLIFICACION PROCEDIMENTAL...</a:t>
            </a:r>
            <a:br>
              <a:rPr lang="ca-ES" sz="2000" dirty="0" smtClean="0">
                <a:ln w="12700">
                  <a:solidFill>
                    <a:schemeClr val="tx2">
                      <a:satMod val="155000"/>
                    </a:schemeClr>
                  </a:solidFill>
                  <a:prstDash val="solid"/>
                </a:ln>
                <a:solidFill>
                  <a:srgbClr val="75F727"/>
                </a:solidFill>
                <a:effectLst>
                  <a:outerShdw blurRad="41275" dist="20320" dir="1800000" algn="tl" rotWithShape="0">
                    <a:srgbClr val="000000">
                      <a:alpha val="40000"/>
                    </a:srgbClr>
                  </a:outerShdw>
                </a:effectLst>
              </a:rPr>
            </a:br>
            <a:r>
              <a:rPr lang="ca-ES" sz="2000" dirty="0" smtClean="0">
                <a:ln w="12700">
                  <a:solidFill>
                    <a:schemeClr val="tx2">
                      <a:satMod val="155000"/>
                    </a:schemeClr>
                  </a:solidFill>
                  <a:prstDash val="solid"/>
                </a:ln>
                <a:solidFill>
                  <a:srgbClr val="75F727"/>
                </a:solidFill>
                <a:effectLst>
                  <a:outerShdw blurRad="41275" dist="20320" dir="1800000" algn="tl" rotWithShape="0">
                    <a:srgbClr val="000000">
                      <a:alpha val="40000"/>
                    </a:srgbClr>
                  </a:outerShdw>
                </a:effectLst>
              </a:rPr>
              <a:t>art 56.2 directiva/art 146.4 TRLCSP</a:t>
            </a:r>
            <a:endParaRPr lang="ca-ES" sz="2000" dirty="0">
              <a:ln w="12700">
                <a:solidFill>
                  <a:schemeClr val="tx2">
                    <a:satMod val="155000"/>
                  </a:schemeClr>
                </a:solidFill>
                <a:prstDash val="solid"/>
              </a:ln>
              <a:solidFill>
                <a:srgbClr val="75F727"/>
              </a:solidFill>
              <a:effectLst>
                <a:outerShdw blurRad="41275" dist="20320" dir="1800000" algn="tl" rotWithShape="0">
                  <a:srgbClr val="000000">
                    <a:alpha val="40000"/>
                  </a:srgbClr>
                </a:outerShdw>
              </a:effectLst>
            </a:endParaRPr>
          </a:p>
        </p:txBody>
      </p:sp>
      <p:pic>
        <p:nvPicPr>
          <p:cNvPr id="98307" name="Marcador de contenido 5" descr="Captura de pantalla 2015-06-02 a la(s) 09.17.37.png"/>
          <p:cNvPicPr>
            <a:picLocks noGrp="1" noChangeAspect="1"/>
          </p:cNvPicPr>
          <p:nvPr>
            <p:ph sz="quarter" idx="13"/>
          </p:nvPr>
        </p:nvPicPr>
        <p:blipFill>
          <a:blip r:embed="rId2"/>
          <a:srcRect t="20361" b="20361"/>
          <a:stretch>
            <a:fillRect/>
          </a:stretch>
        </p:blipFill>
        <p:spPr>
          <a:xfrm>
            <a:off x="1143000" y="731838"/>
            <a:ext cx="6400800" cy="3475037"/>
          </a:xfrm>
        </p:spPr>
      </p:pic>
      <p:sp>
        <p:nvSpPr>
          <p:cNvPr id="98308" name="CuadroTexto 2"/>
          <p:cNvSpPr txBox="1">
            <a:spLocks noChangeArrowheads="1"/>
          </p:cNvSpPr>
          <p:nvPr/>
        </p:nvSpPr>
        <p:spPr bwMode="auto">
          <a:xfrm>
            <a:off x="4852988" y="6713538"/>
            <a:ext cx="184150" cy="369887"/>
          </a:xfrm>
          <a:prstGeom prst="rect">
            <a:avLst/>
          </a:prstGeom>
          <a:noFill/>
          <a:ln w="9525">
            <a:noFill/>
            <a:miter lim="800000"/>
            <a:headEnd/>
            <a:tailEnd/>
          </a:ln>
        </p:spPr>
        <p:txBody>
          <a:bodyPr wrap="none">
            <a:spAutoFit/>
          </a:bodyPr>
          <a:lstStyle/>
          <a:p>
            <a:endParaRPr lang="ca-ES">
              <a:latin typeface="Franklin Gothic Book" pitchFamily="34" charset="0"/>
              <a:ea typeface="MS PGothic"/>
              <a:cs typeface="MS PGothic"/>
            </a:endParaRPr>
          </a:p>
        </p:txBody>
      </p:sp>
      <p:sp>
        <p:nvSpPr>
          <p:cNvPr id="98309" name="CuadroTexto 4"/>
          <p:cNvSpPr txBox="1">
            <a:spLocks noChangeArrowheads="1"/>
          </p:cNvSpPr>
          <p:nvPr/>
        </p:nvSpPr>
        <p:spPr bwMode="auto">
          <a:xfrm>
            <a:off x="5397500" y="6804025"/>
            <a:ext cx="184150" cy="369888"/>
          </a:xfrm>
          <a:prstGeom prst="rect">
            <a:avLst/>
          </a:prstGeom>
          <a:noFill/>
          <a:ln w="9525">
            <a:noFill/>
            <a:miter lim="800000"/>
            <a:headEnd/>
            <a:tailEnd/>
          </a:ln>
        </p:spPr>
        <p:txBody>
          <a:bodyPr wrap="none">
            <a:spAutoFit/>
          </a:bodyPr>
          <a:lstStyle/>
          <a:p>
            <a:endParaRPr lang="ca-ES">
              <a:latin typeface="Franklin Gothic Book" pitchFamily="34" charset="0"/>
              <a:ea typeface="MS PGothic"/>
              <a:cs typeface="MS PGothic"/>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584969-C91A-40C8-94AC-C72C7E8EB2CE}" type="slidenum">
              <a:rPr lang="en-US" smtClean="0">
                <a:solidFill>
                  <a:srgbClr val="A4DF29"/>
                </a:solidFill>
                <a:latin typeface="Franklin Gothic Book" pitchFamily="34" charset="0"/>
                <a:ea typeface="MS PGothic"/>
                <a:cs typeface="MS PGothic"/>
              </a:rPr>
              <a:pPr fontAlgn="base">
                <a:spcBef>
                  <a:spcPct val="0"/>
                </a:spcBef>
                <a:spcAft>
                  <a:spcPct val="0"/>
                </a:spcAft>
              </a:pPr>
              <a:t>45</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ca-ES" sz="2800" dirty="0">
                <a:effectLst>
                  <a:outerShdw blurRad="38100" dist="38100" dir="2700000" algn="tl">
                    <a:srgbClr val="DDDDDD"/>
                  </a:outerShdw>
                </a:effectLst>
                <a:latin typeface="Franklin Gothic Medium" charset="0"/>
                <a:ea typeface="MS PGothic" charset="0"/>
              </a:rPr>
              <a:t>Principi de secret de les ofertes</a:t>
            </a:r>
          </a:p>
        </p:txBody>
      </p:sp>
      <p:sp>
        <p:nvSpPr>
          <p:cNvPr id="99331" name="Marcador de contenido 2"/>
          <p:cNvSpPr>
            <a:spLocks noGrp="1"/>
          </p:cNvSpPr>
          <p:nvPr>
            <p:ph sz="quarter" idx="13"/>
          </p:nvPr>
        </p:nvSpPr>
        <p:spPr>
          <a:xfrm>
            <a:off x="1143000" y="731838"/>
            <a:ext cx="6400800" cy="3475037"/>
          </a:xfrm>
        </p:spPr>
        <p:txBody>
          <a:bodyPr/>
          <a:lstStyle/>
          <a:p>
            <a:pPr marL="80963" indent="0" algn="ctr" eaLnBrk="1" hangingPunct="1">
              <a:buFont typeface="Wingdings 2" pitchFamily="18" charset="2"/>
              <a:buNone/>
            </a:pPr>
            <a:r>
              <a:rPr lang="ca-ES" smtClean="0">
                <a:latin typeface="Franklin Gothic Book" pitchFamily="34" charset="0"/>
                <a:ea typeface="MS PGothic"/>
                <a:cs typeface="MS PGothic"/>
              </a:rPr>
              <a:t>Les ofertes no s’examinaran fins el venciment del termini previst per a la seva presentació</a:t>
            </a:r>
          </a:p>
          <a:p>
            <a:pPr marL="80963" indent="0" algn="ctr" eaLnBrk="1" hangingPunct="1">
              <a:buFont typeface="Wingdings 2" pitchFamily="18" charset="2"/>
              <a:buNone/>
            </a:pPr>
            <a:r>
              <a:rPr lang="ca-ES" smtClean="0">
                <a:latin typeface="Franklin Gothic Book" pitchFamily="34" charset="0"/>
                <a:ea typeface="MS PGothic"/>
                <a:cs typeface="MS PGothic"/>
              </a:rPr>
              <a:t> (art. 22.3 directiva 24/2014)</a:t>
            </a:r>
          </a:p>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eaLnBrk="1" hangingPunct="1">
              <a:buFont typeface="Wingdings 2" pitchFamily="18" charset="2"/>
              <a:buNone/>
            </a:pPr>
            <a:r>
              <a:rPr lang="ca-ES" smtClean="0">
                <a:latin typeface="Apple Chancery"/>
                <a:ea typeface="MS PGothic"/>
                <a:cs typeface="Apple Chancery"/>
              </a:rPr>
              <a:t>la cerimònia dels actes públics</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F91DF1-2C52-4178-B1B9-F1461EEB941C}" type="slidenum">
              <a:rPr lang="en-US" smtClean="0">
                <a:solidFill>
                  <a:srgbClr val="A4DF29"/>
                </a:solidFill>
                <a:latin typeface="Franklin Gothic Book" pitchFamily="34" charset="0"/>
                <a:ea typeface="MS PGothic"/>
                <a:cs typeface="MS PGothic"/>
              </a:rPr>
              <a:pPr fontAlgn="base">
                <a:spcBef>
                  <a:spcPct val="0"/>
                </a:spcBef>
                <a:spcAft>
                  <a:spcPct val="0"/>
                </a:spcAft>
              </a:pPr>
              <a:t>46</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a:bodyPr>
          <a:lstStyle/>
          <a:p>
            <a:pPr marL="320040" indent="-320040" eaLnBrk="1" fontAlgn="auto" hangingPunct="1">
              <a:spcAft>
                <a:spcPts val="0"/>
              </a:spcAft>
              <a:buClr>
                <a:schemeClr val="accent6">
                  <a:lumMod val="75000"/>
                </a:schemeClr>
              </a:buClr>
              <a:defRPr/>
            </a:pPr>
            <a:r>
              <a:rPr lang="ca-ES" sz="2400" dirty="0">
                <a:effectLst>
                  <a:outerShdw blurRad="38100" dist="38100" dir="2700000" algn="tl">
                    <a:srgbClr val="DDDDDD"/>
                  </a:outerShdw>
                </a:effectLst>
                <a:latin typeface="Franklin Gothic Medium" charset="0"/>
                <a:ea typeface="MS PGothic" charset="0"/>
              </a:rPr>
              <a:t>Document europeu únic de </a:t>
            </a:r>
            <a:r>
              <a:rPr lang="ca-ES" sz="2400" dirty="0" smtClean="0">
                <a:effectLst>
                  <a:outerShdw blurRad="38100" dist="38100" dir="2700000" algn="tl">
                    <a:srgbClr val="DDDDDD"/>
                  </a:outerShdw>
                </a:effectLst>
                <a:latin typeface="Franklin Gothic Medium" charset="0"/>
                <a:ea typeface="MS PGothic" charset="0"/>
              </a:rPr>
              <a:t>contractació...</a:t>
            </a:r>
            <a:br>
              <a:rPr lang="ca-ES" sz="2400" dirty="0" smtClean="0">
                <a:effectLst>
                  <a:outerShdw blurRad="38100" dist="38100" dir="2700000" algn="tl">
                    <a:srgbClr val="DDDDDD"/>
                  </a:outerShdw>
                </a:effectLst>
                <a:latin typeface="Franklin Gothic Medium" charset="0"/>
                <a:ea typeface="MS PGothic" charset="0"/>
              </a:rPr>
            </a:br>
            <a:r>
              <a:rPr lang="ca-ES" sz="2400" dirty="0" smtClean="0">
                <a:solidFill>
                  <a:srgbClr val="008000"/>
                </a:solidFill>
                <a:effectLst>
                  <a:outerShdw blurRad="38100" dist="38100" dir="2700000" algn="tl">
                    <a:srgbClr val="DDDDDD"/>
                  </a:outerShdw>
                </a:effectLst>
                <a:latin typeface="Franklin Gothic Medium" charset="0"/>
                <a:ea typeface="MS PGothic" charset="0"/>
              </a:rPr>
              <a:t>CAL PREVEURE-HO EN EL PCAP/franja SARA</a:t>
            </a:r>
            <a:endParaRPr lang="ca-ES" sz="2400" dirty="0">
              <a:effectLst>
                <a:outerShdw blurRad="38100" dist="38100" dir="2700000" algn="tl">
                  <a:srgbClr val="DDDDDD"/>
                </a:outerShdw>
              </a:effectLst>
              <a:latin typeface="Franklin Gothic Medium" charset="0"/>
              <a:ea typeface="MS PGothic" charset="0"/>
            </a:endParaRPr>
          </a:p>
        </p:txBody>
      </p:sp>
      <p:sp>
        <p:nvSpPr>
          <p:cNvPr id="50179" name="Marcador de contenido 2"/>
          <p:cNvSpPr>
            <a:spLocks noGrp="1"/>
          </p:cNvSpPr>
          <p:nvPr>
            <p:ph sz="quarter" idx="13"/>
          </p:nvPr>
        </p:nvSpPr>
        <p:spPr>
          <a:xfrm>
            <a:off x="1143000" y="731838"/>
            <a:ext cx="6400800" cy="3475037"/>
          </a:xfrm>
        </p:spPr>
        <p:txBody>
          <a:bodyPr rtlCol="0">
            <a:normAutofit fontScale="85000" lnSpcReduction="20000"/>
          </a:bodyPr>
          <a:lstStyle/>
          <a:p>
            <a:pPr indent="-182880" eaLnBrk="1" fontAlgn="auto" hangingPunct="1">
              <a:lnSpc>
                <a:spcPct val="80000"/>
              </a:lnSpc>
              <a:buClr>
                <a:schemeClr val="accent6">
                  <a:lumMod val="75000"/>
                </a:schemeClr>
              </a:buClr>
              <a:defRPr/>
            </a:pPr>
            <a:r>
              <a:rPr lang="ca-ES" sz="1500" dirty="0">
                <a:solidFill>
                  <a:schemeClr val="tx1">
                    <a:lumMod val="75000"/>
                    <a:lumOff val="25000"/>
                  </a:schemeClr>
                </a:solidFill>
                <a:latin typeface="Franklin Gothic Book" charset="0"/>
                <a:ea typeface="MS PGothic" charset="0"/>
              </a:rPr>
              <a:t>Art. 59 directiva 24/2014..Document Europeu Únic de Contractació (DEUC)…d’acord amb 59.4 se lli requereix a l’oferta més avantatjosa que justifiqui documentalment els requisits... </a:t>
            </a:r>
            <a:endParaRPr lang="ca-ES" sz="1500" dirty="0" smtClean="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endParaRPr lang="es-ES" sz="15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r>
              <a:rPr lang="ca-ES" sz="1800" b="1" dirty="0">
                <a:solidFill>
                  <a:srgbClr val="FF0000"/>
                </a:solidFill>
                <a:latin typeface="Franklin Gothic Book" charset="0"/>
                <a:ea typeface="MS PGothic" charset="0"/>
              </a:rPr>
              <a:t>DOUE del dia 8 de gener de 2016, publica Reglament d</a:t>
            </a:r>
            <a:r>
              <a:rPr lang="es-ES" sz="1800" b="1" dirty="0">
                <a:solidFill>
                  <a:srgbClr val="FF0000"/>
                </a:solidFill>
                <a:latin typeface="Franklin Gothic Book" charset="0"/>
                <a:ea typeface="MS PGothic" charset="0"/>
              </a:rPr>
              <a:t>’</a:t>
            </a:r>
            <a:r>
              <a:rPr lang="ca-ES" altLang="ja-JP" sz="1800" b="1" dirty="0">
                <a:solidFill>
                  <a:srgbClr val="FF0000"/>
                </a:solidFill>
                <a:latin typeface="Franklin Gothic Book" charset="0"/>
                <a:ea typeface="MS PGothic" charset="0"/>
              </a:rPr>
              <a:t>execució (UE) 2016/7, de la Comissió, de 5 de gener de 2016, pel que </a:t>
            </a:r>
            <a:r>
              <a:rPr lang="ca-ES" altLang="ja-JP" sz="1800" b="1" dirty="0" err="1">
                <a:solidFill>
                  <a:srgbClr val="FF0000"/>
                </a:solidFill>
                <a:latin typeface="Franklin Gothic Book" charset="0"/>
                <a:ea typeface="MS PGothic" charset="0"/>
              </a:rPr>
              <a:t>s</a:t>
            </a:r>
            <a:r>
              <a:rPr lang="es-ES" sz="1800" b="1" dirty="0">
                <a:solidFill>
                  <a:srgbClr val="FF0000"/>
                </a:solidFill>
                <a:latin typeface="Franklin Gothic Book" charset="0"/>
                <a:ea typeface="MS PGothic" charset="0"/>
              </a:rPr>
              <a:t>’</a:t>
            </a:r>
            <a:r>
              <a:rPr lang="ca-ES" altLang="ja-JP" sz="1800" b="1" dirty="0">
                <a:solidFill>
                  <a:srgbClr val="FF0000"/>
                </a:solidFill>
                <a:latin typeface="Franklin Gothic Book" charset="0"/>
                <a:ea typeface="MS PGothic" charset="0"/>
              </a:rPr>
              <a:t>estableix el formulari normalitzat del DEUC....</a:t>
            </a:r>
            <a:r>
              <a:rPr lang="ca-ES" altLang="ja-JP" sz="1800" b="1" u="sng" dirty="0">
                <a:solidFill>
                  <a:srgbClr val="FF0000"/>
                </a:solidFill>
                <a:latin typeface="Franklin Gothic Book" charset="0"/>
                <a:ea typeface="MS PGothic" charset="0"/>
              </a:rPr>
              <a:t>aplicació obligada a partir del 18 d</a:t>
            </a:r>
            <a:r>
              <a:rPr lang="es-ES" sz="1800" b="1" u="sng" dirty="0">
                <a:solidFill>
                  <a:srgbClr val="FF0000"/>
                </a:solidFill>
                <a:latin typeface="Franklin Gothic Book" charset="0"/>
                <a:ea typeface="MS PGothic" charset="0"/>
              </a:rPr>
              <a:t>’</a:t>
            </a:r>
            <a:r>
              <a:rPr lang="ca-ES" altLang="ja-JP" sz="1800" b="1" u="sng" dirty="0">
                <a:solidFill>
                  <a:srgbClr val="FF0000"/>
                </a:solidFill>
                <a:latin typeface="Franklin Gothic Book" charset="0"/>
                <a:ea typeface="MS PGothic" charset="0"/>
              </a:rPr>
              <a:t>abril de 2016...inclou la informació de les empreses que s</a:t>
            </a:r>
            <a:r>
              <a:rPr lang="ca-ES" sz="1800" b="1" u="sng" dirty="0">
                <a:solidFill>
                  <a:srgbClr val="FF0000"/>
                </a:solidFill>
                <a:latin typeface="Franklin Gothic Book" charset="0"/>
                <a:ea typeface="MS PGothic" charset="0"/>
              </a:rPr>
              <a:t>’</a:t>
            </a:r>
            <a:r>
              <a:rPr lang="ca-ES" altLang="ja-JP" sz="1800" b="1" u="sng" dirty="0">
                <a:solidFill>
                  <a:srgbClr val="FF0000"/>
                </a:solidFill>
                <a:latin typeface="Franklin Gothic Book" charset="0"/>
                <a:ea typeface="MS PGothic" charset="0"/>
              </a:rPr>
              <a:t>invoquen com a mitjans externs o les </a:t>
            </a:r>
            <a:r>
              <a:rPr lang="ca-ES" altLang="ja-JP" sz="1800" b="1" u="sng" dirty="0" err="1">
                <a:solidFill>
                  <a:srgbClr val="FF0000"/>
                </a:solidFill>
                <a:latin typeface="Franklin Gothic Book" charset="0"/>
                <a:ea typeface="MS PGothic" charset="0"/>
              </a:rPr>
              <a:t>subcontractistes</a:t>
            </a:r>
            <a:endParaRPr lang="es-ES" altLang="ja-JP" sz="1800" b="1" dirty="0">
              <a:solidFill>
                <a:srgbClr val="FF0000"/>
              </a:solidFill>
              <a:latin typeface="Franklin Gothic Book" charset="0"/>
              <a:ea typeface="MS PGothic" charset="0"/>
            </a:endParaRPr>
          </a:p>
          <a:p>
            <a:pPr indent="-182880" eaLnBrk="1" fontAlgn="auto" hangingPunct="1">
              <a:lnSpc>
                <a:spcPct val="80000"/>
              </a:lnSpc>
              <a:buClr>
                <a:schemeClr val="accent6">
                  <a:lumMod val="75000"/>
                </a:schemeClr>
              </a:buClr>
              <a:defRPr/>
            </a:pPr>
            <a:endParaRPr lang="es-ES" sz="15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r>
              <a:rPr lang="ca-ES" sz="1500" u="sng" dirty="0">
                <a:solidFill>
                  <a:schemeClr val="tx1">
                    <a:lumMod val="75000"/>
                    <a:lumOff val="25000"/>
                  </a:schemeClr>
                </a:solidFill>
                <a:latin typeface="Franklin Gothic Book" charset="0"/>
                <a:ea typeface="MS PGothic" charset="0"/>
              </a:rPr>
              <a:t>Art. 59.5. No </a:t>
            </a:r>
            <a:r>
              <a:rPr lang="ca-ES" sz="1500" u="sng" dirty="0" err="1">
                <a:solidFill>
                  <a:schemeClr val="tx1">
                    <a:lumMod val="75000"/>
                    <a:lumOff val="25000"/>
                  </a:schemeClr>
                </a:solidFill>
                <a:latin typeface="Franklin Gothic Book" charset="0"/>
                <a:ea typeface="MS PGothic" charset="0"/>
              </a:rPr>
              <a:t>obstante</a:t>
            </a:r>
            <a:r>
              <a:rPr lang="ca-ES" sz="1500" u="sng" dirty="0">
                <a:solidFill>
                  <a:schemeClr val="tx1">
                    <a:lumMod val="75000"/>
                    <a:lumOff val="25000"/>
                  </a:schemeClr>
                </a:solidFill>
                <a:latin typeface="Franklin Gothic Book" charset="0"/>
                <a:ea typeface="MS PGothic" charset="0"/>
              </a:rPr>
              <a:t> lo </a:t>
            </a:r>
            <a:r>
              <a:rPr lang="ca-ES" sz="1500" u="sng" dirty="0" err="1">
                <a:solidFill>
                  <a:schemeClr val="tx1">
                    <a:lumMod val="75000"/>
                    <a:lumOff val="25000"/>
                  </a:schemeClr>
                </a:solidFill>
                <a:latin typeface="Franklin Gothic Book" charset="0"/>
                <a:ea typeface="MS PGothic" charset="0"/>
              </a:rPr>
              <a:t>dispuesto</a:t>
            </a:r>
            <a:r>
              <a:rPr lang="ca-ES" sz="1500" u="sng" dirty="0">
                <a:solidFill>
                  <a:schemeClr val="tx1">
                    <a:lumMod val="75000"/>
                    <a:lumOff val="25000"/>
                  </a:schemeClr>
                </a:solidFill>
                <a:latin typeface="Franklin Gothic Book" charset="0"/>
                <a:ea typeface="MS PGothic" charset="0"/>
              </a:rPr>
              <a:t> en el </a:t>
            </a:r>
            <a:r>
              <a:rPr lang="ca-ES" sz="1500" u="sng" dirty="0" err="1">
                <a:solidFill>
                  <a:schemeClr val="tx1">
                    <a:lumMod val="75000"/>
                    <a:lumOff val="25000"/>
                  </a:schemeClr>
                </a:solidFill>
                <a:latin typeface="Franklin Gothic Book" charset="0"/>
                <a:ea typeface="MS PGothic" charset="0"/>
              </a:rPr>
              <a:t>apartado</a:t>
            </a:r>
            <a:r>
              <a:rPr lang="ca-ES" sz="1500" u="sng" dirty="0">
                <a:solidFill>
                  <a:schemeClr val="tx1">
                    <a:lumMod val="75000"/>
                    <a:lumOff val="25000"/>
                  </a:schemeClr>
                </a:solidFill>
                <a:latin typeface="Franklin Gothic Book" charset="0"/>
                <a:ea typeface="MS PGothic" charset="0"/>
              </a:rPr>
              <a:t> 4, los operadores </a:t>
            </a:r>
            <a:r>
              <a:rPr lang="ca-ES" sz="1500" u="sng" dirty="0" err="1">
                <a:solidFill>
                  <a:schemeClr val="tx1">
                    <a:lumMod val="75000"/>
                    <a:lumOff val="25000"/>
                  </a:schemeClr>
                </a:solidFill>
                <a:latin typeface="Franklin Gothic Book" charset="0"/>
                <a:ea typeface="MS PGothic" charset="0"/>
              </a:rPr>
              <a:t>económicos</a:t>
            </a:r>
            <a:r>
              <a:rPr lang="ca-ES" sz="1500" u="sng" dirty="0">
                <a:solidFill>
                  <a:schemeClr val="tx1">
                    <a:lumMod val="75000"/>
                    <a:lumOff val="25000"/>
                  </a:schemeClr>
                </a:solidFill>
                <a:latin typeface="Franklin Gothic Book" charset="0"/>
                <a:ea typeface="MS PGothic" charset="0"/>
              </a:rPr>
              <a:t> no </a:t>
            </a:r>
            <a:r>
              <a:rPr lang="ca-ES" sz="1500" u="sng" dirty="0" err="1">
                <a:solidFill>
                  <a:schemeClr val="tx1">
                    <a:lumMod val="75000"/>
                    <a:lumOff val="25000"/>
                  </a:schemeClr>
                </a:solidFill>
                <a:latin typeface="Franklin Gothic Book" charset="0"/>
                <a:ea typeface="MS PGothic" charset="0"/>
              </a:rPr>
              <a:t>estarán</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obligados</a:t>
            </a:r>
            <a:r>
              <a:rPr lang="ca-ES" sz="1500" u="sng" dirty="0">
                <a:solidFill>
                  <a:schemeClr val="tx1">
                    <a:lumMod val="75000"/>
                    <a:lumOff val="25000"/>
                  </a:schemeClr>
                </a:solidFill>
                <a:latin typeface="Franklin Gothic Book" charset="0"/>
                <a:ea typeface="MS PGothic" charset="0"/>
              </a:rPr>
              <a:t> a presentar </a:t>
            </a:r>
            <a:r>
              <a:rPr lang="ca-ES" sz="1500" u="sng" dirty="0" err="1">
                <a:solidFill>
                  <a:schemeClr val="tx1">
                    <a:lumMod val="75000"/>
                    <a:lumOff val="25000"/>
                  </a:schemeClr>
                </a:solidFill>
                <a:latin typeface="Franklin Gothic Book" charset="0"/>
                <a:ea typeface="MS PGothic" charset="0"/>
              </a:rPr>
              <a:t>documentos</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justificativos</a:t>
            </a:r>
            <a:r>
              <a:rPr lang="ca-ES" sz="1500" u="sng" dirty="0">
                <a:solidFill>
                  <a:schemeClr val="tx1">
                    <a:lumMod val="75000"/>
                    <a:lumOff val="25000"/>
                  </a:schemeClr>
                </a:solidFill>
                <a:latin typeface="Franklin Gothic Book" charset="0"/>
                <a:ea typeface="MS PGothic" charset="0"/>
              </a:rPr>
              <a:t> u </a:t>
            </a:r>
            <a:r>
              <a:rPr lang="ca-ES" sz="1500" u="sng" dirty="0" err="1">
                <a:solidFill>
                  <a:schemeClr val="tx1">
                    <a:lumMod val="75000"/>
                    <a:lumOff val="25000"/>
                  </a:schemeClr>
                </a:solidFill>
                <a:latin typeface="Franklin Gothic Book" charset="0"/>
                <a:ea typeface="MS PGothic" charset="0"/>
              </a:rPr>
              <a:t>otras</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pruebas</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documentales</a:t>
            </a:r>
            <a:r>
              <a:rPr lang="ca-ES" sz="1500" u="sng" dirty="0">
                <a:solidFill>
                  <a:schemeClr val="tx1">
                    <a:lumMod val="75000"/>
                    <a:lumOff val="25000"/>
                  </a:schemeClr>
                </a:solidFill>
                <a:latin typeface="Franklin Gothic Book" charset="0"/>
                <a:ea typeface="MS PGothic" charset="0"/>
              </a:rPr>
              <a:t> en caso </a:t>
            </a:r>
            <a:r>
              <a:rPr lang="ca-ES" sz="1500" u="sng" dirty="0" err="1">
                <a:solidFill>
                  <a:schemeClr val="tx1">
                    <a:lumMod val="75000"/>
                    <a:lumOff val="25000"/>
                  </a:schemeClr>
                </a:solidFill>
                <a:latin typeface="Franklin Gothic Book" charset="0"/>
                <a:ea typeface="MS PGothic" charset="0"/>
              </a:rPr>
              <a:t>y</a:t>
            </a:r>
            <a:r>
              <a:rPr lang="ca-ES" sz="1500" u="sng" dirty="0">
                <a:solidFill>
                  <a:schemeClr val="tx1">
                    <a:lumMod val="75000"/>
                    <a:lumOff val="25000"/>
                  </a:schemeClr>
                </a:solidFill>
                <a:latin typeface="Franklin Gothic Book" charset="0"/>
                <a:ea typeface="MS PGothic" charset="0"/>
              </a:rPr>
              <a:t> en la </a:t>
            </a:r>
            <a:r>
              <a:rPr lang="ca-ES" sz="1500" u="sng" dirty="0" err="1">
                <a:solidFill>
                  <a:schemeClr val="tx1">
                    <a:lumMod val="75000"/>
                    <a:lumOff val="25000"/>
                  </a:schemeClr>
                </a:solidFill>
                <a:latin typeface="Franklin Gothic Book" charset="0"/>
                <a:ea typeface="MS PGothic" charset="0"/>
              </a:rPr>
              <a:t>medida</a:t>
            </a:r>
            <a:r>
              <a:rPr lang="ca-ES" sz="1500" u="sng" dirty="0">
                <a:solidFill>
                  <a:schemeClr val="tx1">
                    <a:lumMod val="75000"/>
                    <a:lumOff val="25000"/>
                  </a:schemeClr>
                </a:solidFill>
                <a:latin typeface="Franklin Gothic Book" charset="0"/>
                <a:ea typeface="MS PGothic" charset="0"/>
              </a:rPr>
              <a:t> en que el poder adjudicador </a:t>
            </a:r>
            <a:r>
              <a:rPr lang="ca-ES" sz="1500" u="sng" dirty="0" err="1">
                <a:solidFill>
                  <a:schemeClr val="tx1">
                    <a:lumMod val="75000"/>
                    <a:lumOff val="25000"/>
                  </a:schemeClr>
                </a:solidFill>
                <a:latin typeface="Franklin Gothic Book" charset="0"/>
                <a:ea typeface="MS PGothic" charset="0"/>
              </a:rPr>
              <a:t>tenga</a:t>
            </a:r>
            <a:r>
              <a:rPr lang="ca-ES" sz="1500" u="sng" dirty="0">
                <a:solidFill>
                  <a:schemeClr val="tx1">
                    <a:lumMod val="75000"/>
                    <a:lumOff val="25000"/>
                  </a:schemeClr>
                </a:solidFill>
                <a:latin typeface="Franklin Gothic Book" charset="0"/>
                <a:ea typeface="MS PGothic" charset="0"/>
              </a:rPr>
              <a:t> la </a:t>
            </a:r>
            <a:r>
              <a:rPr lang="ca-ES" sz="1500" u="sng" dirty="0" err="1">
                <a:solidFill>
                  <a:schemeClr val="tx1">
                    <a:lumMod val="75000"/>
                    <a:lumOff val="25000"/>
                  </a:schemeClr>
                </a:solidFill>
                <a:latin typeface="Franklin Gothic Book" charset="0"/>
                <a:ea typeface="MS PGothic" charset="0"/>
              </a:rPr>
              <a:t>posibilidad</a:t>
            </a:r>
            <a:r>
              <a:rPr lang="ca-ES" sz="1500" u="sng" dirty="0">
                <a:solidFill>
                  <a:schemeClr val="tx1">
                    <a:lumMod val="75000"/>
                    <a:lumOff val="25000"/>
                  </a:schemeClr>
                </a:solidFill>
                <a:latin typeface="Franklin Gothic Book" charset="0"/>
                <a:ea typeface="MS PGothic" charset="0"/>
              </a:rPr>
              <a:t> de </a:t>
            </a:r>
            <a:r>
              <a:rPr lang="ca-ES" sz="1500" u="sng" dirty="0" err="1">
                <a:solidFill>
                  <a:schemeClr val="tx1">
                    <a:lumMod val="75000"/>
                    <a:lumOff val="25000"/>
                  </a:schemeClr>
                </a:solidFill>
                <a:latin typeface="Franklin Gothic Book" charset="0"/>
                <a:ea typeface="MS PGothic" charset="0"/>
              </a:rPr>
              <a:t>obtener</a:t>
            </a:r>
            <a:r>
              <a:rPr lang="ca-ES" sz="1500" u="sng" dirty="0">
                <a:solidFill>
                  <a:schemeClr val="tx1">
                    <a:lumMod val="75000"/>
                    <a:lumOff val="25000"/>
                  </a:schemeClr>
                </a:solidFill>
                <a:latin typeface="Franklin Gothic Book" charset="0"/>
                <a:ea typeface="MS PGothic" charset="0"/>
              </a:rPr>
              <a:t> los </a:t>
            </a:r>
            <a:r>
              <a:rPr lang="ca-ES" sz="1500" u="sng" dirty="0" err="1">
                <a:solidFill>
                  <a:schemeClr val="tx1">
                    <a:lumMod val="75000"/>
                    <a:lumOff val="25000"/>
                  </a:schemeClr>
                </a:solidFill>
                <a:latin typeface="Franklin Gothic Book" charset="0"/>
                <a:ea typeface="MS PGothic" charset="0"/>
              </a:rPr>
              <a:t>certificados</a:t>
            </a:r>
            <a:r>
              <a:rPr lang="ca-ES" sz="1500" u="sng" dirty="0">
                <a:solidFill>
                  <a:schemeClr val="tx1">
                    <a:lumMod val="75000"/>
                    <a:lumOff val="25000"/>
                  </a:schemeClr>
                </a:solidFill>
                <a:latin typeface="Franklin Gothic Book" charset="0"/>
                <a:ea typeface="MS PGothic" charset="0"/>
              </a:rPr>
              <a:t> o la </a:t>
            </a:r>
            <a:r>
              <a:rPr lang="ca-ES" sz="1500" u="sng" dirty="0" err="1">
                <a:solidFill>
                  <a:schemeClr val="tx1">
                    <a:lumMod val="75000"/>
                    <a:lumOff val="25000"/>
                  </a:schemeClr>
                </a:solidFill>
                <a:latin typeface="Franklin Gothic Book" charset="0"/>
                <a:ea typeface="MS PGothic" charset="0"/>
              </a:rPr>
              <a:t>información</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pertinente</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accediendo</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directamente</a:t>
            </a:r>
            <a:r>
              <a:rPr lang="ca-ES" sz="1500" u="sng" dirty="0">
                <a:solidFill>
                  <a:schemeClr val="tx1">
                    <a:lumMod val="75000"/>
                    <a:lumOff val="25000"/>
                  </a:schemeClr>
                </a:solidFill>
                <a:latin typeface="Franklin Gothic Book" charset="0"/>
                <a:ea typeface="MS PGothic" charset="0"/>
              </a:rPr>
              <a:t> a una base de </a:t>
            </a:r>
            <a:r>
              <a:rPr lang="ca-ES" sz="1500" u="sng" dirty="0" err="1">
                <a:solidFill>
                  <a:schemeClr val="tx1">
                    <a:lumMod val="75000"/>
                    <a:lumOff val="25000"/>
                  </a:schemeClr>
                </a:solidFill>
                <a:latin typeface="Franklin Gothic Book" charset="0"/>
                <a:ea typeface="MS PGothic" charset="0"/>
              </a:rPr>
              <a:t>datos</a:t>
            </a:r>
            <a:r>
              <a:rPr lang="ca-ES" sz="1500" u="sng" dirty="0">
                <a:solidFill>
                  <a:schemeClr val="tx1">
                    <a:lumMod val="75000"/>
                    <a:lumOff val="25000"/>
                  </a:schemeClr>
                </a:solidFill>
                <a:latin typeface="Franklin Gothic Book" charset="0"/>
                <a:ea typeface="MS PGothic" charset="0"/>
              </a:rPr>
              <a:t> nacional de </a:t>
            </a:r>
            <a:r>
              <a:rPr lang="ca-ES" sz="1500" u="sng" dirty="0" err="1">
                <a:solidFill>
                  <a:schemeClr val="tx1">
                    <a:lumMod val="75000"/>
                    <a:lumOff val="25000"/>
                  </a:schemeClr>
                </a:solidFill>
                <a:latin typeface="Franklin Gothic Book" charset="0"/>
                <a:ea typeface="MS PGothic" charset="0"/>
              </a:rPr>
              <a:t>cualquier</a:t>
            </a:r>
            <a:r>
              <a:rPr lang="ca-ES" sz="1500" u="sng" dirty="0">
                <a:solidFill>
                  <a:schemeClr val="tx1">
                    <a:lumMod val="75000"/>
                    <a:lumOff val="25000"/>
                  </a:schemeClr>
                </a:solidFill>
                <a:latin typeface="Franklin Gothic Book" charset="0"/>
                <a:ea typeface="MS PGothic" charset="0"/>
              </a:rPr>
              <a:t> Estado </a:t>
            </a:r>
            <a:r>
              <a:rPr lang="ca-ES" sz="1500" u="sng" dirty="0" err="1">
                <a:solidFill>
                  <a:schemeClr val="tx1">
                    <a:lumMod val="75000"/>
                    <a:lumOff val="25000"/>
                  </a:schemeClr>
                </a:solidFill>
                <a:latin typeface="Franklin Gothic Book" charset="0"/>
                <a:ea typeface="MS PGothic" charset="0"/>
              </a:rPr>
              <a:t>miembro</a:t>
            </a:r>
            <a:r>
              <a:rPr lang="ca-ES" sz="1500" u="sng" dirty="0">
                <a:solidFill>
                  <a:schemeClr val="tx1">
                    <a:lumMod val="75000"/>
                    <a:lumOff val="25000"/>
                  </a:schemeClr>
                </a:solidFill>
                <a:latin typeface="Franklin Gothic Book" charset="0"/>
                <a:ea typeface="MS PGothic" charset="0"/>
              </a:rPr>
              <a:t> de la Unión Europea que </a:t>
            </a:r>
            <a:r>
              <a:rPr lang="ca-ES" sz="1500" u="sng" dirty="0" err="1">
                <a:solidFill>
                  <a:schemeClr val="tx1">
                    <a:lumMod val="75000"/>
                    <a:lumOff val="25000"/>
                  </a:schemeClr>
                </a:solidFill>
                <a:latin typeface="Franklin Gothic Book" charset="0"/>
                <a:ea typeface="MS PGothic" charset="0"/>
              </a:rPr>
              <a:t>pueda</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consultarse</a:t>
            </a:r>
            <a:r>
              <a:rPr lang="ca-ES" sz="1500" u="sng" dirty="0">
                <a:solidFill>
                  <a:schemeClr val="tx1">
                    <a:lumMod val="75000"/>
                    <a:lumOff val="25000"/>
                  </a:schemeClr>
                </a:solidFill>
                <a:latin typeface="Franklin Gothic Book" charset="0"/>
                <a:ea typeface="MS PGothic" charset="0"/>
              </a:rPr>
              <a:t> de forma </a:t>
            </a:r>
            <a:r>
              <a:rPr lang="ca-ES" sz="1500" u="sng" dirty="0" err="1">
                <a:solidFill>
                  <a:schemeClr val="tx1">
                    <a:lumMod val="75000"/>
                    <a:lumOff val="25000"/>
                  </a:schemeClr>
                </a:solidFill>
                <a:latin typeface="Franklin Gothic Book" charset="0"/>
                <a:ea typeface="MS PGothic" charset="0"/>
              </a:rPr>
              <a:t>gratuita</a:t>
            </a:r>
            <a:r>
              <a:rPr lang="ca-ES" sz="1500" u="sng" dirty="0">
                <a:solidFill>
                  <a:schemeClr val="tx1">
                    <a:lumMod val="75000"/>
                    <a:lumOff val="25000"/>
                  </a:schemeClr>
                </a:solidFill>
                <a:latin typeface="Franklin Gothic Book" charset="0"/>
                <a:ea typeface="MS PGothic" charset="0"/>
              </a:rPr>
              <a:t>, como un registro nacional de </a:t>
            </a:r>
            <a:r>
              <a:rPr lang="ca-ES" sz="1500" u="sng" dirty="0" err="1">
                <a:solidFill>
                  <a:schemeClr val="tx1">
                    <a:lumMod val="75000"/>
                    <a:lumOff val="25000"/>
                  </a:schemeClr>
                </a:solidFill>
                <a:latin typeface="Franklin Gothic Book" charset="0"/>
                <a:ea typeface="MS PGothic" charset="0"/>
              </a:rPr>
              <a:t>contratación</a:t>
            </a:r>
            <a:r>
              <a:rPr lang="ca-ES" sz="1500" u="sng" dirty="0">
                <a:solidFill>
                  <a:schemeClr val="tx1">
                    <a:lumMod val="75000"/>
                    <a:lumOff val="25000"/>
                  </a:schemeClr>
                </a:solidFill>
                <a:latin typeface="Franklin Gothic Book" charset="0"/>
                <a:ea typeface="MS PGothic" charset="0"/>
              </a:rPr>
              <a:t> pública, un </a:t>
            </a:r>
            <a:r>
              <a:rPr lang="ca-ES" sz="1500" u="sng" dirty="0" err="1">
                <a:solidFill>
                  <a:schemeClr val="tx1">
                    <a:lumMod val="75000"/>
                    <a:lumOff val="25000"/>
                  </a:schemeClr>
                </a:solidFill>
                <a:latin typeface="Franklin Gothic Book" charset="0"/>
                <a:ea typeface="MS PGothic" charset="0"/>
              </a:rPr>
              <a:t>expediente</a:t>
            </a:r>
            <a:r>
              <a:rPr lang="ca-ES" sz="1500" u="sng" dirty="0">
                <a:solidFill>
                  <a:schemeClr val="tx1">
                    <a:lumMod val="75000"/>
                    <a:lumOff val="25000"/>
                  </a:schemeClr>
                </a:solidFill>
                <a:latin typeface="Franklin Gothic Book" charset="0"/>
                <a:ea typeface="MS PGothic" charset="0"/>
              </a:rPr>
              <a:t> virtual de la empresa, un sistema de </a:t>
            </a:r>
            <a:r>
              <a:rPr lang="ca-ES" sz="1500" u="sng" dirty="0" err="1">
                <a:solidFill>
                  <a:schemeClr val="tx1">
                    <a:lumMod val="75000"/>
                    <a:lumOff val="25000"/>
                  </a:schemeClr>
                </a:solidFill>
                <a:latin typeface="Franklin Gothic Book" charset="0"/>
                <a:ea typeface="MS PGothic" charset="0"/>
              </a:rPr>
              <a:t>almacenamiento</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electrónico</a:t>
            </a:r>
            <a:r>
              <a:rPr lang="ca-ES" sz="1500" u="sng" dirty="0">
                <a:solidFill>
                  <a:schemeClr val="tx1">
                    <a:lumMod val="75000"/>
                    <a:lumOff val="25000"/>
                  </a:schemeClr>
                </a:solidFill>
                <a:latin typeface="Franklin Gothic Book" charset="0"/>
                <a:ea typeface="MS PGothic" charset="0"/>
              </a:rPr>
              <a:t> de </a:t>
            </a:r>
            <a:r>
              <a:rPr lang="ca-ES" sz="1500" u="sng" dirty="0" err="1">
                <a:solidFill>
                  <a:schemeClr val="tx1">
                    <a:lumMod val="75000"/>
                    <a:lumOff val="25000"/>
                  </a:schemeClr>
                </a:solidFill>
                <a:latin typeface="Franklin Gothic Book" charset="0"/>
                <a:ea typeface="MS PGothic" charset="0"/>
              </a:rPr>
              <a:t>documentos</a:t>
            </a:r>
            <a:r>
              <a:rPr lang="ca-ES" sz="1500" u="sng" dirty="0">
                <a:solidFill>
                  <a:schemeClr val="tx1">
                    <a:lumMod val="75000"/>
                    <a:lumOff val="25000"/>
                  </a:schemeClr>
                </a:solidFill>
                <a:latin typeface="Franklin Gothic Book" charset="0"/>
                <a:ea typeface="MS PGothic" charset="0"/>
              </a:rPr>
              <a:t> o un sistema de </a:t>
            </a:r>
            <a:r>
              <a:rPr lang="ca-ES" sz="1500" u="sng" dirty="0" err="1">
                <a:solidFill>
                  <a:schemeClr val="tx1">
                    <a:lumMod val="75000"/>
                    <a:lumOff val="25000"/>
                  </a:schemeClr>
                </a:solidFill>
                <a:latin typeface="Franklin Gothic Book" charset="0"/>
                <a:ea typeface="MS PGothic" charset="0"/>
              </a:rPr>
              <a:t>precalificación</a:t>
            </a:r>
            <a:r>
              <a:rPr lang="ca-ES" sz="1500" u="sng" dirty="0">
                <a:solidFill>
                  <a:schemeClr val="tx1">
                    <a:lumMod val="75000"/>
                    <a:lumOff val="25000"/>
                  </a:schemeClr>
                </a:solidFill>
                <a:latin typeface="Franklin Gothic Book" charset="0"/>
                <a:ea typeface="MS PGothic" charset="0"/>
              </a:rPr>
              <a:t>.</a:t>
            </a:r>
            <a:endParaRPr lang="es-ES" sz="15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r>
              <a:rPr lang="ca-ES" sz="1500" u="sng" dirty="0">
                <a:solidFill>
                  <a:schemeClr val="tx1">
                    <a:lumMod val="75000"/>
                    <a:lumOff val="25000"/>
                  </a:schemeClr>
                </a:solidFill>
                <a:latin typeface="Franklin Gothic Book" charset="0"/>
                <a:ea typeface="MS PGothic" charset="0"/>
              </a:rPr>
              <a:t>No </a:t>
            </a:r>
            <a:r>
              <a:rPr lang="ca-ES" sz="1500" u="sng" dirty="0" err="1">
                <a:solidFill>
                  <a:schemeClr val="tx1">
                    <a:lumMod val="75000"/>
                    <a:lumOff val="25000"/>
                  </a:schemeClr>
                </a:solidFill>
                <a:latin typeface="Franklin Gothic Book" charset="0"/>
                <a:ea typeface="MS PGothic" charset="0"/>
              </a:rPr>
              <a:t>obstante</a:t>
            </a:r>
            <a:r>
              <a:rPr lang="ca-ES" sz="1500" u="sng" dirty="0">
                <a:solidFill>
                  <a:schemeClr val="tx1">
                    <a:lumMod val="75000"/>
                    <a:lumOff val="25000"/>
                  </a:schemeClr>
                </a:solidFill>
                <a:latin typeface="Franklin Gothic Book" charset="0"/>
                <a:ea typeface="MS PGothic" charset="0"/>
              </a:rPr>
              <a:t> lo </a:t>
            </a:r>
            <a:r>
              <a:rPr lang="ca-ES" sz="1500" u="sng" dirty="0" err="1">
                <a:solidFill>
                  <a:schemeClr val="tx1">
                    <a:lumMod val="75000"/>
                    <a:lumOff val="25000"/>
                  </a:schemeClr>
                </a:solidFill>
                <a:latin typeface="Franklin Gothic Book" charset="0"/>
                <a:ea typeface="MS PGothic" charset="0"/>
              </a:rPr>
              <a:t>dispuesto</a:t>
            </a:r>
            <a:r>
              <a:rPr lang="ca-ES" sz="1500" u="sng" dirty="0">
                <a:solidFill>
                  <a:schemeClr val="tx1">
                    <a:lumMod val="75000"/>
                    <a:lumOff val="25000"/>
                  </a:schemeClr>
                </a:solidFill>
                <a:latin typeface="Franklin Gothic Book" charset="0"/>
                <a:ea typeface="MS PGothic" charset="0"/>
              </a:rPr>
              <a:t> en el </a:t>
            </a:r>
            <a:r>
              <a:rPr lang="ca-ES" sz="1500" u="sng" dirty="0" err="1">
                <a:solidFill>
                  <a:schemeClr val="tx1">
                    <a:lumMod val="75000"/>
                    <a:lumOff val="25000"/>
                  </a:schemeClr>
                </a:solidFill>
                <a:latin typeface="Franklin Gothic Book" charset="0"/>
                <a:ea typeface="MS PGothic" charset="0"/>
              </a:rPr>
              <a:t>apartado</a:t>
            </a:r>
            <a:r>
              <a:rPr lang="ca-ES" sz="1500" u="sng" dirty="0">
                <a:solidFill>
                  <a:schemeClr val="tx1">
                    <a:lumMod val="75000"/>
                    <a:lumOff val="25000"/>
                  </a:schemeClr>
                </a:solidFill>
                <a:latin typeface="Franklin Gothic Book" charset="0"/>
                <a:ea typeface="MS PGothic" charset="0"/>
              </a:rPr>
              <a:t> 4, los operadores </a:t>
            </a:r>
            <a:r>
              <a:rPr lang="ca-ES" sz="1500" u="sng" dirty="0" err="1">
                <a:solidFill>
                  <a:schemeClr val="tx1">
                    <a:lumMod val="75000"/>
                    <a:lumOff val="25000"/>
                  </a:schemeClr>
                </a:solidFill>
                <a:latin typeface="Franklin Gothic Book" charset="0"/>
                <a:ea typeface="MS PGothic" charset="0"/>
              </a:rPr>
              <a:t>económicos</a:t>
            </a:r>
            <a:r>
              <a:rPr lang="ca-ES" sz="1500" u="sng" dirty="0">
                <a:solidFill>
                  <a:schemeClr val="tx1">
                    <a:lumMod val="75000"/>
                    <a:lumOff val="25000"/>
                  </a:schemeClr>
                </a:solidFill>
                <a:latin typeface="Franklin Gothic Book" charset="0"/>
                <a:ea typeface="MS PGothic" charset="0"/>
              </a:rPr>
              <a:t> no </a:t>
            </a:r>
            <a:r>
              <a:rPr lang="ca-ES" sz="1500" u="sng" dirty="0" err="1">
                <a:solidFill>
                  <a:schemeClr val="tx1">
                    <a:lumMod val="75000"/>
                    <a:lumOff val="25000"/>
                  </a:schemeClr>
                </a:solidFill>
                <a:latin typeface="Franklin Gothic Book" charset="0"/>
                <a:ea typeface="MS PGothic" charset="0"/>
              </a:rPr>
              <a:t>estarán</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obligados</a:t>
            </a:r>
            <a:r>
              <a:rPr lang="ca-ES" sz="1500" u="sng" dirty="0">
                <a:solidFill>
                  <a:schemeClr val="tx1">
                    <a:lumMod val="75000"/>
                    <a:lumOff val="25000"/>
                  </a:schemeClr>
                </a:solidFill>
                <a:latin typeface="Franklin Gothic Book" charset="0"/>
                <a:ea typeface="MS PGothic" charset="0"/>
              </a:rPr>
              <a:t> a presentar </a:t>
            </a:r>
            <a:r>
              <a:rPr lang="ca-ES" sz="1500" u="sng" dirty="0" err="1">
                <a:solidFill>
                  <a:schemeClr val="tx1">
                    <a:lumMod val="75000"/>
                    <a:lumOff val="25000"/>
                  </a:schemeClr>
                </a:solidFill>
                <a:latin typeface="Franklin Gothic Book" charset="0"/>
                <a:ea typeface="MS PGothic" charset="0"/>
              </a:rPr>
              <a:t>documentos</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justificativos</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cuando</a:t>
            </a:r>
            <a:r>
              <a:rPr lang="ca-ES" sz="1500" u="sng" dirty="0">
                <a:solidFill>
                  <a:schemeClr val="tx1">
                    <a:lumMod val="75000"/>
                    <a:lumOff val="25000"/>
                  </a:schemeClr>
                </a:solidFill>
                <a:latin typeface="Franklin Gothic Book" charset="0"/>
                <a:ea typeface="MS PGothic" charset="0"/>
              </a:rPr>
              <a:t> el poder adjudicador que </a:t>
            </a:r>
            <a:r>
              <a:rPr lang="ca-ES" sz="1500" u="sng" dirty="0" err="1">
                <a:solidFill>
                  <a:schemeClr val="tx1">
                    <a:lumMod val="75000"/>
                    <a:lumOff val="25000"/>
                  </a:schemeClr>
                </a:solidFill>
                <a:latin typeface="Franklin Gothic Book" charset="0"/>
                <a:ea typeface="MS PGothic" charset="0"/>
              </a:rPr>
              <a:t>haya</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adjudicado</a:t>
            </a:r>
            <a:r>
              <a:rPr lang="ca-ES" sz="1500" u="sng" dirty="0">
                <a:solidFill>
                  <a:schemeClr val="tx1">
                    <a:lumMod val="75000"/>
                    <a:lumOff val="25000"/>
                  </a:schemeClr>
                </a:solidFill>
                <a:latin typeface="Franklin Gothic Book" charset="0"/>
                <a:ea typeface="MS PGothic" charset="0"/>
              </a:rPr>
              <a:t> el </a:t>
            </a:r>
            <a:r>
              <a:rPr lang="ca-ES" sz="1500" u="sng" dirty="0" err="1">
                <a:solidFill>
                  <a:schemeClr val="tx1">
                    <a:lumMod val="75000"/>
                    <a:lumOff val="25000"/>
                  </a:schemeClr>
                </a:solidFill>
                <a:latin typeface="Franklin Gothic Book" charset="0"/>
                <a:ea typeface="MS PGothic" charset="0"/>
              </a:rPr>
              <a:t>contrato</a:t>
            </a:r>
            <a:r>
              <a:rPr lang="ca-ES" sz="1500" u="sng" dirty="0">
                <a:solidFill>
                  <a:schemeClr val="tx1">
                    <a:lumMod val="75000"/>
                    <a:lumOff val="25000"/>
                  </a:schemeClr>
                </a:solidFill>
                <a:latin typeface="Franklin Gothic Book" charset="0"/>
                <a:ea typeface="MS PGothic" charset="0"/>
              </a:rPr>
              <a:t> o </a:t>
            </a:r>
            <a:r>
              <a:rPr lang="ca-ES" sz="1500" u="sng" dirty="0" err="1">
                <a:solidFill>
                  <a:schemeClr val="tx1">
                    <a:lumMod val="75000"/>
                    <a:lumOff val="25000"/>
                  </a:schemeClr>
                </a:solidFill>
                <a:latin typeface="Franklin Gothic Book" charset="0"/>
                <a:ea typeface="MS PGothic" charset="0"/>
              </a:rPr>
              <a:t>celebrado</a:t>
            </a:r>
            <a:r>
              <a:rPr lang="ca-ES" sz="1500" u="sng" dirty="0">
                <a:solidFill>
                  <a:schemeClr val="tx1">
                    <a:lumMod val="75000"/>
                    <a:lumOff val="25000"/>
                  </a:schemeClr>
                </a:solidFill>
                <a:latin typeface="Franklin Gothic Book" charset="0"/>
                <a:ea typeface="MS PGothic" charset="0"/>
              </a:rPr>
              <a:t> el </a:t>
            </a:r>
            <a:r>
              <a:rPr lang="ca-ES" sz="1500" u="sng" dirty="0" err="1">
                <a:solidFill>
                  <a:schemeClr val="tx1">
                    <a:lumMod val="75000"/>
                    <a:lumOff val="25000"/>
                  </a:schemeClr>
                </a:solidFill>
                <a:latin typeface="Franklin Gothic Book" charset="0"/>
                <a:ea typeface="MS PGothic" charset="0"/>
              </a:rPr>
              <a:t>acuerdo</a:t>
            </a:r>
            <a:r>
              <a:rPr lang="ca-ES" sz="1500" u="sng" dirty="0">
                <a:solidFill>
                  <a:schemeClr val="tx1">
                    <a:lumMod val="75000"/>
                    <a:lumOff val="25000"/>
                  </a:schemeClr>
                </a:solidFill>
                <a:latin typeface="Franklin Gothic Book" charset="0"/>
                <a:ea typeface="MS PGothic" charset="0"/>
              </a:rPr>
              <a:t> marco </a:t>
            </a:r>
            <a:r>
              <a:rPr lang="ca-ES" sz="1500" u="sng" dirty="0" err="1">
                <a:solidFill>
                  <a:schemeClr val="tx1">
                    <a:lumMod val="75000"/>
                    <a:lumOff val="25000"/>
                  </a:schemeClr>
                </a:solidFill>
                <a:latin typeface="Franklin Gothic Book" charset="0"/>
                <a:ea typeface="MS PGothic" charset="0"/>
              </a:rPr>
              <a:t>ya</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posea</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dicha</a:t>
            </a:r>
            <a:r>
              <a:rPr lang="ca-ES" sz="1500" u="sng" dirty="0">
                <a:solidFill>
                  <a:schemeClr val="tx1">
                    <a:lumMod val="75000"/>
                    <a:lumOff val="25000"/>
                  </a:schemeClr>
                </a:solidFill>
                <a:latin typeface="Franklin Gothic Book" charset="0"/>
                <a:ea typeface="MS PGothic" charset="0"/>
              </a:rPr>
              <a:t> </a:t>
            </a:r>
            <a:r>
              <a:rPr lang="ca-ES" sz="1500" u="sng" dirty="0" err="1">
                <a:solidFill>
                  <a:schemeClr val="tx1">
                    <a:lumMod val="75000"/>
                    <a:lumOff val="25000"/>
                  </a:schemeClr>
                </a:solidFill>
                <a:latin typeface="Franklin Gothic Book" charset="0"/>
                <a:ea typeface="MS PGothic" charset="0"/>
              </a:rPr>
              <a:t>documentación</a:t>
            </a:r>
            <a:r>
              <a:rPr lang="ca-ES" sz="1500" u="sng" dirty="0">
                <a:solidFill>
                  <a:schemeClr val="tx1">
                    <a:lumMod val="75000"/>
                    <a:lumOff val="25000"/>
                  </a:schemeClr>
                </a:solidFill>
                <a:latin typeface="Franklin Gothic Book" charset="0"/>
                <a:ea typeface="MS PGothic" charset="0"/>
              </a:rPr>
              <a:t>.</a:t>
            </a:r>
            <a:endParaRPr lang="es-ES" sz="15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buFont typeface="Wingdings 2" charset="0"/>
              <a:buNone/>
              <a:defRPr/>
            </a:pPr>
            <a:endParaRPr lang="ca-ES" sz="1500" dirty="0">
              <a:solidFill>
                <a:schemeClr val="tx1">
                  <a:lumMod val="75000"/>
                  <a:lumOff val="25000"/>
                </a:schemeClr>
              </a:solidFill>
              <a:latin typeface="Franklin Gothic Book" charset="0"/>
              <a:ea typeface="MS PGothic" charset="0"/>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Marcador de número de diapositiva 1"/>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EE559F-D3CF-40BF-91CF-D1F14255F4FC}" type="slidenum">
              <a:rPr lang="en-US" smtClean="0">
                <a:solidFill>
                  <a:srgbClr val="A4DF29"/>
                </a:solidFill>
                <a:latin typeface="Franklin Gothic Book" pitchFamily="34" charset="0"/>
                <a:ea typeface="MS PGothic"/>
                <a:cs typeface="MS PGothic"/>
              </a:rPr>
              <a:pPr fontAlgn="base">
                <a:spcBef>
                  <a:spcPct val="0"/>
                </a:spcBef>
                <a:spcAft>
                  <a:spcPct val="0"/>
                </a:spcAft>
              </a:pPr>
              <a:t>47</a:t>
            </a:fld>
            <a:endParaRPr lang="en-US" smtClean="0">
              <a:solidFill>
                <a:srgbClr val="A4DF29"/>
              </a:solidFill>
              <a:latin typeface="Franklin Gothic Book" pitchFamily="34" charset="0"/>
              <a:ea typeface="MS PGothic"/>
              <a:cs typeface="MS PGothic"/>
            </a:endParaRPr>
          </a:p>
        </p:txBody>
      </p:sp>
      <p:sp>
        <p:nvSpPr>
          <p:cNvPr id="45057" name="Título 1"/>
          <p:cNvSpPr>
            <a:spLocks noGrp="1"/>
          </p:cNvSpPr>
          <p:nvPr>
            <p:ph type="title"/>
          </p:nvPr>
        </p:nvSpPr>
        <p:spPr>
          <a:xfrm>
            <a:off x="1793289" y="4372168"/>
            <a:ext cx="6512511" cy="1143000"/>
          </a:xfrm>
          <a:extLst/>
        </p:spPr>
        <p:txBody>
          <a:bodyPr/>
          <a:lstStyle/>
          <a:p>
            <a:pPr marL="320040" indent="-320040" eaLnBrk="1" fontAlgn="auto" hangingPunct="1">
              <a:spcAft>
                <a:spcPts val="0"/>
              </a:spcAft>
              <a:buClr>
                <a:schemeClr val="accent6">
                  <a:lumMod val="75000"/>
                </a:schemeClr>
              </a:buClr>
              <a:defRPr/>
            </a:pPr>
            <a:r>
              <a:rPr lang="ca-ES" sz="3200" dirty="0">
                <a:solidFill>
                  <a:schemeClr val="tx2">
                    <a:satMod val="130000"/>
                  </a:schemeClr>
                </a:solidFill>
                <a:latin typeface="Arial Narrow" charset="0"/>
              </a:rPr>
              <a:t>EL PROCEDIMIENTO ABIERTO </a:t>
            </a:r>
            <a:r>
              <a:rPr lang="ca-ES" sz="320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Narrow" charset="0"/>
              </a:rPr>
              <a:t>SIMPLIFICADO</a:t>
            </a:r>
          </a:p>
        </p:txBody>
      </p:sp>
      <p:sp>
        <p:nvSpPr>
          <p:cNvPr id="28674" name="Marcador de contenido 2"/>
          <p:cNvSpPr>
            <a:spLocks noGrp="1"/>
          </p:cNvSpPr>
          <p:nvPr>
            <p:ph sz="quarter" idx="13"/>
          </p:nvPr>
        </p:nvSpPr>
        <p:spPr>
          <a:xfrm>
            <a:off x="1143000" y="731838"/>
            <a:ext cx="6400800" cy="3475037"/>
          </a:xfrm>
        </p:spPr>
        <p:style>
          <a:lnRef idx="2">
            <a:schemeClr val="accent1"/>
          </a:lnRef>
          <a:fillRef idx="1">
            <a:schemeClr val="lt1"/>
          </a:fillRef>
          <a:effectRef idx="0">
            <a:schemeClr val="accent1"/>
          </a:effectRef>
          <a:fontRef idx="minor">
            <a:schemeClr val="dk1"/>
          </a:fontRef>
        </p:style>
        <p:txBody>
          <a:bodyPr rtlCol="0">
            <a:normAutofit/>
          </a:bodyPr>
          <a:lstStyle/>
          <a:p>
            <a:pPr indent="-182880" eaLnBrk="1" fontAlgn="auto" hangingPunct="1">
              <a:buClr>
                <a:schemeClr val="accent6">
                  <a:lumMod val="75000"/>
                </a:schemeClr>
              </a:buClr>
              <a:defRPr/>
            </a:pPr>
            <a:r>
              <a:rPr lang="ca-ES">
                <a:solidFill>
                  <a:srgbClr val="000000"/>
                </a:solidFill>
                <a:latin typeface="Arial Narrow" charset="0"/>
                <a:ea typeface="MS PGothic" charset="0"/>
                <a:cs typeface="MS PGothic" charset="0"/>
              </a:rPr>
              <a:t>Primer intento, art 10 ley 3/2011, Aragón</a:t>
            </a:r>
          </a:p>
          <a:p>
            <a:pPr indent="-182880" eaLnBrk="1" fontAlgn="auto" hangingPunct="1">
              <a:buClr>
                <a:schemeClr val="accent6">
                  <a:lumMod val="75000"/>
                </a:schemeClr>
              </a:buClr>
              <a:defRPr/>
            </a:pPr>
            <a:r>
              <a:rPr lang="ca-ES" b="1" i="1">
                <a:solidFill>
                  <a:srgbClr val="FF0000"/>
                </a:solidFill>
                <a:latin typeface="Arial Narrow" charset="0"/>
                <a:ea typeface="MS PGothic" charset="0"/>
                <a:cs typeface="MS PGothic" charset="0"/>
              </a:rPr>
              <a:t>Segundo intento: ley 14/2013 (emprendedores) que añade párrafos 4 y 5 al art. 146 TRLCSP</a:t>
            </a:r>
          </a:p>
          <a:p>
            <a:pPr indent="-182880" eaLnBrk="1" fontAlgn="auto" hangingPunct="1">
              <a:buClr>
                <a:schemeClr val="accent6">
                  <a:lumMod val="75000"/>
                </a:schemeClr>
              </a:buClr>
              <a:defRPr/>
            </a:pPr>
            <a:r>
              <a:rPr lang="ca-ES">
                <a:solidFill>
                  <a:srgbClr val="000000"/>
                </a:solidFill>
                <a:latin typeface="Arial Narrow" charset="0"/>
                <a:ea typeface="MS PGothic" charset="0"/>
                <a:cs typeface="MS PGothic" charset="0"/>
              </a:rPr>
              <a:t>Tercer intento: Anteproyecto, art 157 (Informe 8/2015, JCCA Aragón)</a:t>
            </a:r>
          </a:p>
          <a:p>
            <a:pPr indent="-182880" eaLnBrk="1" fontAlgn="auto" hangingPunct="1">
              <a:buClr>
                <a:schemeClr val="accent6">
                  <a:lumMod val="75000"/>
                </a:schemeClr>
              </a:buClr>
              <a:defRPr/>
            </a:pPr>
            <a:r>
              <a:rPr lang="ca-ES">
                <a:solidFill>
                  <a:srgbClr val="000000"/>
                </a:solidFill>
                <a:latin typeface="Arial Narrow" charset="0"/>
                <a:ea typeface="MS PGothic" charset="0"/>
                <a:cs typeface="MS PGothic" charset="0"/>
              </a:rPr>
              <a:t>Cuarto intento??</a:t>
            </a:r>
          </a:p>
        </p:txBody>
      </p:sp>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Marcador de número de diapositiva 2"/>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983E3C-10FA-4A87-8D80-5ABFFF0BF3E3}" type="slidenum">
              <a:rPr lang="en-US" smtClean="0">
                <a:solidFill>
                  <a:srgbClr val="A4DF29"/>
                </a:solidFill>
                <a:latin typeface="Franklin Gothic Book" pitchFamily="34" charset="0"/>
                <a:ea typeface="MS PGothic"/>
                <a:cs typeface="MS PGothic"/>
              </a:rPr>
              <a:pPr fontAlgn="base">
                <a:spcBef>
                  <a:spcPct val="0"/>
                </a:spcBef>
                <a:spcAft>
                  <a:spcPct val="0"/>
                </a:spcAft>
              </a:pPr>
              <a:t>48</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ca-ES" dirty="0" smtClean="0">
                <a:solidFill>
                  <a:schemeClr val="tx2">
                    <a:satMod val="130000"/>
                  </a:schemeClr>
                </a:solidFill>
              </a:rPr>
              <a:t>El procediment obert simplificat..</a:t>
            </a:r>
            <a:br>
              <a:rPr lang="ca-ES" dirty="0" smtClean="0">
                <a:solidFill>
                  <a:schemeClr val="tx2">
                    <a:satMod val="130000"/>
                  </a:schemeClr>
                </a:solidFill>
              </a:rPr>
            </a:br>
            <a:r>
              <a:rPr lang="ca-ES" sz="2000" dirty="0" smtClean="0">
                <a:solidFill>
                  <a:schemeClr val="tx2">
                    <a:satMod val="130000"/>
                  </a:schemeClr>
                </a:solidFill>
              </a:rPr>
              <a:t>Art 146.4 TRLCSP</a:t>
            </a:r>
            <a:endParaRPr lang="ca-ES" dirty="0">
              <a:solidFill>
                <a:schemeClr val="tx2">
                  <a:satMod val="130000"/>
                </a:schemeClr>
              </a:solidFill>
            </a:endParaRPr>
          </a:p>
        </p:txBody>
      </p:sp>
      <p:pic>
        <p:nvPicPr>
          <p:cNvPr id="102403" name="Marcador de contenido 4" descr="Captura de pantalla 2015-06-14 a la(s) 20.51.11.png"/>
          <p:cNvPicPr>
            <a:picLocks noGrp="1" noChangeAspect="1"/>
          </p:cNvPicPr>
          <p:nvPr>
            <p:ph sz="quarter" idx="13"/>
          </p:nvPr>
        </p:nvPicPr>
        <p:blipFill>
          <a:blip r:embed="rId3"/>
          <a:srcRect t="1970" b="1970"/>
          <a:stretch>
            <a:fillRect/>
          </a:stretch>
        </p:blipFill>
        <p:spPr>
          <a:xfrm>
            <a:off x="1143000" y="731838"/>
            <a:ext cx="6400800" cy="3475037"/>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Marcador de número de diapositiva 1"/>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32EF16-3163-43FB-AFFC-13692FA4EFE6}" type="slidenum">
              <a:rPr lang="en-US" smtClean="0">
                <a:solidFill>
                  <a:srgbClr val="A4DF29"/>
                </a:solidFill>
                <a:latin typeface="Franklin Gothic Book" pitchFamily="34" charset="0"/>
                <a:ea typeface="MS PGothic"/>
                <a:cs typeface="MS PGothic"/>
              </a:rPr>
              <a:pPr fontAlgn="base">
                <a:spcBef>
                  <a:spcPct val="0"/>
                </a:spcBef>
                <a:spcAft>
                  <a:spcPct val="0"/>
                </a:spcAft>
              </a:pPr>
              <a:t>49</a:t>
            </a:fld>
            <a:endParaRPr lang="en-US" smtClean="0">
              <a:solidFill>
                <a:srgbClr val="A4DF29"/>
              </a:solidFill>
              <a:latin typeface="Franklin Gothic Book" pitchFamily="34" charset="0"/>
              <a:ea typeface="MS PGothic"/>
              <a:cs typeface="MS PGothic"/>
            </a:endParaRPr>
          </a:p>
        </p:txBody>
      </p:sp>
      <p:sp>
        <p:nvSpPr>
          <p:cNvPr id="51201"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sz="2000">
                <a:effectLst>
                  <a:outerShdw blurRad="38100" dist="38100" dir="2700000" algn="tl">
                    <a:srgbClr val="DDDDDD"/>
                  </a:outerShdw>
                </a:effectLst>
                <a:latin typeface="Arial Narrow" charset="0"/>
                <a:ea typeface="MS PGothic" charset="0"/>
              </a:rPr>
              <a:t>EL PROCEDIMIENTO ABIERTO SIMPLIFICADO</a:t>
            </a:r>
            <a:br>
              <a:rPr lang="ca-ES" sz="2000">
                <a:effectLst>
                  <a:outerShdw blurRad="38100" dist="38100" dir="2700000" algn="tl">
                    <a:srgbClr val="DDDDDD"/>
                  </a:outerShdw>
                </a:effectLst>
                <a:latin typeface="Arial Narrow" charset="0"/>
                <a:ea typeface="MS PGothic" charset="0"/>
              </a:rPr>
            </a:br>
            <a:r>
              <a:rPr lang="ca-ES" sz="2000">
                <a:effectLst>
                  <a:outerShdw blurRad="38100" dist="38100" dir="2700000" algn="tl">
                    <a:srgbClr val="DDDDDD"/>
                  </a:outerShdw>
                </a:effectLst>
                <a:latin typeface="Arial Narrow" charset="0"/>
                <a:ea typeface="MS PGothic" charset="0"/>
              </a:rPr>
              <a:t>Avantprojecte LCSP.art 157</a:t>
            </a:r>
          </a:p>
        </p:txBody>
      </p:sp>
      <p:sp>
        <p:nvSpPr>
          <p:cNvPr id="3" name="Marcador de contenido 2"/>
          <p:cNvSpPr>
            <a:spLocks noGrp="1"/>
          </p:cNvSpPr>
          <p:nvPr>
            <p:ph sz="quarter" idx="13"/>
          </p:nvPr>
        </p:nvSpPr>
        <p:spPr>
          <a:extLst/>
        </p:spPr>
        <p:txBody>
          <a:bodyPr rtlCol="0">
            <a:normAutofit fontScale="92500" lnSpcReduction="10000"/>
          </a:bodyPr>
          <a:lstStyle/>
          <a:p>
            <a:pPr marL="0" indent="0" eaLnBrk="1" fontAlgn="auto" hangingPunct="1">
              <a:lnSpc>
                <a:spcPct val="70000"/>
              </a:lnSpc>
              <a:spcAft>
                <a:spcPts val="0"/>
              </a:spcAft>
              <a:buClr>
                <a:schemeClr val="accent6">
                  <a:lumMod val="75000"/>
                </a:schemeClr>
              </a:buClr>
              <a:buFont typeface="Wingdings 2" charset="0"/>
              <a:buNone/>
              <a:defRPr/>
            </a:pPr>
            <a:r>
              <a:rPr lang="ca-ES" sz="1600" dirty="0" smtClean="0">
                <a:solidFill>
                  <a:srgbClr val="800000"/>
                </a:solidFill>
              </a:rPr>
              <a:t>LOS ÓRGANOS DE CONTRATACIÓN PODRAN</a:t>
            </a:r>
          </a:p>
          <a:p>
            <a:pPr marL="0" indent="0" eaLnBrk="1" fontAlgn="auto" hangingPunct="1">
              <a:lnSpc>
                <a:spcPct val="70000"/>
              </a:lnSpc>
              <a:spcAft>
                <a:spcPts val="0"/>
              </a:spcAft>
              <a:buClr>
                <a:schemeClr val="accent6">
                  <a:lumMod val="75000"/>
                </a:schemeClr>
              </a:buClr>
              <a:buFont typeface="Wingdings 2" charset="0"/>
              <a:buNone/>
              <a:defRPr/>
            </a:pPr>
            <a:endParaRPr lang="ca-ES" sz="1600" dirty="0" smtClean="0">
              <a:solidFill>
                <a:srgbClr val="800000"/>
              </a:solidFill>
            </a:endParaRPr>
          </a:p>
          <a:p>
            <a:pPr marL="0" indent="0" eaLnBrk="1" fontAlgn="auto" hangingPunct="1">
              <a:lnSpc>
                <a:spcPct val="70000"/>
              </a:lnSpc>
              <a:spcAft>
                <a:spcPts val="0"/>
              </a:spcAft>
              <a:buClr>
                <a:schemeClr val="accent6">
                  <a:lumMod val="75000"/>
                </a:schemeClr>
              </a:buClr>
              <a:buFont typeface="Wingdings 2" charset="0"/>
              <a:buNone/>
              <a:defRPr/>
            </a:pPr>
            <a:r>
              <a:rPr lang="ca-ES" sz="1600" dirty="0" smtClean="0">
                <a:solidFill>
                  <a:srgbClr val="800000"/>
                </a:solidFill>
              </a:rPr>
              <a:t>SE ADJUDICA EN UN MES DESDE LA LICITACIÓN</a:t>
            </a:r>
          </a:p>
          <a:p>
            <a:pPr marL="0" indent="0" eaLnBrk="1" fontAlgn="auto" hangingPunct="1">
              <a:lnSpc>
                <a:spcPct val="70000"/>
              </a:lnSpc>
              <a:spcAft>
                <a:spcPts val="0"/>
              </a:spcAft>
              <a:buClr>
                <a:schemeClr val="accent6">
                  <a:lumMod val="75000"/>
                </a:schemeClr>
              </a:buClr>
              <a:buFont typeface="Wingdings 2" charset="0"/>
              <a:buNone/>
              <a:defRPr/>
            </a:pPr>
            <a:r>
              <a:rPr lang="ca-ES" sz="1600" dirty="0" smtClean="0">
                <a:solidFill>
                  <a:srgbClr val="800000"/>
                </a:solidFill>
              </a:rPr>
              <a:t>DOS MILLONES EN OBRAS / ARMONIZADO EN SERVICIOS Y SUMINISTROS</a:t>
            </a:r>
          </a:p>
          <a:p>
            <a:pPr marL="0" indent="0" eaLnBrk="1" fontAlgn="auto" hangingPunct="1">
              <a:lnSpc>
                <a:spcPct val="70000"/>
              </a:lnSpc>
              <a:spcAft>
                <a:spcPts val="0"/>
              </a:spcAft>
              <a:buClr>
                <a:schemeClr val="accent6">
                  <a:lumMod val="75000"/>
                </a:schemeClr>
              </a:buClr>
              <a:buFont typeface="Wingdings 2" charset="0"/>
              <a:buNone/>
              <a:defRPr/>
            </a:pPr>
            <a:endParaRPr lang="ca-ES" sz="1600" dirty="0" smtClean="0">
              <a:solidFill>
                <a:srgbClr val="800000"/>
              </a:solidFill>
            </a:endParaRPr>
          </a:p>
          <a:p>
            <a:pPr marL="0" indent="0" eaLnBrk="1" fontAlgn="auto" hangingPunct="1">
              <a:lnSpc>
                <a:spcPct val="70000"/>
              </a:lnSpc>
              <a:spcAft>
                <a:spcPts val="0"/>
              </a:spcAft>
              <a:buClr>
                <a:schemeClr val="accent6">
                  <a:lumMod val="75000"/>
                </a:schemeClr>
              </a:buClr>
              <a:buFont typeface="Wingdings 2" charset="0"/>
              <a:buNone/>
              <a:defRPr/>
            </a:pPr>
            <a:r>
              <a:rPr lang="ca-ES" sz="1600" b="1" dirty="0" smtClean="0">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rPr>
              <a:t>NO DEBE HABER CRITERIOS ADJUDICACION DE VALOR O – 20%</a:t>
            </a:r>
          </a:p>
          <a:p>
            <a:pPr marL="0" indent="0" eaLnBrk="1" fontAlgn="auto" hangingPunct="1">
              <a:lnSpc>
                <a:spcPct val="70000"/>
              </a:lnSpc>
              <a:spcAft>
                <a:spcPts val="0"/>
              </a:spcAft>
              <a:buClr>
                <a:schemeClr val="accent6">
                  <a:lumMod val="75000"/>
                </a:schemeClr>
              </a:buClr>
              <a:buFont typeface="Wingdings 2" charset="0"/>
              <a:buNone/>
              <a:defRPr/>
            </a:pPr>
            <a:r>
              <a:rPr lang="ca-ES" sz="1600" dirty="0" smtClean="0">
                <a:solidFill>
                  <a:srgbClr val="800000"/>
                </a:solidFill>
              </a:rPr>
              <a:t>ANUNCIO PERFIL</a:t>
            </a:r>
          </a:p>
          <a:p>
            <a:pPr marL="0" indent="0" eaLnBrk="1" fontAlgn="auto" hangingPunct="1">
              <a:lnSpc>
                <a:spcPct val="70000"/>
              </a:lnSpc>
              <a:spcAft>
                <a:spcPts val="0"/>
              </a:spcAft>
              <a:buClr>
                <a:schemeClr val="accent6">
                  <a:lumMod val="75000"/>
                </a:schemeClr>
              </a:buClr>
              <a:buFont typeface="Wingdings 2" charset="0"/>
              <a:buNone/>
              <a:defRPr/>
            </a:pPr>
            <a:endParaRPr lang="ca-ES" sz="1600" dirty="0" smtClean="0">
              <a:solidFill>
                <a:srgbClr val="800000"/>
              </a:solidFill>
            </a:endParaRPr>
          </a:p>
          <a:p>
            <a:pPr marL="0" indent="0" eaLnBrk="1" fontAlgn="auto" hangingPunct="1">
              <a:lnSpc>
                <a:spcPct val="70000"/>
              </a:lnSpc>
              <a:spcAft>
                <a:spcPts val="0"/>
              </a:spcAft>
              <a:buClr>
                <a:schemeClr val="accent6">
                  <a:lumMod val="75000"/>
                </a:schemeClr>
              </a:buClr>
              <a:buFont typeface="Wingdings 2" charset="0"/>
              <a:buNone/>
              <a:defRPr/>
            </a:pPr>
            <a:r>
              <a:rPr lang="ca-ES" sz="1600" dirty="0" smtClean="0">
                <a:solidFill>
                  <a:srgbClr val="800000"/>
                </a:solidFill>
              </a:rPr>
              <a:t>PLAZO PRESENTACION PROPOSICIONES 10 DIAS</a:t>
            </a:r>
          </a:p>
          <a:p>
            <a:pPr marL="0" indent="0" eaLnBrk="1" fontAlgn="auto" hangingPunct="1">
              <a:lnSpc>
                <a:spcPct val="70000"/>
              </a:lnSpc>
              <a:spcAft>
                <a:spcPts val="0"/>
              </a:spcAft>
              <a:buClr>
                <a:schemeClr val="accent6">
                  <a:lumMod val="75000"/>
                </a:schemeClr>
              </a:buClr>
              <a:buFont typeface="Wingdings 2" charset="0"/>
              <a:buNone/>
              <a:defRPr/>
            </a:pPr>
            <a:endParaRPr lang="ca-ES" sz="1600" dirty="0" smtClean="0">
              <a:solidFill>
                <a:srgbClr val="800000"/>
              </a:solidFill>
            </a:endParaRPr>
          </a:p>
          <a:p>
            <a:pPr marL="0" indent="0" eaLnBrk="1" fontAlgn="auto" hangingPunct="1">
              <a:lnSpc>
                <a:spcPct val="70000"/>
              </a:lnSpc>
              <a:spcAft>
                <a:spcPts val="0"/>
              </a:spcAft>
              <a:buClr>
                <a:schemeClr val="accent6">
                  <a:lumMod val="75000"/>
                </a:schemeClr>
              </a:buClr>
              <a:buFont typeface="Wingdings 2" charset="0"/>
              <a:buNone/>
              <a:defRPr/>
            </a:pPr>
            <a:r>
              <a:rPr lang="ca-ES" sz="1600" dirty="0" smtClean="0">
                <a:solidFill>
                  <a:srgbClr val="800000"/>
                </a:solidFill>
              </a:rPr>
              <a:t>INSCRIPCION OBLIGATORIA RELI (6 meses entrada en vigor)</a:t>
            </a:r>
          </a:p>
          <a:p>
            <a:pPr marL="0" indent="0" eaLnBrk="1" fontAlgn="auto" hangingPunct="1">
              <a:lnSpc>
                <a:spcPct val="70000"/>
              </a:lnSpc>
              <a:spcAft>
                <a:spcPts val="0"/>
              </a:spcAft>
              <a:buClr>
                <a:schemeClr val="accent6">
                  <a:lumMod val="75000"/>
                </a:schemeClr>
              </a:buClr>
              <a:buFont typeface="Wingdings 2" charset="0"/>
              <a:buNone/>
              <a:defRPr/>
            </a:pPr>
            <a:endParaRPr lang="ca-ES" sz="1600" dirty="0" smtClean="0">
              <a:solidFill>
                <a:srgbClr val="800000"/>
              </a:solidFill>
            </a:endParaRPr>
          </a:p>
          <a:p>
            <a:pPr marL="0" indent="0" eaLnBrk="1" fontAlgn="auto" hangingPunct="1">
              <a:lnSpc>
                <a:spcPct val="70000"/>
              </a:lnSpc>
              <a:spcAft>
                <a:spcPts val="0"/>
              </a:spcAft>
              <a:buClr>
                <a:schemeClr val="accent6">
                  <a:lumMod val="75000"/>
                </a:schemeClr>
              </a:buClr>
              <a:buFont typeface="Wingdings 2" charset="0"/>
              <a:buNone/>
              <a:defRPr/>
            </a:pPr>
            <a:r>
              <a:rPr lang="ca-ES" sz="1600" dirty="0" err="1" smtClean="0">
                <a:solidFill>
                  <a:srgbClr val="800000"/>
                </a:solidFill>
              </a:rPr>
              <a:t>Proposición</a:t>
            </a:r>
            <a:r>
              <a:rPr lang="ca-ES" sz="1600" dirty="0" smtClean="0">
                <a:solidFill>
                  <a:srgbClr val="800000"/>
                </a:solidFill>
              </a:rPr>
              <a:t> se ha de entregar en Registro que </a:t>
            </a:r>
            <a:r>
              <a:rPr lang="ca-ES" sz="1600" dirty="0" err="1" smtClean="0">
                <a:solidFill>
                  <a:srgbClr val="800000"/>
                </a:solidFill>
              </a:rPr>
              <a:t>indique</a:t>
            </a:r>
            <a:r>
              <a:rPr lang="ca-ES" sz="1600" dirty="0" smtClean="0">
                <a:solidFill>
                  <a:srgbClr val="800000"/>
                </a:solidFill>
              </a:rPr>
              <a:t> anuncio de </a:t>
            </a:r>
            <a:r>
              <a:rPr lang="ca-ES" sz="1600" dirty="0" err="1" smtClean="0">
                <a:solidFill>
                  <a:srgbClr val="800000"/>
                </a:solidFill>
              </a:rPr>
              <a:t>licitación</a:t>
            </a:r>
            <a:endParaRPr lang="ca-ES" sz="1600" dirty="0" smtClean="0">
              <a:solidFill>
                <a:srgbClr val="800000"/>
              </a:solidFill>
            </a:endParaRPr>
          </a:p>
          <a:p>
            <a:pPr marL="0" indent="0" eaLnBrk="1" fontAlgn="auto" hangingPunct="1">
              <a:lnSpc>
                <a:spcPct val="70000"/>
              </a:lnSpc>
              <a:spcAft>
                <a:spcPts val="0"/>
              </a:spcAft>
              <a:buClr>
                <a:schemeClr val="accent6">
                  <a:lumMod val="75000"/>
                </a:schemeClr>
              </a:buClr>
              <a:buFont typeface="Wingdings 2" charset="0"/>
              <a:buNone/>
              <a:defRPr/>
            </a:pPr>
            <a:endParaRPr lang="ca-ES" sz="1600" dirty="0" smtClean="0">
              <a:solidFill>
                <a:srgbClr val="800000"/>
              </a:solidFill>
            </a:endParaRPr>
          </a:p>
          <a:p>
            <a:pPr marL="0" indent="0" eaLnBrk="1" fontAlgn="auto" hangingPunct="1">
              <a:lnSpc>
                <a:spcPct val="70000"/>
              </a:lnSpc>
              <a:spcAft>
                <a:spcPts val="0"/>
              </a:spcAft>
              <a:buClr>
                <a:schemeClr val="accent6">
                  <a:lumMod val="75000"/>
                </a:schemeClr>
              </a:buClr>
              <a:buFont typeface="Wingdings 2" charset="0"/>
              <a:buNone/>
              <a:defRPr/>
            </a:pPr>
            <a:r>
              <a:rPr lang="ca-ES" sz="1600" dirty="0" err="1" smtClean="0">
                <a:solidFill>
                  <a:srgbClr val="800000"/>
                </a:solidFill>
              </a:rPr>
              <a:t>Unidad</a:t>
            </a:r>
            <a:r>
              <a:rPr lang="ca-ES" sz="1600" dirty="0" smtClean="0">
                <a:solidFill>
                  <a:srgbClr val="800000"/>
                </a:solidFill>
              </a:rPr>
              <a:t> </a:t>
            </a:r>
            <a:r>
              <a:rPr lang="ca-ES" sz="1600" dirty="0" err="1" smtClean="0">
                <a:solidFill>
                  <a:srgbClr val="800000"/>
                </a:solidFill>
              </a:rPr>
              <a:t>técnica</a:t>
            </a:r>
            <a:r>
              <a:rPr lang="ca-ES" sz="1600" dirty="0" smtClean="0">
                <a:solidFill>
                  <a:srgbClr val="800000"/>
                </a:solidFill>
              </a:rPr>
              <a:t> valora sobre </a:t>
            </a:r>
            <a:r>
              <a:rPr lang="ca-ES" sz="1600" dirty="0" err="1" smtClean="0">
                <a:solidFill>
                  <a:srgbClr val="800000"/>
                </a:solidFill>
              </a:rPr>
              <a:t>juicio</a:t>
            </a:r>
            <a:r>
              <a:rPr lang="ca-ES" sz="1600" dirty="0" smtClean="0">
                <a:solidFill>
                  <a:srgbClr val="800000"/>
                </a:solidFill>
              </a:rPr>
              <a:t> de valor</a:t>
            </a:r>
          </a:p>
          <a:p>
            <a:pPr marL="0" indent="0" eaLnBrk="1" fontAlgn="auto" hangingPunct="1">
              <a:lnSpc>
                <a:spcPct val="70000"/>
              </a:lnSpc>
              <a:spcAft>
                <a:spcPts val="0"/>
              </a:spcAft>
              <a:buClr>
                <a:schemeClr val="accent6">
                  <a:lumMod val="75000"/>
                </a:schemeClr>
              </a:buClr>
              <a:buFont typeface="Wingdings 2" charset="0"/>
              <a:buNone/>
              <a:defRPr/>
            </a:pPr>
            <a:endParaRPr lang="ca-ES" sz="1600" dirty="0" smtClean="0">
              <a:solidFill>
                <a:srgbClr val="800000"/>
              </a:solidFill>
            </a:endParaRPr>
          </a:p>
          <a:p>
            <a:pPr marL="0" indent="0" eaLnBrk="1" fontAlgn="auto" hangingPunct="1">
              <a:lnSpc>
                <a:spcPct val="70000"/>
              </a:lnSpc>
              <a:spcAft>
                <a:spcPts val="0"/>
              </a:spcAft>
              <a:buClr>
                <a:schemeClr val="accent6">
                  <a:lumMod val="75000"/>
                </a:schemeClr>
              </a:buClr>
              <a:buFont typeface="Wingdings 2" charset="0"/>
              <a:buNone/>
              <a:defRPr/>
            </a:pPr>
            <a:r>
              <a:rPr lang="ca-ES" sz="1600" dirty="0" smtClean="0">
                <a:solidFill>
                  <a:srgbClr val="800000"/>
                </a:solidFill>
              </a:rPr>
              <a:t>MESA DE CONTRATACION OBLIGATORIA: </a:t>
            </a:r>
            <a:r>
              <a:rPr lang="ca-ES" sz="1600" dirty="0" err="1" smtClean="0">
                <a:solidFill>
                  <a:srgbClr val="800000"/>
                </a:solidFill>
              </a:rPr>
              <a:t>acto</a:t>
            </a:r>
            <a:r>
              <a:rPr lang="ca-ES" sz="1600" dirty="0" smtClean="0">
                <a:solidFill>
                  <a:srgbClr val="800000"/>
                </a:solidFill>
              </a:rPr>
              <a:t> </a:t>
            </a:r>
            <a:r>
              <a:rPr lang="ca-ES" sz="1600" dirty="0" err="1" smtClean="0">
                <a:solidFill>
                  <a:srgbClr val="800000"/>
                </a:solidFill>
              </a:rPr>
              <a:t>público</a:t>
            </a:r>
            <a:r>
              <a:rPr lang="ca-ES" sz="1600" dirty="0" smtClean="0">
                <a:solidFill>
                  <a:srgbClr val="800000"/>
                </a:solidFill>
              </a:rPr>
              <a:t> obertura </a:t>
            </a:r>
            <a:r>
              <a:rPr lang="ca-ES" sz="1600" dirty="0" err="1" smtClean="0">
                <a:solidFill>
                  <a:srgbClr val="800000"/>
                </a:solidFill>
              </a:rPr>
              <a:t>ofertas</a:t>
            </a:r>
            <a:r>
              <a:rPr lang="ca-ES" sz="1600" dirty="0" smtClean="0">
                <a:solidFill>
                  <a:srgbClr val="800000"/>
                </a:solidFill>
              </a:rPr>
              <a:t> </a:t>
            </a:r>
            <a:r>
              <a:rPr lang="ca-ES" sz="1600" dirty="0" err="1" smtClean="0">
                <a:solidFill>
                  <a:srgbClr val="800000"/>
                </a:solidFill>
              </a:rPr>
              <a:t>criterio</a:t>
            </a:r>
            <a:r>
              <a:rPr lang="ca-ES" sz="1600" dirty="0" smtClean="0">
                <a:solidFill>
                  <a:srgbClr val="800000"/>
                </a:solidFill>
              </a:rPr>
              <a:t> </a:t>
            </a:r>
            <a:r>
              <a:rPr lang="ca-ES" sz="1600" dirty="0" err="1" smtClean="0">
                <a:solidFill>
                  <a:srgbClr val="800000"/>
                </a:solidFill>
              </a:rPr>
              <a:t>atomático</a:t>
            </a:r>
            <a:endParaRPr lang="ca-ES" sz="1600" dirty="0" smtClean="0">
              <a:solidFill>
                <a:srgbClr val="800000"/>
              </a:solidFill>
            </a:endParaRPr>
          </a:p>
          <a:p>
            <a:pPr marL="0" indent="0" eaLnBrk="1" fontAlgn="auto" hangingPunct="1">
              <a:lnSpc>
                <a:spcPct val="70000"/>
              </a:lnSpc>
              <a:spcAft>
                <a:spcPts val="0"/>
              </a:spcAft>
              <a:buClr>
                <a:schemeClr val="accent6">
                  <a:lumMod val="75000"/>
                </a:schemeClr>
              </a:buClr>
              <a:buFont typeface="Wingdings 2" charset="0"/>
              <a:buNone/>
              <a:defRPr/>
            </a:pPr>
            <a:endParaRPr lang="ca-ES" sz="1800" dirty="0" smtClean="0">
              <a:solidFill>
                <a:srgbClr val="FF6600"/>
              </a:solidFill>
            </a:endParaRPr>
          </a:p>
          <a:p>
            <a:pPr marL="0" indent="0" eaLnBrk="1" fontAlgn="auto" hangingPunct="1">
              <a:lnSpc>
                <a:spcPct val="70000"/>
              </a:lnSpc>
              <a:spcAft>
                <a:spcPts val="0"/>
              </a:spcAft>
              <a:buClr>
                <a:schemeClr val="accent6">
                  <a:lumMod val="75000"/>
                </a:schemeClr>
              </a:buClr>
              <a:buFont typeface="Wingdings 2" charset="0"/>
              <a:buNone/>
              <a:defRPr/>
            </a:pPr>
            <a:endParaRPr lang="ca-ES" sz="1800" dirty="0" smtClean="0">
              <a:solidFill>
                <a:srgbClr val="75F727"/>
              </a:solidFill>
            </a:endParaRPr>
          </a:p>
          <a:p>
            <a:pPr marL="0" indent="0" eaLnBrk="1" fontAlgn="auto" hangingPunct="1">
              <a:lnSpc>
                <a:spcPct val="70000"/>
              </a:lnSpc>
              <a:spcAft>
                <a:spcPts val="0"/>
              </a:spcAft>
              <a:buClr>
                <a:schemeClr val="accent6">
                  <a:lumMod val="75000"/>
                </a:schemeClr>
              </a:buClr>
              <a:buFont typeface="Wingdings 2" charset="0"/>
              <a:buNone/>
              <a:defRPr/>
            </a:pPr>
            <a:endParaRPr lang="ca-ES" sz="1800" dirty="0" smtClean="0">
              <a:solidFill>
                <a:srgbClr val="75F727"/>
              </a:solidFill>
            </a:endParaRPr>
          </a:p>
          <a:p>
            <a:pPr marL="0" indent="0" eaLnBrk="1" fontAlgn="auto" hangingPunct="1">
              <a:lnSpc>
                <a:spcPct val="70000"/>
              </a:lnSpc>
              <a:spcAft>
                <a:spcPts val="0"/>
              </a:spcAft>
              <a:buClr>
                <a:schemeClr val="accent6">
                  <a:lumMod val="75000"/>
                </a:schemeClr>
              </a:buClr>
              <a:buFont typeface="Wingdings 2" charset="0"/>
              <a:buNone/>
              <a:defRPr/>
            </a:pPr>
            <a:endParaRPr lang="ca-ES" sz="1800" dirty="0">
              <a:solidFill>
                <a:srgbClr val="FF0000"/>
              </a:solidFill>
            </a:endParaRPr>
          </a:p>
        </p:txBody>
      </p:sp>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uadroTexto 1"/>
          <p:cNvSpPr txBox="1">
            <a:spLocks noChangeArrowheads="1"/>
          </p:cNvSpPr>
          <p:nvPr/>
        </p:nvSpPr>
        <p:spPr bwMode="auto">
          <a:xfrm>
            <a:off x="414338" y="1257300"/>
            <a:ext cx="8515350" cy="4524375"/>
          </a:xfrm>
          <a:prstGeom prst="rect">
            <a:avLst/>
          </a:prstGeom>
          <a:noFill/>
          <a:ln w="9525">
            <a:noFill/>
            <a:miter lim="800000"/>
            <a:headEnd/>
            <a:tailEnd/>
          </a:ln>
        </p:spPr>
        <p:txBody>
          <a:bodyPr>
            <a:spAutoFit/>
          </a:bodyPr>
          <a:lstStyle/>
          <a:p>
            <a:r>
              <a:rPr lang="ca-ES" b="1" u="sng">
                <a:solidFill>
                  <a:srgbClr val="FF6600"/>
                </a:solidFill>
                <a:latin typeface="Trebuchet MS" pitchFamily="34" charset="0"/>
              </a:rPr>
              <a:t>Les orientacions dels òrgans especialitzats </a:t>
            </a:r>
          </a:p>
          <a:p>
            <a:endParaRPr lang="ca-ES">
              <a:latin typeface="Trebuchet MS" pitchFamily="34" charset="0"/>
            </a:endParaRPr>
          </a:p>
          <a:p>
            <a:pPr algn="ctr"/>
            <a:endParaRPr lang="ca-ES">
              <a:latin typeface="Trebuchet MS" pitchFamily="34" charset="0"/>
            </a:endParaRPr>
          </a:p>
          <a:p>
            <a:pPr algn="ctr"/>
            <a:r>
              <a:rPr lang="es-ES" sz="1600">
                <a:latin typeface="Trebuchet MS" pitchFamily="34" charset="0"/>
              </a:rPr>
              <a:t>(01-03-2016)--Los efectos jurídicos de las directivas de contratación pública ante el vencimiento del plazo de transposición sin nueva ley de contratos del sector público </a:t>
            </a:r>
          </a:p>
          <a:p>
            <a:pPr algn="ctr"/>
            <a:r>
              <a:rPr lang="es-ES" b="1">
                <a:solidFill>
                  <a:srgbClr val="008000"/>
                </a:solidFill>
                <a:latin typeface="Trebuchet MS" pitchFamily="34" charset="0"/>
              </a:rPr>
              <a:t>Tribunales Administrativos de Contratación Pública</a:t>
            </a:r>
          </a:p>
          <a:p>
            <a:pPr algn="ctr"/>
            <a:endParaRPr lang="ca-ES">
              <a:latin typeface="Trebuchet MS" pitchFamily="34" charset="0"/>
            </a:endParaRPr>
          </a:p>
          <a:p>
            <a:pPr algn="ctr"/>
            <a:r>
              <a:rPr lang="ca-ES" sz="1000">
                <a:latin typeface="Trebuchet MS" pitchFamily="34" charset="0"/>
                <a:hlinkClick r:id="rId2"/>
              </a:rPr>
              <a:t>http://www.obcp.es/index.php/mod.documentos/mem.descargar/fichero.documentos_Documento_final__ESTUDIO_aplicacion_directa_de_las_Directivas_b43ec509%232E%23pdf/chk.a1819767e7f5371f26dd16ff0f1edcf3</a:t>
            </a:r>
            <a:endParaRPr lang="ca-ES" sz="1000">
              <a:latin typeface="Trebuchet MS" pitchFamily="34" charset="0"/>
            </a:endParaRPr>
          </a:p>
          <a:p>
            <a:pPr algn="just"/>
            <a:endParaRPr lang="ca-ES">
              <a:latin typeface="Trebuchet MS" pitchFamily="34" charset="0"/>
            </a:endParaRPr>
          </a:p>
          <a:p>
            <a:pPr algn="ctr"/>
            <a:r>
              <a:rPr lang="ca-ES" sz="1600">
                <a:latin typeface="Trebuchet MS" pitchFamily="34" charset="0"/>
              </a:rPr>
              <a:t>(BOE 17-03-2016)-- Resolución de 16 de marzo de 2016, de la Dirección General del Patrimonio del Estado, por la que se publica la </a:t>
            </a:r>
            <a:r>
              <a:rPr lang="ca-ES" sz="1600" b="1">
                <a:solidFill>
                  <a:srgbClr val="008000"/>
                </a:solidFill>
                <a:latin typeface="Trebuchet MS" pitchFamily="34" charset="0"/>
              </a:rPr>
              <a:t>Recomendación de la Junta Consultiva de Contratación Administrativa</a:t>
            </a:r>
            <a:r>
              <a:rPr lang="ca-ES" sz="1600">
                <a:latin typeface="Trebuchet MS" pitchFamily="34" charset="0"/>
              </a:rPr>
              <a:t>, sobre el efecto directo de las nuevas Directivas comunitarias en materia de contratación pública.</a:t>
            </a:r>
            <a:endParaRPr lang="es-ES" sz="1600">
              <a:latin typeface="Trebuchet MS" pitchFamily="34" charset="0"/>
            </a:endParaRPr>
          </a:p>
          <a:p>
            <a:pPr algn="ctr"/>
            <a:r>
              <a:rPr lang="ca-ES" sz="1000">
                <a:latin typeface="Trebuchet MS" pitchFamily="34" charset="0"/>
                <a:hlinkClick r:id="rId3"/>
              </a:rPr>
              <a:t>https://www.boe.es/diario_boe/txt.php?id=BOE-A-2016-2700</a:t>
            </a:r>
            <a:endParaRPr lang="ca-ES" sz="1000">
              <a:latin typeface="Trebuchet MS" pitchFamily="34" charset="0"/>
            </a:endParaRPr>
          </a:p>
          <a:p>
            <a:endParaRPr lang="ca-ES">
              <a:latin typeface="Trebuchet MS" pitchFamily="34" charset="0"/>
            </a:endParaRPr>
          </a:p>
          <a:p>
            <a:endParaRPr lang="ca-ES">
              <a:latin typeface="Trebuchet MS" pitchFamily="34" charset="0"/>
            </a:endParaRPr>
          </a:p>
        </p:txBody>
      </p:sp>
      <p:sp>
        <p:nvSpPr>
          <p:cNvPr id="3" name="Marcador de número de diapositiva 2"/>
          <p:cNvSpPr>
            <a:spLocks noGrp="1"/>
          </p:cNvSpPr>
          <p:nvPr>
            <p:ph type="sldNum" sz="quarter" idx="12"/>
          </p:nvPr>
        </p:nvSpPr>
        <p:spPr/>
        <p:txBody>
          <a:bodyPr/>
          <a:lstStyle/>
          <a:p>
            <a:pPr>
              <a:defRPr/>
            </a:pPr>
            <a:fld id="{4C86D742-B3BA-463E-8D62-250ACD769A12}" type="slidenum">
              <a:rPr lang="en-US"/>
              <a:pPr>
                <a:defRPr/>
              </a:pPr>
              <a:t>5</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Marcador de número de diapositiva 1"/>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2209D3-81CA-49C3-8BD6-B145C4227004}" type="slidenum">
              <a:rPr lang="en-US" smtClean="0">
                <a:solidFill>
                  <a:srgbClr val="A4DF29"/>
                </a:solidFill>
                <a:latin typeface="Franklin Gothic Book" pitchFamily="34" charset="0"/>
                <a:ea typeface="MS PGothic"/>
                <a:cs typeface="MS PGothic"/>
              </a:rPr>
              <a:pPr fontAlgn="base">
                <a:spcBef>
                  <a:spcPct val="0"/>
                </a:spcBef>
                <a:spcAft>
                  <a:spcPct val="0"/>
                </a:spcAft>
              </a:pPr>
              <a:t>50</a:t>
            </a:fld>
            <a:endParaRPr lang="en-US" smtClean="0">
              <a:solidFill>
                <a:srgbClr val="A4DF29"/>
              </a:solidFill>
              <a:latin typeface="Franklin Gothic Book" pitchFamily="34" charset="0"/>
              <a:ea typeface="MS PGothic"/>
              <a:cs typeface="MS PGothic"/>
            </a:endParaRPr>
          </a:p>
        </p:txBody>
      </p:sp>
      <p:sp>
        <p:nvSpPr>
          <p:cNvPr id="54273"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Arial Narrow" charset="0"/>
                <a:ea typeface="MS PGothic" charset="0"/>
              </a:rPr>
              <a:t>El procedimiento abierto</a:t>
            </a:r>
          </a:p>
        </p:txBody>
      </p:sp>
      <p:sp>
        <p:nvSpPr>
          <p:cNvPr id="3" name="Marcador de contenido 2"/>
          <p:cNvSpPr>
            <a:spLocks noGrp="1"/>
          </p:cNvSpPr>
          <p:nvPr>
            <p:ph sz="quarter" idx="13"/>
          </p:nvPr>
        </p:nvSpPr>
        <p:spPr>
          <a:xfrm>
            <a:off x="779463" y="1949450"/>
            <a:ext cx="7583487" cy="4191830"/>
          </a:xfrm>
          <a:extLst/>
        </p:spPr>
        <p:style>
          <a:lnRef idx="2">
            <a:schemeClr val="accent2"/>
          </a:lnRef>
          <a:fillRef idx="1">
            <a:schemeClr val="lt1"/>
          </a:fillRef>
          <a:effectRef idx="0">
            <a:schemeClr val="accent2"/>
          </a:effectRef>
          <a:fontRef idx="minor">
            <a:schemeClr val="dk1"/>
          </a:fontRef>
        </p:style>
        <p:txBody>
          <a:bodyPr rtlCol="0">
            <a:normAutofit/>
          </a:bodyPr>
          <a:lstStyle/>
          <a:p>
            <a:pPr marL="365760" indent="-283464" eaLnBrk="1" fontAlgn="auto" hangingPunct="1">
              <a:spcAft>
                <a:spcPts val="0"/>
              </a:spcAft>
              <a:buClr>
                <a:schemeClr val="accent6">
                  <a:lumMod val="75000"/>
                </a:schemeClr>
              </a:buClr>
              <a:buFont typeface="Wingdings 2" pitchFamily="18" charset="2"/>
              <a:buChar char=""/>
              <a:defRPr/>
            </a:pPr>
            <a:r>
              <a:rPr lang="ca-ES" b="1" dirty="0" smtClean="0">
                <a:ln w="18000">
                  <a:solidFill>
                    <a:schemeClr val="accent2">
                      <a:satMod val="140000"/>
                    </a:schemeClr>
                  </a:solidFill>
                  <a:prstDash val="solid"/>
                  <a:miter lim="800000"/>
                </a:ln>
                <a:solidFill>
                  <a:srgbClr val="3366FF"/>
                </a:solidFill>
                <a:effectLst>
                  <a:outerShdw blurRad="25500" dist="23000" dir="7020000" algn="tl">
                    <a:srgbClr val="000000">
                      <a:alpha val="50000"/>
                    </a:srgbClr>
                  </a:outerShdw>
                </a:effectLst>
              </a:rPr>
              <a:t>Art 150 TRLCSP</a:t>
            </a:r>
            <a:r>
              <a:rPr lang="ca-ES" dirty="0" smtClean="0">
                <a:solidFill>
                  <a:schemeClr val="tx1">
                    <a:lumMod val="90000"/>
                    <a:lumOff val="10000"/>
                  </a:schemeClr>
                </a:solidFill>
              </a:rPr>
              <a:t>:</a:t>
            </a:r>
          </a:p>
          <a:p>
            <a:pPr marL="0" indent="0" eaLnBrk="1" fontAlgn="auto" hangingPunct="1">
              <a:spcAft>
                <a:spcPts val="0"/>
              </a:spcAft>
              <a:buClr>
                <a:schemeClr val="accent6">
                  <a:lumMod val="75000"/>
                </a:schemeClr>
              </a:buClr>
              <a:buFont typeface="Wingdings 2" pitchFamily="18" charset="2"/>
              <a:buNone/>
              <a:defRPr/>
            </a:pPr>
            <a:r>
              <a:rPr lang="ca-ES" dirty="0" err="1" smtClean="0">
                <a:solidFill>
                  <a:schemeClr val="tx1">
                    <a:lumMod val="90000"/>
                    <a:lumOff val="10000"/>
                  </a:schemeClr>
                </a:solidFill>
              </a:rPr>
              <a:t>Criterios</a:t>
            </a:r>
            <a:r>
              <a:rPr lang="ca-ES" dirty="0" smtClean="0">
                <a:solidFill>
                  <a:schemeClr val="tx1">
                    <a:lumMod val="90000"/>
                    <a:lumOff val="10000"/>
                  </a:schemeClr>
                </a:solidFill>
              </a:rPr>
              <a:t> de </a:t>
            </a:r>
            <a:r>
              <a:rPr lang="ca-ES" dirty="0" err="1" smtClean="0">
                <a:solidFill>
                  <a:schemeClr val="tx1">
                    <a:lumMod val="90000"/>
                    <a:lumOff val="10000"/>
                  </a:schemeClr>
                </a:solidFill>
              </a:rPr>
              <a:t>adjudicación</a:t>
            </a:r>
            <a:r>
              <a:rPr lang="ca-ES" dirty="0" smtClean="0">
                <a:solidFill>
                  <a:schemeClr val="tx1">
                    <a:lumMod val="90000"/>
                    <a:lumOff val="10000"/>
                  </a:schemeClr>
                </a:solidFill>
              </a:rPr>
              <a:t> </a:t>
            </a:r>
            <a:r>
              <a:rPr lang="ca-ES" dirty="0" err="1" smtClean="0">
                <a:solidFill>
                  <a:schemeClr val="tx1">
                    <a:lumMod val="90000"/>
                    <a:lumOff val="10000"/>
                  </a:schemeClr>
                </a:solidFill>
              </a:rPr>
              <a:t>basados</a:t>
            </a:r>
            <a:r>
              <a:rPr lang="ca-ES" dirty="0" smtClean="0">
                <a:solidFill>
                  <a:schemeClr val="tx1">
                    <a:lumMod val="90000"/>
                    <a:lumOff val="10000"/>
                  </a:schemeClr>
                </a:solidFill>
              </a:rPr>
              <a:t> en </a:t>
            </a:r>
            <a:r>
              <a:rPr lang="ca-ES" dirty="0" err="1" smtClean="0">
                <a:solidFill>
                  <a:schemeClr val="tx1">
                    <a:lumMod val="90000"/>
                    <a:lumOff val="10000"/>
                  </a:schemeClr>
                </a:solidFill>
              </a:rPr>
              <a:t>juicio</a:t>
            </a:r>
            <a:r>
              <a:rPr lang="ca-ES" dirty="0" smtClean="0">
                <a:solidFill>
                  <a:schemeClr val="tx1">
                    <a:lumMod val="90000"/>
                    <a:lumOff val="10000"/>
                  </a:schemeClr>
                </a:solidFill>
              </a:rPr>
              <a:t> de valor </a:t>
            </a:r>
            <a:r>
              <a:rPr lang="ca-ES" dirty="0" err="1" smtClean="0">
                <a:solidFill>
                  <a:schemeClr val="tx1">
                    <a:lumMod val="90000"/>
                    <a:lumOff val="10000"/>
                  </a:schemeClr>
                </a:solidFill>
              </a:rPr>
              <a:t>y</a:t>
            </a:r>
            <a:r>
              <a:rPr lang="ca-ES" dirty="0" smtClean="0">
                <a:solidFill>
                  <a:schemeClr val="tx1">
                    <a:lumMod val="90000"/>
                    <a:lumOff val="10000"/>
                  </a:schemeClr>
                </a:solidFill>
              </a:rPr>
              <a:t> </a:t>
            </a:r>
            <a:r>
              <a:rPr lang="ca-ES" dirty="0" err="1" smtClean="0">
                <a:solidFill>
                  <a:schemeClr val="tx1">
                    <a:lumMod val="90000"/>
                    <a:lumOff val="10000"/>
                  </a:schemeClr>
                </a:solidFill>
              </a:rPr>
              <a:t>criterios</a:t>
            </a:r>
            <a:r>
              <a:rPr lang="ca-ES" dirty="0" smtClean="0">
                <a:solidFill>
                  <a:schemeClr val="tx1">
                    <a:lumMod val="90000"/>
                    <a:lumOff val="10000"/>
                  </a:schemeClr>
                </a:solidFill>
              </a:rPr>
              <a:t> </a:t>
            </a:r>
            <a:r>
              <a:rPr lang="ca-ES" dirty="0" err="1" smtClean="0">
                <a:solidFill>
                  <a:schemeClr val="tx1">
                    <a:lumMod val="90000"/>
                    <a:lumOff val="10000"/>
                  </a:schemeClr>
                </a:solidFill>
              </a:rPr>
              <a:t>aritméticos</a:t>
            </a:r>
            <a:r>
              <a:rPr lang="ca-ES" dirty="0" smtClean="0">
                <a:solidFill>
                  <a:schemeClr val="tx1">
                    <a:lumMod val="90000"/>
                    <a:lumOff val="10000"/>
                  </a:schemeClr>
                </a:solidFill>
              </a:rPr>
              <a:t> o </a:t>
            </a:r>
            <a:r>
              <a:rPr lang="ca-ES" dirty="0" err="1" smtClean="0">
                <a:solidFill>
                  <a:schemeClr val="tx1">
                    <a:lumMod val="90000"/>
                    <a:lumOff val="10000"/>
                  </a:schemeClr>
                </a:solidFill>
              </a:rPr>
              <a:t>basados</a:t>
            </a:r>
            <a:r>
              <a:rPr lang="ca-ES" dirty="0" smtClean="0">
                <a:solidFill>
                  <a:schemeClr val="tx1">
                    <a:lumMod val="90000"/>
                    <a:lumOff val="10000"/>
                  </a:schemeClr>
                </a:solidFill>
              </a:rPr>
              <a:t> en </a:t>
            </a:r>
            <a:r>
              <a:rPr lang="ca-ES" dirty="0" err="1" smtClean="0">
                <a:solidFill>
                  <a:schemeClr val="tx1">
                    <a:lumMod val="90000"/>
                    <a:lumOff val="10000"/>
                  </a:schemeClr>
                </a:solidFill>
              </a:rPr>
              <a:t>fórmulas</a:t>
            </a:r>
            <a:r>
              <a:rPr lang="ca-ES" dirty="0" smtClean="0">
                <a:solidFill>
                  <a:schemeClr val="tx1">
                    <a:lumMod val="90000"/>
                    <a:lumOff val="10000"/>
                  </a:schemeClr>
                </a:solidFill>
              </a:rPr>
              <a:t> (</a:t>
            </a:r>
            <a:r>
              <a:rPr lang="ca-ES" dirty="0" err="1" smtClean="0">
                <a:solidFill>
                  <a:schemeClr val="tx1">
                    <a:lumMod val="90000"/>
                    <a:lumOff val="10000"/>
                  </a:schemeClr>
                </a:solidFill>
              </a:rPr>
              <a:t>criterios</a:t>
            </a:r>
            <a:r>
              <a:rPr lang="ca-ES" dirty="0" smtClean="0">
                <a:solidFill>
                  <a:schemeClr val="tx1">
                    <a:lumMod val="90000"/>
                    <a:lumOff val="10000"/>
                  </a:schemeClr>
                </a:solidFill>
              </a:rPr>
              <a:t> </a:t>
            </a:r>
            <a:r>
              <a:rPr lang="ca-ES" dirty="0" err="1" smtClean="0">
                <a:solidFill>
                  <a:schemeClr val="tx1">
                    <a:lumMod val="90000"/>
                    <a:lumOff val="10000"/>
                  </a:schemeClr>
                </a:solidFill>
              </a:rPr>
              <a:t>objetivos</a:t>
            </a:r>
            <a:r>
              <a:rPr lang="ca-ES" dirty="0" smtClean="0">
                <a:solidFill>
                  <a:schemeClr val="tx1">
                    <a:lumMod val="90000"/>
                    <a:lumOff val="10000"/>
                  </a:schemeClr>
                </a:solidFill>
              </a:rPr>
              <a:t> </a:t>
            </a:r>
            <a:r>
              <a:rPr lang="ca-ES" dirty="0" err="1" smtClean="0">
                <a:solidFill>
                  <a:schemeClr val="tx1">
                    <a:lumMod val="90000"/>
                    <a:lumOff val="10000"/>
                  </a:schemeClr>
                </a:solidFill>
              </a:rPr>
              <a:t>y</a:t>
            </a:r>
            <a:r>
              <a:rPr lang="ca-ES" dirty="0" smtClean="0">
                <a:solidFill>
                  <a:schemeClr val="tx1">
                    <a:lumMod val="90000"/>
                    <a:lumOff val="10000"/>
                  </a:schemeClr>
                </a:solidFill>
              </a:rPr>
              <a:t> </a:t>
            </a:r>
            <a:r>
              <a:rPr lang="ca-ES" dirty="0" err="1" smtClean="0">
                <a:solidFill>
                  <a:schemeClr val="tx1">
                    <a:lumMod val="90000"/>
                    <a:lumOff val="10000"/>
                  </a:schemeClr>
                </a:solidFill>
              </a:rPr>
              <a:t>subjetivos</a:t>
            </a:r>
            <a:r>
              <a:rPr lang="ca-ES" dirty="0" smtClean="0">
                <a:solidFill>
                  <a:schemeClr val="tx1">
                    <a:lumMod val="90000"/>
                    <a:lumOff val="10000"/>
                  </a:schemeClr>
                </a:solidFill>
              </a:rPr>
              <a:t>)...</a:t>
            </a:r>
          </a:p>
          <a:p>
            <a:pPr marL="0" indent="0" eaLnBrk="1" fontAlgn="auto" hangingPunct="1">
              <a:spcAft>
                <a:spcPts val="0"/>
              </a:spcAft>
              <a:buClr>
                <a:schemeClr val="accent6">
                  <a:lumMod val="75000"/>
                </a:schemeClr>
              </a:buClr>
              <a:buFont typeface="Wingdings 2" pitchFamily="18" charset="2"/>
              <a:buNone/>
              <a:defRPr/>
            </a:pPr>
            <a:r>
              <a:rPr lang="ca-ES" dirty="0" smtClean="0">
                <a:solidFill>
                  <a:schemeClr val="tx1">
                    <a:lumMod val="90000"/>
                    <a:lumOff val="10000"/>
                  </a:schemeClr>
                </a:solidFill>
              </a:rPr>
              <a:t>La </a:t>
            </a:r>
            <a:r>
              <a:rPr lang="ca-ES" dirty="0" err="1" smtClean="0">
                <a:solidFill>
                  <a:schemeClr val="tx1">
                    <a:lumMod val="90000"/>
                    <a:lumOff val="10000"/>
                  </a:schemeClr>
                </a:solidFill>
              </a:rPr>
              <a:t>sospecha</a:t>
            </a:r>
            <a:r>
              <a:rPr lang="ca-ES" dirty="0" smtClean="0">
                <a:solidFill>
                  <a:schemeClr val="tx1">
                    <a:lumMod val="90000"/>
                    <a:lumOff val="10000"/>
                  </a:schemeClr>
                </a:solidFill>
              </a:rPr>
              <a:t> de </a:t>
            </a:r>
            <a:r>
              <a:rPr lang="ca-ES" dirty="0" err="1" smtClean="0">
                <a:solidFill>
                  <a:schemeClr val="tx1">
                    <a:lumMod val="90000"/>
                    <a:lumOff val="10000"/>
                  </a:schemeClr>
                </a:solidFill>
              </a:rPr>
              <a:t>subjetivismo</a:t>
            </a:r>
            <a:r>
              <a:rPr lang="ca-ES" dirty="0" smtClean="0">
                <a:solidFill>
                  <a:schemeClr val="tx1">
                    <a:lumMod val="90000"/>
                    <a:lumOff val="10000"/>
                  </a:schemeClr>
                </a:solidFill>
              </a:rPr>
              <a:t> en el </a:t>
            </a:r>
            <a:r>
              <a:rPr lang="ca-ES" dirty="0" err="1" smtClean="0">
                <a:solidFill>
                  <a:schemeClr val="tx1">
                    <a:lumMod val="90000"/>
                    <a:lumOff val="10000"/>
                  </a:schemeClr>
                </a:solidFill>
              </a:rPr>
              <a:t>proceso</a:t>
            </a:r>
            <a:r>
              <a:rPr lang="ca-ES" dirty="0" smtClean="0">
                <a:solidFill>
                  <a:schemeClr val="tx1">
                    <a:lumMod val="90000"/>
                    <a:lumOff val="10000"/>
                  </a:schemeClr>
                </a:solidFill>
              </a:rPr>
              <a:t> de </a:t>
            </a:r>
            <a:r>
              <a:rPr lang="ca-ES" dirty="0" err="1" smtClean="0">
                <a:solidFill>
                  <a:schemeClr val="tx1">
                    <a:lumMod val="90000"/>
                    <a:lumOff val="10000"/>
                  </a:schemeClr>
                </a:solidFill>
              </a:rPr>
              <a:t>selección</a:t>
            </a:r>
            <a:r>
              <a:rPr lang="ca-ES" dirty="0" smtClean="0">
                <a:solidFill>
                  <a:schemeClr val="tx1">
                    <a:lumMod val="90000"/>
                    <a:lumOff val="10000"/>
                  </a:schemeClr>
                </a:solidFill>
              </a:rPr>
              <a:t> de las </a:t>
            </a:r>
            <a:r>
              <a:rPr lang="ca-ES" dirty="0" err="1" smtClean="0">
                <a:solidFill>
                  <a:schemeClr val="tx1">
                    <a:lumMod val="90000"/>
                    <a:lumOff val="10000"/>
                  </a:schemeClr>
                </a:solidFill>
              </a:rPr>
              <a:t>ofertas</a:t>
            </a:r>
            <a:r>
              <a:rPr lang="ca-ES" dirty="0" smtClean="0">
                <a:solidFill>
                  <a:schemeClr val="tx1">
                    <a:lumMod val="90000"/>
                    <a:lumOff val="10000"/>
                  </a:schemeClr>
                </a:solidFill>
              </a:rPr>
              <a:t> </a:t>
            </a:r>
            <a:r>
              <a:rPr lang="ca-ES" dirty="0" err="1" smtClean="0">
                <a:solidFill>
                  <a:schemeClr val="tx1">
                    <a:lumMod val="90000"/>
                    <a:lumOff val="10000"/>
                  </a:schemeClr>
                </a:solidFill>
              </a:rPr>
              <a:t>y</a:t>
            </a:r>
            <a:r>
              <a:rPr lang="ca-ES" dirty="0" smtClean="0">
                <a:solidFill>
                  <a:schemeClr val="tx1">
                    <a:lumMod val="90000"/>
                    <a:lumOff val="10000"/>
                  </a:schemeClr>
                </a:solidFill>
              </a:rPr>
              <a:t> </a:t>
            </a:r>
            <a:r>
              <a:rPr lang="ca-ES" dirty="0" err="1" smtClean="0">
                <a:solidFill>
                  <a:schemeClr val="tx1">
                    <a:lumMod val="90000"/>
                    <a:lumOff val="10000"/>
                  </a:schemeClr>
                </a:solidFill>
              </a:rPr>
              <a:t>sus</a:t>
            </a:r>
            <a:r>
              <a:rPr lang="ca-ES" dirty="0" smtClean="0">
                <a:solidFill>
                  <a:schemeClr val="tx1">
                    <a:lumMod val="90000"/>
                    <a:lumOff val="10000"/>
                  </a:schemeClr>
                </a:solidFill>
              </a:rPr>
              <a:t> </a:t>
            </a:r>
            <a:r>
              <a:rPr lang="ca-ES" dirty="0" err="1" smtClean="0">
                <a:solidFill>
                  <a:schemeClr val="tx1">
                    <a:lumMod val="90000"/>
                    <a:lumOff val="10000"/>
                  </a:schemeClr>
                </a:solidFill>
              </a:rPr>
              <a:t>remedios</a:t>
            </a:r>
            <a:r>
              <a:rPr lang="ca-ES" dirty="0" smtClean="0">
                <a:solidFill>
                  <a:schemeClr val="tx1">
                    <a:lumMod val="90000"/>
                    <a:lumOff val="10000"/>
                  </a:schemeClr>
                </a:solidFill>
              </a:rPr>
              <a:t>.. </a:t>
            </a:r>
            <a:r>
              <a:rPr lang="ca-ES" dirty="0" err="1" smtClean="0">
                <a:solidFill>
                  <a:schemeClr val="tx1">
                    <a:lumMod val="90000"/>
                    <a:lumOff val="10000"/>
                  </a:schemeClr>
                </a:solidFill>
              </a:rPr>
              <a:t>Comité</a:t>
            </a:r>
            <a:r>
              <a:rPr lang="ca-ES" dirty="0" smtClean="0">
                <a:solidFill>
                  <a:schemeClr val="tx1">
                    <a:lumMod val="90000"/>
                    <a:lumOff val="10000"/>
                  </a:schemeClr>
                </a:solidFill>
              </a:rPr>
              <a:t> de </a:t>
            </a:r>
            <a:r>
              <a:rPr lang="ca-ES" dirty="0" err="1" smtClean="0">
                <a:solidFill>
                  <a:schemeClr val="tx1">
                    <a:lumMod val="90000"/>
                    <a:lumOff val="10000"/>
                  </a:schemeClr>
                </a:solidFill>
              </a:rPr>
              <a:t>expertos</a:t>
            </a:r>
            <a:r>
              <a:rPr lang="ca-ES" dirty="0" smtClean="0">
                <a:solidFill>
                  <a:schemeClr val="tx1">
                    <a:lumMod val="90000"/>
                    <a:lumOff val="10000"/>
                  </a:schemeClr>
                </a:solidFill>
              </a:rPr>
              <a:t>, que declara inútil la mesa de </a:t>
            </a:r>
            <a:r>
              <a:rPr lang="ca-ES" dirty="0" err="1" smtClean="0">
                <a:solidFill>
                  <a:schemeClr val="tx1">
                    <a:lumMod val="90000"/>
                    <a:lumOff val="10000"/>
                  </a:schemeClr>
                </a:solidFill>
              </a:rPr>
              <a:t>contratación</a:t>
            </a:r>
            <a:r>
              <a:rPr lang="ca-ES" dirty="0" smtClean="0">
                <a:solidFill>
                  <a:schemeClr val="tx1">
                    <a:lumMod val="90000"/>
                    <a:lumOff val="10000"/>
                  </a:schemeClr>
                </a:solidFill>
              </a:rPr>
              <a:t>...</a:t>
            </a:r>
          </a:p>
          <a:p>
            <a:pPr marL="0" indent="0" eaLnBrk="1" fontAlgn="auto" hangingPunct="1">
              <a:spcAft>
                <a:spcPts val="0"/>
              </a:spcAft>
              <a:buClr>
                <a:schemeClr val="accent6">
                  <a:lumMod val="75000"/>
                </a:schemeClr>
              </a:buClr>
              <a:buFont typeface="Wingdings 2" pitchFamily="18" charset="2"/>
              <a:buNone/>
              <a:defRPr/>
            </a:pPr>
            <a:r>
              <a:rPr lang="ca-ES" dirty="0" err="1" smtClean="0">
                <a:solidFill>
                  <a:schemeClr val="tx1">
                    <a:lumMod val="90000"/>
                    <a:lumOff val="10000"/>
                  </a:schemeClr>
                </a:solidFill>
              </a:rPr>
              <a:t>Criterios</a:t>
            </a:r>
            <a:r>
              <a:rPr lang="ca-ES" dirty="0" smtClean="0">
                <a:solidFill>
                  <a:schemeClr val="tx1">
                    <a:lumMod val="90000"/>
                    <a:lumOff val="10000"/>
                  </a:schemeClr>
                </a:solidFill>
              </a:rPr>
              <a:t> </a:t>
            </a:r>
            <a:r>
              <a:rPr lang="ca-ES" dirty="0" err="1" smtClean="0">
                <a:solidFill>
                  <a:schemeClr val="tx1">
                    <a:lumMod val="90000"/>
                    <a:lumOff val="10000"/>
                  </a:schemeClr>
                </a:solidFill>
              </a:rPr>
              <a:t>y</a:t>
            </a:r>
            <a:r>
              <a:rPr lang="ca-ES" dirty="0" smtClean="0">
                <a:solidFill>
                  <a:schemeClr val="tx1">
                    <a:lumMod val="90000"/>
                    <a:lumOff val="10000"/>
                  </a:schemeClr>
                </a:solidFill>
              </a:rPr>
              <a:t> </a:t>
            </a:r>
            <a:r>
              <a:rPr lang="ca-ES" dirty="0" err="1" smtClean="0">
                <a:solidFill>
                  <a:schemeClr val="tx1">
                    <a:lumMod val="90000"/>
                    <a:lumOff val="10000"/>
                  </a:schemeClr>
                </a:solidFill>
              </a:rPr>
              <a:t>subcriterios</a:t>
            </a:r>
            <a:endParaRPr lang="ca-ES" dirty="0" smtClean="0">
              <a:solidFill>
                <a:schemeClr val="tx1">
                  <a:lumMod val="90000"/>
                  <a:lumOff val="10000"/>
                </a:schemeClr>
              </a:solidFill>
            </a:endParaRPr>
          </a:p>
          <a:p>
            <a:pPr marL="0" indent="0" eaLnBrk="1" fontAlgn="auto" hangingPunct="1">
              <a:spcAft>
                <a:spcPts val="0"/>
              </a:spcAft>
              <a:buClr>
                <a:schemeClr val="accent6">
                  <a:lumMod val="75000"/>
                </a:schemeClr>
              </a:buClr>
              <a:buFont typeface="Wingdings 2" pitchFamily="18" charset="2"/>
              <a:buNone/>
              <a:defRPr/>
            </a:pPr>
            <a:endParaRPr lang="ca-ES" dirty="0" smtClean="0">
              <a:solidFill>
                <a:schemeClr val="tx1">
                  <a:lumMod val="90000"/>
                  <a:lumOff val="10000"/>
                </a:schemeClr>
              </a:solidFill>
            </a:endParaRPr>
          </a:p>
          <a:p>
            <a:pPr marL="365760" indent="-283464" eaLnBrk="1" fontAlgn="auto" hangingPunct="1">
              <a:spcAft>
                <a:spcPts val="0"/>
              </a:spcAft>
              <a:buClr>
                <a:schemeClr val="accent6">
                  <a:lumMod val="75000"/>
                </a:schemeClr>
              </a:buClr>
              <a:buFont typeface="Wingdings 2" pitchFamily="18" charset="2"/>
              <a:buChar char=""/>
              <a:defRPr/>
            </a:pPr>
            <a:endParaRPr lang="ca-ES" dirty="0">
              <a:solidFill>
                <a:schemeClr val="tx1">
                  <a:lumMod val="90000"/>
                  <a:lumOff val="10000"/>
                </a:schemeClr>
              </a:solidFill>
            </a:endParaRPr>
          </a:p>
        </p:txBody>
      </p:sp>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603C2-E269-4C0E-AEC1-9DD20BB72B13}" type="slidenum">
              <a:rPr lang="en-US" smtClean="0">
                <a:solidFill>
                  <a:srgbClr val="A4DF29"/>
                </a:solidFill>
                <a:latin typeface="Franklin Gothic Book" pitchFamily="34" charset="0"/>
                <a:ea typeface="MS PGothic"/>
                <a:cs typeface="MS PGothic"/>
              </a:rPr>
              <a:pPr fontAlgn="base">
                <a:spcBef>
                  <a:spcPct val="0"/>
                </a:spcBef>
                <a:spcAft>
                  <a:spcPct val="0"/>
                </a:spcAft>
              </a:pPr>
              <a:t>51</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Franklin Gothic Medium" charset="0"/>
                <a:ea typeface="MS PGothic" charset="0"/>
              </a:rPr>
              <a:t>Art 145 Avantprojecte</a:t>
            </a:r>
          </a:p>
        </p:txBody>
      </p:sp>
      <p:sp>
        <p:nvSpPr>
          <p:cNvPr id="106499" name="Marcador de contenido 2"/>
          <p:cNvSpPr>
            <a:spLocks noGrp="1"/>
          </p:cNvSpPr>
          <p:nvPr>
            <p:ph sz="quarter" idx="13"/>
          </p:nvPr>
        </p:nvSpPr>
        <p:spPr>
          <a:xfrm>
            <a:off x="1143000" y="731838"/>
            <a:ext cx="6400800" cy="3475037"/>
          </a:xfrm>
        </p:spPr>
        <p:txBody>
          <a:bodyPr/>
          <a:lstStyle/>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eaLnBrk="1" hangingPunct="1">
              <a:buFont typeface="Wingdings 2" pitchFamily="18" charset="2"/>
              <a:buNone/>
            </a:pPr>
            <a:r>
              <a:rPr lang="ca-ES" smtClean="0">
                <a:latin typeface="Franklin Gothic Book" pitchFamily="34" charset="0"/>
                <a:ea typeface="MS PGothic"/>
                <a:cs typeface="MS PGothic"/>
              </a:rPr>
              <a:t>En procediment obert amb criteris d’adjudicació majoritaris fonamentats en judici de valor les millores no podran ser superiors al 2,5% de la ponderació</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94A1C8-E1CA-4ED2-949B-A350ECEA9F8B}" type="slidenum">
              <a:rPr lang="en-US" smtClean="0">
                <a:solidFill>
                  <a:srgbClr val="A4DF29"/>
                </a:solidFill>
                <a:latin typeface="Franklin Gothic Book" pitchFamily="34" charset="0"/>
                <a:ea typeface="MS PGothic"/>
                <a:cs typeface="MS PGothic"/>
              </a:rPr>
              <a:pPr fontAlgn="base">
                <a:spcBef>
                  <a:spcPct val="0"/>
                </a:spcBef>
                <a:spcAft>
                  <a:spcPct val="0"/>
                </a:spcAft>
              </a:pPr>
              <a:t>52</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p:txBody>
          <a:bodyPr/>
          <a:lstStyle/>
          <a:p>
            <a:pPr marL="0" indent="0" eaLnBrk="1" fontAlgn="auto" hangingPunct="1">
              <a:spcAft>
                <a:spcPts val="0"/>
              </a:spcAft>
              <a:buClr>
                <a:schemeClr val="accent6">
                  <a:lumMod val="75000"/>
                </a:schemeClr>
              </a:buClr>
              <a:buFont typeface="Georgia" pitchFamily="18" charset="0"/>
              <a:buNone/>
              <a:defRPr/>
            </a:pPr>
            <a:r>
              <a:rPr lang="ca-ES" sz="2400" dirty="0">
                <a:solidFill>
                  <a:srgbClr val="0000FF"/>
                </a:solidFill>
                <a:effectLst>
                  <a:outerShdw blurRad="38100" dist="38100" dir="2700000" algn="tl">
                    <a:srgbClr val="DDDDDD"/>
                  </a:outerShdw>
                </a:effectLst>
                <a:latin typeface="Franklin Gothic Medium" charset="0"/>
                <a:ea typeface="MS PGothic" charset="0"/>
              </a:rPr>
              <a:t>Associació per a la </a:t>
            </a:r>
            <a:r>
              <a:rPr lang="ca-ES" sz="2400" dirty="0" smtClean="0">
                <a:solidFill>
                  <a:srgbClr val="0000FF"/>
                </a:solidFill>
                <a:effectLst>
                  <a:outerShdw blurRad="38100" dist="38100" dir="2700000" algn="tl">
                    <a:srgbClr val="DDDDDD"/>
                  </a:outerShdw>
                </a:effectLst>
                <a:latin typeface="Franklin Gothic Medium" charset="0"/>
                <a:ea typeface="MS PGothic" charset="0"/>
              </a:rPr>
              <a:t>innovació</a:t>
            </a:r>
            <a:br>
              <a:rPr lang="ca-ES" sz="2400" dirty="0" smtClean="0">
                <a:solidFill>
                  <a:srgbClr val="0000FF"/>
                </a:solidFill>
                <a:effectLst>
                  <a:outerShdw blurRad="38100" dist="38100" dir="2700000" algn="tl">
                    <a:srgbClr val="DDDDDD"/>
                  </a:outerShdw>
                </a:effectLst>
                <a:latin typeface="Franklin Gothic Medium" charset="0"/>
                <a:ea typeface="MS PGothic" charset="0"/>
              </a:rPr>
            </a:br>
            <a:r>
              <a:rPr lang="ca-ES" sz="2400" dirty="0" smtClean="0">
                <a:solidFill>
                  <a:srgbClr val="FF6600"/>
                </a:solidFill>
                <a:effectLst>
                  <a:outerShdw blurRad="38100" dist="38100" dir="2700000" algn="tl">
                    <a:srgbClr val="DDDDDD"/>
                  </a:outerShdw>
                </a:effectLst>
                <a:latin typeface="Franklin Gothic Medium" charset="0"/>
                <a:ea typeface="MS PGothic" charset="0"/>
              </a:rPr>
              <a:t>Efecte directe SARA</a:t>
            </a:r>
            <a:endParaRPr lang="ca-ES" sz="2400" dirty="0">
              <a:solidFill>
                <a:srgbClr val="0000FF"/>
              </a:solidFill>
              <a:effectLst>
                <a:outerShdw blurRad="38100" dist="38100" dir="2700000" algn="tl">
                  <a:srgbClr val="DDDDDD"/>
                </a:outerShdw>
              </a:effectLst>
              <a:latin typeface="Franklin Gothic Medium" charset="0"/>
              <a:ea typeface="MS PGothic" charset="0"/>
            </a:endParaRPr>
          </a:p>
        </p:txBody>
      </p:sp>
      <p:sp>
        <p:nvSpPr>
          <p:cNvPr id="56323" name="Marcador de contenido 2"/>
          <p:cNvSpPr>
            <a:spLocks noGrp="1"/>
          </p:cNvSpPr>
          <p:nvPr>
            <p:ph sz="quarter" idx="13"/>
          </p:nvPr>
        </p:nvSpPr>
        <p:spPr>
          <a:xfrm>
            <a:off x="1143000" y="731838"/>
            <a:ext cx="6400800" cy="3475037"/>
          </a:xfrm>
        </p:spPr>
        <p:txBody>
          <a:bodyPr rtlCol="0">
            <a:normAutofit fontScale="77500" lnSpcReduction="20000"/>
          </a:bodyPr>
          <a:lstStyle/>
          <a:p>
            <a:pPr marL="80963" indent="0" eaLnBrk="1" fontAlgn="auto" hangingPunct="1">
              <a:lnSpc>
                <a:spcPct val="80000"/>
              </a:lnSpc>
              <a:buClr>
                <a:schemeClr val="accent6">
                  <a:lumMod val="75000"/>
                </a:schemeClr>
              </a:buClr>
              <a:buFont typeface="Wingdings 2" charset="0"/>
              <a:buNone/>
              <a:defRPr/>
            </a:pPr>
            <a:r>
              <a:rPr lang="ca-ES" sz="3000" dirty="0">
                <a:solidFill>
                  <a:srgbClr val="FF0000"/>
                </a:solidFill>
                <a:latin typeface="Franklin Gothic Book" charset="0"/>
                <a:ea typeface="MS PGothic" charset="0"/>
              </a:rPr>
              <a:t>Concreció detallada en la </a:t>
            </a:r>
            <a:r>
              <a:rPr lang="ca-ES" sz="3000" dirty="0" smtClean="0">
                <a:solidFill>
                  <a:srgbClr val="FF0000"/>
                </a:solidFill>
                <a:latin typeface="Franklin Gothic Book" charset="0"/>
                <a:ea typeface="MS PGothic" charset="0"/>
              </a:rPr>
              <a:t>directiva--</a:t>
            </a:r>
            <a:r>
              <a:rPr lang="ca-ES" sz="3000" dirty="0" smtClean="0">
                <a:solidFill>
                  <a:schemeClr val="tx1">
                    <a:lumMod val="75000"/>
                    <a:lumOff val="25000"/>
                  </a:schemeClr>
                </a:solidFill>
                <a:latin typeface="Franklin Gothic Book" charset="0"/>
                <a:ea typeface="MS PGothic" charset="0"/>
              </a:rPr>
              <a:t>Art </a:t>
            </a:r>
            <a:r>
              <a:rPr lang="ca-ES" sz="3000" dirty="0">
                <a:solidFill>
                  <a:schemeClr val="tx1">
                    <a:lumMod val="75000"/>
                    <a:lumOff val="25000"/>
                  </a:schemeClr>
                </a:solidFill>
                <a:latin typeface="Franklin Gothic Book" charset="0"/>
                <a:ea typeface="MS PGothic" charset="0"/>
              </a:rPr>
              <a:t>31 directiva 24/2014</a:t>
            </a:r>
          </a:p>
          <a:p>
            <a:pPr marL="80963" indent="0" eaLnBrk="1" fontAlgn="auto" hangingPunct="1">
              <a:lnSpc>
                <a:spcPct val="80000"/>
              </a:lnSpc>
              <a:buClr>
                <a:schemeClr val="accent6">
                  <a:lumMod val="75000"/>
                </a:schemeClr>
              </a:buClr>
              <a:buFont typeface="Wingdings 2" charset="0"/>
              <a:buNone/>
              <a:defRPr/>
            </a:pPr>
            <a:endParaRPr lang="ca-ES" sz="30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defRPr/>
            </a:pPr>
            <a:r>
              <a:rPr lang="ca-ES" sz="3000" dirty="0">
                <a:solidFill>
                  <a:schemeClr val="tx1">
                    <a:lumMod val="75000"/>
                    <a:lumOff val="25000"/>
                  </a:schemeClr>
                </a:solidFill>
                <a:latin typeface="Franklin Gothic Book" charset="0"/>
                <a:ea typeface="MS PGothic" charset="0"/>
              </a:rPr>
              <a:t>“Causa”: no hi ha en el mercat un producte, servei u obra innovadora que satisfaci la necessitat del poder adjudicador....</a:t>
            </a:r>
          </a:p>
          <a:p>
            <a:pPr marL="80963" indent="0" eaLnBrk="1" fontAlgn="auto" hangingPunct="1">
              <a:lnSpc>
                <a:spcPct val="80000"/>
              </a:lnSpc>
              <a:buClr>
                <a:schemeClr val="accent6">
                  <a:lumMod val="75000"/>
                </a:schemeClr>
              </a:buClr>
              <a:defRPr/>
            </a:pPr>
            <a:r>
              <a:rPr lang="ca-ES" sz="3000" dirty="0">
                <a:solidFill>
                  <a:schemeClr val="tx1">
                    <a:lumMod val="75000"/>
                    <a:lumOff val="25000"/>
                  </a:schemeClr>
                </a:solidFill>
                <a:latin typeface="Franklin Gothic Book" charset="0"/>
                <a:ea typeface="MS PGothic" charset="0"/>
              </a:rPr>
              <a:t>No estem subvencionant innovació, ni afavorint la innovació, sinó que pretenem “comprar i consumir”  producte amb </a:t>
            </a:r>
            <a:r>
              <a:rPr lang="ca-ES" sz="3000" dirty="0" smtClean="0">
                <a:solidFill>
                  <a:schemeClr val="tx1">
                    <a:lumMod val="75000"/>
                    <a:lumOff val="25000"/>
                  </a:schemeClr>
                </a:solidFill>
                <a:latin typeface="Franklin Gothic Book" charset="0"/>
                <a:ea typeface="MS PGothic" charset="0"/>
              </a:rPr>
              <a:t>innovació</a:t>
            </a:r>
          </a:p>
          <a:p>
            <a:pPr marL="80963" indent="0" eaLnBrk="1" fontAlgn="auto" hangingPunct="1">
              <a:lnSpc>
                <a:spcPct val="80000"/>
              </a:lnSpc>
              <a:buClr>
                <a:schemeClr val="accent6">
                  <a:lumMod val="75000"/>
                </a:schemeClr>
              </a:buClr>
              <a:defRPr/>
            </a:pPr>
            <a:endParaRPr lang="ca-ES" sz="3000" dirty="0" smtClean="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defRPr/>
            </a:pPr>
            <a:endParaRPr lang="ca-ES" sz="30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defRPr/>
            </a:pPr>
            <a:r>
              <a:rPr lang="ca-ES" sz="3000" dirty="0" smtClean="0">
                <a:solidFill>
                  <a:schemeClr val="tx1">
                    <a:lumMod val="75000"/>
                    <a:lumOff val="25000"/>
                  </a:schemeClr>
                </a:solidFill>
                <a:latin typeface="Franklin Gothic Book" charset="0"/>
                <a:ea typeface="MS PGothic" charset="0"/>
              </a:rPr>
              <a:t> </a:t>
            </a:r>
            <a:endParaRPr lang="ca-ES" sz="3000" dirty="0">
              <a:solidFill>
                <a:schemeClr val="tx1">
                  <a:lumMod val="75000"/>
                  <a:lumOff val="25000"/>
                </a:schemeClr>
              </a:solidFill>
              <a:latin typeface="Franklin Gothic Book" charset="0"/>
              <a:ea typeface="MS PGothic" charset="0"/>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BBB1EC-B684-43B2-BFB2-1862A0E4B93E}" type="slidenum">
              <a:rPr lang="en-US" smtClean="0">
                <a:solidFill>
                  <a:srgbClr val="A4DF29"/>
                </a:solidFill>
                <a:latin typeface="Franklin Gothic Book" pitchFamily="34" charset="0"/>
                <a:ea typeface="MS PGothic"/>
                <a:cs typeface="MS PGothic"/>
              </a:rPr>
              <a:pPr fontAlgn="base">
                <a:spcBef>
                  <a:spcPct val="0"/>
                </a:spcBef>
                <a:spcAft>
                  <a:spcPct val="0"/>
                </a:spcAft>
              </a:pPr>
              <a:t>53</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ca-ES" dirty="0" smtClean="0">
                <a:effectLst>
                  <a:outerShdw blurRad="38100" dist="38100" dir="2700000" algn="tl">
                    <a:srgbClr val="DDDDDD"/>
                  </a:outerShdw>
                </a:effectLst>
                <a:latin typeface="Franklin Gothic Medium" charset="0"/>
                <a:ea typeface="MS PGothic" charset="0"/>
              </a:rPr>
              <a:t>Acord </a:t>
            </a:r>
            <a:r>
              <a:rPr lang="ca-ES" dirty="0">
                <a:effectLst>
                  <a:outerShdw blurRad="38100" dist="38100" dir="2700000" algn="tl">
                    <a:srgbClr val="DDDDDD"/>
                  </a:outerShdw>
                </a:effectLst>
                <a:latin typeface="Franklin Gothic Medium" charset="0"/>
                <a:ea typeface="MS PGothic" charset="0"/>
              </a:rPr>
              <a:t>marc</a:t>
            </a:r>
          </a:p>
        </p:txBody>
      </p:sp>
      <p:sp>
        <p:nvSpPr>
          <p:cNvPr id="57347" name="Marcador de contenido 2"/>
          <p:cNvSpPr>
            <a:spLocks noGrp="1"/>
          </p:cNvSpPr>
          <p:nvPr>
            <p:ph sz="quarter" idx="13"/>
          </p:nvPr>
        </p:nvSpPr>
        <p:spPr>
          <a:xfrm>
            <a:off x="1143000" y="731838"/>
            <a:ext cx="6400800" cy="3475037"/>
          </a:xfrm>
        </p:spPr>
        <p:txBody>
          <a:bodyPr rtlCol="0">
            <a:normAutofit fontScale="62500" lnSpcReduction="20000"/>
          </a:bodyPr>
          <a:lstStyle/>
          <a:p>
            <a:pPr marL="80963" indent="0" eaLnBrk="1" fontAlgn="auto" hangingPunct="1">
              <a:lnSpc>
                <a:spcPct val="90000"/>
              </a:lnSpc>
              <a:buClr>
                <a:schemeClr val="accent6">
                  <a:lumMod val="75000"/>
                </a:schemeClr>
              </a:buClr>
              <a:buFont typeface="Wingdings 2" charset="0"/>
              <a:buNone/>
              <a:defRPr/>
            </a:pPr>
            <a:r>
              <a:rPr lang="ca-ES" sz="2700" dirty="0">
                <a:solidFill>
                  <a:schemeClr val="tx1">
                    <a:lumMod val="75000"/>
                    <a:lumOff val="25000"/>
                  </a:schemeClr>
                </a:solidFill>
                <a:latin typeface="Franklin Gothic Book" charset="0"/>
                <a:ea typeface="MS PGothic" charset="0"/>
              </a:rPr>
              <a:t>La preocupació de la directiva es que quan es licita la identificació dels poders adjudicadors estiguin clarament </a:t>
            </a:r>
            <a:r>
              <a:rPr lang="ca-ES" sz="2700" dirty="0" smtClean="0">
                <a:solidFill>
                  <a:schemeClr val="tx1">
                    <a:lumMod val="75000"/>
                    <a:lumOff val="25000"/>
                  </a:schemeClr>
                </a:solidFill>
                <a:latin typeface="Franklin Gothic Book" charset="0"/>
                <a:ea typeface="MS PGothic" charset="0"/>
              </a:rPr>
              <a:t>identificats</a:t>
            </a:r>
          </a:p>
          <a:p>
            <a:pPr marL="80963" indent="0" eaLnBrk="1" fontAlgn="auto" hangingPunct="1">
              <a:lnSpc>
                <a:spcPct val="90000"/>
              </a:lnSpc>
              <a:buClr>
                <a:schemeClr val="accent6">
                  <a:lumMod val="75000"/>
                </a:schemeClr>
              </a:buClr>
              <a:buFont typeface="Wingdings 2" charset="0"/>
              <a:buNone/>
              <a:defRPr/>
            </a:pPr>
            <a:endParaRPr lang="ca-ES" sz="2700" dirty="0">
              <a:solidFill>
                <a:schemeClr val="tx1">
                  <a:lumMod val="75000"/>
                  <a:lumOff val="25000"/>
                </a:schemeClr>
              </a:solidFill>
              <a:latin typeface="Franklin Gothic Book" charset="0"/>
              <a:ea typeface="MS PGothic" charset="0"/>
            </a:endParaRPr>
          </a:p>
          <a:p>
            <a:pPr marL="80963" indent="0" eaLnBrk="1" fontAlgn="auto" hangingPunct="1">
              <a:lnSpc>
                <a:spcPct val="90000"/>
              </a:lnSpc>
              <a:buClr>
                <a:schemeClr val="accent6">
                  <a:lumMod val="75000"/>
                </a:schemeClr>
              </a:buClr>
              <a:defRPr/>
            </a:pPr>
            <a:r>
              <a:rPr lang="ca-ES" sz="2700" i="1" dirty="0">
                <a:solidFill>
                  <a:schemeClr val="tx1">
                    <a:lumMod val="75000"/>
                    <a:lumOff val="25000"/>
                  </a:schemeClr>
                </a:solidFill>
                <a:latin typeface="Arial Narrow" charset="0"/>
                <a:ea typeface="MS PGothic" charset="0"/>
              </a:rPr>
              <a:t>Art 33.- (Apartat 2), Estos </a:t>
            </a:r>
            <a:r>
              <a:rPr lang="ca-ES" sz="2700" i="1" dirty="0" err="1">
                <a:solidFill>
                  <a:schemeClr val="tx1">
                    <a:lumMod val="75000"/>
                    <a:lumOff val="25000"/>
                  </a:schemeClr>
                </a:solidFill>
                <a:latin typeface="Arial Narrow" charset="0"/>
                <a:ea typeface="MS PGothic" charset="0"/>
              </a:rPr>
              <a:t>procedimientos</a:t>
            </a:r>
            <a:r>
              <a:rPr lang="ca-ES" sz="2700" i="1" dirty="0">
                <a:solidFill>
                  <a:schemeClr val="tx1">
                    <a:lumMod val="75000"/>
                    <a:lumOff val="25000"/>
                  </a:schemeClr>
                </a:solidFill>
                <a:latin typeface="Arial Narrow" charset="0"/>
                <a:ea typeface="MS PGothic" charset="0"/>
              </a:rPr>
              <a:t> solo </a:t>
            </a:r>
            <a:r>
              <a:rPr lang="ca-ES" sz="2700" i="1" dirty="0" err="1">
                <a:solidFill>
                  <a:schemeClr val="tx1">
                    <a:lumMod val="75000"/>
                    <a:lumOff val="25000"/>
                  </a:schemeClr>
                </a:solidFill>
                <a:latin typeface="Arial Narrow" charset="0"/>
                <a:ea typeface="MS PGothic" charset="0"/>
              </a:rPr>
              <a:t>serán</a:t>
            </a:r>
            <a:r>
              <a:rPr lang="ca-ES" sz="2700" i="1" dirty="0">
                <a:solidFill>
                  <a:schemeClr val="tx1">
                    <a:lumMod val="75000"/>
                    <a:lumOff val="25000"/>
                  </a:schemeClr>
                </a:solidFill>
                <a:latin typeface="Arial Narrow" charset="0"/>
                <a:ea typeface="MS PGothic" charset="0"/>
              </a:rPr>
              <a:t> aplicables entre los </a:t>
            </a:r>
            <a:r>
              <a:rPr lang="ca-ES" sz="2700" i="1" dirty="0" err="1">
                <a:solidFill>
                  <a:schemeClr val="tx1">
                    <a:lumMod val="75000"/>
                    <a:lumOff val="25000"/>
                  </a:schemeClr>
                </a:solidFill>
                <a:latin typeface="Arial Narrow" charset="0"/>
                <a:ea typeface="MS PGothic" charset="0"/>
              </a:rPr>
              <a:t>poderes</a:t>
            </a:r>
            <a:r>
              <a:rPr lang="ca-ES" sz="2700" i="1" dirty="0">
                <a:solidFill>
                  <a:schemeClr val="tx1">
                    <a:lumMod val="75000"/>
                    <a:lumOff val="25000"/>
                  </a:schemeClr>
                </a:solidFill>
                <a:latin typeface="Arial Narrow" charset="0"/>
                <a:ea typeface="MS PGothic" charset="0"/>
              </a:rPr>
              <a:t> adjudicadores </a:t>
            </a:r>
            <a:r>
              <a:rPr lang="ca-ES" sz="2700" i="1" dirty="0" err="1">
                <a:solidFill>
                  <a:schemeClr val="tx1">
                    <a:lumMod val="75000"/>
                    <a:lumOff val="25000"/>
                  </a:schemeClr>
                </a:solidFill>
                <a:latin typeface="Arial Narrow" charset="0"/>
                <a:ea typeface="MS PGothic" charset="0"/>
              </a:rPr>
              <a:t>claramente</a:t>
            </a:r>
            <a:r>
              <a:rPr lang="ca-ES" sz="2700" i="1" dirty="0">
                <a:solidFill>
                  <a:schemeClr val="tx1">
                    <a:lumMod val="75000"/>
                    <a:lumOff val="25000"/>
                  </a:schemeClr>
                </a:solidFill>
                <a:latin typeface="Arial Narrow" charset="0"/>
                <a:ea typeface="MS PGothic" charset="0"/>
              </a:rPr>
              <a:t> </a:t>
            </a:r>
            <a:r>
              <a:rPr lang="ca-ES" sz="2700" i="1" dirty="0" err="1">
                <a:solidFill>
                  <a:schemeClr val="tx1">
                    <a:lumMod val="75000"/>
                    <a:lumOff val="25000"/>
                  </a:schemeClr>
                </a:solidFill>
                <a:latin typeface="Arial Narrow" charset="0"/>
                <a:ea typeface="MS PGothic" charset="0"/>
              </a:rPr>
              <a:t>identificados</a:t>
            </a:r>
            <a:r>
              <a:rPr lang="ca-ES" sz="2700" i="1" dirty="0">
                <a:solidFill>
                  <a:schemeClr val="tx1">
                    <a:lumMod val="75000"/>
                    <a:lumOff val="25000"/>
                  </a:schemeClr>
                </a:solidFill>
                <a:latin typeface="Arial Narrow" charset="0"/>
                <a:ea typeface="MS PGothic" charset="0"/>
              </a:rPr>
              <a:t> al </a:t>
            </a:r>
            <a:r>
              <a:rPr lang="ca-ES" sz="2700" i="1" dirty="0" err="1">
                <a:solidFill>
                  <a:schemeClr val="tx1">
                    <a:lumMod val="75000"/>
                    <a:lumOff val="25000"/>
                  </a:schemeClr>
                </a:solidFill>
                <a:latin typeface="Arial Narrow" charset="0"/>
                <a:ea typeface="MS PGothic" charset="0"/>
              </a:rPr>
              <a:t>efecto</a:t>
            </a:r>
            <a:r>
              <a:rPr lang="ca-ES" sz="2700" i="1" dirty="0">
                <a:solidFill>
                  <a:schemeClr val="tx1">
                    <a:lumMod val="75000"/>
                    <a:lumOff val="25000"/>
                  </a:schemeClr>
                </a:solidFill>
                <a:latin typeface="Arial Narrow" charset="0"/>
                <a:ea typeface="MS PGothic" charset="0"/>
              </a:rPr>
              <a:t> en la </a:t>
            </a:r>
            <a:r>
              <a:rPr lang="ca-ES" sz="2700" i="1" dirty="0" err="1">
                <a:solidFill>
                  <a:schemeClr val="tx1">
                    <a:lumMod val="75000"/>
                    <a:lumOff val="25000"/>
                  </a:schemeClr>
                </a:solidFill>
                <a:latin typeface="Arial Narrow" charset="0"/>
                <a:ea typeface="MS PGothic" charset="0"/>
              </a:rPr>
              <a:t>convocatoria</a:t>
            </a:r>
            <a:r>
              <a:rPr lang="ca-ES" sz="2700" i="1" dirty="0">
                <a:solidFill>
                  <a:schemeClr val="tx1">
                    <a:lumMod val="75000"/>
                    <a:lumOff val="25000"/>
                  </a:schemeClr>
                </a:solidFill>
                <a:latin typeface="Arial Narrow" charset="0"/>
                <a:ea typeface="MS PGothic" charset="0"/>
              </a:rPr>
              <a:t> de </a:t>
            </a:r>
            <a:r>
              <a:rPr lang="ca-ES" sz="2700" i="1" dirty="0" err="1">
                <a:solidFill>
                  <a:schemeClr val="tx1">
                    <a:lumMod val="75000"/>
                    <a:lumOff val="25000"/>
                  </a:schemeClr>
                </a:solidFill>
                <a:latin typeface="Arial Narrow" charset="0"/>
                <a:ea typeface="MS PGothic" charset="0"/>
              </a:rPr>
              <a:t>licitación</a:t>
            </a:r>
            <a:r>
              <a:rPr lang="ca-ES" sz="2700" i="1" dirty="0">
                <a:solidFill>
                  <a:schemeClr val="tx1">
                    <a:lumMod val="75000"/>
                    <a:lumOff val="25000"/>
                  </a:schemeClr>
                </a:solidFill>
                <a:latin typeface="Arial Narrow" charset="0"/>
                <a:ea typeface="MS PGothic" charset="0"/>
              </a:rPr>
              <a:t> o la </a:t>
            </a:r>
            <a:r>
              <a:rPr lang="ca-ES" sz="2700" i="1" dirty="0" err="1">
                <a:solidFill>
                  <a:schemeClr val="tx1">
                    <a:lumMod val="75000"/>
                    <a:lumOff val="25000"/>
                  </a:schemeClr>
                </a:solidFill>
                <a:latin typeface="Arial Narrow" charset="0"/>
                <a:ea typeface="MS PGothic" charset="0"/>
              </a:rPr>
              <a:t>invitación</a:t>
            </a:r>
            <a:r>
              <a:rPr lang="ca-ES" sz="2700" i="1" dirty="0">
                <a:solidFill>
                  <a:schemeClr val="tx1">
                    <a:lumMod val="75000"/>
                    <a:lumOff val="25000"/>
                  </a:schemeClr>
                </a:solidFill>
                <a:latin typeface="Arial Narrow" charset="0"/>
                <a:ea typeface="MS PGothic" charset="0"/>
              </a:rPr>
              <a:t> a confirmar el </a:t>
            </a:r>
            <a:r>
              <a:rPr lang="ca-ES" sz="2700" i="1" dirty="0" err="1">
                <a:solidFill>
                  <a:schemeClr val="tx1">
                    <a:lumMod val="75000"/>
                    <a:lumOff val="25000"/>
                  </a:schemeClr>
                </a:solidFill>
                <a:latin typeface="Arial Narrow" charset="0"/>
                <a:ea typeface="MS PGothic" charset="0"/>
              </a:rPr>
              <a:t>interés</a:t>
            </a:r>
            <a:r>
              <a:rPr lang="ca-ES" sz="2700" i="1" dirty="0">
                <a:solidFill>
                  <a:schemeClr val="tx1">
                    <a:lumMod val="75000"/>
                    <a:lumOff val="25000"/>
                  </a:schemeClr>
                </a:solidFill>
                <a:latin typeface="Arial Narrow" charset="0"/>
                <a:ea typeface="MS PGothic" charset="0"/>
              </a:rPr>
              <a:t> </a:t>
            </a:r>
            <a:r>
              <a:rPr lang="ca-ES" sz="2700" i="1" dirty="0" err="1">
                <a:solidFill>
                  <a:schemeClr val="tx1">
                    <a:lumMod val="75000"/>
                    <a:lumOff val="25000"/>
                  </a:schemeClr>
                </a:solidFill>
                <a:latin typeface="Arial Narrow" charset="0"/>
                <a:ea typeface="MS PGothic" charset="0"/>
              </a:rPr>
              <a:t>y</a:t>
            </a:r>
            <a:r>
              <a:rPr lang="ca-ES" sz="2700" i="1" dirty="0">
                <a:solidFill>
                  <a:schemeClr val="tx1">
                    <a:lumMod val="75000"/>
                    <a:lumOff val="25000"/>
                  </a:schemeClr>
                </a:solidFill>
                <a:latin typeface="Arial Narrow" charset="0"/>
                <a:ea typeface="MS PGothic" charset="0"/>
              </a:rPr>
              <a:t> los operadores </a:t>
            </a:r>
            <a:r>
              <a:rPr lang="ca-ES" sz="2700" i="1" dirty="0" err="1">
                <a:solidFill>
                  <a:schemeClr val="tx1">
                    <a:lumMod val="75000"/>
                    <a:lumOff val="25000"/>
                  </a:schemeClr>
                </a:solidFill>
                <a:latin typeface="Arial Narrow" charset="0"/>
                <a:ea typeface="MS PGothic" charset="0"/>
              </a:rPr>
              <a:t>económicos</a:t>
            </a:r>
            <a:r>
              <a:rPr lang="ca-ES" sz="2700" i="1" dirty="0">
                <a:solidFill>
                  <a:schemeClr val="tx1">
                    <a:lumMod val="75000"/>
                    <a:lumOff val="25000"/>
                  </a:schemeClr>
                </a:solidFill>
                <a:latin typeface="Arial Narrow" charset="0"/>
                <a:ea typeface="MS PGothic" charset="0"/>
              </a:rPr>
              <a:t> que </a:t>
            </a:r>
            <a:r>
              <a:rPr lang="ca-ES" sz="2700" i="1" dirty="0" err="1">
                <a:solidFill>
                  <a:schemeClr val="tx1">
                    <a:lumMod val="75000"/>
                    <a:lumOff val="25000"/>
                  </a:schemeClr>
                </a:solidFill>
                <a:latin typeface="Arial Narrow" charset="0"/>
                <a:ea typeface="MS PGothic" charset="0"/>
              </a:rPr>
              <a:t>fueran</a:t>
            </a:r>
            <a:r>
              <a:rPr lang="ca-ES" sz="2700" i="1" dirty="0">
                <a:solidFill>
                  <a:schemeClr val="tx1">
                    <a:lumMod val="75000"/>
                    <a:lumOff val="25000"/>
                  </a:schemeClr>
                </a:solidFill>
                <a:latin typeface="Arial Narrow" charset="0"/>
                <a:ea typeface="MS PGothic" charset="0"/>
              </a:rPr>
              <a:t> partes en el </a:t>
            </a:r>
            <a:r>
              <a:rPr lang="ca-ES" sz="2700" i="1" dirty="0" err="1">
                <a:solidFill>
                  <a:schemeClr val="tx1">
                    <a:lumMod val="75000"/>
                    <a:lumOff val="25000"/>
                  </a:schemeClr>
                </a:solidFill>
                <a:latin typeface="Arial Narrow" charset="0"/>
                <a:ea typeface="MS PGothic" charset="0"/>
              </a:rPr>
              <a:t>acuerdo</a:t>
            </a:r>
            <a:r>
              <a:rPr lang="ca-ES" sz="2700" i="1" dirty="0">
                <a:solidFill>
                  <a:schemeClr val="tx1">
                    <a:lumMod val="75000"/>
                    <a:lumOff val="25000"/>
                  </a:schemeClr>
                </a:solidFill>
                <a:latin typeface="Arial Narrow" charset="0"/>
                <a:ea typeface="MS PGothic" charset="0"/>
              </a:rPr>
              <a:t> marco </a:t>
            </a:r>
            <a:r>
              <a:rPr lang="ca-ES" sz="2700" i="1" dirty="0" err="1">
                <a:solidFill>
                  <a:schemeClr val="tx1">
                    <a:lumMod val="75000"/>
                    <a:lumOff val="25000"/>
                  </a:schemeClr>
                </a:solidFill>
                <a:latin typeface="Arial Narrow" charset="0"/>
                <a:ea typeface="MS PGothic" charset="0"/>
              </a:rPr>
              <a:t>celebrado</a:t>
            </a:r>
            <a:r>
              <a:rPr lang="ca-ES" sz="2700" i="1" dirty="0">
                <a:solidFill>
                  <a:schemeClr val="tx1">
                    <a:lumMod val="75000"/>
                    <a:lumOff val="25000"/>
                  </a:schemeClr>
                </a:solidFill>
                <a:latin typeface="Arial Narrow" charset="0"/>
                <a:ea typeface="MS PGothic" charset="0"/>
              </a:rPr>
              <a:t>...</a:t>
            </a:r>
            <a:r>
              <a:rPr lang="ca-ES" sz="2700" i="1" dirty="0" smtClean="0">
                <a:solidFill>
                  <a:schemeClr val="tx1">
                    <a:lumMod val="75000"/>
                    <a:lumOff val="25000"/>
                  </a:schemeClr>
                </a:solidFill>
                <a:latin typeface="Arial Narrow" charset="0"/>
                <a:ea typeface="MS PGothic" charset="0"/>
              </a:rPr>
              <a:t>.</a:t>
            </a:r>
          </a:p>
          <a:p>
            <a:pPr marL="80963" indent="0" eaLnBrk="1" fontAlgn="auto" hangingPunct="1">
              <a:lnSpc>
                <a:spcPct val="90000"/>
              </a:lnSpc>
              <a:buClr>
                <a:schemeClr val="accent6">
                  <a:lumMod val="75000"/>
                </a:schemeClr>
              </a:buClr>
              <a:defRPr/>
            </a:pPr>
            <a:endParaRPr lang="es-ES" sz="2700" i="1" dirty="0">
              <a:solidFill>
                <a:schemeClr val="tx1">
                  <a:lumMod val="75000"/>
                  <a:lumOff val="25000"/>
                </a:schemeClr>
              </a:solidFill>
              <a:latin typeface="Arial Narrow" charset="0"/>
              <a:ea typeface="MS PGothic" charset="0"/>
            </a:endParaRPr>
          </a:p>
          <a:p>
            <a:pPr marL="80963" indent="0" eaLnBrk="1" fontAlgn="auto" hangingPunct="1">
              <a:lnSpc>
                <a:spcPct val="90000"/>
              </a:lnSpc>
              <a:buClr>
                <a:schemeClr val="accent6">
                  <a:lumMod val="75000"/>
                </a:schemeClr>
              </a:buClr>
              <a:defRPr/>
            </a:pPr>
            <a:r>
              <a:rPr lang="ca-ES" sz="2700" i="1" dirty="0">
                <a:solidFill>
                  <a:schemeClr val="tx1">
                    <a:lumMod val="75000"/>
                    <a:lumOff val="25000"/>
                  </a:schemeClr>
                </a:solidFill>
                <a:latin typeface="Arial Narrow" charset="0"/>
                <a:ea typeface="MS PGothic" charset="0"/>
              </a:rPr>
              <a:t>Veure </a:t>
            </a:r>
            <a:r>
              <a:rPr lang="ca-ES" sz="2700" i="1" dirty="0" err="1">
                <a:solidFill>
                  <a:schemeClr val="tx1">
                    <a:lumMod val="75000"/>
                    <a:lumOff val="25000"/>
                  </a:schemeClr>
                </a:solidFill>
                <a:latin typeface="Arial Narrow" charset="0"/>
                <a:ea typeface="MS PGothic" charset="0"/>
              </a:rPr>
              <a:t>Considerando</a:t>
            </a:r>
            <a:r>
              <a:rPr lang="ca-ES" sz="2700" i="1" dirty="0">
                <a:solidFill>
                  <a:schemeClr val="tx1">
                    <a:lumMod val="75000"/>
                    <a:lumOff val="25000"/>
                  </a:schemeClr>
                </a:solidFill>
                <a:latin typeface="Arial Narrow" charset="0"/>
                <a:ea typeface="MS PGothic" charset="0"/>
              </a:rPr>
              <a:t> 60 directiva 24/2014..</a:t>
            </a:r>
            <a:r>
              <a:rPr lang="ca-ES" sz="2700" i="1" dirty="0" smtClean="0">
                <a:solidFill>
                  <a:schemeClr val="tx1">
                    <a:lumMod val="75000"/>
                    <a:lumOff val="25000"/>
                  </a:schemeClr>
                </a:solidFill>
                <a:latin typeface="Arial Narrow" charset="0"/>
                <a:ea typeface="MS PGothic" charset="0"/>
              </a:rPr>
              <a:t>.</a:t>
            </a:r>
          </a:p>
          <a:p>
            <a:pPr marL="80963" indent="0" eaLnBrk="1" fontAlgn="auto" hangingPunct="1">
              <a:lnSpc>
                <a:spcPct val="90000"/>
              </a:lnSpc>
              <a:buClr>
                <a:schemeClr val="accent6">
                  <a:lumMod val="75000"/>
                </a:schemeClr>
              </a:buClr>
              <a:defRPr/>
            </a:pPr>
            <a:endParaRPr lang="es-ES" sz="2700" i="1" dirty="0">
              <a:solidFill>
                <a:schemeClr val="tx1">
                  <a:lumMod val="75000"/>
                  <a:lumOff val="25000"/>
                </a:schemeClr>
              </a:solidFill>
              <a:latin typeface="Arial Narrow" charset="0"/>
              <a:ea typeface="MS PGothic" charset="0"/>
            </a:endParaRPr>
          </a:p>
          <a:p>
            <a:pPr marL="80963" indent="0" eaLnBrk="1" fontAlgn="auto" hangingPunct="1">
              <a:lnSpc>
                <a:spcPct val="90000"/>
              </a:lnSpc>
              <a:buClr>
                <a:schemeClr val="accent6">
                  <a:lumMod val="75000"/>
                </a:schemeClr>
              </a:buClr>
              <a:defRPr/>
            </a:pPr>
            <a:r>
              <a:rPr lang="ca-ES" sz="2700" i="1" dirty="0">
                <a:solidFill>
                  <a:schemeClr val="tx1">
                    <a:lumMod val="75000"/>
                    <a:lumOff val="25000"/>
                  </a:schemeClr>
                </a:solidFill>
                <a:latin typeface="Arial Narrow" charset="0"/>
                <a:ea typeface="MS PGothic" charset="0"/>
              </a:rPr>
              <a:t>Veure formes d’adjudicació segons apartat 4, article 33..</a:t>
            </a:r>
            <a:r>
              <a:rPr lang="ca-ES" sz="2700" i="1" dirty="0" smtClean="0">
                <a:solidFill>
                  <a:schemeClr val="tx1">
                    <a:lumMod val="75000"/>
                    <a:lumOff val="25000"/>
                  </a:schemeClr>
                </a:solidFill>
                <a:latin typeface="Arial Narrow" charset="0"/>
                <a:ea typeface="MS PGothic" charset="0"/>
              </a:rPr>
              <a:t>.les condicions objectives quan no es vol fer contractació derivada...mig contractació derivada i mig no...</a:t>
            </a:r>
            <a:endParaRPr lang="es-ES" sz="2700" i="1" dirty="0">
              <a:solidFill>
                <a:schemeClr val="tx1">
                  <a:lumMod val="75000"/>
                  <a:lumOff val="25000"/>
                </a:schemeClr>
              </a:solidFill>
              <a:latin typeface="Arial Narrow" charset="0"/>
              <a:ea typeface="MS PGothic" charset="0"/>
            </a:endParaRPr>
          </a:p>
          <a:p>
            <a:pPr marL="80963" indent="0" eaLnBrk="1" fontAlgn="auto" hangingPunct="1">
              <a:lnSpc>
                <a:spcPct val="90000"/>
              </a:lnSpc>
              <a:buClr>
                <a:schemeClr val="accent6">
                  <a:lumMod val="75000"/>
                </a:schemeClr>
              </a:buClr>
              <a:buFont typeface="Wingdings 2" charset="0"/>
              <a:buNone/>
              <a:defRPr/>
            </a:pPr>
            <a:endParaRPr lang="ca-ES" sz="2700" dirty="0">
              <a:solidFill>
                <a:schemeClr val="tx1">
                  <a:lumMod val="75000"/>
                  <a:lumOff val="25000"/>
                </a:schemeClr>
              </a:solidFill>
              <a:latin typeface="Franklin Gothic Book" charset="0"/>
              <a:ea typeface="MS PGothic" charset="0"/>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09311E-8D87-4D05-B60D-1844EBE78728}" type="slidenum">
              <a:rPr lang="en-US" smtClean="0">
                <a:solidFill>
                  <a:srgbClr val="A4DF29"/>
                </a:solidFill>
                <a:latin typeface="Franklin Gothic Book" pitchFamily="34" charset="0"/>
                <a:ea typeface="MS PGothic"/>
                <a:cs typeface="MS PGothic"/>
              </a:rPr>
              <a:pPr fontAlgn="base">
                <a:spcBef>
                  <a:spcPct val="0"/>
                </a:spcBef>
                <a:spcAft>
                  <a:spcPct val="0"/>
                </a:spcAft>
              </a:pPr>
              <a:t>54</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Solvència/classificació empresarial</a:t>
            </a:r>
          </a:p>
        </p:txBody>
      </p:sp>
      <p:sp>
        <p:nvSpPr>
          <p:cNvPr id="59395" name="Marcador de contenido 2"/>
          <p:cNvSpPr>
            <a:spLocks noGrp="1"/>
          </p:cNvSpPr>
          <p:nvPr>
            <p:ph sz="quarter" idx="13"/>
          </p:nvPr>
        </p:nvSpPr>
        <p:spPr>
          <a:xfrm>
            <a:off x="1143000" y="731838"/>
            <a:ext cx="6400800" cy="3475037"/>
          </a:xfrm>
        </p:spPr>
        <p:txBody>
          <a:bodyPr rtlCol="0">
            <a:normAutofit fontScale="85000" lnSpcReduction="20000"/>
          </a:bodyPr>
          <a:lstStyle/>
          <a:p>
            <a:pPr marL="80963" indent="0" eaLnBrk="1" fontAlgn="auto" hangingPunct="1">
              <a:lnSpc>
                <a:spcPct val="90000"/>
              </a:lnSpc>
              <a:buClr>
                <a:schemeClr val="accent6">
                  <a:lumMod val="75000"/>
                </a:schemeClr>
              </a:buClr>
              <a:buFont typeface="Wingdings 2" charset="0"/>
              <a:buNone/>
              <a:defRPr/>
            </a:pPr>
            <a:endParaRPr lang="ca-ES" sz="3000">
              <a:solidFill>
                <a:schemeClr val="tx1">
                  <a:lumMod val="75000"/>
                  <a:lumOff val="25000"/>
                </a:schemeClr>
              </a:solidFill>
              <a:latin typeface="Franklin Gothic Book" charset="0"/>
              <a:ea typeface="MS PGothic" charset="0"/>
            </a:endParaRPr>
          </a:p>
          <a:p>
            <a:pPr marL="80963" indent="0" eaLnBrk="1" fontAlgn="auto" hangingPunct="1">
              <a:lnSpc>
                <a:spcPct val="90000"/>
              </a:lnSpc>
              <a:buClr>
                <a:schemeClr val="accent6">
                  <a:lumMod val="75000"/>
                </a:schemeClr>
              </a:buClr>
              <a:buFont typeface="Wingdings 2" charset="0"/>
              <a:buNone/>
              <a:defRPr/>
            </a:pPr>
            <a:r>
              <a:rPr lang="ca-ES" sz="3000">
                <a:solidFill>
                  <a:schemeClr val="tx1">
                    <a:lumMod val="75000"/>
                    <a:lumOff val="25000"/>
                  </a:schemeClr>
                </a:solidFill>
                <a:latin typeface="Franklin Gothic Book" charset="0"/>
                <a:ea typeface="MS PGothic" charset="0"/>
              </a:rPr>
              <a:t>El Reial decret 773/2015, de 28 d’agost...entra en vigor el 5 de novembre de 2015... regula definitivament el sistema...diferenciant dos supòsits quan a la solvència: previsió en els plecs o no previsió i el reglament dona els criteris mínims de solvència...</a:t>
            </a:r>
          </a:p>
          <a:p>
            <a:pPr marL="80963" indent="0" eaLnBrk="1" fontAlgn="auto" hangingPunct="1">
              <a:lnSpc>
                <a:spcPct val="90000"/>
              </a:lnSpc>
              <a:buClr>
                <a:schemeClr val="accent6">
                  <a:lumMod val="75000"/>
                </a:schemeClr>
              </a:buClr>
              <a:buFont typeface="Wingdings 2" charset="0"/>
              <a:buNone/>
              <a:defRPr/>
            </a:pPr>
            <a:r>
              <a:rPr lang="ca-ES" sz="3000">
                <a:solidFill>
                  <a:schemeClr val="tx1">
                    <a:lumMod val="75000"/>
                    <a:lumOff val="25000"/>
                  </a:schemeClr>
                </a:solidFill>
                <a:latin typeface="Franklin Gothic Book" charset="0"/>
                <a:ea typeface="MS PGothic" charset="0"/>
              </a:rPr>
              <a:t>La classificació empresarial resta opcional en el contracte de serveis i obligatòria obres VEC igual o superior a 500.000 euros</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892BA3-6037-4CB7-B624-0179E99CB726}" type="slidenum">
              <a:rPr lang="en-US" smtClean="0">
                <a:solidFill>
                  <a:srgbClr val="A4DF29"/>
                </a:solidFill>
                <a:latin typeface="Franklin Gothic Book" pitchFamily="34" charset="0"/>
                <a:ea typeface="MS PGothic"/>
                <a:cs typeface="MS PGothic"/>
              </a:rPr>
              <a:pPr fontAlgn="base">
                <a:spcBef>
                  <a:spcPct val="0"/>
                </a:spcBef>
                <a:spcAft>
                  <a:spcPct val="0"/>
                </a:spcAft>
              </a:pPr>
              <a:t>55</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Solvència econòmica</a:t>
            </a:r>
            <a:br>
              <a:rPr lang="ca-ES" sz="3900">
                <a:effectLst>
                  <a:outerShdw blurRad="38100" dist="38100" dir="2700000" algn="tl">
                    <a:srgbClr val="DDDDDD"/>
                  </a:outerShdw>
                </a:effectLst>
                <a:latin typeface="Franklin Gothic Medium" charset="0"/>
                <a:ea typeface="MS PGothic" charset="0"/>
              </a:rPr>
            </a:br>
            <a:r>
              <a:rPr lang="ca-ES" sz="3900">
                <a:effectLst>
                  <a:outerShdw blurRad="38100" dist="38100" dir="2700000" algn="tl">
                    <a:srgbClr val="DDDDDD"/>
                  </a:outerShdw>
                </a:effectLst>
                <a:latin typeface="Franklin Gothic Medium" charset="0"/>
                <a:ea typeface="MS PGothic" charset="0"/>
              </a:rPr>
              <a:t>Article 58.3 directiva 24/2014</a:t>
            </a:r>
          </a:p>
        </p:txBody>
      </p:sp>
      <p:sp>
        <p:nvSpPr>
          <p:cNvPr id="60419" name="Marcador de contenido 2"/>
          <p:cNvSpPr>
            <a:spLocks noGrp="1"/>
          </p:cNvSpPr>
          <p:nvPr>
            <p:ph sz="quarter" idx="13"/>
          </p:nvPr>
        </p:nvSpPr>
        <p:spPr/>
        <p:txBody>
          <a:bodyPr rtlCol="0">
            <a:normAutofit fontScale="92500" lnSpcReduction="20000"/>
          </a:bodyPr>
          <a:lstStyle/>
          <a:p>
            <a:pPr marL="45720" indent="0" eaLnBrk="1" fontAlgn="auto" hangingPunct="1">
              <a:buClr>
                <a:schemeClr val="accent6">
                  <a:lumMod val="75000"/>
                </a:schemeClr>
              </a:buClr>
              <a:buFont typeface="Georgia" pitchFamily="18" charset="0"/>
              <a:buNone/>
              <a:defRPr/>
            </a:pPr>
            <a:r>
              <a:rPr lang="ca-ES" b="1" dirty="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Franklin Gothic Book" charset="0"/>
                <a:ea typeface="MS PGothic" charset="0"/>
              </a:rPr>
              <a:t>Volum de negocis mínim anual no superior a dues vegades el valor estimat del contracte...excepcions </a:t>
            </a:r>
            <a:r>
              <a:rPr lang="ca-ES" b="1" dirty="0" smtClean="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Franklin Gothic Book" charset="0"/>
                <a:ea typeface="MS PGothic" charset="0"/>
              </a:rPr>
              <a:t>motivades</a:t>
            </a:r>
          </a:p>
          <a:p>
            <a:pPr indent="-182880" eaLnBrk="1" fontAlgn="auto" hangingPunct="1">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a:p>
            <a:pPr indent="-182880" eaLnBrk="1" fontAlgn="auto" hangingPunct="1">
              <a:buClr>
                <a:schemeClr val="accent6">
                  <a:lumMod val="75000"/>
                </a:schemeClr>
              </a:buClr>
              <a:defRPr/>
            </a:pPr>
            <a:endParaRPr lang="ca-ES" dirty="0" smtClean="0">
              <a:solidFill>
                <a:schemeClr val="tx1">
                  <a:lumMod val="75000"/>
                  <a:lumOff val="25000"/>
                </a:schemeClr>
              </a:solidFill>
              <a:latin typeface="Franklin Gothic Book" charset="0"/>
              <a:ea typeface="MS PGothic" charset="0"/>
            </a:endParaRPr>
          </a:p>
          <a:p>
            <a:pPr marL="45720" indent="0" eaLnBrk="1" fontAlgn="auto" hangingPunct="1">
              <a:buClr>
                <a:schemeClr val="accent6">
                  <a:lumMod val="75000"/>
                </a:schemeClr>
              </a:buClr>
              <a:buFont typeface="Georgia" pitchFamily="18" charset="0"/>
              <a:buNone/>
              <a:defRPr/>
            </a:pPr>
            <a:r>
              <a:rPr lang="ca-ES" sz="2400" dirty="0">
                <a:solidFill>
                  <a:schemeClr val="tx1">
                    <a:lumMod val="75000"/>
                    <a:lumOff val="25000"/>
                  </a:schemeClr>
                </a:solidFill>
              </a:rPr>
              <a:t>Ull¡ RD 773/</a:t>
            </a:r>
            <a:r>
              <a:rPr lang="ca-ES" sz="2400" dirty="0" smtClean="0">
                <a:solidFill>
                  <a:schemeClr val="tx1">
                    <a:lumMod val="75000"/>
                    <a:lumOff val="25000"/>
                  </a:schemeClr>
                </a:solidFill>
              </a:rPr>
              <a:t>2015. </a:t>
            </a:r>
          </a:p>
          <a:p>
            <a:pPr marL="45720" indent="0" eaLnBrk="1" fontAlgn="auto" hangingPunct="1">
              <a:buClr>
                <a:schemeClr val="accent6">
                  <a:lumMod val="75000"/>
                </a:schemeClr>
              </a:buClr>
              <a:buFont typeface="Georgia" pitchFamily="18" charset="0"/>
              <a:buNone/>
              <a:defRPr/>
            </a:pPr>
            <a:r>
              <a:rPr lang="ca-ES" sz="2400" dirty="0" smtClean="0">
                <a:solidFill>
                  <a:schemeClr val="tx1">
                    <a:lumMod val="75000"/>
                    <a:lumOff val="25000"/>
                  </a:schemeClr>
                </a:solidFill>
              </a:rPr>
              <a:t>art 11.4.a) RGLCAP, una vegada i mitja el VEC  si no es determina res</a:t>
            </a:r>
          </a:p>
          <a:p>
            <a:pPr marL="45720" indent="0" eaLnBrk="1" fontAlgn="auto" hangingPunct="1">
              <a:buClr>
                <a:schemeClr val="accent6">
                  <a:lumMod val="75000"/>
                </a:schemeClr>
              </a:buClr>
              <a:buFont typeface="Georgia" pitchFamily="18" charset="0"/>
              <a:buNone/>
              <a:defRPr/>
            </a:pPr>
            <a:r>
              <a:rPr lang="ca-ES" sz="2400" dirty="0" smtClean="0">
                <a:solidFill>
                  <a:schemeClr val="tx1">
                    <a:lumMod val="75000"/>
                    <a:lumOff val="25000"/>
                  </a:schemeClr>
                </a:solidFill>
              </a:rPr>
              <a:t>Art 67.4.b) RGLCAP no indica topall si es determina en el plec</a:t>
            </a:r>
            <a:endParaRPr lang="ca-ES" sz="2400" dirty="0">
              <a:solidFill>
                <a:schemeClr val="tx1">
                  <a:lumMod val="75000"/>
                  <a:lumOff val="25000"/>
                </a:schemeClr>
              </a:solidFill>
            </a:endParaRPr>
          </a:p>
          <a:p>
            <a:pPr indent="-182880" eaLnBrk="1" fontAlgn="auto" hangingPunct="1">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131B6F-D7EA-4AFD-91D9-0FE6204C1492}" type="slidenum">
              <a:rPr lang="en-US" smtClean="0">
                <a:solidFill>
                  <a:srgbClr val="A4DF29"/>
                </a:solidFill>
                <a:latin typeface="Franklin Gothic Book" pitchFamily="34" charset="0"/>
                <a:ea typeface="MS PGothic"/>
                <a:cs typeface="MS PGothic"/>
              </a:rPr>
              <a:pPr fontAlgn="base">
                <a:spcBef>
                  <a:spcPct val="0"/>
                </a:spcBef>
                <a:spcAft>
                  <a:spcPct val="0"/>
                </a:spcAft>
              </a:pPr>
              <a:t>56</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Franklin Gothic Medium" charset="0"/>
                <a:ea typeface="MS PGothic" charset="0"/>
              </a:rPr>
              <a:t>Solvència econòmica</a:t>
            </a:r>
          </a:p>
        </p:txBody>
      </p:sp>
      <p:sp>
        <p:nvSpPr>
          <p:cNvPr id="3" name="Marcador de contenido 2"/>
          <p:cNvSpPr>
            <a:spLocks noGrp="1"/>
          </p:cNvSpPr>
          <p:nvPr>
            <p:ph sz="quarter" idx="13"/>
          </p:nvPr>
        </p:nvSpPr>
        <p:spPr>
          <a:extLst/>
        </p:spPr>
        <p:txBody>
          <a:bodyPr rtlCol="0">
            <a:normAutofit/>
          </a:bodyPr>
          <a:lstStyle/>
          <a:p>
            <a:pPr marL="82296" indent="0" eaLnBrk="1" fontAlgn="auto" hangingPunct="1">
              <a:spcAft>
                <a:spcPts val="0"/>
              </a:spcAft>
              <a:buClr>
                <a:schemeClr val="accent6">
                  <a:lumMod val="75000"/>
                </a:schemeClr>
              </a:buClr>
              <a:buFont typeface="Wingdings 2"/>
              <a:buNone/>
              <a:defRPr/>
            </a:pPr>
            <a:endParaRPr lang="ca-ES" dirty="0" smtClean="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endParaRPr lang="ca-ES" dirty="0">
              <a:solidFill>
                <a:schemeClr val="tx1">
                  <a:lumMod val="75000"/>
                  <a:lumOff val="25000"/>
                </a:schemeClr>
              </a:solidFill>
            </a:endParaRPr>
          </a:p>
          <a:p>
            <a:pPr marL="82296" indent="0" algn="ctr" eaLnBrk="1" fontAlgn="auto" hangingPunct="1">
              <a:spcAft>
                <a:spcPts val="0"/>
              </a:spcAft>
              <a:buClr>
                <a:schemeClr val="accent6">
                  <a:lumMod val="75000"/>
                </a:schemeClr>
              </a:buClr>
              <a:buFont typeface="Wingdings 2"/>
              <a:buNone/>
              <a:defRPr/>
            </a:pPr>
            <a:r>
              <a:rPr lang="ca-ES" dirty="0" smtClean="0">
                <a:solidFill>
                  <a:schemeClr val="tx1">
                    <a:lumMod val="75000"/>
                    <a:lumOff val="25000"/>
                  </a:schemeClr>
                </a:solidFill>
              </a:rPr>
              <a:t>El RD 773/2015 no recull la previsió de l’annex XII, lletra a) directiv</a:t>
            </a:r>
            <a:r>
              <a:rPr lang="ca-ES" dirty="0">
                <a:solidFill>
                  <a:schemeClr val="tx1">
                    <a:lumMod val="75000"/>
                    <a:lumOff val="25000"/>
                  </a:schemeClr>
                </a:solidFill>
              </a:rPr>
              <a:t>a</a:t>
            </a:r>
            <a:r>
              <a:rPr lang="ca-ES" dirty="0" smtClean="0">
                <a:solidFill>
                  <a:schemeClr val="tx1">
                    <a:lumMod val="75000"/>
                    <a:lumOff val="25000"/>
                  </a:schemeClr>
                </a:solidFill>
              </a:rPr>
              <a:t>24/2014....</a:t>
            </a:r>
          </a:p>
          <a:p>
            <a:pPr marL="82296" indent="0" algn="ctr" eaLnBrk="1" fontAlgn="auto" hangingPunct="1">
              <a:spcAft>
                <a:spcPts val="0"/>
              </a:spcAft>
              <a:buClr>
                <a:schemeClr val="accent6">
                  <a:lumMod val="75000"/>
                </a:schemeClr>
              </a:buClr>
              <a:buFont typeface="Wingdings 2"/>
              <a:buNone/>
              <a:defRPr/>
            </a:pPr>
            <a:r>
              <a:rPr lang="ca-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certificació bancària....</a:t>
            </a:r>
          </a:p>
          <a:p>
            <a:pPr marL="82296" indent="0" algn="ctr" eaLnBrk="1" fontAlgn="auto" hangingPunct="1">
              <a:spcAft>
                <a:spcPts val="0"/>
              </a:spcAft>
              <a:buClr>
                <a:schemeClr val="accent6">
                  <a:lumMod val="75000"/>
                </a:schemeClr>
              </a:buClr>
              <a:buFont typeface="Wingdings 2"/>
              <a:buNone/>
              <a:defRPr/>
            </a:pPr>
            <a:r>
              <a:rPr lang="ca-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Art 58.3 directiva tampoc el menciona</a:t>
            </a:r>
            <a:endParaRPr lang="ca-ES" b="1" dirty="0">
              <a:solidFill>
                <a:srgbClr val="6F9500"/>
              </a:solidFill>
            </a:endParaRPr>
          </a:p>
        </p:txBody>
      </p:sp>
      <p:sp>
        <p:nvSpPr>
          <p:cNvPr id="4" name="Marcador de pie de página 3"/>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9CAF49-2A26-4C5F-A154-0F356C01C60E}" type="slidenum">
              <a:rPr lang="en-US" smtClean="0">
                <a:solidFill>
                  <a:srgbClr val="A4DF29"/>
                </a:solidFill>
                <a:latin typeface="Franklin Gothic Book" pitchFamily="34" charset="0"/>
                <a:ea typeface="MS PGothic"/>
                <a:cs typeface="MS PGothic"/>
              </a:rPr>
              <a:pPr fontAlgn="base">
                <a:spcBef>
                  <a:spcPct val="0"/>
                </a:spcBef>
                <a:spcAft>
                  <a:spcPct val="0"/>
                </a:spcAft>
              </a:pPr>
              <a:t>57</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0" indent="0" eaLnBrk="1" fontAlgn="auto" hangingPunct="1">
              <a:spcAft>
                <a:spcPts val="0"/>
              </a:spcAft>
              <a:buClr>
                <a:schemeClr val="accent6">
                  <a:lumMod val="75000"/>
                </a:schemeClr>
              </a:buClr>
              <a:buFont typeface="Georgia" pitchFamily="18" charset="0"/>
              <a:buNone/>
              <a:defRPr/>
            </a:pPr>
            <a:r>
              <a:rPr lang="ca-ES" sz="2400" dirty="0">
                <a:effectLst>
                  <a:outerShdw blurRad="38100" dist="38100" dir="2700000" algn="tl">
                    <a:srgbClr val="DDDDDD"/>
                  </a:outerShdw>
                </a:effectLst>
                <a:latin typeface="Franklin Gothic Medium" charset="0"/>
                <a:ea typeface="MS PGothic" charset="0"/>
              </a:rPr>
              <a:t>Solvència amb mitjans externs</a:t>
            </a:r>
            <a:br>
              <a:rPr lang="ca-ES" sz="2400" dirty="0">
                <a:effectLst>
                  <a:outerShdw blurRad="38100" dist="38100" dir="2700000" algn="tl">
                    <a:srgbClr val="DDDDDD"/>
                  </a:outerShdw>
                </a:effectLst>
                <a:latin typeface="Franklin Gothic Medium" charset="0"/>
                <a:ea typeface="MS PGothic" charset="0"/>
              </a:rPr>
            </a:br>
            <a:r>
              <a:rPr lang="ca-ES" sz="2400" dirty="0" smtClean="0">
                <a:solidFill>
                  <a:srgbClr val="FF6600"/>
                </a:solidFill>
                <a:effectLst>
                  <a:outerShdw blurRad="38100" dist="38100" dir="2700000" algn="tl">
                    <a:srgbClr val="DDDDDD"/>
                  </a:outerShdw>
                </a:effectLst>
                <a:latin typeface="Franklin Gothic Medium" charset="0"/>
                <a:ea typeface="MS PGothic" charset="0"/>
              </a:rPr>
              <a:t>Efecte directe SARA--</a:t>
            </a:r>
            <a:r>
              <a:rPr lang="ca-ES" sz="2400" dirty="0" smtClean="0">
                <a:effectLst>
                  <a:outerShdw blurRad="38100" dist="38100" dir="2700000" algn="tl">
                    <a:srgbClr val="DDDDDD"/>
                  </a:outerShdw>
                </a:effectLst>
                <a:latin typeface="Franklin Gothic Medium" charset="0"/>
                <a:ea typeface="MS PGothic" charset="0"/>
              </a:rPr>
              <a:t>Article </a:t>
            </a:r>
            <a:r>
              <a:rPr lang="ca-ES" sz="2400" dirty="0">
                <a:effectLst>
                  <a:outerShdw blurRad="38100" dist="38100" dir="2700000" algn="tl">
                    <a:srgbClr val="DDDDDD"/>
                  </a:outerShdw>
                </a:effectLst>
                <a:latin typeface="Franklin Gothic Medium" charset="0"/>
                <a:ea typeface="MS PGothic" charset="0"/>
              </a:rPr>
              <a:t>63 directiva 24/2014</a:t>
            </a:r>
          </a:p>
        </p:txBody>
      </p:sp>
      <p:sp>
        <p:nvSpPr>
          <p:cNvPr id="62467" name="Marcador de contenido 2"/>
          <p:cNvSpPr>
            <a:spLocks noGrp="1"/>
          </p:cNvSpPr>
          <p:nvPr>
            <p:ph sz="quarter" idx="13"/>
          </p:nvPr>
        </p:nvSpPr>
        <p:spPr>
          <a:xfrm>
            <a:off x="1143000" y="731838"/>
            <a:ext cx="6400800" cy="3475037"/>
          </a:xfrm>
        </p:spPr>
        <p:txBody>
          <a:bodyPr rtlCol="0">
            <a:normAutofit fontScale="85000" lnSpcReduction="20000"/>
          </a:bodyPr>
          <a:lstStyle/>
          <a:p>
            <a:pPr indent="-182880" eaLnBrk="1" fontAlgn="auto" hangingPunct="1">
              <a:buClr>
                <a:schemeClr val="accent6">
                  <a:lumMod val="75000"/>
                </a:schemeClr>
              </a:buClr>
              <a:defRPr/>
            </a:pPr>
            <a:r>
              <a:rPr lang="ca-ES" sz="2400" dirty="0">
                <a:solidFill>
                  <a:schemeClr val="tx1">
                    <a:lumMod val="75000"/>
                    <a:lumOff val="25000"/>
                  </a:schemeClr>
                </a:solidFill>
                <a:latin typeface="Franklin Gothic Book" charset="0"/>
                <a:ea typeface="MS PGothic" charset="0"/>
              </a:rPr>
              <a:t>Si se invoquen per acreditar titulacions professionals o d’estudis aquests mitjans externs han de participar en l’execució del </a:t>
            </a:r>
            <a:r>
              <a:rPr lang="ca-ES" sz="2400" dirty="0" smtClean="0">
                <a:solidFill>
                  <a:schemeClr val="tx1">
                    <a:lumMod val="75000"/>
                    <a:lumOff val="25000"/>
                  </a:schemeClr>
                </a:solidFill>
                <a:latin typeface="Franklin Gothic Book" charset="0"/>
                <a:ea typeface="MS PGothic" charset="0"/>
              </a:rPr>
              <a:t>treball...</a:t>
            </a:r>
            <a:r>
              <a:rPr lang="ca-ES" sz="2400" dirty="0" smtClean="0">
                <a:solidFill>
                  <a:srgbClr val="FF6600"/>
                </a:solidFill>
                <a:latin typeface="Franklin Gothic Book" charset="0"/>
                <a:ea typeface="MS PGothic" charset="0"/>
              </a:rPr>
              <a:t>imperatiu...efecte directe</a:t>
            </a:r>
            <a:endParaRPr lang="ca-ES" sz="2400" dirty="0">
              <a:solidFill>
                <a:schemeClr val="tx1">
                  <a:lumMod val="75000"/>
                  <a:lumOff val="25000"/>
                </a:schemeClr>
              </a:solidFill>
              <a:latin typeface="Franklin Gothic Book" charset="0"/>
              <a:ea typeface="MS PGothic" charset="0"/>
            </a:endParaRPr>
          </a:p>
          <a:p>
            <a:pPr indent="-182880" eaLnBrk="1" fontAlgn="auto" hangingPunct="1">
              <a:buClr>
                <a:schemeClr val="accent6">
                  <a:lumMod val="75000"/>
                </a:schemeClr>
              </a:buClr>
              <a:defRPr/>
            </a:pPr>
            <a:endParaRPr lang="ca-ES" sz="2400" dirty="0">
              <a:solidFill>
                <a:schemeClr val="tx1">
                  <a:lumMod val="75000"/>
                  <a:lumOff val="25000"/>
                </a:schemeClr>
              </a:solidFill>
              <a:latin typeface="Franklin Gothic Book" charset="0"/>
              <a:ea typeface="MS PGothic" charset="0"/>
            </a:endParaRPr>
          </a:p>
          <a:p>
            <a:pPr indent="-182880" eaLnBrk="1" fontAlgn="auto" hangingPunct="1">
              <a:buClr>
                <a:schemeClr val="accent6">
                  <a:lumMod val="75000"/>
                </a:schemeClr>
              </a:buClr>
              <a:defRPr/>
            </a:pPr>
            <a:r>
              <a:rPr lang="ca-ES" sz="2400" dirty="0">
                <a:solidFill>
                  <a:schemeClr val="tx1">
                    <a:lumMod val="75000"/>
                    <a:lumOff val="25000"/>
                  </a:schemeClr>
                </a:solidFill>
                <a:latin typeface="Franklin Gothic Book" charset="0"/>
                <a:ea typeface="MS PGothic" charset="0"/>
              </a:rPr>
              <a:t>Si se invoquen per demostrar experiència professional les entitats han de participar en l’execució del contracte d’obra o de </a:t>
            </a:r>
            <a:r>
              <a:rPr lang="ca-ES" sz="2400" dirty="0" smtClean="0">
                <a:solidFill>
                  <a:schemeClr val="tx1">
                    <a:lumMod val="75000"/>
                    <a:lumOff val="25000"/>
                  </a:schemeClr>
                </a:solidFill>
                <a:latin typeface="Franklin Gothic Book" charset="0"/>
                <a:ea typeface="MS PGothic" charset="0"/>
              </a:rPr>
              <a:t>serveis...</a:t>
            </a:r>
            <a:r>
              <a:rPr lang="ca-ES" sz="2400" dirty="0" smtClean="0">
                <a:solidFill>
                  <a:srgbClr val="FF6600"/>
                </a:solidFill>
                <a:latin typeface="Franklin Gothic Book" charset="0"/>
                <a:ea typeface="MS PGothic" charset="0"/>
              </a:rPr>
              <a:t>imperatiu...efecte directe</a:t>
            </a:r>
            <a:endParaRPr lang="ca-ES" sz="2400" dirty="0">
              <a:solidFill>
                <a:schemeClr val="tx1">
                  <a:lumMod val="75000"/>
                  <a:lumOff val="25000"/>
                </a:schemeClr>
              </a:solidFill>
              <a:latin typeface="Franklin Gothic Book" charset="0"/>
              <a:ea typeface="MS PGothic" charset="0"/>
            </a:endParaRPr>
          </a:p>
          <a:p>
            <a:pPr indent="-182880" eaLnBrk="1" fontAlgn="auto" hangingPunct="1">
              <a:buClr>
                <a:schemeClr val="accent6">
                  <a:lumMod val="75000"/>
                </a:schemeClr>
              </a:buClr>
              <a:defRPr/>
            </a:pPr>
            <a:endParaRPr lang="ca-ES" sz="2400" dirty="0">
              <a:solidFill>
                <a:schemeClr val="tx1">
                  <a:lumMod val="75000"/>
                  <a:lumOff val="25000"/>
                </a:schemeClr>
              </a:solidFill>
              <a:latin typeface="Franklin Gothic Book" charset="0"/>
              <a:ea typeface="MS PGothic" charset="0"/>
            </a:endParaRPr>
          </a:p>
          <a:p>
            <a:pPr indent="-182880" eaLnBrk="1" fontAlgn="auto" hangingPunct="1">
              <a:buClr>
                <a:schemeClr val="accent6">
                  <a:lumMod val="75000"/>
                </a:schemeClr>
              </a:buClr>
              <a:defRPr/>
            </a:pPr>
            <a:r>
              <a:rPr lang="ca-ES" sz="2400" dirty="0">
                <a:solidFill>
                  <a:schemeClr val="tx1">
                    <a:lumMod val="75000"/>
                    <a:lumOff val="25000"/>
                  </a:schemeClr>
                </a:solidFill>
                <a:latin typeface="Franklin Gothic Book" charset="0"/>
                <a:ea typeface="MS PGothic" charset="0"/>
              </a:rPr>
              <a:t>El poder adjudicador pot exigir que els mitjans invocats com a solvència </a:t>
            </a:r>
            <a:r>
              <a:rPr lang="ca-ES" sz="2400" dirty="0" smtClean="0">
                <a:solidFill>
                  <a:schemeClr val="tx1">
                    <a:lumMod val="75000"/>
                    <a:lumOff val="25000"/>
                  </a:schemeClr>
                </a:solidFill>
                <a:latin typeface="Franklin Gothic Book" charset="0"/>
                <a:ea typeface="MS PGothic" charset="0"/>
              </a:rPr>
              <a:t>econòmica siguin </a:t>
            </a:r>
            <a:r>
              <a:rPr lang="ca-ES" sz="2400" dirty="0">
                <a:solidFill>
                  <a:schemeClr val="tx1">
                    <a:lumMod val="75000"/>
                    <a:lumOff val="25000"/>
                  </a:schemeClr>
                </a:solidFill>
                <a:latin typeface="Franklin Gothic Book" charset="0"/>
                <a:ea typeface="MS PGothic" charset="0"/>
              </a:rPr>
              <a:t>responsables solidaris amb el poder </a:t>
            </a:r>
            <a:r>
              <a:rPr lang="ca-ES" sz="2400" dirty="0" smtClean="0">
                <a:solidFill>
                  <a:schemeClr val="tx1">
                    <a:lumMod val="75000"/>
                    <a:lumOff val="25000"/>
                  </a:schemeClr>
                </a:solidFill>
                <a:latin typeface="Franklin Gothic Book" charset="0"/>
                <a:ea typeface="MS PGothic" charset="0"/>
              </a:rPr>
              <a:t>adjudicador les entitats que han declarat posseir els mitjans econòmics externs</a:t>
            </a:r>
            <a:endParaRPr lang="ca-ES" sz="2400" dirty="0">
              <a:solidFill>
                <a:schemeClr val="tx1">
                  <a:lumMod val="75000"/>
                  <a:lumOff val="25000"/>
                </a:schemeClr>
              </a:solidFill>
              <a:latin typeface="Franklin Gothic Book" charset="0"/>
              <a:ea typeface="MS PGothic" charset="0"/>
            </a:endParaRPr>
          </a:p>
          <a:p>
            <a:pPr indent="-182880" eaLnBrk="1" fontAlgn="auto" hangingPunct="1">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028C26-A074-4F56-9C8E-7E4C47165122}" type="slidenum">
              <a:rPr lang="en-US" smtClean="0">
                <a:solidFill>
                  <a:srgbClr val="A4DF29"/>
                </a:solidFill>
                <a:latin typeface="Franklin Gothic Book" pitchFamily="34" charset="0"/>
                <a:ea typeface="MS PGothic"/>
                <a:cs typeface="MS PGothic"/>
              </a:rPr>
              <a:pPr fontAlgn="base">
                <a:spcBef>
                  <a:spcPct val="0"/>
                </a:spcBef>
                <a:spcAft>
                  <a:spcPct val="0"/>
                </a:spcAft>
              </a:pPr>
              <a:t>58</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sz="3200" dirty="0" smtClean="0">
                <a:solidFill>
                  <a:schemeClr val="tx2">
                    <a:satMod val="130000"/>
                  </a:schemeClr>
                </a:solidFill>
              </a:rPr>
              <a:t>Etiquetes</a:t>
            </a:r>
            <a:r>
              <a:rPr lang="ca-ES" sz="2400" dirty="0" smtClean="0">
                <a:solidFill>
                  <a:schemeClr val="tx2">
                    <a:satMod val="130000"/>
                  </a:schemeClr>
                </a:solidFill>
              </a:rPr>
              <a:t/>
            </a:r>
            <a:br>
              <a:rPr lang="ca-ES" sz="2400" dirty="0" smtClean="0">
                <a:solidFill>
                  <a:schemeClr val="tx2">
                    <a:satMod val="130000"/>
                  </a:schemeClr>
                </a:solidFill>
              </a:rPr>
            </a:br>
            <a:r>
              <a:rPr lang="ca-ES" sz="2000" dirty="0" smtClean="0">
                <a:solidFill>
                  <a:srgbClr val="FF6600"/>
                </a:solidFill>
              </a:rPr>
              <a:t>Efecte directe </a:t>
            </a:r>
            <a:r>
              <a:rPr lang="ca-ES" sz="2000" dirty="0" err="1" smtClean="0">
                <a:solidFill>
                  <a:srgbClr val="FF6600"/>
                </a:solidFill>
              </a:rPr>
              <a:t>dispositiu.</a:t>
            </a:r>
            <a:r>
              <a:rPr lang="ca-ES" sz="2000" dirty="0" err="1" smtClean="0">
                <a:solidFill>
                  <a:schemeClr val="tx2">
                    <a:satMod val="130000"/>
                  </a:schemeClr>
                </a:solidFill>
              </a:rPr>
              <a:t>art</a:t>
            </a:r>
            <a:r>
              <a:rPr lang="ca-ES" sz="2000" dirty="0" smtClean="0">
                <a:solidFill>
                  <a:schemeClr val="tx2">
                    <a:satMod val="130000"/>
                  </a:schemeClr>
                </a:solidFill>
              </a:rPr>
              <a:t> 43 directiva 24/2014</a:t>
            </a:r>
            <a:endParaRPr lang="ca-ES" sz="2000" dirty="0">
              <a:solidFill>
                <a:schemeClr val="tx2">
                  <a:satMod val="130000"/>
                </a:schemeClr>
              </a:solidFill>
            </a:endParaRPr>
          </a:p>
        </p:txBody>
      </p:sp>
      <p:sp>
        <p:nvSpPr>
          <p:cNvPr id="63491" name="Marcador de contenido 2"/>
          <p:cNvSpPr>
            <a:spLocks noGrp="1"/>
          </p:cNvSpPr>
          <p:nvPr>
            <p:ph sz="quarter" idx="13"/>
          </p:nvPr>
        </p:nvSpPr>
        <p:spPr>
          <a:xfrm>
            <a:off x="1143000" y="731838"/>
            <a:ext cx="6400800" cy="3475037"/>
          </a:xfrm>
        </p:spPr>
        <p:txBody>
          <a:bodyPr rtlCol="0">
            <a:normAutofit fontScale="70000" lnSpcReduction="20000"/>
          </a:bodyPr>
          <a:lstStyle/>
          <a:p>
            <a:pPr indent="-182880" eaLnBrk="1" fontAlgn="auto" hangingPunct="1">
              <a:lnSpc>
                <a:spcPct val="80000"/>
              </a:lnSpc>
              <a:buClr>
                <a:schemeClr val="accent6">
                  <a:lumMod val="75000"/>
                </a:schemeClr>
              </a:buClr>
              <a:defRPr/>
            </a:pPr>
            <a:r>
              <a:rPr lang="ca-ES" sz="2000" dirty="0">
                <a:solidFill>
                  <a:schemeClr val="tx1">
                    <a:lumMod val="75000"/>
                    <a:lumOff val="25000"/>
                  </a:schemeClr>
                </a:solidFill>
                <a:latin typeface="Franklin Gothic Book" charset="0"/>
                <a:ea typeface="MS PGothic" charset="0"/>
              </a:rPr>
              <a:t>Son un mitjà de prova que l’objecte del contracte s’ajusta a unes determinades prescripcions socials, mediambientals, etc...es poden plantejar com a criteris d’adjudicació, com a condicions d’execució o prescripcions tècniques.</a:t>
            </a:r>
            <a:endParaRPr lang="es-ES" sz="20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endParaRPr lang="es-ES" sz="20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r>
              <a:rPr lang="ca-ES" sz="2000" dirty="0">
                <a:solidFill>
                  <a:schemeClr val="tx1">
                    <a:lumMod val="75000"/>
                    <a:lumOff val="25000"/>
                  </a:schemeClr>
                </a:solidFill>
                <a:latin typeface="Franklin Gothic Book" charset="0"/>
                <a:ea typeface="MS PGothic" charset="0"/>
              </a:rPr>
              <a:t>És possible justificar la no aportació: </a:t>
            </a:r>
            <a:endParaRPr lang="ca-ES" sz="2000" dirty="0" smtClean="0">
              <a:solidFill>
                <a:schemeClr val="tx1">
                  <a:lumMod val="75000"/>
                  <a:lumOff val="25000"/>
                </a:schemeClr>
              </a:solidFill>
              <a:latin typeface="Franklin Gothic Book" charset="0"/>
              <a:ea typeface="MS PGothic" charset="0"/>
            </a:endParaRPr>
          </a:p>
          <a:p>
            <a:pPr marL="45720" indent="0" eaLnBrk="1" fontAlgn="auto" hangingPunct="1">
              <a:lnSpc>
                <a:spcPct val="110000"/>
              </a:lnSpc>
              <a:buClr>
                <a:schemeClr val="accent6">
                  <a:lumMod val="75000"/>
                </a:schemeClr>
              </a:buClr>
              <a:buFont typeface="Georgia" pitchFamily="18" charset="0"/>
              <a:buNone/>
              <a:defRPr/>
            </a:pPr>
            <a:r>
              <a:rPr lang="ca-ES" sz="2000" i="1" dirty="0" smtClean="0">
                <a:solidFill>
                  <a:schemeClr val="tx1">
                    <a:lumMod val="75000"/>
                    <a:lumOff val="25000"/>
                  </a:schemeClr>
                </a:solidFill>
                <a:latin typeface="Andale Mono"/>
                <a:ea typeface="MS PGothic" charset="0"/>
                <a:cs typeface="Andale Mono"/>
              </a:rPr>
              <a:t>Si </a:t>
            </a:r>
            <a:r>
              <a:rPr lang="ca-ES" sz="2000" i="1" dirty="0">
                <a:solidFill>
                  <a:schemeClr val="tx1">
                    <a:lumMod val="75000"/>
                    <a:lumOff val="25000"/>
                  </a:schemeClr>
                </a:solidFill>
                <a:latin typeface="Andale Mono"/>
                <a:ea typeface="MS PGothic" charset="0"/>
                <a:cs typeface="Andale Mono"/>
              </a:rPr>
              <a:t>a un operador </a:t>
            </a:r>
            <a:r>
              <a:rPr lang="ca-ES" sz="2000" i="1" dirty="0" err="1">
                <a:solidFill>
                  <a:schemeClr val="tx1">
                    <a:lumMod val="75000"/>
                    <a:lumOff val="25000"/>
                  </a:schemeClr>
                </a:solidFill>
                <a:latin typeface="Andale Mono"/>
                <a:ea typeface="MS PGothic" charset="0"/>
                <a:cs typeface="Andale Mono"/>
              </a:rPr>
              <a:t>económico</a:t>
            </a:r>
            <a:r>
              <a:rPr lang="ca-ES" sz="2000" i="1" dirty="0">
                <a:solidFill>
                  <a:schemeClr val="tx1">
                    <a:lumMod val="75000"/>
                    <a:lumOff val="25000"/>
                  </a:schemeClr>
                </a:solidFill>
                <a:latin typeface="Andale Mono"/>
                <a:ea typeface="MS PGothic" charset="0"/>
                <a:cs typeface="Andale Mono"/>
              </a:rPr>
              <a:t>, por </a:t>
            </a:r>
            <a:r>
              <a:rPr lang="ca-ES" sz="2000" i="1" dirty="0" err="1">
                <a:solidFill>
                  <a:schemeClr val="tx1">
                    <a:lumMod val="75000"/>
                    <a:lumOff val="25000"/>
                  </a:schemeClr>
                </a:solidFill>
                <a:latin typeface="Andale Mono"/>
                <a:ea typeface="MS PGothic" charset="0"/>
                <a:cs typeface="Andale Mono"/>
              </a:rPr>
              <a:t>razones</a:t>
            </a:r>
            <a:r>
              <a:rPr lang="ca-ES" sz="2000" i="1" dirty="0">
                <a:solidFill>
                  <a:schemeClr val="tx1">
                    <a:lumMod val="75000"/>
                    <a:lumOff val="25000"/>
                  </a:schemeClr>
                </a:solidFill>
                <a:latin typeface="Andale Mono"/>
                <a:ea typeface="MS PGothic" charset="0"/>
                <a:cs typeface="Andale Mono"/>
              </a:rPr>
              <a:t> que no se </a:t>
            </a:r>
            <a:r>
              <a:rPr lang="ca-ES" sz="2000" i="1" dirty="0" err="1">
                <a:solidFill>
                  <a:schemeClr val="tx1">
                    <a:lumMod val="75000"/>
                    <a:lumOff val="25000"/>
                  </a:schemeClr>
                </a:solidFill>
                <a:latin typeface="Andale Mono"/>
                <a:ea typeface="MS PGothic" charset="0"/>
                <a:cs typeface="Andale Mono"/>
              </a:rPr>
              <a:t>le</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puedan</a:t>
            </a:r>
            <a:r>
              <a:rPr lang="ca-ES" sz="2000" i="1" dirty="0">
                <a:solidFill>
                  <a:schemeClr val="tx1">
                    <a:lumMod val="75000"/>
                    <a:lumOff val="25000"/>
                  </a:schemeClr>
                </a:solidFill>
                <a:latin typeface="Andale Mono"/>
                <a:ea typeface="MS PGothic" charset="0"/>
                <a:cs typeface="Andale Mono"/>
              </a:rPr>
              <a:t> atribuir, </a:t>
            </a:r>
            <a:r>
              <a:rPr lang="ca-ES" sz="2000" b="1" i="1" u="sng" dirty="0" err="1">
                <a:solidFill>
                  <a:srgbClr val="FF6600"/>
                </a:solidFill>
                <a:latin typeface="Andale Mono"/>
                <a:ea typeface="MS PGothic" charset="0"/>
                <a:cs typeface="Andale Mono"/>
              </a:rPr>
              <a:t>le</a:t>
            </a:r>
            <a:r>
              <a:rPr lang="ca-ES" sz="2000" b="1" i="1" u="sng" dirty="0">
                <a:solidFill>
                  <a:srgbClr val="FF6600"/>
                </a:solidFill>
                <a:latin typeface="Andale Mono"/>
                <a:ea typeface="MS PGothic" charset="0"/>
                <a:cs typeface="Andale Mono"/>
              </a:rPr>
              <a:t> </a:t>
            </a:r>
            <a:r>
              <a:rPr lang="ca-ES" sz="2000" b="1" i="1" u="sng" dirty="0" err="1">
                <a:solidFill>
                  <a:srgbClr val="FF6600"/>
                </a:solidFill>
                <a:latin typeface="Andale Mono"/>
                <a:ea typeface="MS PGothic" charset="0"/>
                <a:cs typeface="Andale Mono"/>
              </a:rPr>
              <a:t>hubiera</a:t>
            </a:r>
            <a:r>
              <a:rPr lang="ca-ES" sz="2000" b="1" i="1" u="sng" dirty="0">
                <a:solidFill>
                  <a:srgbClr val="FF6600"/>
                </a:solidFill>
                <a:latin typeface="Andale Mono"/>
                <a:ea typeface="MS PGothic" charset="0"/>
                <a:cs typeface="Andale Mono"/>
              </a:rPr>
              <a:t> </a:t>
            </a:r>
            <a:r>
              <a:rPr lang="ca-ES" sz="2000" b="1" i="1" u="sng" dirty="0" err="1">
                <a:solidFill>
                  <a:srgbClr val="FF6600"/>
                </a:solidFill>
                <a:latin typeface="Andale Mono"/>
                <a:ea typeface="MS PGothic" charset="0"/>
                <a:cs typeface="Andale Mono"/>
              </a:rPr>
              <a:t>resultado</a:t>
            </a:r>
            <a:r>
              <a:rPr lang="ca-ES" sz="2000" b="1" i="1" u="sng" dirty="0">
                <a:solidFill>
                  <a:srgbClr val="FF6600"/>
                </a:solidFill>
                <a:latin typeface="Andale Mono"/>
                <a:ea typeface="MS PGothic" charset="0"/>
                <a:cs typeface="Andale Mono"/>
              </a:rPr>
              <a:t> </a:t>
            </a:r>
            <a:r>
              <a:rPr lang="ca-ES" sz="2000" b="1" i="1" u="sng" dirty="0" err="1">
                <a:solidFill>
                  <a:srgbClr val="FF6600"/>
                </a:solidFill>
                <a:latin typeface="Andale Mono"/>
                <a:ea typeface="MS PGothic" charset="0"/>
                <a:cs typeface="Andale Mono"/>
              </a:rPr>
              <a:t>manifiestamente</a:t>
            </a:r>
            <a:r>
              <a:rPr lang="ca-ES" sz="2000" b="1" i="1" u="sng" dirty="0">
                <a:solidFill>
                  <a:srgbClr val="FF6600"/>
                </a:solidFill>
                <a:latin typeface="Andale Mono"/>
                <a:ea typeface="MS PGothic" charset="0"/>
                <a:cs typeface="Andale Mono"/>
              </a:rPr>
              <a:t> </a:t>
            </a:r>
            <a:r>
              <a:rPr lang="ca-ES" sz="2000" b="1" i="1" u="sng" dirty="0" err="1">
                <a:solidFill>
                  <a:srgbClr val="FF6600"/>
                </a:solidFill>
                <a:latin typeface="Andale Mono"/>
                <a:ea typeface="MS PGothic" charset="0"/>
                <a:cs typeface="Andale Mono"/>
              </a:rPr>
              <a:t>imposible</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obtener</a:t>
            </a:r>
            <a:r>
              <a:rPr lang="ca-ES" sz="2000" i="1" dirty="0">
                <a:solidFill>
                  <a:schemeClr val="tx1">
                    <a:lumMod val="75000"/>
                    <a:lumOff val="25000"/>
                  </a:schemeClr>
                </a:solidFill>
                <a:latin typeface="Andale Mono"/>
                <a:ea typeface="MS PGothic" charset="0"/>
                <a:cs typeface="Andale Mono"/>
              </a:rPr>
              <a:t> la etiqueta específica indicada por el poder adjudicador o una etiqueta </a:t>
            </a:r>
            <a:r>
              <a:rPr lang="ca-ES" sz="2000" i="1" dirty="0" err="1">
                <a:solidFill>
                  <a:schemeClr val="tx1">
                    <a:lumMod val="75000"/>
                    <a:lumOff val="25000"/>
                  </a:schemeClr>
                </a:solidFill>
                <a:latin typeface="Andale Mono"/>
                <a:ea typeface="MS PGothic" charset="0"/>
                <a:cs typeface="Andale Mono"/>
              </a:rPr>
              <a:t>equivalente</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dentro</a:t>
            </a:r>
            <a:r>
              <a:rPr lang="ca-ES" sz="2000" i="1" dirty="0">
                <a:solidFill>
                  <a:schemeClr val="tx1">
                    <a:lumMod val="75000"/>
                    <a:lumOff val="25000"/>
                  </a:schemeClr>
                </a:solidFill>
                <a:latin typeface="Andale Mono"/>
                <a:ea typeface="MS PGothic" charset="0"/>
                <a:cs typeface="Andale Mono"/>
              </a:rPr>
              <a:t> de los </a:t>
            </a:r>
            <a:r>
              <a:rPr lang="ca-ES" sz="2000" i="1" dirty="0" err="1">
                <a:solidFill>
                  <a:schemeClr val="tx1">
                    <a:lumMod val="75000"/>
                    <a:lumOff val="25000"/>
                  </a:schemeClr>
                </a:solidFill>
                <a:latin typeface="Andale Mono"/>
                <a:ea typeface="MS PGothic" charset="0"/>
                <a:cs typeface="Andale Mono"/>
              </a:rPr>
              <a:t>plazos</a:t>
            </a:r>
            <a:r>
              <a:rPr lang="ca-ES" sz="2000" i="1" dirty="0">
                <a:solidFill>
                  <a:schemeClr val="tx1">
                    <a:lumMod val="75000"/>
                    <a:lumOff val="25000"/>
                  </a:schemeClr>
                </a:solidFill>
                <a:latin typeface="Andale Mono"/>
                <a:ea typeface="MS PGothic" charset="0"/>
                <a:cs typeface="Andale Mono"/>
              </a:rPr>
              <a:t> aplicables, el poder adjudicador </a:t>
            </a:r>
            <a:r>
              <a:rPr lang="ca-ES" sz="2000" i="1" dirty="0" err="1">
                <a:solidFill>
                  <a:schemeClr val="tx1">
                    <a:lumMod val="75000"/>
                    <a:lumOff val="25000"/>
                  </a:schemeClr>
                </a:solidFill>
                <a:latin typeface="Andale Mono"/>
                <a:ea typeface="MS PGothic" charset="0"/>
                <a:cs typeface="Andale Mono"/>
              </a:rPr>
              <a:t>aceptará</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otros</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medios</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adecuados</a:t>
            </a:r>
            <a:r>
              <a:rPr lang="ca-ES" sz="2000" i="1" dirty="0">
                <a:solidFill>
                  <a:schemeClr val="tx1">
                    <a:lumMod val="75000"/>
                    <a:lumOff val="25000"/>
                  </a:schemeClr>
                </a:solidFill>
                <a:latin typeface="Andale Mono"/>
                <a:ea typeface="MS PGothic" charset="0"/>
                <a:cs typeface="Andale Mono"/>
              </a:rPr>
              <a:t> de </a:t>
            </a:r>
            <a:r>
              <a:rPr lang="ca-ES" sz="2000" i="1" dirty="0" err="1">
                <a:solidFill>
                  <a:schemeClr val="tx1">
                    <a:lumMod val="75000"/>
                    <a:lumOff val="25000"/>
                  </a:schemeClr>
                </a:solidFill>
                <a:latin typeface="Andale Mono"/>
                <a:ea typeface="MS PGothic" charset="0"/>
                <a:cs typeface="Andale Mono"/>
              </a:rPr>
              <a:t>prueba</a:t>
            </a:r>
            <a:r>
              <a:rPr lang="ca-ES" sz="2000" i="1" dirty="0">
                <a:solidFill>
                  <a:schemeClr val="tx1">
                    <a:lumMod val="75000"/>
                    <a:lumOff val="25000"/>
                  </a:schemeClr>
                </a:solidFill>
                <a:latin typeface="Andale Mono"/>
                <a:ea typeface="MS PGothic" charset="0"/>
                <a:cs typeface="Andale Mono"/>
              </a:rPr>
              <a:t>, como por </a:t>
            </a:r>
            <a:r>
              <a:rPr lang="ca-ES" sz="2000" i="1" dirty="0" err="1">
                <a:solidFill>
                  <a:schemeClr val="tx1">
                    <a:lumMod val="75000"/>
                    <a:lumOff val="25000"/>
                  </a:schemeClr>
                </a:solidFill>
                <a:latin typeface="Andale Mono"/>
                <a:ea typeface="MS PGothic" charset="0"/>
                <a:cs typeface="Andale Mono"/>
              </a:rPr>
              <a:t>ejemplo</a:t>
            </a:r>
            <a:r>
              <a:rPr lang="ca-ES" sz="2000" i="1" dirty="0">
                <a:solidFill>
                  <a:schemeClr val="tx1">
                    <a:lumMod val="75000"/>
                    <a:lumOff val="25000"/>
                  </a:schemeClr>
                </a:solidFill>
                <a:latin typeface="Andale Mono"/>
                <a:ea typeface="MS PGothic" charset="0"/>
                <a:cs typeface="Andale Mono"/>
              </a:rPr>
              <a:t> un </a:t>
            </a:r>
            <a:r>
              <a:rPr lang="ca-ES" sz="2000" i="1" dirty="0" err="1">
                <a:solidFill>
                  <a:schemeClr val="tx1">
                    <a:lumMod val="75000"/>
                    <a:lumOff val="25000"/>
                  </a:schemeClr>
                </a:solidFill>
                <a:latin typeface="Andale Mono"/>
                <a:ea typeface="MS PGothic" charset="0"/>
                <a:cs typeface="Andale Mono"/>
              </a:rPr>
              <a:t>expediente</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técnico</a:t>
            </a:r>
            <a:r>
              <a:rPr lang="ca-ES" sz="2000" i="1" dirty="0">
                <a:solidFill>
                  <a:schemeClr val="tx1">
                    <a:lumMod val="75000"/>
                    <a:lumOff val="25000"/>
                  </a:schemeClr>
                </a:solidFill>
                <a:latin typeface="Andale Mono"/>
                <a:ea typeface="MS PGothic" charset="0"/>
                <a:cs typeface="Andale Mono"/>
              </a:rPr>
              <a:t> del </a:t>
            </a:r>
            <a:r>
              <a:rPr lang="ca-ES" sz="2000" i="1" dirty="0" err="1">
                <a:solidFill>
                  <a:schemeClr val="tx1">
                    <a:lumMod val="75000"/>
                    <a:lumOff val="25000"/>
                  </a:schemeClr>
                </a:solidFill>
                <a:latin typeface="Andale Mono"/>
                <a:ea typeface="MS PGothic" charset="0"/>
                <a:cs typeface="Andale Mono"/>
              </a:rPr>
              <a:t>fabricante</a:t>
            </a:r>
            <a:r>
              <a:rPr lang="ca-ES" sz="2000" i="1" dirty="0">
                <a:solidFill>
                  <a:schemeClr val="tx1">
                    <a:lumMod val="75000"/>
                    <a:lumOff val="25000"/>
                  </a:schemeClr>
                </a:solidFill>
                <a:latin typeface="Andale Mono"/>
                <a:ea typeface="MS PGothic" charset="0"/>
                <a:cs typeface="Andale Mono"/>
              </a:rPr>
              <a:t>, a </a:t>
            </a:r>
            <a:r>
              <a:rPr lang="ca-ES" sz="2000" i="1" dirty="0" err="1">
                <a:solidFill>
                  <a:schemeClr val="tx1">
                    <a:lumMod val="75000"/>
                    <a:lumOff val="25000"/>
                  </a:schemeClr>
                </a:solidFill>
                <a:latin typeface="Andale Mono"/>
                <a:ea typeface="MS PGothic" charset="0"/>
                <a:cs typeface="Andale Mono"/>
              </a:rPr>
              <a:t>condición</a:t>
            </a:r>
            <a:r>
              <a:rPr lang="ca-ES" sz="2000" i="1" dirty="0">
                <a:solidFill>
                  <a:schemeClr val="tx1">
                    <a:lumMod val="75000"/>
                    <a:lumOff val="25000"/>
                  </a:schemeClr>
                </a:solidFill>
                <a:latin typeface="Andale Mono"/>
                <a:ea typeface="MS PGothic" charset="0"/>
                <a:cs typeface="Andale Mono"/>
              </a:rPr>
              <a:t> de que el operador </a:t>
            </a:r>
            <a:r>
              <a:rPr lang="ca-ES" sz="2000" i="1" dirty="0" err="1">
                <a:solidFill>
                  <a:schemeClr val="tx1">
                    <a:lumMod val="75000"/>
                    <a:lumOff val="25000"/>
                  </a:schemeClr>
                </a:solidFill>
                <a:latin typeface="Andale Mono"/>
                <a:ea typeface="MS PGothic" charset="0"/>
                <a:cs typeface="Andale Mono"/>
              </a:rPr>
              <a:t>económico</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interesado</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demuestre</a:t>
            </a:r>
            <a:r>
              <a:rPr lang="ca-ES" sz="2000" i="1" dirty="0">
                <a:solidFill>
                  <a:schemeClr val="tx1">
                    <a:lumMod val="75000"/>
                    <a:lumOff val="25000"/>
                  </a:schemeClr>
                </a:solidFill>
                <a:latin typeface="Andale Mono"/>
                <a:ea typeface="MS PGothic" charset="0"/>
                <a:cs typeface="Andale Mono"/>
              </a:rPr>
              <a:t> que las </a:t>
            </a:r>
            <a:r>
              <a:rPr lang="ca-ES" sz="2000" i="1" dirty="0" err="1">
                <a:solidFill>
                  <a:schemeClr val="tx1">
                    <a:lumMod val="75000"/>
                    <a:lumOff val="25000"/>
                  </a:schemeClr>
                </a:solidFill>
                <a:latin typeface="Andale Mono"/>
                <a:ea typeface="MS PGothic" charset="0"/>
                <a:cs typeface="Andale Mono"/>
              </a:rPr>
              <a:t>obras</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suministros</a:t>
            </a:r>
            <a:r>
              <a:rPr lang="ca-ES" sz="2000" i="1" dirty="0">
                <a:solidFill>
                  <a:schemeClr val="tx1">
                    <a:lumMod val="75000"/>
                    <a:lumOff val="25000"/>
                  </a:schemeClr>
                </a:solidFill>
                <a:latin typeface="Andale Mono"/>
                <a:ea typeface="MS PGothic" charset="0"/>
                <a:cs typeface="Andale Mono"/>
              </a:rPr>
              <a:t> o </a:t>
            </a:r>
            <a:r>
              <a:rPr lang="ca-ES" sz="2000" i="1" dirty="0" err="1">
                <a:solidFill>
                  <a:schemeClr val="tx1">
                    <a:lumMod val="75000"/>
                    <a:lumOff val="25000"/>
                  </a:schemeClr>
                </a:solidFill>
                <a:latin typeface="Andale Mono"/>
                <a:ea typeface="MS PGothic" charset="0"/>
                <a:cs typeface="Andale Mono"/>
              </a:rPr>
              <a:t>servicios</a:t>
            </a:r>
            <a:r>
              <a:rPr lang="ca-ES" sz="2000" i="1" dirty="0">
                <a:solidFill>
                  <a:schemeClr val="tx1">
                    <a:lumMod val="75000"/>
                    <a:lumOff val="25000"/>
                  </a:schemeClr>
                </a:solidFill>
                <a:latin typeface="Andale Mono"/>
                <a:ea typeface="MS PGothic" charset="0"/>
                <a:cs typeface="Andale Mono"/>
              </a:rPr>
              <a:t> que ha de prestar </a:t>
            </a:r>
            <a:r>
              <a:rPr lang="ca-ES" sz="2000" i="1" dirty="0" err="1">
                <a:solidFill>
                  <a:schemeClr val="tx1">
                    <a:lumMod val="75000"/>
                    <a:lumOff val="25000"/>
                  </a:schemeClr>
                </a:solidFill>
                <a:latin typeface="Andale Mono"/>
                <a:ea typeface="MS PGothic" charset="0"/>
                <a:cs typeface="Andale Mono"/>
              </a:rPr>
              <a:t>cumplen</a:t>
            </a:r>
            <a:r>
              <a:rPr lang="ca-ES" sz="2000" i="1" dirty="0">
                <a:solidFill>
                  <a:schemeClr val="tx1">
                    <a:lumMod val="75000"/>
                    <a:lumOff val="25000"/>
                  </a:schemeClr>
                </a:solidFill>
                <a:latin typeface="Andale Mono"/>
                <a:ea typeface="MS PGothic" charset="0"/>
                <a:cs typeface="Andale Mono"/>
              </a:rPr>
              <a:t> los </a:t>
            </a:r>
            <a:r>
              <a:rPr lang="ca-ES" sz="2000" i="1" dirty="0" err="1">
                <a:solidFill>
                  <a:schemeClr val="tx1">
                    <a:lumMod val="75000"/>
                    <a:lumOff val="25000"/>
                  </a:schemeClr>
                </a:solidFill>
                <a:latin typeface="Andale Mono"/>
                <a:ea typeface="MS PGothic" charset="0"/>
                <a:cs typeface="Andale Mono"/>
              </a:rPr>
              <a:t>requisitos</a:t>
            </a:r>
            <a:r>
              <a:rPr lang="ca-ES" sz="2000" i="1" dirty="0">
                <a:solidFill>
                  <a:schemeClr val="tx1">
                    <a:lumMod val="75000"/>
                    <a:lumOff val="25000"/>
                  </a:schemeClr>
                </a:solidFill>
                <a:latin typeface="Andale Mono"/>
                <a:ea typeface="MS PGothic" charset="0"/>
                <a:cs typeface="Andale Mono"/>
              </a:rPr>
              <a:t> de la etiqueta específica o los </a:t>
            </a:r>
            <a:r>
              <a:rPr lang="ca-ES" sz="2000" i="1" dirty="0" err="1">
                <a:solidFill>
                  <a:schemeClr val="tx1">
                    <a:lumMod val="75000"/>
                    <a:lumOff val="25000"/>
                  </a:schemeClr>
                </a:solidFill>
                <a:latin typeface="Andale Mono"/>
                <a:ea typeface="MS PGothic" charset="0"/>
                <a:cs typeface="Andale Mono"/>
              </a:rPr>
              <a:t>requisitos</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específicos</a:t>
            </a:r>
            <a:r>
              <a:rPr lang="ca-ES" sz="2000" i="1" dirty="0">
                <a:solidFill>
                  <a:schemeClr val="tx1">
                    <a:lumMod val="75000"/>
                    <a:lumOff val="25000"/>
                  </a:schemeClr>
                </a:solidFill>
                <a:latin typeface="Andale Mono"/>
                <a:ea typeface="MS PGothic" charset="0"/>
                <a:cs typeface="Andale Mono"/>
              </a:rPr>
              <a:t> </a:t>
            </a:r>
            <a:r>
              <a:rPr lang="ca-ES" sz="2000" i="1" dirty="0" err="1">
                <a:solidFill>
                  <a:schemeClr val="tx1">
                    <a:lumMod val="75000"/>
                    <a:lumOff val="25000"/>
                  </a:schemeClr>
                </a:solidFill>
                <a:latin typeface="Andale Mono"/>
                <a:ea typeface="MS PGothic" charset="0"/>
                <a:cs typeface="Andale Mono"/>
              </a:rPr>
              <a:t>indicados</a:t>
            </a:r>
            <a:r>
              <a:rPr lang="ca-ES" sz="2000" i="1" dirty="0">
                <a:solidFill>
                  <a:schemeClr val="tx1">
                    <a:lumMod val="75000"/>
                    <a:lumOff val="25000"/>
                  </a:schemeClr>
                </a:solidFill>
                <a:latin typeface="Andale Mono"/>
                <a:ea typeface="MS PGothic" charset="0"/>
                <a:cs typeface="Andale Mono"/>
              </a:rPr>
              <a:t> por el poder adjudicador</a:t>
            </a:r>
            <a:r>
              <a:rPr lang="ca-ES" sz="2000" dirty="0">
                <a:solidFill>
                  <a:schemeClr val="tx1">
                    <a:lumMod val="75000"/>
                    <a:lumOff val="25000"/>
                  </a:schemeClr>
                </a:solidFill>
                <a:latin typeface="Andale Mono"/>
                <a:ea typeface="MS PGothic" charset="0"/>
                <a:cs typeface="Andale Mono"/>
              </a:rPr>
              <a:t>.</a:t>
            </a:r>
            <a:endParaRPr lang="es-ES" sz="2000" dirty="0">
              <a:solidFill>
                <a:schemeClr val="tx1">
                  <a:lumMod val="75000"/>
                  <a:lumOff val="25000"/>
                </a:schemeClr>
              </a:solidFill>
              <a:latin typeface="Andale Mono"/>
              <a:ea typeface="MS PGothic" charset="0"/>
              <a:cs typeface="Andale Mono"/>
            </a:endParaRPr>
          </a:p>
          <a:p>
            <a:pPr indent="-182880" eaLnBrk="1" fontAlgn="auto" hangingPunct="1">
              <a:lnSpc>
                <a:spcPct val="80000"/>
              </a:lnSpc>
              <a:buClr>
                <a:schemeClr val="accent6">
                  <a:lumMod val="75000"/>
                </a:schemeClr>
              </a:buClr>
              <a:defRPr/>
            </a:pPr>
            <a:endParaRPr lang="ca-ES" sz="2000" dirty="0">
              <a:solidFill>
                <a:schemeClr val="tx1">
                  <a:lumMod val="75000"/>
                  <a:lumOff val="25000"/>
                </a:schemeClr>
              </a:solidFill>
              <a:latin typeface="Franklin Gothic Book" charset="0"/>
              <a:ea typeface="MS PGothic" charset="0"/>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1AEF21-7224-4B85-90EB-3B234B16D07E}" type="slidenum">
              <a:rPr lang="en-US" smtClean="0">
                <a:solidFill>
                  <a:srgbClr val="A4DF29"/>
                </a:solidFill>
                <a:latin typeface="Franklin Gothic Book" pitchFamily="34" charset="0"/>
                <a:ea typeface="MS PGothic"/>
                <a:cs typeface="MS PGothic"/>
              </a:rPr>
              <a:pPr fontAlgn="base">
                <a:spcBef>
                  <a:spcPct val="0"/>
                </a:spcBef>
                <a:spcAft>
                  <a:spcPct val="0"/>
                </a:spcAft>
              </a:pPr>
              <a:t>59</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972839" y="4372168"/>
            <a:ext cx="7332962" cy="1143000"/>
          </a:xfrm>
        </p:spPr>
        <p:txBody>
          <a:bodyPr/>
          <a:lstStyle/>
          <a:p>
            <a:pPr marL="320040" indent="-320040" eaLnBrk="1" fontAlgn="auto" hangingPunct="1">
              <a:spcAft>
                <a:spcPts val="0"/>
              </a:spcAft>
              <a:buClr>
                <a:schemeClr val="accent6">
                  <a:lumMod val="75000"/>
                </a:schemeClr>
              </a:buClr>
              <a:defRPr/>
            </a:pPr>
            <a:r>
              <a:rPr lang="ca-ES" sz="2400" dirty="0">
                <a:latin typeface="Franklin Gothic Book" charset="0"/>
                <a:ea typeface="MS PGothic" charset="0"/>
              </a:rPr>
              <a:t>article </a:t>
            </a:r>
            <a:r>
              <a:rPr lang="ca-ES" sz="2400" dirty="0" smtClean="0">
                <a:latin typeface="Franklin Gothic Book" charset="0"/>
                <a:ea typeface="MS PGothic" charset="0"/>
              </a:rPr>
              <a:t>62, directiva 24/2014</a:t>
            </a:r>
            <a:r>
              <a:rPr lang="ca-ES" sz="2400" dirty="0">
                <a:latin typeface="Franklin Gothic Book" charset="0"/>
                <a:ea typeface="MS PGothic" charset="0"/>
              </a:rPr>
              <a:t/>
            </a:r>
            <a:br>
              <a:rPr lang="ca-ES" sz="2400" dirty="0">
                <a:latin typeface="Franklin Gothic Book" charset="0"/>
                <a:ea typeface="MS PGothic" charset="0"/>
              </a:rPr>
            </a:br>
            <a:r>
              <a:rPr lang="ca-ES" sz="2400" dirty="0" smtClean="0">
                <a:effectLst>
                  <a:outerShdw blurRad="38100" dist="38100" dir="2700000" algn="tl">
                    <a:srgbClr val="DDDDDD"/>
                  </a:outerShdw>
                </a:effectLst>
                <a:latin typeface="Franklin Gothic Medium" charset="0"/>
                <a:ea typeface="MS PGothic" charset="0"/>
              </a:rPr>
              <a:t>Qualitat </a:t>
            </a:r>
            <a:r>
              <a:rPr lang="ca-ES" sz="2400" dirty="0">
                <a:effectLst>
                  <a:outerShdw blurRad="38100" dist="38100" dir="2700000" algn="tl">
                    <a:srgbClr val="DDDDDD"/>
                  </a:outerShdw>
                </a:effectLst>
                <a:latin typeface="Franklin Gothic Medium" charset="0"/>
                <a:ea typeface="MS PGothic" charset="0"/>
              </a:rPr>
              <a:t>i gestió </a:t>
            </a:r>
            <a:r>
              <a:rPr lang="ca-ES" sz="2400" dirty="0" smtClean="0">
                <a:effectLst>
                  <a:outerShdw blurRad="38100" dist="38100" dir="2700000" algn="tl">
                    <a:srgbClr val="DDDDDD"/>
                  </a:outerShdw>
                </a:effectLst>
                <a:latin typeface="Franklin Gothic Medium" charset="0"/>
                <a:ea typeface="MS PGothic" charset="0"/>
              </a:rPr>
              <a:t>mediambiental</a:t>
            </a:r>
            <a:br>
              <a:rPr lang="ca-ES" sz="2400" dirty="0" smtClean="0">
                <a:effectLst>
                  <a:outerShdw blurRad="38100" dist="38100" dir="2700000" algn="tl">
                    <a:srgbClr val="DDDDDD"/>
                  </a:outerShdw>
                </a:effectLst>
                <a:latin typeface="Franklin Gothic Medium" charset="0"/>
                <a:ea typeface="MS PGothic" charset="0"/>
              </a:rPr>
            </a:br>
            <a:r>
              <a:rPr lang="ca-ES" sz="2400" dirty="0" smtClean="0">
                <a:solidFill>
                  <a:srgbClr val="FF6600"/>
                </a:solidFill>
                <a:effectLst>
                  <a:outerShdw blurRad="38100" dist="38100" dir="2700000" algn="tl">
                    <a:srgbClr val="DDDDDD"/>
                  </a:outerShdw>
                </a:effectLst>
                <a:latin typeface="Franklin Gothic Medium" charset="0"/>
                <a:ea typeface="MS PGothic" charset="0"/>
              </a:rPr>
              <a:t>L’efecte directe modifica art 80.2 i 81.2  TRLCSP</a:t>
            </a:r>
            <a:endParaRPr lang="ca-ES" sz="2400" dirty="0">
              <a:effectLst>
                <a:outerShdw blurRad="38100" dist="38100" dir="2700000" algn="tl">
                  <a:srgbClr val="DDDDDD"/>
                </a:outerShdw>
              </a:effectLst>
              <a:latin typeface="Franklin Gothic Medium" charset="0"/>
              <a:ea typeface="MS PGothic" charset="0"/>
            </a:endParaRPr>
          </a:p>
        </p:txBody>
      </p:sp>
      <p:sp>
        <p:nvSpPr>
          <p:cNvPr id="114691" name="Marcador de contenido 2"/>
          <p:cNvSpPr>
            <a:spLocks noGrp="1"/>
          </p:cNvSpPr>
          <p:nvPr>
            <p:ph sz="quarter" idx="13"/>
          </p:nvPr>
        </p:nvSpPr>
        <p:spPr>
          <a:xfrm>
            <a:off x="1143000" y="731838"/>
            <a:ext cx="6400800" cy="3475037"/>
          </a:xfrm>
        </p:spPr>
        <p:txBody>
          <a:bodyPr/>
          <a:lstStyle/>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algn="ctr" eaLnBrk="1" hangingPunct="1">
              <a:buFont typeface="Wingdings 2" pitchFamily="18" charset="2"/>
              <a:buNone/>
            </a:pPr>
            <a:r>
              <a:rPr lang="ca-ES" smtClean="0">
                <a:latin typeface="Verdana" pitchFamily="34" charset="0"/>
                <a:ea typeface="MS PGothic"/>
                <a:cs typeface="Verdana" pitchFamily="34" charset="0"/>
              </a:rPr>
              <a:t>Es reforça la eventual obligatorietat del requisit que l’operador econòmic acrediti compleix determinades normes de gestió de qualitat i de gestió mediambiental...</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47580" y="1122947"/>
            <a:ext cx="8656720" cy="4555094"/>
          </a:xfrm>
          <a:prstGeom prst="rect">
            <a:avLst/>
          </a:prstGeom>
          <a:noFill/>
        </p:spPr>
        <p:txBody>
          <a:bodyPr>
            <a:spAutoFit/>
          </a:bodyPr>
          <a:lstStyle/>
          <a:p>
            <a:pPr fontAlgn="auto">
              <a:spcBef>
                <a:spcPts val="0"/>
              </a:spcBef>
              <a:spcAft>
                <a:spcPts val="0"/>
              </a:spcAft>
              <a:defRPr/>
            </a:pPr>
            <a:r>
              <a:rPr lang="ca-ES" sz="2000" dirty="0">
                <a:solidFill>
                  <a:srgbClr val="FF6600"/>
                </a:solidFill>
                <a:latin typeface="Arial Narrow"/>
                <a:cs typeface="Arial Narrow"/>
              </a:rPr>
              <a:t>Criteris per considerar l’efecte directe de les directives de contractació pública</a:t>
            </a:r>
          </a:p>
          <a:p>
            <a:pPr fontAlgn="auto">
              <a:spcBef>
                <a:spcPts val="0"/>
              </a:spcBef>
              <a:spcAft>
                <a:spcPts val="0"/>
              </a:spcAft>
              <a:defRPr/>
            </a:pPr>
            <a:endParaRPr lang="ca-ES" dirty="0">
              <a:latin typeface="Arial Narrow"/>
              <a:cs typeface="Arial Narrow"/>
            </a:endParaRPr>
          </a:p>
          <a:p>
            <a:pPr fontAlgn="auto">
              <a:spcBef>
                <a:spcPts val="0"/>
              </a:spcBef>
              <a:spcAft>
                <a:spcPts val="0"/>
              </a:spcAft>
              <a:defRPr/>
            </a:pPr>
            <a:r>
              <a:rPr lang="ca-ES" i="1" dirty="0">
                <a:latin typeface="Arial Narrow"/>
                <a:cs typeface="Arial Narrow"/>
              </a:rPr>
              <a:t>1.- </a:t>
            </a:r>
            <a:r>
              <a:rPr lang="ca-ES" i="1" dirty="0">
                <a:solidFill>
                  <a:srgbClr val="0000FF"/>
                </a:solidFill>
                <a:latin typeface="Arial Narrow"/>
                <a:cs typeface="Arial Narrow"/>
              </a:rPr>
              <a:t>L'àmbit material de vinculació de les directives </a:t>
            </a:r>
            <a:r>
              <a:rPr lang="ca-ES" i="1" dirty="0">
                <a:latin typeface="Arial Narrow"/>
                <a:cs typeface="Arial Narrow"/>
              </a:rPr>
              <a:t>i, avui, del seu efecte directe, es determina en funció l’objecte del contracte i el VEC</a:t>
            </a:r>
          </a:p>
          <a:p>
            <a:pPr fontAlgn="auto">
              <a:spcBef>
                <a:spcPts val="0"/>
              </a:spcBef>
              <a:spcAft>
                <a:spcPts val="0"/>
              </a:spcAft>
              <a:defRPr/>
            </a:pPr>
            <a:endParaRPr lang="ca-ES" i="1" dirty="0">
              <a:latin typeface="Arial Narrow"/>
              <a:cs typeface="Arial Narrow"/>
            </a:endParaRPr>
          </a:p>
          <a:p>
            <a:pPr fontAlgn="auto">
              <a:spcBef>
                <a:spcPts val="0"/>
              </a:spcBef>
              <a:spcAft>
                <a:spcPts val="0"/>
              </a:spcAft>
              <a:defRPr/>
            </a:pPr>
            <a:r>
              <a:rPr lang="ca-ES" i="1" dirty="0">
                <a:latin typeface="Arial Narrow"/>
                <a:cs typeface="Arial Narrow"/>
              </a:rPr>
              <a:t>2.- Els contractes amb VEC inferior al determinat a les directives </a:t>
            </a:r>
            <a:r>
              <a:rPr lang="ca-E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a:cs typeface="Arial Narrow"/>
              </a:rPr>
              <a:t>estan exclosos </a:t>
            </a:r>
            <a:r>
              <a:rPr lang="ca-ES" i="1" dirty="0">
                <a:latin typeface="Arial Narrow"/>
                <a:cs typeface="Arial Narrow"/>
              </a:rPr>
              <a:t>i es regeixen pels principis del TFUE i, avui, pel TRLCSP</a:t>
            </a:r>
          </a:p>
          <a:p>
            <a:pPr fontAlgn="auto">
              <a:spcBef>
                <a:spcPts val="0"/>
              </a:spcBef>
              <a:spcAft>
                <a:spcPts val="0"/>
              </a:spcAft>
              <a:defRPr/>
            </a:pPr>
            <a:endParaRPr lang="ca-ES" i="1" dirty="0">
              <a:latin typeface="Arial Narrow"/>
              <a:cs typeface="Arial Narrow"/>
            </a:endParaRPr>
          </a:p>
          <a:p>
            <a:pPr fontAlgn="auto">
              <a:spcBef>
                <a:spcPts val="0"/>
              </a:spcBef>
              <a:spcAft>
                <a:spcPts val="0"/>
              </a:spcAft>
              <a:defRPr/>
            </a:pPr>
            <a:r>
              <a:rPr lang="ca-ES" i="1" dirty="0">
                <a:latin typeface="Arial Narrow"/>
                <a:cs typeface="Arial Narrow"/>
              </a:rPr>
              <a:t>3.- Quan la regulació comunitària ha estat integrada en el conjunt del TRLCSP, sense considerar el VEC, els efectes jurídics  </a:t>
            </a:r>
            <a:r>
              <a:rPr lang="ca-ES" i="1" cap="small" dirty="0">
                <a:solidFill>
                  <a:srgbClr val="0000FF"/>
                </a:solidFill>
                <a:latin typeface="Arial Narrow"/>
                <a:cs typeface="Arial Narrow"/>
              </a:rPr>
              <a:t>poden aplicar en tot el TRLCSP</a:t>
            </a:r>
          </a:p>
          <a:p>
            <a:pPr fontAlgn="auto">
              <a:spcBef>
                <a:spcPts val="0"/>
              </a:spcBef>
              <a:spcAft>
                <a:spcPts val="0"/>
              </a:spcAft>
              <a:defRPr/>
            </a:pPr>
            <a:endParaRPr lang="ca-ES" i="1" dirty="0">
              <a:latin typeface="Arial Narrow"/>
              <a:cs typeface="Arial Narrow"/>
            </a:endParaRPr>
          </a:p>
          <a:p>
            <a:pPr fontAlgn="auto">
              <a:spcBef>
                <a:spcPts val="0"/>
              </a:spcBef>
              <a:spcAft>
                <a:spcPts val="0"/>
              </a:spcAft>
              <a:defRPr/>
            </a:pPr>
            <a:r>
              <a:rPr lang="ca-ES" i="1" dirty="0">
                <a:latin typeface="Arial Narrow"/>
                <a:cs typeface="Arial Narrow"/>
              </a:rPr>
              <a:t>4.- </a:t>
            </a:r>
            <a:r>
              <a:rPr lang="ca-ES" b="1" i="1" dirty="0">
                <a:ln w="1905"/>
                <a:solidFill>
                  <a:srgbClr val="0000FF"/>
                </a:solidFill>
                <a:effectLst>
                  <a:innerShdw blurRad="69850" dist="43180" dir="5400000">
                    <a:srgbClr val="000000">
                      <a:alpha val="65000"/>
                    </a:srgbClr>
                  </a:innerShdw>
                </a:effectLst>
                <a:latin typeface="Arial Narrow"/>
                <a:cs typeface="Arial Narrow"/>
              </a:rPr>
              <a:t>El principi de legalitat</a:t>
            </a:r>
            <a:r>
              <a:rPr lang="ca-ES" i="1" dirty="0">
                <a:latin typeface="Arial Narrow"/>
                <a:cs typeface="Arial Narrow"/>
              </a:rPr>
              <a:t>: en la franja no SARA, considerar la regulació del TRLCSP i la seva oposició a la regulació directiva 24/2014</a:t>
            </a:r>
          </a:p>
          <a:p>
            <a:pPr fontAlgn="auto">
              <a:spcBef>
                <a:spcPts val="0"/>
              </a:spcBef>
              <a:spcAft>
                <a:spcPts val="0"/>
              </a:spcAft>
              <a:defRPr/>
            </a:pPr>
            <a:endParaRPr lang="ca-ES" i="1" dirty="0">
              <a:latin typeface="Arial Narrow"/>
              <a:cs typeface="Arial Narrow"/>
            </a:endParaRPr>
          </a:p>
          <a:p>
            <a:pPr fontAlgn="auto">
              <a:spcBef>
                <a:spcPts val="0"/>
              </a:spcBef>
              <a:spcAft>
                <a:spcPts val="0"/>
              </a:spcAft>
              <a:defRPr/>
            </a:pPr>
            <a:r>
              <a:rPr lang="ca-ES" i="1" dirty="0">
                <a:latin typeface="Arial Narrow"/>
                <a:cs typeface="Arial Narrow"/>
              </a:rPr>
              <a:t>4.- Quines son les noves incorporacions de la directiva 24 i 23/2014 i quins preceptes es reiteren respecte la directiva 18/2004 que ja fora transposada?</a:t>
            </a:r>
          </a:p>
        </p:txBody>
      </p:sp>
      <p:sp>
        <p:nvSpPr>
          <p:cNvPr id="2" name="Marcador de número de diapositiva 1"/>
          <p:cNvSpPr>
            <a:spLocks noGrp="1"/>
          </p:cNvSpPr>
          <p:nvPr>
            <p:ph type="sldNum" sz="quarter" idx="12"/>
          </p:nvPr>
        </p:nvSpPr>
        <p:spPr/>
        <p:txBody>
          <a:bodyPr/>
          <a:lstStyle/>
          <a:p>
            <a:pPr>
              <a:defRPr/>
            </a:pPr>
            <a:fld id="{A2A9EE0A-7F6A-4554-AFDF-153473EEC7E8}" type="slidenum">
              <a:rPr lang="en-US"/>
              <a:pPr>
                <a:defRPr/>
              </a:pPr>
              <a:t>6</a:t>
            </a:fld>
            <a:endParaRPr lang="en-US" dirty="0"/>
          </a:p>
        </p:txBody>
      </p:sp>
      <p:sp>
        <p:nvSpPr>
          <p:cNvPr id="3" name="Marcador de pie de página 2"/>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3B23F4-C859-4D8E-9EE8-FB1D33029821}" type="slidenum">
              <a:rPr lang="en-US" smtClean="0">
                <a:solidFill>
                  <a:srgbClr val="A4DF29"/>
                </a:solidFill>
                <a:latin typeface="Franklin Gothic Book" pitchFamily="34" charset="0"/>
                <a:ea typeface="MS PGothic"/>
                <a:cs typeface="MS PGothic"/>
              </a:rPr>
              <a:pPr fontAlgn="base">
                <a:spcBef>
                  <a:spcPct val="0"/>
                </a:spcBef>
                <a:spcAft>
                  <a:spcPct val="0"/>
                </a:spcAft>
              </a:pPr>
              <a:t>60</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143001" y="4372168"/>
            <a:ext cx="7162800" cy="1143000"/>
          </a:xfrm>
        </p:spPr>
        <p:txBody>
          <a:bodyPr/>
          <a:lstStyle/>
          <a:p>
            <a:pPr marL="320040" indent="-320040" eaLnBrk="1" fontAlgn="auto" hangingPunct="1">
              <a:spcAft>
                <a:spcPts val="0"/>
              </a:spcAft>
              <a:buClr>
                <a:schemeClr val="accent6">
                  <a:lumMod val="75000"/>
                </a:schemeClr>
              </a:buClr>
              <a:defRPr/>
            </a:pPr>
            <a:r>
              <a:rPr lang="ca-ES" sz="2800" dirty="0">
                <a:effectLst>
                  <a:outerShdw blurRad="38100" dist="38100" dir="2700000" algn="tl">
                    <a:srgbClr val="DDDDDD"/>
                  </a:outerShdw>
                </a:effectLst>
                <a:latin typeface="Franklin Gothic Medium" charset="0"/>
                <a:ea typeface="MS PGothic" charset="0"/>
              </a:rPr>
              <a:t>Oferta econòmicament més avantatjosa...</a:t>
            </a:r>
            <a:br>
              <a:rPr lang="ca-ES" sz="2800" dirty="0">
                <a:effectLst>
                  <a:outerShdw blurRad="38100" dist="38100" dir="2700000" algn="tl">
                    <a:srgbClr val="DDDDDD"/>
                  </a:outerShdw>
                </a:effectLst>
                <a:latin typeface="Franklin Gothic Medium" charset="0"/>
                <a:ea typeface="MS PGothic" charset="0"/>
              </a:rPr>
            </a:br>
            <a:r>
              <a:rPr lang="ca-ES" sz="2800" dirty="0">
                <a:effectLst>
                  <a:outerShdw blurRad="38100" dist="38100" dir="2700000" algn="tl">
                    <a:srgbClr val="DDDDDD"/>
                  </a:outerShdw>
                </a:effectLst>
                <a:latin typeface="Franklin Gothic Medium" charset="0"/>
                <a:ea typeface="MS PGothic" charset="0"/>
              </a:rPr>
              <a:t>art 67 directiva 24/2014</a:t>
            </a:r>
          </a:p>
        </p:txBody>
      </p:sp>
      <p:sp>
        <p:nvSpPr>
          <p:cNvPr id="65539" name="Marcador de contenido 2"/>
          <p:cNvSpPr>
            <a:spLocks noGrp="1"/>
          </p:cNvSpPr>
          <p:nvPr>
            <p:ph sz="quarter" idx="13"/>
          </p:nvPr>
        </p:nvSpPr>
        <p:spPr/>
        <p:txBody>
          <a:bodyPr rtlCol="0">
            <a:normAutofit fontScale="62500" lnSpcReduction="20000"/>
          </a:bodyPr>
          <a:lstStyle/>
          <a:p>
            <a:pPr indent="-182880" eaLnBrk="1" fontAlgn="auto" hangingPunct="1">
              <a:lnSpc>
                <a:spcPct val="110000"/>
              </a:lnSpc>
              <a:buClr>
                <a:schemeClr val="accent6">
                  <a:lumMod val="75000"/>
                </a:schemeClr>
              </a:buClr>
              <a:defRPr/>
            </a:pPr>
            <a:r>
              <a:rPr lang="ca-ES" sz="3000" dirty="0">
                <a:solidFill>
                  <a:schemeClr val="tx1">
                    <a:lumMod val="75000"/>
                    <a:lumOff val="25000"/>
                  </a:schemeClr>
                </a:solidFill>
                <a:latin typeface="Franklin Gothic Book" charset="0"/>
                <a:ea typeface="MS PGothic" charset="0"/>
              </a:rPr>
              <a:t>La </a:t>
            </a:r>
            <a:r>
              <a:rPr lang="ca-ES" sz="3000" dirty="0" smtClean="0">
                <a:solidFill>
                  <a:schemeClr val="tx1">
                    <a:lumMod val="75000"/>
                    <a:lumOff val="25000"/>
                  </a:schemeClr>
                </a:solidFill>
                <a:latin typeface="Franklin Gothic Book" charset="0"/>
                <a:ea typeface="MS PGothic" charset="0"/>
              </a:rPr>
              <a:t>RELACIÓ </a:t>
            </a:r>
            <a:r>
              <a:rPr lang="ca-ES" sz="3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Franklin Gothic Book" charset="0"/>
                <a:ea typeface="MS PGothic" charset="0"/>
              </a:rPr>
              <a:t>COST/EFICÀCIA </a:t>
            </a:r>
            <a:r>
              <a:rPr lang="ca-ES" sz="3000" dirty="0" smtClean="0">
                <a:solidFill>
                  <a:schemeClr val="tx1">
                    <a:lumMod val="75000"/>
                    <a:lumOff val="25000"/>
                  </a:schemeClr>
                </a:solidFill>
                <a:latin typeface="Franklin Gothic Book" charset="0"/>
                <a:ea typeface="MS PGothic" charset="0"/>
              </a:rPr>
              <a:t>...millor </a:t>
            </a:r>
            <a:r>
              <a:rPr lang="ca-ES" sz="3000" dirty="0">
                <a:solidFill>
                  <a:schemeClr val="tx1">
                    <a:lumMod val="75000"/>
                    <a:lumOff val="25000"/>
                  </a:schemeClr>
                </a:solidFill>
                <a:latin typeface="Franklin Gothic Book" charset="0"/>
                <a:ea typeface="MS PGothic" charset="0"/>
              </a:rPr>
              <a:t>relació qualitat/preu...</a:t>
            </a:r>
            <a:r>
              <a:rPr lang="ca-ES" sz="3000" dirty="0">
                <a:solidFill>
                  <a:srgbClr val="0000FF"/>
                </a:solidFill>
                <a:latin typeface="Franklin Gothic Book" charset="0"/>
                <a:ea typeface="MS PGothic" charset="0"/>
              </a:rPr>
              <a:t>cost del cicle de vida</a:t>
            </a:r>
          </a:p>
          <a:p>
            <a:pPr indent="-182880" eaLnBrk="1" fontAlgn="auto" hangingPunct="1">
              <a:lnSpc>
                <a:spcPct val="80000"/>
              </a:lnSpc>
              <a:buClr>
                <a:schemeClr val="accent6">
                  <a:lumMod val="75000"/>
                </a:schemeClr>
              </a:buClr>
              <a:defRPr/>
            </a:pPr>
            <a:endParaRPr lang="ca-ES" sz="3000" dirty="0">
              <a:solidFill>
                <a:schemeClr val="tx1">
                  <a:lumMod val="75000"/>
                  <a:lumOff val="25000"/>
                </a:schemeClr>
              </a:solidFill>
              <a:latin typeface="Franklin Gothic Book" charset="0"/>
              <a:ea typeface="MS PGothic" charset="0"/>
            </a:endParaRPr>
          </a:p>
          <a:p>
            <a:pPr indent="-182880" eaLnBrk="1" fontAlgn="auto" hangingPunct="1">
              <a:lnSpc>
                <a:spcPct val="110000"/>
              </a:lnSpc>
              <a:buClr>
                <a:schemeClr val="accent6">
                  <a:lumMod val="75000"/>
                </a:schemeClr>
              </a:buClr>
              <a:defRPr/>
            </a:pPr>
            <a:r>
              <a:rPr lang="ca-ES" sz="3000" dirty="0">
                <a:solidFill>
                  <a:schemeClr val="tx1">
                    <a:lumMod val="75000"/>
                    <a:lumOff val="25000"/>
                  </a:schemeClr>
                </a:solidFill>
                <a:latin typeface="Franklin Gothic Book" charset="0"/>
                <a:ea typeface="MS PGothic" charset="0"/>
              </a:rPr>
              <a:t>És possible l’experiència del personal encarregat d’executar el contracte si la qualitat del personal pot afectar de manera significativa l’execució del </a:t>
            </a:r>
            <a:r>
              <a:rPr lang="ca-ES" sz="3000" dirty="0" smtClean="0">
                <a:solidFill>
                  <a:schemeClr val="tx1">
                    <a:lumMod val="75000"/>
                    <a:lumOff val="25000"/>
                  </a:schemeClr>
                </a:solidFill>
                <a:latin typeface="Franklin Gothic Book" charset="0"/>
                <a:ea typeface="MS PGothic" charset="0"/>
              </a:rPr>
              <a:t>contracte </a:t>
            </a:r>
            <a:r>
              <a:rPr lang="ca-ES" sz="3000" dirty="0">
                <a:solidFill>
                  <a:schemeClr val="tx1">
                    <a:lumMod val="75000"/>
                    <a:lumOff val="25000"/>
                  </a:schemeClr>
                </a:solidFill>
                <a:latin typeface="Franklin Gothic Book" charset="0"/>
                <a:ea typeface="MS PGothic" charset="0"/>
              </a:rPr>
              <a:t>-</a:t>
            </a:r>
            <a:r>
              <a:rPr lang="ca-ES" sz="3000" dirty="0" smtClean="0">
                <a:solidFill>
                  <a:schemeClr val="tx1">
                    <a:lumMod val="75000"/>
                    <a:lumOff val="25000"/>
                  </a:schemeClr>
                </a:solidFill>
                <a:latin typeface="Franklin Gothic Book" charset="0"/>
                <a:ea typeface="MS PGothic" charset="0"/>
              </a:rPr>
              <a:t>Art 67.2.b)-.</a:t>
            </a:r>
            <a:r>
              <a:rPr lang="ca-ES" sz="3000" dirty="0" smtClean="0">
                <a:solidFill>
                  <a:srgbClr val="FF6600"/>
                </a:solidFill>
                <a:latin typeface="Franklin Gothic Book" charset="0"/>
                <a:ea typeface="MS PGothic" charset="0"/>
              </a:rPr>
              <a:t>Efecte directe dispositiu i estructurant TRLCSP?</a:t>
            </a:r>
            <a:endParaRPr lang="ca-ES" sz="3000" dirty="0">
              <a:solidFill>
                <a:schemeClr val="tx1">
                  <a:lumMod val="75000"/>
                  <a:lumOff val="25000"/>
                </a:schemeClr>
              </a:solidFill>
              <a:latin typeface="Franklin Gothic Book" charset="0"/>
              <a:ea typeface="MS PGothic" charset="0"/>
            </a:endParaRPr>
          </a:p>
          <a:p>
            <a:pPr indent="-182880" eaLnBrk="1" fontAlgn="auto" hangingPunct="1">
              <a:lnSpc>
                <a:spcPct val="80000"/>
              </a:lnSpc>
              <a:buClr>
                <a:schemeClr val="accent6">
                  <a:lumMod val="75000"/>
                </a:schemeClr>
              </a:buClr>
              <a:defRPr/>
            </a:pPr>
            <a:endParaRPr lang="ca-ES" sz="3000" dirty="0">
              <a:solidFill>
                <a:schemeClr val="tx1">
                  <a:lumMod val="75000"/>
                  <a:lumOff val="25000"/>
                </a:schemeClr>
              </a:solidFill>
              <a:latin typeface="Franklin Gothic Book" charset="0"/>
              <a:ea typeface="MS PGothic" charset="0"/>
            </a:endParaRPr>
          </a:p>
          <a:p>
            <a:pPr indent="-182880" eaLnBrk="1" fontAlgn="auto" hangingPunct="1">
              <a:lnSpc>
                <a:spcPct val="110000"/>
              </a:lnSpc>
              <a:buClr>
                <a:schemeClr val="accent6">
                  <a:lumMod val="75000"/>
                </a:schemeClr>
              </a:buClr>
              <a:defRPr/>
            </a:pPr>
            <a:r>
              <a:rPr lang="ca-ES" sz="3000" dirty="0">
                <a:solidFill>
                  <a:schemeClr val="tx1">
                    <a:lumMod val="75000"/>
                    <a:lumOff val="25000"/>
                  </a:schemeClr>
                </a:solidFill>
                <a:latin typeface="Franklin Gothic Book" charset="0"/>
                <a:ea typeface="MS PGothic" charset="0"/>
              </a:rPr>
              <a:t>La vinculació dels criteris d’adjudicació a l’objecte del contracte pot estar referida a aspectes de tot el cicle de vida...</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Marcador de número de diapositiva 1"/>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6A4FD4-D6D4-4A94-83E0-D3DA261589F8}" type="slidenum">
              <a:rPr lang="en-US" smtClean="0">
                <a:solidFill>
                  <a:srgbClr val="A4DF29"/>
                </a:solidFill>
                <a:latin typeface="Franklin Gothic Book" pitchFamily="34" charset="0"/>
                <a:ea typeface="MS PGothic"/>
                <a:cs typeface="MS PGothic"/>
              </a:rPr>
              <a:pPr fontAlgn="base">
                <a:spcBef>
                  <a:spcPct val="0"/>
                </a:spcBef>
                <a:spcAft>
                  <a:spcPct val="0"/>
                </a:spcAft>
              </a:pPr>
              <a:t>61</a:t>
            </a:fld>
            <a:endParaRPr lang="en-US" smtClean="0">
              <a:solidFill>
                <a:srgbClr val="A4DF29"/>
              </a:solidFill>
              <a:latin typeface="Franklin Gothic Book" pitchFamily="34" charset="0"/>
              <a:ea typeface="MS PGothic"/>
              <a:cs typeface="MS PGothic"/>
            </a:endParaRPr>
          </a:p>
        </p:txBody>
      </p:sp>
      <p:sp>
        <p:nvSpPr>
          <p:cNvPr id="61441"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sz="2000" dirty="0">
                <a:effectLst>
                  <a:outerShdw blurRad="38100" dist="38100" dir="2700000" algn="tl">
                    <a:srgbClr val="DDDDDD"/>
                  </a:outerShdw>
                </a:effectLst>
                <a:latin typeface="Arial Narrow" charset="0"/>
                <a:ea typeface="MS PGothic" charset="0"/>
              </a:rPr>
              <a:t>Art 67.2 directiva 24/2014</a:t>
            </a:r>
            <a:br>
              <a:rPr lang="ca-ES" sz="2000" dirty="0">
                <a:effectLst>
                  <a:outerShdw blurRad="38100" dist="38100" dir="2700000" algn="tl">
                    <a:srgbClr val="DDDDDD"/>
                  </a:outerShdw>
                </a:effectLst>
                <a:latin typeface="Arial Narrow" charset="0"/>
                <a:ea typeface="MS PGothic" charset="0"/>
              </a:rPr>
            </a:br>
            <a:r>
              <a:rPr lang="ca-ES" sz="2000" dirty="0">
                <a:effectLst>
                  <a:outerShdw blurRad="38100" dist="38100" dir="2700000" algn="tl">
                    <a:srgbClr val="DDDDDD"/>
                  </a:outerShdw>
                </a:effectLst>
                <a:latin typeface="Arial Narrow" charset="0"/>
                <a:ea typeface="MS PGothic" charset="0"/>
              </a:rPr>
              <a:t> </a:t>
            </a:r>
            <a:r>
              <a:rPr lang="ca-ES" sz="2000" dirty="0" smtClean="0">
                <a:effectLst>
                  <a:outerShdw blurRad="38100" dist="38100" dir="2700000" algn="tl">
                    <a:srgbClr val="DDDDDD"/>
                  </a:outerShdw>
                </a:effectLst>
                <a:latin typeface="Arial Narrow" charset="0"/>
                <a:ea typeface="MS PGothic" charset="0"/>
              </a:rPr>
              <a:t>L’experiència dels professionals com  a criteri d’adjudicació</a:t>
            </a:r>
            <a:endParaRPr lang="ca-ES" sz="2000" dirty="0">
              <a:effectLst>
                <a:outerShdw blurRad="38100" dist="38100" dir="2700000" algn="tl">
                  <a:srgbClr val="DDDDDD"/>
                </a:outerShdw>
              </a:effectLst>
              <a:latin typeface="Arial Narrow" charset="0"/>
              <a:ea typeface="MS PGothic" charset="0"/>
            </a:endParaRPr>
          </a:p>
        </p:txBody>
      </p:sp>
      <p:pic>
        <p:nvPicPr>
          <p:cNvPr id="116739" name="Marcador de contenido 1" descr="Captura de pantalla 2015-06-01 a la(s) 12.46.38.png"/>
          <p:cNvPicPr>
            <a:picLocks noGrp="1" noChangeAspect="1"/>
          </p:cNvPicPr>
          <p:nvPr>
            <p:ph sz="quarter" idx="13"/>
          </p:nvPr>
        </p:nvPicPr>
        <p:blipFill>
          <a:blip r:embed="rId2"/>
          <a:srcRect t="-10692" b="-10692"/>
          <a:stretch>
            <a:fillRect/>
          </a:stretch>
        </p:blipFill>
        <p:spPr>
          <a:xfrm>
            <a:off x="1143000" y="731838"/>
            <a:ext cx="6400800" cy="3475037"/>
          </a:xfrm>
        </p:spPr>
      </p:pic>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06A8D3-9700-48DA-B419-48AF20C480D2}" type="slidenum">
              <a:rPr lang="en-US" smtClean="0">
                <a:solidFill>
                  <a:srgbClr val="A4DF29"/>
                </a:solidFill>
                <a:latin typeface="Franklin Gothic Book" pitchFamily="34" charset="0"/>
                <a:ea typeface="MS PGothic"/>
                <a:cs typeface="MS PGothic"/>
              </a:rPr>
              <a:pPr fontAlgn="base">
                <a:spcBef>
                  <a:spcPct val="0"/>
                </a:spcBef>
                <a:spcAft>
                  <a:spcPct val="0"/>
                </a:spcAft>
              </a:pPr>
              <a:t>62</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435100" y="274638"/>
            <a:ext cx="7499350" cy="652462"/>
          </a:xfrm>
        </p:spPr>
        <p:txBody>
          <a:bodyPr/>
          <a:lstStyle/>
          <a:p>
            <a:pPr marL="320040" indent="-320040" eaLnBrk="1" fontAlgn="auto" hangingPunct="1">
              <a:spcAft>
                <a:spcPts val="0"/>
              </a:spcAft>
              <a:buClr>
                <a:schemeClr val="accent6">
                  <a:lumMod val="75000"/>
                </a:schemeClr>
              </a:buClr>
              <a:defRPr/>
            </a:pPr>
            <a:r>
              <a:rPr lang="ca-ES" sz="2000" dirty="0" smtClean="0">
                <a:solidFill>
                  <a:schemeClr val="tx2">
                    <a:satMod val="130000"/>
                  </a:schemeClr>
                </a:solidFill>
              </a:rPr>
              <a:t>Cicle de vida...</a:t>
            </a:r>
            <a:r>
              <a:rPr lang="ca-ES" sz="2000" dirty="0" smtClean="0">
                <a:solidFill>
                  <a:schemeClr val="accent1">
                    <a:lumMod val="75000"/>
                  </a:schemeClr>
                </a:solidFill>
              </a:rPr>
              <a:t>art 68 directiva 24/2014</a:t>
            </a:r>
            <a:endParaRPr lang="ca-ES" sz="2000" dirty="0">
              <a:solidFill>
                <a:schemeClr val="tx2">
                  <a:satMod val="130000"/>
                </a:schemeClr>
              </a:solidFill>
            </a:endParaRPr>
          </a:p>
        </p:txBody>
      </p:sp>
      <p:pic>
        <p:nvPicPr>
          <p:cNvPr id="117763" name="Marcador de contenido 5" descr="Captura de pantalla 2016-03-01 a la(s) 21.15.50.png"/>
          <p:cNvPicPr>
            <a:picLocks noGrp="1" noChangeAspect="1"/>
          </p:cNvPicPr>
          <p:nvPr>
            <p:ph sz="quarter" idx="13"/>
          </p:nvPr>
        </p:nvPicPr>
        <p:blipFill>
          <a:blip r:embed="rId2"/>
          <a:srcRect l="1427" r="1427"/>
          <a:stretch>
            <a:fillRect/>
          </a:stretch>
        </p:blipFill>
        <p:spPr>
          <a:xfrm>
            <a:off x="114300" y="927100"/>
            <a:ext cx="8820150" cy="5321300"/>
          </a:xfrm>
        </p:spPr>
      </p:pic>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Marcador de número de diapositiva 1"/>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E99219-7B27-45CF-90A3-5DAD45456867}" type="slidenum">
              <a:rPr lang="en-US" smtClean="0">
                <a:solidFill>
                  <a:srgbClr val="A4DF29"/>
                </a:solidFill>
                <a:latin typeface="Franklin Gothic Book" pitchFamily="34" charset="0"/>
                <a:ea typeface="MS PGothic"/>
                <a:cs typeface="MS PGothic"/>
              </a:rPr>
              <a:pPr fontAlgn="base">
                <a:spcBef>
                  <a:spcPct val="0"/>
                </a:spcBef>
                <a:spcAft>
                  <a:spcPct val="0"/>
                </a:spcAft>
              </a:pPr>
              <a:t>63</a:t>
            </a:fld>
            <a:endParaRPr lang="en-US" smtClean="0">
              <a:solidFill>
                <a:srgbClr val="A4DF29"/>
              </a:solidFill>
              <a:latin typeface="Franklin Gothic Book" pitchFamily="34" charset="0"/>
              <a:ea typeface="MS PGothic"/>
              <a:cs typeface="MS PGothic"/>
            </a:endParaRPr>
          </a:p>
        </p:txBody>
      </p:sp>
      <p:sp>
        <p:nvSpPr>
          <p:cNvPr id="56321"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dirty="0">
                <a:effectLst>
                  <a:outerShdw blurRad="38100" dist="38100" dir="2700000" algn="tl">
                    <a:srgbClr val="DDDDDD"/>
                  </a:outerShdw>
                </a:effectLst>
                <a:latin typeface="Arial Narrow" charset="0"/>
                <a:ea typeface="MS PGothic" charset="0"/>
              </a:rPr>
              <a:t>El </a:t>
            </a:r>
            <a:r>
              <a:rPr lang="ca-ES" dirty="0" smtClean="0">
                <a:effectLst>
                  <a:outerShdw blurRad="38100" dist="38100" dir="2700000" algn="tl">
                    <a:srgbClr val="DDDDDD"/>
                  </a:outerShdw>
                </a:effectLst>
                <a:latin typeface="Arial Narrow" charset="0"/>
                <a:ea typeface="MS PGothic" charset="0"/>
              </a:rPr>
              <a:t>preu i les  fórmules</a:t>
            </a:r>
            <a:endParaRPr lang="ca-ES" dirty="0">
              <a:effectLst>
                <a:outerShdw blurRad="38100" dist="38100" dir="2700000" algn="tl">
                  <a:srgbClr val="DDDDDD"/>
                </a:outerShdw>
              </a:effectLst>
              <a:latin typeface="Arial Narrow" charset="0"/>
              <a:ea typeface="MS PGothic" charset="0"/>
            </a:endParaRPr>
          </a:p>
        </p:txBody>
      </p:sp>
      <p:sp>
        <p:nvSpPr>
          <p:cNvPr id="3" name="Marcador de contenido 2"/>
          <p:cNvSpPr>
            <a:spLocks noGrp="1"/>
          </p:cNvSpPr>
          <p:nvPr>
            <p:ph sz="quarter" idx="13"/>
          </p:nvPr>
        </p:nvSpPr>
        <p:spPr>
          <a:xfrm>
            <a:off x="1143000" y="731838"/>
            <a:ext cx="6400800" cy="3475037"/>
          </a:xfrm>
          <a:ln>
            <a:solidFill>
              <a:srgbClr val="FF6600"/>
            </a:solidFill>
          </a:ln>
        </p:spPr>
        <p:txBody>
          <a:bodyPr rtlCol="0">
            <a:normAutofit fontScale="85000" lnSpcReduction="20000"/>
          </a:bodyPr>
          <a:lstStyle/>
          <a:p>
            <a:pPr indent="-182880" eaLnBrk="1" fontAlgn="auto" hangingPunct="1">
              <a:buClr>
                <a:schemeClr val="accent6">
                  <a:lumMod val="75000"/>
                </a:schemeClr>
              </a:buClr>
              <a:defRPr/>
            </a:pPr>
            <a:r>
              <a:rPr lang="ca-ES" sz="2400" dirty="0">
                <a:solidFill>
                  <a:schemeClr val="tx1">
                    <a:lumMod val="75000"/>
                    <a:lumOff val="25000"/>
                  </a:schemeClr>
                </a:solidFill>
                <a:latin typeface="Franklin Gothic Book" charset="0"/>
                <a:ea typeface="MS PGothic" charset="0"/>
              </a:rPr>
              <a:t>JCCA Aragón, 16/2013. Oferta con </a:t>
            </a:r>
            <a:r>
              <a:rPr lang="ca-ES" sz="2400" dirty="0" err="1">
                <a:solidFill>
                  <a:schemeClr val="tx1">
                    <a:lumMod val="75000"/>
                    <a:lumOff val="25000"/>
                  </a:schemeClr>
                </a:solidFill>
                <a:latin typeface="Franklin Gothic Book" charset="0"/>
                <a:ea typeface="MS PGothic" charset="0"/>
              </a:rPr>
              <a:t>mejor</a:t>
            </a:r>
            <a:r>
              <a:rPr lang="ca-ES" sz="2400" dirty="0">
                <a:solidFill>
                  <a:schemeClr val="tx1">
                    <a:lumMod val="75000"/>
                    <a:lumOff val="25000"/>
                  </a:schemeClr>
                </a:solidFill>
                <a:latin typeface="Franklin Gothic Book" charset="0"/>
                <a:ea typeface="MS PGothic" charset="0"/>
              </a:rPr>
              <a:t> </a:t>
            </a:r>
            <a:r>
              <a:rPr lang="ca-ES" sz="2400" dirty="0" err="1">
                <a:solidFill>
                  <a:schemeClr val="tx1">
                    <a:lumMod val="75000"/>
                    <a:lumOff val="25000"/>
                  </a:schemeClr>
                </a:solidFill>
                <a:latin typeface="Franklin Gothic Book" charset="0"/>
                <a:ea typeface="MS PGothic" charset="0"/>
              </a:rPr>
              <a:t>precio</a:t>
            </a:r>
            <a:r>
              <a:rPr lang="ca-ES" sz="2400" dirty="0">
                <a:solidFill>
                  <a:schemeClr val="tx1">
                    <a:lumMod val="75000"/>
                    <a:lumOff val="25000"/>
                  </a:schemeClr>
                </a:solidFill>
                <a:latin typeface="Franklin Gothic Book" charset="0"/>
                <a:ea typeface="MS PGothic" charset="0"/>
              </a:rPr>
              <a:t> </a:t>
            </a:r>
            <a:r>
              <a:rPr lang="ca-ES" sz="2400" dirty="0" err="1">
                <a:solidFill>
                  <a:schemeClr val="tx1">
                    <a:lumMod val="75000"/>
                    <a:lumOff val="25000"/>
                  </a:schemeClr>
                </a:solidFill>
                <a:latin typeface="Franklin Gothic Book" charset="0"/>
                <a:ea typeface="MS PGothic" charset="0"/>
              </a:rPr>
              <a:t>máxima</a:t>
            </a:r>
            <a:r>
              <a:rPr lang="ca-ES" sz="2400" dirty="0">
                <a:solidFill>
                  <a:schemeClr val="tx1">
                    <a:lumMod val="75000"/>
                    <a:lumOff val="25000"/>
                  </a:schemeClr>
                </a:solidFill>
                <a:latin typeface="Franklin Gothic Book" charset="0"/>
                <a:ea typeface="MS PGothic" charset="0"/>
              </a:rPr>
              <a:t> </a:t>
            </a:r>
            <a:r>
              <a:rPr lang="ca-ES" sz="2400" dirty="0" err="1">
                <a:solidFill>
                  <a:schemeClr val="tx1">
                    <a:lumMod val="75000"/>
                    <a:lumOff val="25000"/>
                  </a:schemeClr>
                </a:solidFill>
                <a:latin typeface="Franklin Gothic Book" charset="0"/>
                <a:ea typeface="MS PGothic" charset="0"/>
              </a:rPr>
              <a:t>puntuación</a:t>
            </a:r>
            <a:r>
              <a:rPr lang="ca-ES" sz="2400" dirty="0">
                <a:solidFill>
                  <a:schemeClr val="tx1">
                    <a:lumMod val="75000"/>
                    <a:lumOff val="25000"/>
                  </a:schemeClr>
                </a:solidFill>
                <a:latin typeface="Franklin Gothic Book" charset="0"/>
                <a:ea typeface="MS PGothic" charset="0"/>
              </a:rPr>
              <a:t>...oferta igual a PBL cero </a:t>
            </a:r>
            <a:r>
              <a:rPr lang="ca-ES" sz="2400" dirty="0" err="1">
                <a:solidFill>
                  <a:schemeClr val="tx1">
                    <a:lumMod val="75000"/>
                    <a:lumOff val="25000"/>
                  </a:schemeClr>
                </a:solidFill>
                <a:latin typeface="Franklin Gothic Book" charset="0"/>
                <a:ea typeface="MS PGothic" charset="0"/>
              </a:rPr>
              <a:t>puntos</a:t>
            </a:r>
            <a:r>
              <a:rPr lang="ca-ES" sz="2400" dirty="0">
                <a:solidFill>
                  <a:schemeClr val="tx1">
                    <a:lumMod val="75000"/>
                    <a:lumOff val="25000"/>
                  </a:schemeClr>
                </a:solidFill>
                <a:latin typeface="Franklin Gothic Book" charset="0"/>
                <a:ea typeface="MS PGothic" charset="0"/>
              </a:rPr>
              <a:t>.</a:t>
            </a:r>
          </a:p>
          <a:p>
            <a:pPr indent="-182880" eaLnBrk="1" fontAlgn="auto" hangingPunct="1">
              <a:buClr>
                <a:schemeClr val="accent6">
                  <a:lumMod val="75000"/>
                </a:schemeClr>
              </a:buClr>
              <a:defRPr/>
            </a:pPr>
            <a:r>
              <a:rPr lang="ca-ES" sz="2400" dirty="0">
                <a:solidFill>
                  <a:schemeClr val="tx1">
                    <a:lumMod val="75000"/>
                    <a:lumOff val="25000"/>
                  </a:schemeClr>
                </a:solidFill>
                <a:latin typeface="Franklin Gothic Book" charset="0"/>
                <a:ea typeface="MS PGothic" charset="0"/>
              </a:rPr>
              <a:t>JCCA Aragón, 6/2014: </a:t>
            </a:r>
            <a:r>
              <a:rPr lang="ca-ES" sz="2400" dirty="0" err="1">
                <a:solidFill>
                  <a:schemeClr val="tx1">
                    <a:lumMod val="75000"/>
                    <a:lumOff val="25000"/>
                  </a:schemeClr>
                </a:solidFill>
                <a:latin typeface="Franklin Gothic Book" charset="0"/>
                <a:ea typeface="MS PGothic" charset="0"/>
              </a:rPr>
              <a:t>saciedad</a:t>
            </a:r>
            <a:r>
              <a:rPr lang="ca-ES" sz="2400" dirty="0">
                <a:solidFill>
                  <a:schemeClr val="tx1">
                    <a:lumMod val="75000"/>
                    <a:lumOff val="25000"/>
                  </a:schemeClr>
                </a:solidFill>
                <a:latin typeface="Franklin Gothic Book" charset="0"/>
                <a:ea typeface="MS PGothic" charset="0"/>
              </a:rPr>
              <a:t> de la </a:t>
            </a:r>
            <a:r>
              <a:rPr lang="ca-ES" sz="2400" dirty="0" err="1">
                <a:solidFill>
                  <a:schemeClr val="tx1">
                    <a:lumMod val="75000"/>
                    <a:lumOff val="25000"/>
                  </a:schemeClr>
                </a:solidFill>
                <a:latin typeface="Franklin Gothic Book" charset="0"/>
                <a:ea typeface="MS PGothic" charset="0"/>
              </a:rPr>
              <a:t>puntuación</a:t>
            </a:r>
            <a:r>
              <a:rPr lang="ca-ES" sz="2400" dirty="0">
                <a:solidFill>
                  <a:schemeClr val="tx1">
                    <a:lumMod val="75000"/>
                    <a:lumOff val="25000"/>
                  </a:schemeClr>
                </a:solidFill>
                <a:latin typeface="Franklin Gothic Book" charset="0"/>
                <a:ea typeface="MS PGothic" charset="0"/>
              </a:rPr>
              <a:t> </a:t>
            </a:r>
            <a:r>
              <a:rPr lang="ca-ES" sz="2400" dirty="0" err="1">
                <a:solidFill>
                  <a:schemeClr val="tx1">
                    <a:lumMod val="75000"/>
                    <a:lumOff val="25000"/>
                  </a:schemeClr>
                </a:solidFill>
                <a:latin typeface="Franklin Gothic Book" charset="0"/>
                <a:ea typeface="MS PGothic" charset="0"/>
              </a:rPr>
              <a:t>máxima</a:t>
            </a:r>
            <a:r>
              <a:rPr lang="ca-ES" sz="2400" dirty="0">
                <a:solidFill>
                  <a:schemeClr val="tx1">
                    <a:lumMod val="75000"/>
                    <a:lumOff val="25000"/>
                  </a:schemeClr>
                </a:solidFill>
                <a:latin typeface="Franklin Gothic Book" charset="0"/>
                <a:ea typeface="MS PGothic" charset="0"/>
              </a:rPr>
              <a:t>, fórmula “proporcional corregida”....</a:t>
            </a:r>
          </a:p>
          <a:p>
            <a:pPr indent="-182880" eaLnBrk="1" fontAlgn="auto" hangingPunct="1">
              <a:buClr>
                <a:schemeClr val="accent6">
                  <a:lumMod val="75000"/>
                </a:schemeClr>
              </a:buClr>
              <a:defRPr/>
            </a:pPr>
            <a:r>
              <a:rPr lang="ca-ES" sz="2400" dirty="0">
                <a:solidFill>
                  <a:schemeClr val="tx1">
                    <a:lumMod val="75000"/>
                    <a:lumOff val="25000"/>
                  </a:schemeClr>
                </a:solidFill>
                <a:latin typeface="Franklin Gothic Book" charset="0"/>
                <a:ea typeface="MS PGothic" charset="0"/>
              </a:rPr>
              <a:t>JCCA Aragón, 6/2014, </a:t>
            </a:r>
            <a:r>
              <a:rPr lang="ca-ES" sz="2400" dirty="0">
                <a:solidFill>
                  <a:srgbClr val="FF6600"/>
                </a:solidFill>
                <a:effectLst>
                  <a:outerShdw blurRad="38100" dist="38100" dir="2700000" algn="tl">
                    <a:srgbClr val="DDDDDD"/>
                  </a:outerShdw>
                </a:effectLst>
                <a:latin typeface="Franklin Gothic Book" charset="0"/>
                <a:ea typeface="MS PGothic" charset="0"/>
              </a:rPr>
              <a:t>PONDERACION PROPORCIONAL </a:t>
            </a:r>
            <a:r>
              <a:rPr lang="ca-ES" sz="2400" dirty="0">
                <a:solidFill>
                  <a:schemeClr val="tx1">
                    <a:lumMod val="75000"/>
                    <a:lumOff val="25000"/>
                  </a:schemeClr>
                </a:solidFill>
                <a:latin typeface="Franklin Gothic Book" charset="0"/>
                <a:ea typeface="MS PGothic" charset="0"/>
              </a:rPr>
              <a:t>no </a:t>
            </a:r>
            <a:r>
              <a:rPr lang="ca-ES" sz="2400" dirty="0" err="1">
                <a:solidFill>
                  <a:schemeClr val="tx1">
                    <a:lumMod val="75000"/>
                    <a:lumOff val="25000"/>
                  </a:schemeClr>
                </a:solidFill>
                <a:latin typeface="Franklin Gothic Book" charset="0"/>
                <a:ea typeface="MS PGothic" charset="0"/>
              </a:rPr>
              <a:t>cabe</a:t>
            </a:r>
            <a:r>
              <a:rPr lang="ca-ES" sz="2400" dirty="0">
                <a:solidFill>
                  <a:schemeClr val="tx1">
                    <a:lumMod val="75000"/>
                    <a:lumOff val="25000"/>
                  </a:schemeClr>
                </a:solidFill>
                <a:latin typeface="Franklin Gothic Book" charset="0"/>
                <a:ea typeface="MS PGothic" charset="0"/>
              </a:rPr>
              <a:t> que a partir de una distancia respecto el PBL </a:t>
            </a:r>
            <a:r>
              <a:rPr lang="ca-ES" sz="2400" dirty="0" err="1">
                <a:solidFill>
                  <a:schemeClr val="tx1">
                    <a:lumMod val="75000"/>
                    <a:lumOff val="25000"/>
                  </a:schemeClr>
                </a:solidFill>
                <a:latin typeface="Franklin Gothic Book" charset="0"/>
                <a:ea typeface="MS PGothic" charset="0"/>
              </a:rPr>
              <a:t>ya</a:t>
            </a:r>
            <a:r>
              <a:rPr lang="ca-ES" sz="2400" dirty="0">
                <a:solidFill>
                  <a:schemeClr val="tx1">
                    <a:lumMod val="75000"/>
                    <a:lumOff val="25000"/>
                  </a:schemeClr>
                </a:solidFill>
                <a:latin typeface="Franklin Gothic Book" charset="0"/>
                <a:ea typeface="MS PGothic" charset="0"/>
              </a:rPr>
              <a:t> no </a:t>
            </a:r>
            <a:r>
              <a:rPr lang="ca-ES" sz="2400" dirty="0" err="1">
                <a:solidFill>
                  <a:schemeClr val="tx1">
                    <a:lumMod val="75000"/>
                    <a:lumOff val="25000"/>
                  </a:schemeClr>
                </a:solidFill>
                <a:latin typeface="Franklin Gothic Book" charset="0"/>
                <a:ea typeface="MS PGothic" charset="0"/>
              </a:rPr>
              <a:t>puntúan</a:t>
            </a:r>
            <a:r>
              <a:rPr lang="ca-ES" sz="2400" dirty="0">
                <a:solidFill>
                  <a:schemeClr val="tx1">
                    <a:lumMod val="75000"/>
                    <a:lumOff val="25000"/>
                  </a:schemeClr>
                </a:solidFill>
                <a:latin typeface="Franklin Gothic Book" charset="0"/>
                <a:ea typeface="MS PGothic" charset="0"/>
              </a:rPr>
              <a:t> las </a:t>
            </a:r>
            <a:r>
              <a:rPr lang="ca-ES" sz="2400" dirty="0" err="1">
                <a:solidFill>
                  <a:schemeClr val="tx1">
                    <a:lumMod val="75000"/>
                    <a:lumOff val="25000"/>
                  </a:schemeClr>
                </a:solidFill>
                <a:latin typeface="Franklin Gothic Book" charset="0"/>
                <a:ea typeface="MS PGothic" charset="0"/>
              </a:rPr>
              <a:t>rebajas</a:t>
            </a:r>
            <a:r>
              <a:rPr lang="ca-ES" sz="2400" dirty="0">
                <a:solidFill>
                  <a:schemeClr val="tx1">
                    <a:lumMod val="75000"/>
                    <a:lumOff val="25000"/>
                  </a:schemeClr>
                </a:solidFill>
                <a:latin typeface="Franklin Gothic Book" charset="0"/>
                <a:ea typeface="MS PGothic" charset="0"/>
              </a:rPr>
              <a:t> de </a:t>
            </a:r>
            <a:r>
              <a:rPr lang="ca-ES" sz="2400" dirty="0" err="1">
                <a:solidFill>
                  <a:schemeClr val="tx1">
                    <a:lumMod val="75000"/>
                    <a:lumOff val="25000"/>
                  </a:schemeClr>
                </a:solidFill>
                <a:latin typeface="Franklin Gothic Book" charset="0"/>
                <a:ea typeface="MS PGothic" charset="0"/>
              </a:rPr>
              <a:t>precio</a:t>
            </a:r>
            <a:r>
              <a:rPr lang="ca-ES" sz="2400" dirty="0">
                <a:solidFill>
                  <a:schemeClr val="tx1">
                    <a:lumMod val="75000"/>
                    <a:lumOff val="25000"/>
                  </a:schemeClr>
                </a:solidFill>
                <a:latin typeface="Franklin Gothic Book" charset="0"/>
                <a:ea typeface="MS PGothic" charset="0"/>
              </a:rPr>
              <a:t>...no </a:t>
            </a:r>
            <a:r>
              <a:rPr lang="ca-ES" sz="2400" dirty="0" err="1">
                <a:solidFill>
                  <a:schemeClr val="tx1">
                    <a:lumMod val="75000"/>
                    <a:lumOff val="25000"/>
                  </a:schemeClr>
                </a:solidFill>
                <a:latin typeface="Franklin Gothic Book" charset="0"/>
                <a:ea typeface="MS PGothic" charset="0"/>
              </a:rPr>
              <a:t>cabe</a:t>
            </a:r>
            <a:r>
              <a:rPr lang="ca-ES" sz="2400" dirty="0">
                <a:solidFill>
                  <a:schemeClr val="tx1">
                    <a:lumMod val="75000"/>
                    <a:lumOff val="25000"/>
                  </a:schemeClr>
                </a:solidFill>
                <a:latin typeface="Franklin Gothic Book" charset="0"/>
                <a:ea typeface="MS PGothic" charset="0"/>
              </a:rPr>
              <a:t> dar la </a:t>
            </a:r>
            <a:r>
              <a:rPr lang="ca-ES" sz="2400" dirty="0" err="1">
                <a:solidFill>
                  <a:schemeClr val="tx1">
                    <a:lumMod val="75000"/>
                    <a:lumOff val="25000"/>
                  </a:schemeClr>
                </a:solidFill>
                <a:latin typeface="Franklin Gothic Book" charset="0"/>
                <a:ea typeface="MS PGothic" charset="0"/>
              </a:rPr>
              <a:t>misma</a:t>
            </a:r>
            <a:r>
              <a:rPr lang="ca-ES" sz="2400" dirty="0">
                <a:solidFill>
                  <a:schemeClr val="tx1">
                    <a:lumMod val="75000"/>
                    <a:lumOff val="25000"/>
                  </a:schemeClr>
                </a:solidFill>
                <a:latin typeface="Franklin Gothic Book" charset="0"/>
                <a:ea typeface="MS PGothic" charset="0"/>
              </a:rPr>
              <a:t> </a:t>
            </a:r>
            <a:r>
              <a:rPr lang="ca-ES" sz="2400" dirty="0" err="1">
                <a:solidFill>
                  <a:schemeClr val="tx1">
                    <a:lumMod val="75000"/>
                    <a:lumOff val="25000"/>
                  </a:schemeClr>
                </a:solidFill>
                <a:latin typeface="Franklin Gothic Book" charset="0"/>
                <a:ea typeface="MS PGothic" charset="0"/>
              </a:rPr>
              <a:t>puntuación</a:t>
            </a:r>
            <a:r>
              <a:rPr lang="ca-ES" sz="2400" dirty="0">
                <a:solidFill>
                  <a:schemeClr val="tx1">
                    <a:lumMod val="75000"/>
                    <a:lumOff val="25000"/>
                  </a:schemeClr>
                </a:solidFill>
                <a:latin typeface="Franklin Gothic Book" charset="0"/>
                <a:ea typeface="MS PGothic" charset="0"/>
              </a:rPr>
              <a:t> a la </a:t>
            </a:r>
            <a:r>
              <a:rPr lang="ca-ES" sz="2400" dirty="0" err="1">
                <a:solidFill>
                  <a:schemeClr val="tx1">
                    <a:lumMod val="75000"/>
                    <a:lumOff val="25000"/>
                  </a:schemeClr>
                </a:solidFill>
                <a:latin typeface="Franklin Gothic Book" charset="0"/>
                <a:ea typeface="MS PGothic" charset="0"/>
              </a:rPr>
              <a:t>más</a:t>
            </a:r>
            <a:r>
              <a:rPr lang="ca-ES" sz="2400" dirty="0">
                <a:solidFill>
                  <a:schemeClr val="tx1">
                    <a:lumMod val="75000"/>
                    <a:lumOff val="25000"/>
                  </a:schemeClr>
                </a:solidFill>
                <a:latin typeface="Franklin Gothic Book" charset="0"/>
                <a:ea typeface="MS PGothic" charset="0"/>
              </a:rPr>
              <a:t> barata </a:t>
            </a:r>
            <a:r>
              <a:rPr lang="ca-ES" sz="2400" dirty="0" err="1">
                <a:solidFill>
                  <a:schemeClr val="tx1">
                    <a:lumMod val="75000"/>
                    <a:lumOff val="25000"/>
                  </a:schemeClr>
                </a:solidFill>
                <a:latin typeface="Franklin Gothic Book" charset="0"/>
                <a:ea typeface="MS PGothic" charset="0"/>
              </a:rPr>
              <a:t>y</a:t>
            </a:r>
            <a:r>
              <a:rPr lang="ca-ES" sz="2400" dirty="0">
                <a:solidFill>
                  <a:schemeClr val="tx1">
                    <a:lumMod val="75000"/>
                    <a:lumOff val="25000"/>
                  </a:schemeClr>
                </a:solidFill>
                <a:latin typeface="Franklin Gothic Book" charset="0"/>
                <a:ea typeface="MS PGothic" charset="0"/>
              </a:rPr>
              <a:t> a </a:t>
            </a:r>
            <a:r>
              <a:rPr lang="ca-ES" sz="2400" dirty="0" err="1">
                <a:solidFill>
                  <a:schemeClr val="tx1">
                    <a:lumMod val="75000"/>
                    <a:lumOff val="25000"/>
                  </a:schemeClr>
                </a:solidFill>
                <a:latin typeface="Franklin Gothic Book" charset="0"/>
                <a:ea typeface="MS PGothic" charset="0"/>
              </a:rPr>
              <a:t>otras</a:t>
            </a:r>
            <a:r>
              <a:rPr lang="ca-ES" sz="2400" dirty="0">
                <a:solidFill>
                  <a:schemeClr val="tx1">
                    <a:lumMod val="75000"/>
                    <a:lumOff val="25000"/>
                  </a:schemeClr>
                </a:solidFill>
                <a:latin typeface="Franklin Gothic Book" charset="0"/>
                <a:ea typeface="MS PGothic" charset="0"/>
              </a:rPr>
              <a:t> en un </a:t>
            </a:r>
            <a:r>
              <a:rPr lang="ca-ES" sz="2400" dirty="0" err="1">
                <a:solidFill>
                  <a:schemeClr val="tx1">
                    <a:lumMod val="75000"/>
                    <a:lumOff val="25000"/>
                  </a:schemeClr>
                </a:solidFill>
                <a:latin typeface="Franklin Gothic Book" charset="0"/>
                <a:ea typeface="MS PGothic" charset="0"/>
              </a:rPr>
              <a:t>espacio</a:t>
            </a:r>
            <a:r>
              <a:rPr lang="ca-ES" sz="2400" dirty="0">
                <a:solidFill>
                  <a:schemeClr val="tx1">
                    <a:lumMod val="75000"/>
                    <a:lumOff val="25000"/>
                  </a:schemeClr>
                </a:solidFill>
                <a:latin typeface="Franklin Gothic Book" charset="0"/>
                <a:ea typeface="MS PGothic" charset="0"/>
              </a:rPr>
              <a:t> similar</a:t>
            </a:r>
          </a:p>
          <a:p>
            <a:pPr indent="-182880" eaLnBrk="1" fontAlgn="auto" hangingPunct="1">
              <a:buClr>
                <a:schemeClr val="accent6">
                  <a:lumMod val="75000"/>
                </a:schemeClr>
              </a:buClr>
              <a:defRPr/>
            </a:pPr>
            <a:r>
              <a:rPr lang="ca-ES" sz="2400" dirty="0">
                <a:solidFill>
                  <a:schemeClr val="tx1">
                    <a:lumMod val="75000"/>
                    <a:lumOff val="25000"/>
                  </a:schemeClr>
                </a:solidFill>
                <a:latin typeface="Franklin Gothic Book" charset="0"/>
                <a:ea typeface="MS PGothic" charset="0"/>
              </a:rPr>
              <a:t>TACRC, Resolució 4/2016, contrària a una fórmula que a partir d’un marge de baixa de preu ja puntua de forma inapreciable</a:t>
            </a:r>
          </a:p>
          <a:p>
            <a:pPr indent="-182880" eaLnBrk="1" fontAlgn="auto" hangingPunct="1">
              <a:buClr>
                <a:schemeClr val="accent6">
                  <a:lumMod val="75000"/>
                </a:schemeClr>
              </a:buClr>
              <a:defRPr/>
            </a:pPr>
            <a:endParaRPr lang="ca-ES" sz="3000" dirty="0">
              <a:solidFill>
                <a:schemeClr val="tx1">
                  <a:lumMod val="75000"/>
                  <a:lumOff val="25000"/>
                </a:schemeClr>
              </a:solidFill>
              <a:latin typeface="Franklin Gothic Book" charset="0"/>
              <a:ea typeface="MS PGothic" charset="0"/>
            </a:endParaRPr>
          </a:p>
        </p:txBody>
      </p:sp>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B35BB5-E3D5-4AC9-8C67-DD80BEAD4144}" type="slidenum">
              <a:rPr lang="en-US" smtClean="0">
                <a:solidFill>
                  <a:srgbClr val="A4DF29"/>
                </a:solidFill>
                <a:latin typeface="Franklin Gothic Book" pitchFamily="34" charset="0"/>
                <a:ea typeface="MS PGothic"/>
                <a:cs typeface="MS PGothic"/>
              </a:rPr>
              <a:pPr fontAlgn="base">
                <a:spcBef>
                  <a:spcPct val="0"/>
                </a:spcBef>
                <a:spcAft>
                  <a:spcPct val="0"/>
                </a:spcAft>
              </a:pPr>
              <a:t>64</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0" indent="0" eaLnBrk="1" fontAlgn="auto" hangingPunct="1">
              <a:spcAft>
                <a:spcPts val="0"/>
              </a:spcAft>
              <a:buClr>
                <a:schemeClr val="accent6">
                  <a:lumMod val="75000"/>
                </a:schemeClr>
              </a:buClr>
              <a:buFont typeface="Georgia" pitchFamily="18" charset="0"/>
              <a:buNone/>
              <a:defRPr/>
            </a:pPr>
            <a:r>
              <a:rPr lang="ca-ES" sz="3900" dirty="0">
                <a:effectLst>
                  <a:outerShdw blurRad="38100" dist="38100" dir="2700000" algn="tl">
                    <a:srgbClr val="DDDDDD"/>
                  </a:outerShdw>
                </a:effectLst>
                <a:latin typeface="Franklin Gothic Medium" charset="0"/>
                <a:ea typeface="MS PGothic" charset="0"/>
              </a:rPr>
              <a:t>Oferta anormalment baixa...</a:t>
            </a:r>
            <a:br>
              <a:rPr lang="ca-ES" sz="3900" dirty="0">
                <a:effectLst>
                  <a:outerShdw blurRad="38100" dist="38100" dir="2700000" algn="tl">
                    <a:srgbClr val="DDDDDD"/>
                  </a:outerShdw>
                </a:effectLst>
                <a:latin typeface="Franklin Gothic Medium" charset="0"/>
                <a:ea typeface="MS PGothic" charset="0"/>
              </a:rPr>
            </a:br>
            <a:r>
              <a:rPr lang="ca-ES" sz="3200" dirty="0">
                <a:solidFill>
                  <a:srgbClr val="0000FF"/>
                </a:solidFill>
                <a:effectLst>
                  <a:outerShdw blurRad="38100" dist="38100" dir="2700000" algn="tl">
                    <a:srgbClr val="DDDDDD"/>
                  </a:outerShdw>
                </a:effectLst>
                <a:latin typeface="Franklin Gothic Medium" charset="0"/>
                <a:ea typeface="MS PGothic" charset="0"/>
              </a:rPr>
              <a:t>art </a:t>
            </a:r>
            <a:r>
              <a:rPr lang="ca-ES" sz="3200" dirty="0" smtClean="0">
                <a:solidFill>
                  <a:srgbClr val="0000FF"/>
                </a:solidFill>
                <a:effectLst>
                  <a:outerShdw blurRad="38100" dist="38100" dir="2700000" algn="tl">
                    <a:srgbClr val="DDDDDD"/>
                  </a:outerShdw>
                </a:effectLst>
                <a:latin typeface="Franklin Gothic Medium" charset="0"/>
                <a:ea typeface="MS PGothic" charset="0"/>
              </a:rPr>
              <a:t>69.1.3 </a:t>
            </a:r>
            <a:r>
              <a:rPr lang="ca-ES" sz="3200" dirty="0">
                <a:solidFill>
                  <a:srgbClr val="0000FF"/>
                </a:solidFill>
                <a:effectLst>
                  <a:outerShdw blurRad="38100" dist="38100" dir="2700000" algn="tl">
                    <a:srgbClr val="DDDDDD"/>
                  </a:outerShdw>
                </a:effectLst>
                <a:latin typeface="Franklin Gothic Medium" charset="0"/>
                <a:ea typeface="MS PGothic" charset="0"/>
              </a:rPr>
              <a:t>directiva 24/2014</a:t>
            </a:r>
            <a:r>
              <a:rPr lang="ca-ES" sz="3900" dirty="0">
                <a:effectLst>
                  <a:outerShdw blurRad="38100" dist="38100" dir="2700000" algn="tl">
                    <a:srgbClr val="DDDDDD"/>
                  </a:outerShdw>
                </a:effectLst>
                <a:latin typeface="Franklin Gothic Medium" charset="0"/>
                <a:ea typeface="MS PGothic" charset="0"/>
              </a:rPr>
              <a:t/>
            </a:r>
            <a:br>
              <a:rPr lang="ca-ES" sz="3900" dirty="0">
                <a:effectLst>
                  <a:outerShdw blurRad="38100" dist="38100" dir="2700000" algn="tl">
                    <a:srgbClr val="DDDDDD"/>
                  </a:outerShdw>
                </a:effectLst>
                <a:latin typeface="Franklin Gothic Medium" charset="0"/>
                <a:ea typeface="MS PGothic" charset="0"/>
              </a:rPr>
            </a:br>
            <a:endParaRPr lang="ca-ES" sz="3900" dirty="0">
              <a:effectLst>
                <a:outerShdw blurRad="38100" dist="38100" dir="2700000" algn="tl">
                  <a:srgbClr val="DDDDDD"/>
                </a:outerShdw>
              </a:effectLst>
              <a:latin typeface="Franklin Gothic Medium" charset="0"/>
              <a:ea typeface="MS PGothic" charset="0"/>
            </a:endParaRPr>
          </a:p>
        </p:txBody>
      </p:sp>
      <p:sp>
        <p:nvSpPr>
          <p:cNvPr id="71683" name="Marcador de contenido 2"/>
          <p:cNvSpPr>
            <a:spLocks noGrp="1"/>
          </p:cNvSpPr>
          <p:nvPr>
            <p:ph sz="quarter" idx="13"/>
          </p:nvPr>
        </p:nvSpPr>
        <p:spPr>
          <a:xfrm>
            <a:off x="1143000" y="731838"/>
            <a:ext cx="6400800" cy="3475037"/>
          </a:xfrm>
        </p:spPr>
        <p:txBody>
          <a:bodyPr rtlCol="0">
            <a:normAutofit/>
          </a:bodyPr>
          <a:lstStyle/>
          <a:p>
            <a:pPr indent="-182880" eaLnBrk="1" fontAlgn="auto" hangingPunct="1">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a:p>
            <a:pPr indent="-182880" eaLnBrk="1" fontAlgn="auto" hangingPunct="1">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a:p>
            <a:pPr indent="-182880" eaLnBrk="1" fontAlgn="auto" hangingPunct="1">
              <a:buClr>
                <a:schemeClr val="accent6">
                  <a:lumMod val="75000"/>
                </a:schemeClr>
              </a:buClr>
              <a:defRPr/>
            </a:pPr>
            <a:endParaRPr lang="ca-ES" dirty="0">
              <a:solidFill>
                <a:schemeClr val="tx1">
                  <a:lumMod val="75000"/>
                  <a:lumOff val="25000"/>
                </a:schemeClr>
              </a:solidFill>
              <a:latin typeface="Franklin Gothic Book" charset="0"/>
              <a:ea typeface="MS PGothic" charset="0"/>
            </a:endParaRPr>
          </a:p>
          <a:p>
            <a:pPr marL="45720" indent="0" algn="ctr" eaLnBrk="1" fontAlgn="auto" hangingPunct="1">
              <a:buClr>
                <a:schemeClr val="accent6">
                  <a:lumMod val="75000"/>
                </a:schemeClr>
              </a:buClr>
              <a:buFont typeface="Georgia" pitchFamily="18" charset="0"/>
              <a:buNone/>
              <a:defRPr/>
            </a:pPr>
            <a:r>
              <a:rPr lang="ca-ES" sz="3200" dirty="0">
                <a:solidFill>
                  <a:schemeClr val="tx1">
                    <a:lumMod val="75000"/>
                    <a:lumOff val="25000"/>
                  </a:schemeClr>
                </a:solidFill>
                <a:latin typeface="Franklin Gothic Book" charset="0"/>
                <a:ea typeface="MS PGothic" charset="0"/>
              </a:rPr>
              <a:t>Es pot qualificar per incompliment de convenis col·lectius</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80D78D-5F0F-433E-B35D-D6AFBA196986}" type="slidenum">
              <a:rPr lang="en-US" smtClean="0">
                <a:solidFill>
                  <a:srgbClr val="A4DF29"/>
                </a:solidFill>
                <a:latin typeface="Franklin Gothic Book" pitchFamily="34" charset="0"/>
                <a:ea typeface="MS PGothic"/>
                <a:cs typeface="MS PGothic"/>
              </a:rPr>
              <a:pPr fontAlgn="base">
                <a:spcBef>
                  <a:spcPct val="0"/>
                </a:spcBef>
                <a:spcAft>
                  <a:spcPct val="0"/>
                </a:spcAft>
              </a:pPr>
              <a:t>65</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0" indent="0" eaLnBrk="1" fontAlgn="auto" hangingPunct="1">
              <a:spcAft>
                <a:spcPts val="0"/>
              </a:spcAft>
              <a:buClr>
                <a:schemeClr val="accent6">
                  <a:lumMod val="75000"/>
                </a:schemeClr>
              </a:buClr>
              <a:buFont typeface="Georgia" pitchFamily="18" charset="0"/>
              <a:buNone/>
              <a:defRPr/>
            </a:pPr>
            <a:r>
              <a:rPr lang="ca-ES" sz="3900" dirty="0">
                <a:effectLst>
                  <a:outerShdw blurRad="38100" dist="38100" dir="2700000" algn="tl">
                    <a:srgbClr val="DDDDDD"/>
                  </a:outerShdw>
                </a:effectLst>
                <a:latin typeface="Franklin Gothic Medium" charset="0"/>
                <a:ea typeface="MS PGothic" charset="0"/>
              </a:rPr>
              <a:t>Subcontractació...</a:t>
            </a:r>
            <a:br>
              <a:rPr lang="ca-ES" sz="3900" dirty="0">
                <a:effectLst>
                  <a:outerShdw blurRad="38100" dist="38100" dir="2700000" algn="tl">
                    <a:srgbClr val="DDDDDD"/>
                  </a:outerShdw>
                </a:effectLst>
                <a:latin typeface="Franklin Gothic Medium" charset="0"/>
                <a:ea typeface="MS PGothic" charset="0"/>
              </a:rPr>
            </a:br>
            <a:r>
              <a:rPr lang="ca-ES" sz="2800" dirty="0">
                <a:effectLst>
                  <a:outerShdw blurRad="38100" dist="38100" dir="2700000" algn="tl">
                    <a:srgbClr val="DDDDDD"/>
                  </a:outerShdw>
                </a:effectLst>
                <a:latin typeface="Franklin Gothic Medium" charset="0"/>
                <a:ea typeface="MS PGothic" charset="0"/>
              </a:rPr>
              <a:t>art 71 directiva 24/2014</a:t>
            </a:r>
            <a:r>
              <a:rPr lang="ca-ES" sz="3900" dirty="0">
                <a:effectLst>
                  <a:outerShdw blurRad="38100" dist="38100" dir="2700000" algn="tl">
                    <a:srgbClr val="DDDDDD"/>
                  </a:outerShdw>
                </a:effectLst>
                <a:latin typeface="Franklin Gothic Medium" charset="0"/>
                <a:ea typeface="MS PGothic" charset="0"/>
              </a:rPr>
              <a:t/>
            </a:r>
            <a:br>
              <a:rPr lang="ca-ES" sz="3900" dirty="0">
                <a:effectLst>
                  <a:outerShdw blurRad="38100" dist="38100" dir="2700000" algn="tl">
                    <a:srgbClr val="DDDDDD"/>
                  </a:outerShdw>
                </a:effectLst>
                <a:latin typeface="Franklin Gothic Medium" charset="0"/>
                <a:ea typeface="MS PGothic" charset="0"/>
              </a:rPr>
            </a:br>
            <a:endParaRPr lang="ca-ES" sz="3900" dirty="0">
              <a:effectLst>
                <a:outerShdw blurRad="38100" dist="38100" dir="2700000" algn="tl">
                  <a:srgbClr val="DDDDDD"/>
                </a:outerShdw>
              </a:effectLst>
              <a:latin typeface="Franklin Gothic Medium" charset="0"/>
              <a:ea typeface="MS PGothic" charset="0"/>
            </a:endParaRPr>
          </a:p>
        </p:txBody>
      </p:sp>
      <p:sp>
        <p:nvSpPr>
          <p:cNvPr id="120835" name="Marcador de contenido 2"/>
          <p:cNvSpPr>
            <a:spLocks noGrp="1"/>
          </p:cNvSpPr>
          <p:nvPr>
            <p:ph sz="quarter" idx="13"/>
          </p:nvPr>
        </p:nvSpPr>
        <p:spPr>
          <a:xfrm>
            <a:off x="1143000" y="731838"/>
            <a:ext cx="6400800" cy="3475037"/>
          </a:xfrm>
        </p:spPr>
        <p:txBody>
          <a:bodyPr/>
          <a:lstStyle/>
          <a:p>
            <a:pPr marL="44450" indent="0" algn="ctr" eaLnBrk="1" hangingPunct="1">
              <a:buFont typeface="Georgia" pitchFamily="18" charset="0"/>
              <a:buNone/>
            </a:pPr>
            <a:r>
              <a:rPr lang="ca-ES" smtClean="0">
                <a:latin typeface="Verdana" pitchFamily="34" charset="0"/>
                <a:ea typeface="MS PGothic"/>
                <a:cs typeface="Verdana" pitchFamily="34" charset="0"/>
              </a:rPr>
              <a:t>71.7: Possibilitat que els Estats membres articulin sistemes de pagament directe al subcontractista...</a:t>
            </a:r>
          </a:p>
          <a:p>
            <a:pPr marL="44450" indent="0" algn="ctr" eaLnBrk="1" hangingPunct="1">
              <a:buFont typeface="Georgia" pitchFamily="18" charset="0"/>
              <a:buNone/>
            </a:pPr>
            <a:r>
              <a:rPr lang="ca-ES" smtClean="0">
                <a:latin typeface="Verdana" pitchFamily="34" charset="0"/>
                <a:ea typeface="MS PGothic"/>
                <a:cs typeface="Verdana" pitchFamily="34" charset="0"/>
              </a:rPr>
              <a:t>amb audiència del contractista</a:t>
            </a:r>
          </a:p>
          <a:p>
            <a:pPr marL="44450" indent="0" algn="ctr" eaLnBrk="1" hangingPunct="1">
              <a:buFont typeface="Georgia" pitchFamily="18" charset="0"/>
              <a:buNone/>
            </a:pPr>
            <a:r>
              <a:rPr lang="ca-ES" smtClean="0">
                <a:solidFill>
                  <a:srgbClr val="FF6600"/>
                </a:solidFill>
                <a:latin typeface="Verdana" pitchFamily="34" charset="0"/>
                <a:ea typeface="MS PGothic"/>
                <a:cs typeface="Verdana" pitchFamily="34" charset="0"/>
              </a:rPr>
              <a:t>És una regulació de caràcter dispositiu destinada als Estats</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DF465A-2292-4185-AA9F-095F134A1E63}" type="slidenum">
              <a:rPr lang="en-US" smtClean="0">
                <a:solidFill>
                  <a:srgbClr val="A4DF29"/>
                </a:solidFill>
                <a:latin typeface="Franklin Gothic Book" pitchFamily="34" charset="0"/>
                <a:ea typeface="MS PGothic"/>
                <a:cs typeface="MS PGothic"/>
              </a:rPr>
              <a:pPr fontAlgn="base">
                <a:spcBef>
                  <a:spcPct val="0"/>
                </a:spcBef>
                <a:spcAft>
                  <a:spcPct val="0"/>
                </a:spcAft>
              </a:pPr>
              <a:t>66</a:t>
            </a:fld>
            <a:endParaRPr lang="en-US" smtClean="0">
              <a:solidFill>
                <a:srgbClr val="A4DF29"/>
              </a:solidFill>
              <a:latin typeface="Franklin Gothic Book" pitchFamily="34" charset="0"/>
              <a:ea typeface="MS PGothic"/>
              <a:cs typeface="MS PGothic"/>
            </a:endParaRPr>
          </a:p>
        </p:txBody>
      </p:sp>
      <p:sp>
        <p:nvSpPr>
          <p:cNvPr id="3" name="Marcador de contenido 2"/>
          <p:cNvSpPr>
            <a:spLocks noGrp="1"/>
          </p:cNvSpPr>
          <p:nvPr>
            <p:ph sz="quarter" idx="13"/>
          </p:nvPr>
        </p:nvSpPr>
        <p:spPr>
          <a:xfrm>
            <a:off x="457199" y="1368807"/>
            <a:ext cx="8302413" cy="4800600"/>
          </a:xfrm>
          <a:extLst/>
        </p:spPr>
        <p:txBody>
          <a:bodyPr rtlCol="0">
            <a:normAutofit fontScale="47500" lnSpcReduction="20000"/>
          </a:bodyPr>
          <a:lstStyle/>
          <a:p>
            <a:pPr marL="365760" indent="-283464" eaLnBrk="1" fontAlgn="auto" hangingPunct="1">
              <a:spcAft>
                <a:spcPts val="0"/>
              </a:spcAft>
              <a:buClr>
                <a:schemeClr val="accent6">
                  <a:lumMod val="75000"/>
                </a:schemeClr>
              </a:buClr>
              <a:buFont typeface="Wingdings 2"/>
              <a:buChar char=""/>
              <a:defRPr/>
            </a:pPr>
            <a:r>
              <a:rPr lang="ca-ES" dirty="0" smtClean="0">
                <a:solidFill>
                  <a:schemeClr val="tx1">
                    <a:lumMod val="75000"/>
                    <a:lumOff val="25000"/>
                  </a:schemeClr>
                </a:solidFill>
              </a:rPr>
              <a:t>Article 72...DIRECTIVA </a:t>
            </a:r>
            <a:r>
              <a:rPr lang="ca-ES" dirty="0">
                <a:solidFill>
                  <a:schemeClr val="tx1">
                    <a:lumMod val="75000"/>
                    <a:lumOff val="25000"/>
                  </a:schemeClr>
                </a:solidFill>
              </a:rPr>
              <a:t>24/</a:t>
            </a:r>
            <a:r>
              <a:rPr lang="ca-ES" dirty="0" smtClean="0">
                <a:solidFill>
                  <a:schemeClr val="tx1">
                    <a:lumMod val="75000"/>
                    <a:lumOff val="25000"/>
                  </a:schemeClr>
                </a:solidFill>
              </a:rPr>
              <a:t>2014 </a:t>
            </a:r>
            <a:r>
              <a:rPr lang="ca-ES" b="1" u="sng" dirty="0" smtClean="0">
                <a:solidFill>
                  <a:srgbClr val="0000FF"/>
                </a:solidFill>
              </a:rPr>
              <a:t>S’APLICA ARTICLE 105 I SS TRLCSP QUE HO SUBSUMEIX MES RESTRICTIU</a:t>
            </a:r>
            <a:endParaRPr lang="es-ES" b="1" u="sng" dirty="0">
              <a:solidFill>
                <a:srgbClr val="0000FF"/>
              </a:solidFill>
            </a:endParaRPr>
          </a:p>
          <a:p>
            <a:pPr marL="82296" indent="0" eaLnBrk="1" fontAlgn="auto" hangingPunct="1">
              <a:spcAft>
                <a:spcPts val="0"/>
              </a:spcAft>
              <a:buClr>
                <a:schemeClr val="accent6">
                  <a:lumMod val="75000"/>
                </a:schemeClr>
              </a:buClr>
              <a:buFont typeface="Georgia" pitchFamily="18" charset="0"/>
              <a:buNone/>
              <a:defRPr/>
            </a:pPr>
            <a:r>
              <a:rPr lang="ca-ES" dirty="0">
                <a:solidFill>
                  <a:schemeClr val="tx1">
                    <a:lumMod val="75000"/>
                    <a:lumOff val="25000"/>
                  </a:schemeClr>
                </a:solidFill>
              </a:rPr>
              <a:t>72..1.e) no se </a:t>
            </a:r>
            <a:r>
              <a:rPr lang="ca-ES" dirty="0" err="1">
                <a:solidFill>
                  <a:schemeClr val="tx1">
                    <a:lumMod val="75000"/>
                    <a:lumOff val="25000"/>
                  </a:schemeClr>
                </a:solidFill>
              </a:rPr>
              <a:t>pueden</a:t>
            </a:r>
            <a:r>
              <a:rPr lang="ca-ES" dirty="0">
                <a:solidFill>
                  <a:schemeClr val="tx1">
                    <a:lumMod val="75000"/>
                    <a:lumOff val="25000"/>
                  </a:schemeClr>
                </a:solidFill>
              </a:rPr>
              <a:t> modificar los </a:t>
            </a:r>
            <a:r>
              <a:rPr lang="ca-ES" dirty="0" err="1">
                <a:solidFill>
                  <a:schemeClr val="tx1">
                    <a:lumMod val="75000"/>
                    <a:lumOff val="25000"/>
                  </a:schemeClr>
                </a:solidFill>
              </a:rPr>
              <a:t>contratos</a:t>
            </a:r>
            <a:r>
              <a:rPr lang="ca-ES" dirty="0">
                <a:solidFill>
                  <a:schemeClr val="tx1">
                    <a:lumMod val="75000"/>
                    <a:lumOff val="25000"/>
                  </a:schemeClr>
                </a:solidFill>
              </a:rPr>
              <a:t> si la </a:t>
            </a:r>
            <a:r>
              <a:rPr lang="ca-ES" dirty="0" err="1">
                <a:solidFill>
                  <a:schemeClr val="tx1">
                    <a:lumMod val="75000"/>
                    <a:lumOff val="25000"/>
                  </a:schemeClr>
                </a:solidFill>
              </a:rPr>
              <a:t>modificación</a:t>
            </a:r>
            <a:r>
              <a:rPr lang="ca-ES" dirty="0">
                <a:solidFill>
                  <a:schemeClr val="tx1">
                    <a:lumMod val="75000"/>
                    <a:lumOff val="25000"/>
                  </a:schemeClr>
                </a:solidFill>
              </a:rPr>
              <a:t> es “</a:t>
            </a:r>
            <a:r>
              <a:rPr lang="ca-ES" dirty="0" err="1">
                <a:solidFill>
                  <a:schemeClr val="tx1">
                    <a:lumMod val="75000"/>
                    <a:lumOff val="25000"/>
                  </a:schemeClr>
                </a:solidFill>
              </a:rPr>
              <a:t>sustancial</a:t>
            </a:r>
            <a:r>
              <a:rPr lang="ca-ES" dirty="0">
                <a:solidFill>
                  <a:schemeClr val="tx1">
                    <a:lumMod val="75000"/>
                    <a:lumOff val="25000"/>
                  </a:schemeClr>
                </a:solidFill>
              </a:rPr>
              <a:t>”...ver la </a:t>
            </a:r>
            <a:r>
              <a:rPr lang="ca-ES" dirty="0" err="1">
                <a:solidFill>
                  <a:schemeClr val="tx1">
                    <a:lumMod val="75000"/>
                    <a:lumOff val="25000"/>
                  </a:schemeClr>
                </a:solidFill>
              </a:rPr>
              <a:t>definición</a:t>
            </a:r>
            <a:r>
              <a:rPr lang="ca-ES" dirty="0">
                <a:solidFill>
                  <a:schemeClr val="tx1">
                    <a:lumMod val="75000"/>
                    <a:lumOff val="25000"/>
                  </a:schemeClr>
                </a:solidFill>
              </a:rPr>
              <a:t> en </a:t>
            </a:r>
            <a:r>
              <a:rPr lang="ca-ES" dirty="0" smtClean="0">
                <a:solidFill>
                  <a:schemeClr val="tx1">
                    <a:lumMod val="75000"/>
                    <a:lumOff val="25000"/>
                  </a:schemeClr>
                </a:solidFill>
              </a:rPr>
              <a:t>72.4</a:t>
            </a:r>
          </a:p>
          <a:p>
            <a:pPr marL="82296" indent="0" eaLnBrk="1" fontAlgn="auto" hangingPunct="1">
              <a:spcAft>
                <a:spcPts val="0"/>
              </a:spcAft>
              <a:buClr>
                <a:schemeClr val="accent6">
                  <a:lumMod val="75000"/>
                </a:schemeClr>
              </a:buClr>
              <a:buFont typeface="Georgia" pitchFamily="18" charset="0"/>
              <a:buNone/>
              <a:defRPr/>
            </a:pPr>
            <a:r>
              <a:rPr lang="ca-ES" dirty="0" smtClean="0">
                <a:solidFill>
                  <a:schemeClr val="tx1">
                    <a:lumMod val="75000"/>
                    <a:lumOff val="25000"/>
                  </a:schemeClr>
                </a:solidFill>
              </a:rPr>
              <a:t> </a:t>
            </a:r>
            <a:endParaRPr lang="es-ES" dirty="0">
              <a:solidFill>
                <a:schemeClr val="tx1">
                  <a:lumMod val="75000"/>
                  <a:lumOff val="25000"/>
                </a:schemeClr>
              </a:solidFill>
            </a:endParaRPr>
          </a:p>
          <a:p>
            <a:pPr marL="425196" indent="-342900" eaLnBrk="1" fontAlgn="auto" hangingPunct="1">
              <a:spcAft>
                <a:spcPts val="0"/>
              </a:spcAft>
              <a:buClr>
                <a:schemeClr val="accent6">
                  <a:lumMod val="75000"/>
                </a:schemeClr>
              </a:buClr>
              <a:buFont typeface="Wingdings" charset="2"/>
              <a:buChar char="ü"/>
              <a:defRPr/>
            </a:pPr>
            <a:r>
              <a:rPr lang="ca-ES" u="sng" dirty="0">
                <a:solidFill>
                  <a:srgbClr val="FF0000"/>
                </a:solidFill>
              </a:rPr>
              <a:t>MODIFICACION  QUE NO REQUIERE NUEVA LICITACIÓN. SUPUESTOS </a:t>
            </a:r>
            <a:endParaRPr lang="es-ES" u="sng" dirty="0">
              <a:solidFill>
                <a:srgbClr val="FF0000"/>
              </a:solidFill>
            </a:endParaRPr>
          </a:p>
          <a:p>
            <a:pPr marL="82296" indent="0" eaLnBrk="1" fontAlgn="auto" hangingPunct="1">
              <a:spcAft>
                <a:spcPts val="0"/>
              </a:spcAft>
              <a:buClr>
                <a:schemeClr val="accent6">
                  <a:lumMod val="75000"/>
                </a:schemeClr>
              </a:buClr>
              <a:buFont typeface="Georgia" pitchFamily="18" charset="0"/>
              <a:buNone/>
              <a:defRPr/>
            </a:pPr>
            <a:endParaRPr lang="ca-ES" b="1" dirty="0">
              <a:solidFill>
                <a:schemeClr val="tx1">
                  <a:lumMod val="75000"/>
                  <a:lumOff val="25000"/>
                </a:schemeClr>
              </a:solidFill>
            </a:endParaRPr>
          </a:p>
          <a:p>
            <a:pPr marL="82296" indent="0" eaLnBrk="1" fontAlgn="auto" hangingPunct="1">
              <a:spcAft>
                <a:spcPts val="0"/>
              </a:spcAft>
              <a:buClr>
                <a:schemeClr val="accent6">
                  <a:lumMod val="75000"/>
                </a:schemeClr>
              </a:buClr>
              <a:buFont typeface="Georgia" pitchFamily="18" charset="0"/>
              <a:buNone/>
              <a:defRPr/>
            </a:pPr>
            <a:r>
              <a:rPr lang="ca-ES" b="1" dirty="0">
                <a:solidFill>
                  <a:schemeClr val="tx1">
                    <a:lumMod val="75000"/>
                    <a:lumOff val="25000"/>
                  </a:schemeClr>
                </a:solidFill>
              </a:rPr>
              <a:t>MODIFICACIONES PREVISTAS </a:t>
            </a:r>
            <a:endParaRPr lang="ca-ES" b="1" dirty="0" smtClean="0">
              <a:solidFill>
                <a:schemeClr val="tx1">
                  <a:lumMod val="75000"/>
                  <a:lumOff val="25000"/>
                </a:schemeClr>
              </a:solidFill>
            </a:endParaRPr>
          </a:p>
          <a:p>
            <a:pPr marL="82296" indent="0" eaLnBrk="1" fontAlgn="auto" hangingPunct="1">
              <a:spcAft>
                <a:spcPts val="0"/>
              </a:spcAft>
              <a:buClr>
                <a:schemeClr val="accent6">
                  <a:lumMod val="75000"/>
                </a:schemeClr>
              </a:buClr>
              <a:buFont typeface="Georgia" pitchFamily="18" charset="0"/>
              <a:buNone/>
              <a:defRPr/>
            </a:pPr>
            <a:r>
              <a:rPr lang="ca-ES" b="1" dirty="0" smtClean="0">
                <a:solidFill>
                  <a:schemeClr val="tx1">
                    <a:lumMod val="75000"/>
                    <a:lumOff val="25000"/>
                  </a:schemeClr>
                </a:solidFill>
              </a:rPr>
              <a:t>72.1</a:t>
            </a:r>
            <a:r>
              <a:rPr lang="ca-ES" b="1" dirty="0">
                <a:solidFill>
                  <a:schemeClr val="tx1">
                    <a:lumMod val="75000"/>
                    <a:lumOff val="25000"/>
                  </a:schemeClr>
                </a:solidFill>
              </a:rPr>
              <a:t>.a) </a:t>
            </a:r>
            <a:r>
              <a:rPr lang="ca-ES" b="1" dirty="0" smtClean="0">
                <a:solidFill>
                  <a:schemeClr val="tx1">
                    <a:lumMod val="75000"/>
                    <a:lumOff val="25000"/>
                  </a:schemeClr>
                </a:solidFill>
              </a:rPr>
              <a:t>(</a:t>
            </a:r>
            <a:r>
              <a:rPr lang="ca-ES" b="1" dirty="0">
                <a:solidFill>
                  <a:schemeClr val="tx1">
                    <a:lumMod val="75000"/>
                    <a:lumOff val="25000"/>
                  </a:schemeClr>
                </a:solidFill>
              </a:rPr>
              <a:t>no importa </a:t>
            </a:r>
            <a:r>
              <a:rPr lang="ca-ES" b="1" dirty="0" err="1">
                <a:solidFill>
                  <a:schemeClr val="tx1">
                    <a:lumMod val="75000"/>
                    <a:lumOff val="25000"/>
                  </a:schemeClr>
                </a:solidFill>
              </a:rPr>
              <a:t>cuantía</a:t>
            </a:r>
            <a:r>
              <a:rPr lang="ca-ES" b="1" dirty="0">
                <a:solidFill>
                  <a:schemeClr val="tx1">
                    <a:lumMod val="75000"/>
                    <a:lumOff val="25000"/>
                  </a:schemeClr>
                </a:solidFill>
              </a:rPr>
              <a:t> </a:t>
            </a:r>
            <a:r>
              <a:rPr lang="ca-ES" b="1" dirty="0" err="1">
                <a:solidFill>
                  <a:schemeClr val="tx1">
                    <a:lumMod val="75000"/>
                    <a:lumOff val="25000"/>
                  </a:schemeClr>
                </a:solidFill>
              </a:rPr>
              <a:t>económica</a:t>
            </a:r>
            <a:r>
              <a:rPr lang="ca-ES" b="1" dirty="0" smtClean="0">
                <a:solidFill>
                  <a:schemeClr val="tx1">
                    <a:lumMod val="75000"/>
                    <a:lumOff val="25000"/>
                  </a:schemeClr>
                </a:solidFill>
              </a:rPr>
              <a:t>)</a:t>
            </a:r>
            <a:r>
              <a:rPr lang="es-ES" dirty="0">
                <a:solidFill>
                  <a:schemeClr val="tx1">
                    <a:lumMod val="75000"/>
                    <a:lumOff val="25000"/>
                  </a:schemeClr>
                </a:solidFill>
              </a:rPr>
              <a:t> </a:t>
            </a:r>
            <a:r>
              <a:rPr lang="es-ES" dirty="0" smtClean="0">
                <a:solidFill>
                  <a:schemeClr val="tx1">
                    <a:lumMod val="75000"/>
                    <a:lumOff val="25000"/>
                  </a:schemeClr>
                </a:solidFill>
              </a:rPr>
              <a:t>:</a:t>
            </a:r>
            <a:r>
              <a:rPr lang="ca-ES" b="1" dirty="0" err="1" smtClean="0">
                <a:solidFill>
                  <a:schemeClr val="tx1">
                    <a:lumMod val="75000"/>
                    <a:lumOff val="25000"/>
                  </a:schemeClr>
                </a:solidFill>
              </a:rPr>
              <a:t>Opciones</a:t>
            </a:r>
            <a:r>
              <a:rPr lang="ca-ES" b="1" dirty="0" smtClean="0">
                <a:solidFill>
                  <a:schemeClr val="tx1">
                    <a:lumMod val="75000"/>
                    <a:lumOff val="25000"/>
                  </a:schemeClr>
                </a:solidFill>
              </a:rPr>
              <a:t> </a:t>
            </a:r>
            <a:r>
              <a:rPr lang="ca-ES" b="1" dirty="0">
                <a:solidFill>
                  <a:schemeClr val="tx1">
                    <a:lumMod val="75000"/>
                    <a:lumOff val="25000"/>
                  </a:schemeClr>
                </a:solidFill>
              </a:rPr>
              <a:t>o </a:t>
            </a:r>
            <a:r>
              <a:rPr lang="ca-ES" b="1" dirty="0" err="1">
                <a:solidFill>
                  <a:schemeClr val="tx1">
                    <a:lumMod val="75000"/>
                    <a:lumOff val="25000"/>
                  </a:schemeClr>
                </a:solidFill>
              </a:rPr>
              <a:t>cláusulas</a:t>
            </a:r>
            <a:r>
              <a:rPr lang="ca-ES" b="1" dirty="0">
                <a:solidFill>
                  <a:schemeClr val="tx1">
                    <a:lumMod val="75000"/>
                    <a:lumOff val="25000"/>
                  </a:schemeClr>
                </a:solidFill>
              </a:rPr>
              <a:t> de </a:t>
            </a:r>
            <a:r>
              <a:rPr lang="ca-ES" b="1" dirty="0" err="1">
                <a:solidFill>
                  <a:schemeClr val="tx1">
                    <a:lumMod val="75000"/>
                    <a:lumOff val="25000"/>
                  </a:schemeClr>
                </a:solidFill>
              </a:rPr>
              <a:t>revisión</a:t>
            </a:r>
            <a:r>
              <a:rPr lang="ca-ES" b="1" dirty="0">
                <a:solidFill>
                  <a:schemeClr val="tx1">
                    <a:lumMod val="75000"/>
                    <a:lumOff val="25000"/>
                  </a:schemeClr>
                </a:solidFill>
              </a:rPr>
              <a:t> </a:t>
            </a:r>
            <a:r>
              <a:rPr lang="ca-ES" b="1" dirty="0" err="1">
                <a:solidFill>
                  <a:schemeClr val="tx1">
                    <a:lumMod val="75000"/>
                    <a:lumOff val="25000"/>
                  </a:schemeClr>
                </a:solidFill>
              </a:rPr>
              <a:t>claras</a:t>
            </a:r>
            <a:r>
              <a:rPr lang="ca-ES" b="1" dirty="0">
                <a:solidFill>
                  <a:schemeClr val="tx1">
                    <a:lumMod val="75000"/>
                    <a:lumOff val="25000"/>
                  </a:schemeClr>
                </a:solidFill>
              </a:rPr>
              <a:t>, </a:t>
            </a:r>
            <a:r>
              <a:rPr lang="ca-ES" b="1" dirty="0" err="1" smtClean="0">
                <a:solidFill>
                  <a:schemeClr val="tx1">
                    <a:lumMod val="75000"/>
                    <a:lumOff val="25000"/>
                  </a:schemeClr>
                </a:solidFill>
              </a:rPr>
              <a:t>precisas</a:t>
            </a:r>
            <a:r>
              <a:rPr lang="ca-ES" b="1" dirty="0" smtClean="0">
                <a:solidFill>
                  <a:schemeClr val="tx1">
                    <a:lumMod val="75000"/>
                    <a:lumOff val="25000"/>
                  </a:schemeClr>
                </a:solidFill>
              </a:rPr>
              <a:t> </a:t>
            </a:r>
            <a:r>
              <a:rPr lang="ca-ES" b="1" dirty="0">
                <a:solidFill>
                  <a:schemeClr val="tx1">
                    <a:lumMod val="75000"/>
                    <a:lumOff val="25000"/>
                  </a:schemeClr>
                </a:solidFill>
              </a:rPr>
              <a:t>e </a:t>
            </a:r>
            <a:r>
              <a:rPr lang="ca-ES" b="1" dirty="0" err="1">
                <a:solidFill>
                  <a:schemeClr val="tx1">
                    <a:lumMod val="75000"/>
                    <a:lumOff val="25000"/>
                  </a:schemeClr>
                </a:solidFill>
              </a:rPr>
              <a:t>inequívocas</a:t>
            </a:r>
            <a:r>
              <a:rPr lang="ca-ES" b="1" dirty="0">
                <a:solidFill>
                  <a:schemeClr val="tx1">
                    <a:lumMod val="75000"/>
                    <a:lumOff val="25000"/>
                  </a:schemeClr>
                </a:solidFill>
              </a:rPr>
              <a:t> </a:t>
            </a:r>
            <a:r>
              <a:rPr lang="es-ES" dirty="0" smtClean="0">
                <a:solidFill>
                  <a:schemeClr val="tx1">
                    <a:lumMod val="75000"/>
                    <a:lumOff val="25000"/>
                  </a:schemeClr>
                </a:solidFill>
              </a:rPr>
              <a:t>; </a:t>
            </a:r>
            <a:r>
              <a:rPr lang="ca-ES" b="1" dirty="0">
                <a:solidFill>
                  <a:schemeClr val="tx1">
                    <a:lumMod val="75000"/>
                    <a:lumOff val="25000"/>
                  </a:schemeClr>
                </a:solidFill>
              </a:rPr>
              <a:t>s</a:t>
            </a:r>
            <a:r>
              <a:rPr lang="ca-ES" b="1" dirty="0" smtClean="0">
                <a:solidFill>
                  <a:schemeClr val="tx1">
                    <a:lumMod val="75000"/>
                    <a:lumOff val="25000"/>
                  </a:schemeClr>
                </a:solidFill>
              </a:rPr>
              <a:t>e </a:t>
            </a:r>
            <a:r>
              <a:rPr lang="ca-ES" b="1" dirty="0">
                <a:solidFill>
                  <a:schemeClr val="tx1">
                    <a:lumMod val="75000"/>
                    <a:lumOff val="25000"/>
                  </a:schemeClr>
                </a:solidFill>
              </a:rPr>
              <a:t>indica el </a:t>
            </a:r>
            <a:r>
              <a:rPr lang="ca-ES" b="1" dirty="0" err="1">
                <a:solidFill>
                  <a:schemeClr val="tx1">
                    <a:lumMod val="75000"/>
                    <a:lumOff val="25000"/>
                  </a:schemeClr>
                </a:solidFill>
              </a:rPr>
              <a:t>alcance</a:t>
            </a:r>
            <a:r>
              <a:rPr lang="ca-ES" b="1" dirty="0">
                <a:solidFill>
                  <a:schemeClr val="tx1">
                    <a:lumMod val="75000"/>
                    <a:lumOff val="25000"/>
                  </a:schemeClr>
                </a:solidFill>
              </a:rPr>
              <a:t> </a:t>
            </a:r>
            <a:r>
              <a:rPr lang="ca-ES" b="1" dirty="0" err="1">
                <a:solidFill>
                  <a:schemeClr val="tx1">
                    <a:lumMod val="75000"/>
                    <a:lumOff val="25000"/>
                  </a:schemeClr>
                </a:solidFill>
              </a:rPr>
              <a:t>y</a:t>
            </a:r>
            <a:r>
              <a:rPr lang="ca-ES" b="1" dirty="0">
                <a:solidFill>
                  <a:schemeClr val="tx1">
                    <a:lumMod val="75000"/>
                    <a:lumOff val="25000"/>
                  </a:schemeClr>
                </a:solidFill>
              </a:rPr>
              <a:t> </a:t>
            </a:r>
            <a:r>
              <a:rPr lang="ca-ES" b="1" dirty="0" err="1">
                <a:solidFill>
                  <a:schemeClr val="tx1">
                    <a:lumMod val="75000"/>
                    <a:lumOff val="25000"/>
                  </a:schemeClr>
                </a:solidFill>
              </a:rPr>
              <a:t>naturaleza</a:t>
            </a:r>
            <a:r>
              <a:rPr lang="ca-ES" b="1" dirty="0">
                <a:solidFill>
                  <a:schemeClr val="tx1">
                    <a:lumMod val="75000"/>
                    <a:lumOff val="25000"/>
                  </a:schemeClr>
                </a:solidFill>
              </a:rPr>
              <a:t> de las </a:t>
            </a:r>
            <a:r>
              <a:rPr lang="ca-ES" b="1" dirty="0" err="1">
                <a:solidFill>
                  <a:schemeClr val="tx1">
                    <a:lumMod val="75000"/>
                    <a:lumOff val="25000"/>
                  </a:schemeClr>
                </a:solidFill>
              </a:rPr>
              <a:t>posibles</a:t>
            </a:r>
            <a:r>
              <a:rPr lang="ca-ES" b="1" dirty="0">
                <a:solidFill>
                  <a:schemeClr val="tx1">
                    <a:lumMod val="75000"/>
                    <a:lumOff val="25000"/>
                  </a:schemeClr>
                </a:solidFill>
              </a:rPr>
              <a:t> </a:t>
            </a:r>
            <a:r>
              <a:rPr lang="ca-ES" b="1" dirty="0" err="1" smtClean="0">
                <a:solidFill>
                  <a:schemeClr val="tx1">
                    <a:lumMod val="75000"/>
                    <a:lumOff val="25000"/>
                  </a:schemeClr>
                </a:solidFill>
              </a:rPr>
              <a:t>modificaciones</a:t>
            </a:r>
            <a:r>
              <a:rPr lang="es-ES" dirty="0" smtClean="0">
                <a:solidFill>
                  <a:schemeClr val="tx1">
                    <a:lumMod val="75000"/>
                    <a:lumOff val="25000"/>
                  </a:schemeClr>
                </a:solidFill>
              </a:rPr>
              <a:t>; </a:t>
            </a:r>
            <a:r>
              <a:rPr lang="ca-ES" b="1" dirty="0" smtClean="0">
                <a:solidFill>
                  <a:schemeClr val="tx1">
                    <a:lumMod val="75000"/>
                    <a:lumOff val="25000"/>
                  </a:schemeClr>
                </a:solidFill>
              </a:rPr>
              <a:t>Se </a:t>
            </a:r>
            <a:r>
              <a:rPr lang="ca-ES" b="1" dirty="0">
                <a:solidFill>
                  <a:schemeClr val="tx1">
                    <a:lumMod val="75000"/>
                    <a:lumOff val="25000"/>
                  </a:schemeClr>
                </a:solidFill>
              </a:rPr>
              <a:t>indica las </a:t>
            </a:r>
            <a:r>
              <a:rPr lang="ca-ES" b="1" dirty="0" smtClean="0">
                <a:solidFill>
                  <a:schemeClr val="tx1">
                    <a:lumMod val="75000"/>
                    <a:lumOff val="25000"/>
                  </a:schemeClr>
                </a:solidFill>
              </a:rPr>
              <a:t>condiciones </a:t>
            </a:r>
            <a:r>
              <a:rPr lang="ca-ES" b="1" dirty="0">
                <a:solidFill>
                  <a:schemeClr val="tx1">
                    <a:lumMod val="75000"/>
                    <a:lumOff val="25000"/>
                  </a:schemeClr>
                </a:solidFill>
              </a:rPr>
              <a:t>en que </a:t>
            </a:r>
            <a:r>
              <a:rPr lang="ca-ES" b="1" dirty="0" err="1">
                <a:solidFill>
                  <a:schemeClr val="tx1">
                    <a:lumMod val="75000"/>
                    <a:lumOff val="25000"/>
                  </a:schemeClr>
                </a:solidFill>
              </a:rPr>
              <a:t>podrán</a:t>
            </a:r>
            <a:r>
              <a:rPr lang="ca-ES" b="1" dirty="0">
                <a:solidFill>
                  <a:schemeClr val="tx1">
                    <a:lumMod val="75000"/>
                    <a:lumOff val="25000"/>
                  </a:schemeClr>
                </a:solidFill>
              </a:rPr>
              <a:t> </a:t>
            </a:r>
            <a:r>
              <a:rPr lang="ca-ES" b="1" dirty="0" err="1" smtClean="0">
                <a:solidFill>
                  <a:schemeClr val="tx1">
                    <a:lumMod val="75000"/>
                    <a:lumOff val="25000"/>
                  </a:schemeClr>
                </a:solidFill>
              </a:rPr>
              <a:t>aplicarse</a:t>
            </a:r>
            <a:r>
              <a:rPr lang="es-ES" dirty="0" smtClean="0">
                <a:solidFill>
                  <a:schemeClr val="tx1">
                    <a:lumMod val="75000"/>
                    <a:lumOff val="25000"/>
                  </a:schemeClr>
                </a:solidFill>
              </a:rPr>
              <a:t>; </a:t>
            </a:r>
            <a:r>
              <a:rPr lang="ca-ES" b="1" dirty="0" smtClean="0">
                <a:solidFill>
                  <a:schemeClr val="tx1">
                    <a:lumMod val="75000"/>
                    <a:lumOff val="25000"/>
                  </a:schemeClr>
                </a:solidFill>
              </a:rPr>
              <a:t>No </a:t>
            </a:r>
            <a:r>
              <a:rPr lang="ca-ES" b="1" dirty="0">
                <a:solidFill>
                  <a:schemeClr val="tx1">
                    <a:lumMod val="75000"/>
                    <a:lumOff val="25000"/>
                  </a:schemeClr>
                </a:solidFill>
              </a:rPr>
              <a:t>se </a:t>
            </a:r>
            <a:r>
              <a:rPr lang="ca-ES" b="1" dirty="0" err="1">
                <a:solidFill>
                  <a:schemeClr val="tx1">
                    <a:lumMod val="75000"/>
                    <a:lumOff val="25000"/>
                  </a:schemeClr>
                </a:solidFill>
              </a:rPr>
              <a:t>puede</a:t>
            </a:r>
            <a:r>
              <a:rPr lang="ca-ES" b="1" dirty="0">
                <a:solidFill>
                  <a:schemeClr val="tx1">
                    <a:lumMod val="75000"/>
                    <a:lumOff val="25000"/>
                  </a:schemeClr>
                </a:solidFill>
              </a:rPr>
              <a:t> alterar la </a:t>
            </a:r>
            <a:r>
              <a:rPr lang="ca-ES" b="1" dirty="0" err="1">
                <a:solidFill>
                  <a:schemeClr val="tx1">
                    <a:lumMod val="75000"/>
                    <a:lumOff val="25000"/>
                  </a:schemeClr>
                </a:solidFill>
              </a:rPr>
              <a:t>naturaleza</a:t>
            </a:r>
            <a:r>
              <a:rPr lang="ca-ES" b="1" dirty="0">
                <a:solidFill>
                  <a:schemeClr val="tx1">
                    <a:lumMod val="75000"/>
                    <a:lumOff val="25000"/>
                  </a:schemeClr>
                </a:solidFill>
              </a:rPr>
              <a:t> global del </a:t>
            </a:r>
            <a:r>
              <a:rPr lang="ca-ES" b="1" dirty="0" err="1" smtClean="0">
                <a:solidFill>
                  <a:schemeClr val="tx1">
                    <a:lumMod val="75000"/>
                    <a:lumOff val="25000"/>
                  </a:schemeClr>
                </a:solidFill>
              </a:rPr>
              <a:t>contrato</a:t>
            </a:r>
            <a:endParaRPr lang="ca-ES" b="1" dirty="0" smtClean="0">
              <a:solidFill>
                <a:schemeClr val="tx1">
                  <a:lumMod val="75000"/>
                  <a:lumOff val="25000"/>
                </a:schemeClr>
              </a:solidFill>
            </a:endParaRPr>
          </a:p>
          <a:p>
            <a:pPr marL="82296" indent="0" eaLnBrk="1" fontAlgn="auto" hangingPunct="1">
              <a:spcAft>
                <a:spcPts val="0"/>
              </a:spcAft>
              <a:buClr>
                <a:schemeClr val="accent6">
                  <a:lumMod val="75000"/>
                </a:schemeClr>
              </a:buClr>
              <a:buFont typeface="Georgia" pitchFamily="18" charset="0"/>
              <a:buNone/>
              <a:defRPr/>
            </a:pPr>
            <a:endParaRPr lang="ca-ES" b="1" dirty="0" smtClean="0">
              <a:solidFill>
                <a:schemeClr val="tx1">
                  <a:lumMod val="75000"/>
                  <a:lumOff val="25000"/>
                </a:schemeClr>
              </a:solidFill>
            </a:endParaRPr>
          </a:p>
          <a:p>
            <a:pPr marL="82296" indent="0" eaLnBrk="1" fontAlgn="auto" hangingPunct="1">
              <a:spcAft>
                <a:spcPts val="0"/>
              </a:spcAft>
              <a:buClr>
                <a:schemeClr val="accent6">
                  <a:lumMod val="75000"/>
                </a:schemeClr>
              </a:buClr>
              <a:buFont typeface="Georgia" pitchFamily="18" charset="0"/>
              <a:buNone/>
              <a:defRPr/>
            </a:pPr>
            <a:r>
              <a:rPr lang="ca-ES" b="1" dirty="0" smtClean="0">
                <a:solidFill>
                  <a:schemeClr val="tx1">
                    <a:lumMod val="75000"/>
                    <a:lumOff val="25000"/>
                  </a:schemeClr>
                </a:solidFill>
              </a:rPr>
              <a:t>MODIFICACIONES NO PREVISTAS</a:t>
            </a:r>
          </a:p>
          <a:p>
            <a:pPr marL="82296" indent="0" eaLnBrk="1" fontAlgn="auto" hangingPunct="1">
              <a:spcAft>
                <a:spcPts val="0"/>
              </a:spcAft>
              <a:buClr>
                <a:schemeClr val="accent6">
                  <a:lumMod val="75000"/>
                </a:schemeClr>
              </a:buClr>
              <a:buFont typeface="Georgia" pitchFamily="18" charset="0"/>
              <a:buNone/>
              <a:defRPr/>
            </a:pPr>
            <a:r>
              <a:rPr lang="ca-ES" b="1" dirty="0" smtClean="0">
                <a:solidFill>
                  <a:schemeClr val="tx1">
                    <a:lumMod val="75000"/>
                    <a:lumOff val="25000"/>
                  </a:schemeClr>
                </a:solidFill>
              </a:rPr>
              <a:t>72.1</a:t>
            </a:r>
            <a:r>
              <a:rPr lang="ca-ES" b="1" dirty="0">
                <a:solidFill>
                  <a:schemeClr val="tx1">
                    <a:lumMod val="75000"/>
                    <a:lumOff val="25000"/>
                  </a:schemeClr>
                </a:solidFill>
              </a:rPr>
              <a:t>.b) </a:t>
            </a:r>
            <a:r>
              <a:rPr lang="ca-ES" dirty="0" smtClean="0">
                <a:solidFill>
                  <a:schemeClr val="tx1">
                    <a:lumMod val="75000"/>
                    <a:lumOff val="25000"/>
                  </a:schemeClr>
                </a:solidFill>
              </a:rPr>
              <a:t>Obras</a:t>
            </a:r>
            <a:r>
              <a:rPr lang="ca-ES" dirty="0">
                <a:solidFill>
                  <a:schemeClr val="tx1">
                    <a:lumMod val="75000"/>
                    <a:lumOff val="25000"/>
                  </a:schemeClr>
                </a:solidFill>
              </a:rPr>
              <a:t>/Servicios/</a:t>
            </a:r>
            <a:r>
              <a:rPr lang="ca-ES" dirty="0" err="1">
                <a:solidFill>
                  <a:schemeClr val="tx1">
                    <a:lumMod val="75000"/>
                    <a:lumOff val="25000"/>
                  </a:schemeClr>
                </a:solidFill>
              </a:rPr>
              <a:t>Suministros</a:t>
            </a:r>
            <a:r>
              <a:rPr lang="ca-ES" dirty="0">
                <a:solidFill>
                  <a:schemeClr val="tx1">
                    <a:lumMod val="75000"/>
                    <a:lumOff val="25000"/>
                  </a:schemeClr>
                </a:solidFill>
              </a:rPr>
              <a:t> </a:t>
            </a:r>
            <a:r>
              <a:rPr lang="ca-E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adicionales</a:t>
            </a:r>
            <a:r>
              <a:rPr lang="ca-ES" dirty="0">
                <a:solidFill>
                  <a:schemeClr val="tx1">
                    <a:lumMod val="75000"/>
                    <a:lumOff val="25000"/>
                  </a:schemeClr>
                </a:solidFill>
              </a:rPr>
              <a:t> no </a:t>
            </a:r>
            <a:r>
              <a:rPr lang="ca-ES" dirty="0" err="1">
                <a:solidFill>
                  <a:schemeClr val="tx1">
                    <a:lumMod val="75000"/>
                    <a:lumOff val="25000"/>
                  </a:schemeClr>
                </a:solidFill>
              </a:rPr>
              <a:t>incluidos</a:t>
            </a:r>
            <a:r>
              <a:rPr lang="ca-ES" dirty="0">
                <a:solidFill>
                  <a:schemeClr val="tx1">
                    <a:lumMod val="75000"/>
                    <a:lumOff val="25000"/>
                  </a:schemeClr>
                </a:solidFill>
              </a:rPr>
              <a:t> en la </a:t>
            </a:r>
            <a:r>
              <a:rPr lang="ca-ES" dirty="0" err="1">
                <a:solidFill>
                  <a:schemeClr val="tx1">
                    <a:lumMod val="75000"/>
                    <a:lumOff val="25000"/>
                  </a:schemeClr>
                </a:solidFill>
              </a:rPr>
              <a:t>contratación</a:t>
            </a:r>
            <a:r>
              <a:rPr lang="ca-ES" dirty="0">
                <a:solidFill>
                  <a:schemeClr val="tx1">
                    <a:lumMod val="75000"/>
                    <a:lumOff val="25000"/>
                  </a:schemeClr>
                </a:solidFill>
              </a:rPr>
              <a:t> original con </a:t>
            </a:r>
            <a:r>
              <a:rPr lang="ca-ES" dirty="0" err="1">
                <a:solidFill>
                  <a:schemeClr val="tx1">
                    <a:lumMod val="75000"/>
                    <a:lumOff val="25000"/>
                  </a:schemeClr>
                </a:solidFill>
              </a:rPr>
              <a:t>límite</a:t>
            </a:r>
            <a:r>
              <a:rPr lang="ca-ES" dirty="0">
                <a:solidFill>
                  <a:schemeClr val="tx1">
                    <a:lumMod val="75000"/>
                    <a:lumOff val="25000"/>
                  </a:schemeClr>
                </a:solidFill>
              </a:rPr>
              <a:t> de incremento en el 50% del “valor del </a:t>
            </a:r>
            <a:r>
              <a:rPr lang="ca-ES" dirty="0" err="1">
                <a:solidFill>
                  <a:schemeClr val="tx1">
                    <a:lumMod val="75000"/>
                    <a:lumOff val="25000"/>
                  </a:schemeClr>
                </a:solidFill>
              </a:rPr>
              <a:t>contrato</a:t>
            </a:r>
            <a:r>
              <a:rPr lang="ca-ES" dirty="0">
                <a:solidFill>
                  <a:schemeClr val="tx1">
                    <a:lumMod val="75000"/>
                    <a:lumOff val="25000"/>
                  </a:schemeClr>
                </a:solidFill>
              </a:rPr>
              <a:t> inicial” : </a:t>
            </a:r>
            <a:r>
              <a:rPr lang="ca-ES" dirty="0" err="1">
                <a:solidFill>
                  <a:schemeClr val="tx1">
                    <a:lumMod val="75000"/>
                    <a:lumOff val="25000"/>
                  </a:schemeClr>
                </a:solidFill>
              </a:rPr>
              <a:t>acumulativamente</a:t>
            </a:r>
            <a:r>
              <a:rPr lang="ca-ES" dirty="0">
                <a:solidFill>
                  <a:schemeClr val="tx1">
                    <a:lumMod val="75000"/>
                    <a:lumOff val="25000"/>
                  </a:schemeClr>
                </a:solidFill>
              </a:rPr>
              <a:t>, </a:t>
            </a:r>
            <a:r>
              <a:rPr lang="ca-ES" i="1" dirty="0" err="1">
                <a:solidFill>
                  <a:schemeClr val="tx1">
                    <a:lumMod val="75000"/>
                    <a:lumOff val="25000"/>
                  </a:schemeClr>
                </a:solidFill>
                <a:latin typeface="Andale Mono"/>
                <a:cs typeface="Andale Mono"/>
              </a:rPr>
              <a:t>obligatoriedad</a:t>
            </a:r>
            <a:r>
              <a:rPr lang="ca-ES" i="1" dirty="0">
                <a:solidFill>
                  <a:schemeClr val="tx1">
                    <a:lumMod val="75000"/>
                    <a:lumOff val="25000"/>
                  </a:schemeClr>
                </a:solidFill>
                <a:latin typeface="Andale Mono"/>
                <a:cs typeface="Andale Mono"/>
              </a:rPr>
              <a:t> </a:t>
            </a:r>
            <a:r>
              <a:rPr lang="ca-ES" i="1" dirty="0" err="1">
                <a:solidFill>
                  <a:schemeClr val="tx1">
                    <a:lumMod val="75000"/>
                    <a:lumOff val="25000"/>
                  </a:schemeClr>
                </a:solidFill>
                <a:latin typeface="Andale Mono"/>
                <a:cs typeface="Andale Mono"/>
              </a:rPr>
              <a:t>económica</a:t>
            </a:r>
            <a:r>
              <a:rPr lang="ca-ES" i="1" dirty="0">
                <a:solidFill>
                  <a:schemeClr val="tx1">
                    <a:lumMod val="75000"/>
                    <a:lumOff val="25000"/>
                  </a:schemeClr>
                </a:solidFill>
                <a:latin typeface="Andale Mono"/>
                <a:cs typeface="Andale Mono"/>
              </a:rPr>
              <a:t> o </a:t>
            </a:r>
            <a:r>
              <a:rPr lang="ca-ES" i="1" dirty="0" err="1">
                <a:solidFill>
                  <a:schemeClr val="tx1">
                    <a:lumMod val="75000"/>
                    <a:lumOff val="25000"/>
                  </a:schemeClr>
                </a:solidFill>
                <a:latin typeface="Andale Mono"/>
                <a:cs typeface="Andale Mono"/>
              </a:rPr>
              <a:t>técnica</a:t>
            </a:r>
            <a:r>
              <a:rPr lang="ca-ES" i="1" dirty="0">
                <a:solidFill>
                  <a:schemeClr val="tx1">
                    <a:lumMod val="75000"/>
                    <a:lumOff val="25000"/>
                  </a:schemeClr>
                </a:solidFill>
                <a:latin typeface="Andale Mono"/>
                <a:cs typeface="Andale Mono"/>
              </a:rPr>
              <a:t>; </a:t>
            </a:r>
            <a:endParaRPr lang="ca-ES" i="1" dirty="0" smtClean="0">
              <a:solidFill>
                <a:schemeClr val="tx1">
                  <a:lumMod val="75000"/>
                  <a:lumOff val="25000"/>
                </a:schemeClr>
              </a:solidFill>
              <a:latin typeface="Andale Mono"/>
              <a:cs typeface="Andale Mono"/>
            </a:endParaRPr>
          </a:p>
          <a:p>
            <a:pPr marL="82296" indent="0" eaLnBrk="1" fontAlgn="auto" hangingPunct="1">
              <a:spcAft>
                <a:spcPts val="0"/>
              </a:spcAft>
              <a:buClr>
                <a:schemeClr val="accent6">
                  <a:lumMod val="75000"/>
                </a:schemeClr>
              </a:buClr>
              <a:buFont typeface="Georgia" pitchFamily="18" charset="0"/>
              <a:buNone/>
              <a:defRPr/>
            </a:pPr>
            <a:r>
              <a:rPr lang="ca-ES" i="1" dirty="0" smtClean="0">
                <a:solidFill>
                  <a:schemeClr val="tx1">
                    <a:lumMod val="75000"/>
                    <a:lumOff val="25000"/>
                  </a:schemeClr>
                </a:solidFill>
                <a:latin typeface="Andale Mono"/>
                <a:cs typeface="Andale Mono"/>
              </a:rPr>
              <a:t>				     </a:t>
            </a:r>
            <a:r>
              <a:rPr lang="ca-ES" i="1" dirty="0">
                <a:solidFill>
                  <a:schemeClr val="tx1">
                    <a:lumMod val="75000"/>
                    <a:lumOff val="25000"/>
                  </a:schemeClr>
                </a:solidFill>
                <a:latin typeface="Andale Mono"/>
                <a:cs typeface="Andale Mono"/>
              </a:rPr>
              <a:t> </a:t>
            </a:r>
            <a:r>
              <a:rPr lang="ca-ES" i="1" dirty="0" err="1" smtClean="0">
                <a:solidFill>
                  <a:schemeClr val="tx1">
                    <a:lumMod val="75000"/>
                    <a:lumOff val="25000"/>
                  </a:schemeClr>
                </a:solidFill>
                <a:latin typeface="Andale Mono"/>
                <a:cs typeface="Andale Mono"/>
              </a:rPr>
              <a:t>aumento</a:t>
            </a:r>
            <a:r>
              <a:rPr lang="ca-ES" i="1" dirty="0" smtClean="0">
                <a:solidFill>
                  <a:schemeClr val="tx1">
                    <a:lumMod val="75000"/>
                    <a:lumOff val="25000"/>
                  </a:schemeClr>
                </a:solidFill>
                <a:latin typeface="Andale Mono"/>
                <a:cs typeface="Andale Mono"/>
              </a:rPr>
              <a:t> </a:t>
            </a:r>
            <a:r>
              <a:rPr lang="ca-ES" i="1" dirty="0">
                <a:solidFill>
                  <a:schemeClr val="tx1">
                    <a:lumMod val="75000"/>
                    <a:lumOff val="25000"/>
                  </a:schemeClr>
                </a:solidFill>
                <a:latin typeface="Andale Mono"/>
                <a:cs typeface="Andale Mono"/>
              </a:rPr>
              <a:t>de costes si no se </a:t>
            </a:r>
            <a:r>
              <a:rPr lang="ca-ES" i="1" dirty="0" err="1">
                <a:solidFill>
                  <a:schemeClr val="tx1">
                    <a:lumMod val="75000"/>
                    <a:lumOff val="25000"/>
                  </a:schemeClr>
                </a:solidFill>
                <a:latin typeface="Andale Mono"/>
                <a:cs typeface="Andale Mono"/>
              </a:rPr>
              <a:t>hace</a:t>
            </a:r>
            <a:r>
              <a:rPr lang="ca-ES" i="1" dirty="0">
                <a:solidFill>
                  <a:schemeClr val="tx1">
                    <a:lumMod val="75000"/>
                    <a:lumOff val="25000"/>
                  </a:schemeClr>
                </a:solidFill>
                <a:latin typeface="Andale Mono"/>
                <a:cs typeface="Andale Mono"/>
              </a:rPr>
              <a:t> </a:t>
            </a:r>
            <a:r>
              <a:rPr lang="ca-ES" i="1" dirty="0" err="1">
                <a:solidFill>
                  <a:schemeClr val="tx1">
                    <a:lumMod val="75000"/>
                    <a:lumOff val="25000"/>
                  </a:schemeClr>
                </a:solidFill>
                <a:latin typeface="Andale Mono"/>
                <a:cs typeface="Andale Mono"/>
              </a:rPr>
              <a:t>así</a:t>
            </a:r>
            <a:r>
              <a:rPr lang="ca-ES" i="1" dirty="0" smtClean="0">
                <a:solidFill>
                  <a:schemeClr val="tx1">
                    <a:lumMod val="75000"/>
                    <a:lumOff val="25000"/>
                  </a:schemeClr>
                </a:solidFill>
                <a:latin typeface="Andale Mono"/>
                <a:cs typeface="Andale Mono"/>
              </a:rPr>
              <a:t>.</a:t>
            </a:r>
            <a:endParaRPr lang="ca-ES" i="1" dirty="0">
              <a:solidFill>
                <a:schemeClr val="tx1">
                  <a:lumMod val="75000"/>
                  <a:lumOff val="25000"/>
                </a:schemeClr>
              </a:solidFill>
              <a:latin typeface="Andale Mono"/>
              <a:cs typeface="Andale Mono"/>
            </a:endParaRPr>
          </a:p>
          <a:p>
            <a:pPr marL="82296" indent="0" eaLnBrk="1" fontAlgn="auto" hangingPunct="1">
              <a:spcAft>
                <a:spcPts val="0"/>
              </a:spcAft>
              <a:buClr>
                <a:schemeClr val="accent6">
                  <a:lumMod val="75000"/>
                </a:schemeClr>
              </a:buClr>
              <a:buFont typeface="Georgia" pitchFamily="18" charset="0"/>
              <a:buNone/>
              <a:defRPr/>
            </a:pPr>
            <a:r>
              <a:rPr lang="ca-ES" i="1" dirty="0" smtClean="0">
                <a:solidFill>
                  <a:schemeClr val="tx1">
                    <a:lumMod val="75000"/>
                    <a:lumOff val="25000"/>
                  </a:schemeClr>
                </a:solidFill>
                <a:latin typeface="Andale Mono"/>
                <a:cs typeface="Andale Mono"/>
              </a:rPr>
              <a:t>				      computable </a:t>
            </a:r>
            <a:r>
              <a:rPr lang="ca-ES" i="1" dirty="0">
                <a:solidFill>
                  <a:schemeClr val="tx1">
                    <a:lumMod val="75000"/>
                    <a:lumOff val="25000"/>
                  </a:schemeClr>
                </a:solidFill>
                <a:latin typeface="Andale Mono"/>
                <a:cs typeface="Andale Mono"/>
              </a:rPr>
              <a:t>en cada </a:t>
            </a:r>
            <a:r>
              <a:rPr lang="ca-ES" i="1" dirty="0" err="1">
                <a:solidFill>
                  <a:schemeClr val="tx1">
                    <a:lumMod val="75000"/>
                    <a:lumOff val="25000"/>
                  </a:schemeClr>
                </a:solidFill>
                <a:latin typeface="Andale Mono"/>
                <a:cs typeface="Andale Mono"/>
              </a:rPr>
              <a:t>modificación</a:t>
            </a:r>
            <a:r>
              <a:rPr lang="ca-ES" i="1" dirty="0">
                <a:solidFill>
                  <a:schemeClr val="tx1">
                    <a:lumMod val="75000"/>
                    <a:lumOff val="25000"/>
                  </a:schemeClr>
                </a:solidFill>
                <a:latin typeface="Andale Mono"/>
                <a:cs typeface="Andale Mono"/>
              </a:rPr>
              <a:t> </a:t>
            </a:r>
            <a:endParaRPr lang="ca-ES" i="1" dirty="0" smtClean="0">
              <a:solidFill>
                <a:schemeClr val="tx1">
                  <a:lumMod val="75000"/>
                  <a:lumOff val="25000"/>
                </a:schemeClr>
              </a:solidFill>
              <a:latin typeface="Andale Mono"/>
              <a:cs typeface="Andale Mono"/>
            </a:endParaRPr>
          </a:p>
          <a:p>
            <a:pPr marL="640080" lvl="1" indent="-237744" eaLnBrk="1" fontAlgn="auto" hangingPunct="1">
              <a:spcAft>
                <a:spcPts val="0"/>
              </a:spcAft>
              <a:buClr>
                <a:schemeClr val="accent6">
                  <a:lumMod val="75000"/>
                </a:schemeClr>
              </a:buClr>
              <a:buFont typeface="Verdana"/>
              <a:buChar char="◦"/>
              <a:defRPr/>
            </a:pPr>
            <a:endParaRPr lang="es-ES" dirty="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b="1" dirty="0" smtClean="0">
                <a:solidFill>
                  <a:schemeClr val="tx1">
                    <a:lumMod val="75000"/>
                    <a:lumOff val="25000"/>
                  </a:schemeClr>
                </a:solidFill>
              </a:rPr>
              <a:t>72.1.c) Si CONCURREN </a:t>
            </a:r>
            <a:r>
              <a:rPr lang="ca-ES" b="1" u="sng" dirty="0" smtClean="0">
                <a:solidFill>
                  <a:schemeClr val="tx1">
                    <a:lumMod val="75000"/>
                    <a:lumOff val="25000"/>
                  </a:schemeClr>
                </a:solidFill>
              </a:rPr>
              <a:t>TODAS</a:t>
            </a:r>
            <a:r>
              <a:rPr lang="ca-ES" b="1" dirty="0" smtClean="0">
                <a:solidFill>
                  <a:schemeClr val="tx1">
                    <a:lumMod val="75000"/>
                    <a:lumOff val="25000"/>
                  </a:schemeClr>
                </a:solidFill>
              </a:rPr>
              <a:t> LAS CIRCUNSTANCIAS SIGUIENTES</a:t>
            </a:r>
            <a:endParaRPr lang="es-ES" dirty="0" smtClean="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dirty="0" smtClean="0">
                <a:solidFill>
                  <a:schemeClr val="tx1">
                    <a:lumMod val="75000"/>
                    <a:lumOff val="25000"/>
                  </a:schemeClr>
                </a:solidFill>
              </a:rPr>
              <a:t>		</a:t>
            </a:r>
            <a:r>
              <a:rPr lang="ca-ES" dirty="0" err="1" smtClean="0">
                <a:solidFill>
                  <a:schemeClr val="tx1">
                    <a:lumMod val="75000"/>
                    <a:lumOff val="25000"/>
                  </a:schemeClr>
                </a:solidFill>
              </a:rPr>
              <a:t>Nuevas</a:t>
            </a:r>
            <a:r>
              <a:rPr lang="ca-ES" dirty="0" smtClean="0">
                <a:solidFill>
                  <a:schemeClr val="tx1">
                    <a:lumMod val="75000"/>
                    <a:lumOff val="25000"/>
                  </a:schemeClr>
                </a:solidFill>
              </a:rPr>
              <a:t> </a:t>
            </a:r>
            <a:r>
              <a:rPr lang="ca-ES" dirty="0" err="1">
                <a:solidFill>
                  <a:schemeClr val="tx1">
                    <a:lumMod val="75000"/>
                    <a:lumOff val="25000"/>
                  </a:schemeClr>
                </a:solidFill>
              </a:rPr>
              <a:t>circunstancias</a:t>
            </a:r>
            <a:r>
              <a:rPr lang="ca-ES" dirty="0">
                <a:solidFill>
                  <a:schemeClr val="tx1">
                    <a:lumMod val="75000"/>
                    <a:lumOff val="25000"/>
                  </a:schemeClr>
                </a:solidFill>
              </a:rPr>
              <a:t> que un poder adjudicador   </a:t>
            </a:r>
            <a:r>
              <a:rPr lang="ca-ES" dirty="0" err="1">
                <a:solidFill>
                  <a:schemeClr val="tx1">
                    <a:lumMod val="75000"/>
                    <a:lumOff val="25000"/>
                  </a:schemeClr>
                </a:solidFill>
              </a:rPr>
              <a:t>diligente</a:t>
            </a:r>
            <a:r>
              <a:rPr lang="ca-ES" dirty="0">
                <a:solidFill>
                  <a:schemeClr val="tx1">
                    <a:lumMod val="75000"/>
                    <a:lumOff val="25000"/>
                  </a:schemeClr>
                </a:solidFill>
              </a:rPr>
              <a:t> no </a:t>
            </a:r>
            <a:r>
              <a:rPr lang="ca-ES" dirty="0" err="1">
                <a:solidFill>
                  <a:schemeClr val="tx1">
                    <a:lumMod val="75000"/>
                    <a:lumOff val="25000"/>
                  </a:schemeClr>
                </a:solidFill>
              </a:rPr>
              <a:t>podía</a:t>
            </a:r>
            <a:r>
              <a:rPr lang="ca-ES" dirty="0">
                <a:solidFill>
                  <a:schemeClr val="tx1">
                    <a:lumMod val="75000"/>
                    <a:lumOff val="25000"/>
                  </a:schemeClr>
                </a:solidFill>
              </a:rPr>
              <a:t> </a:t>
            </a:r>
            <a:r>
              <a:rPr lang="ca-ES" dirty="0" err="1">
                <a:solidFill>
                  <a:schemeClr val="tx1">
                    <a:lumMod val="75000"/>
                    <a:lumOff val="25000"/>
                  </a:schemeClr>
                </a:solidFill>
              </a:rPr>
              <a:t>prever</a:t>
            </a:r>
            <a:r>
              <a:rPr lang="ca-ES" dirty="0">
                <a:solidFill>
                  <a:schemeClr val="tx1">
                    <a:lumMod val="75000"/>
                    <a:lumOff val="25000"/>
                  </a:schemeClr>
                </a:solidFill>
              </a:rPr>
              <a:t>    </a:t>
            </a:r>
            <a:endParaRPr lang="es-ES" dirty="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dirty="0" smtClean="0">
                <a:solidFill>
                  <a:schemeClr val="tx1">
                    <a:lumMod val="75000"/>
                    <a:lumOff val="25000"/>
                  </a:schemeClr>
                </a:solidFill>
              </a:rPr>
              <a:t>		La </a:t>
            </a:r>
            <a:r>
              <a:rPr lang="ca-ES" dirty="0" err="1">
                <a:solidFill>
                  <a:schemeClr val="tx1">
                    <a:lumMod val="75000"/>
                    <a:lumOff val="25000"/>
                  </a:schemeClr>
                </a:solidFill>
              </a:rPr>
              <a:t>modificación</a:t>
            </a:r>
            <a:r>
              <a:rPr lang="ca-ES" dirty="0">
                <a:solidFill>
                  <a:schemeClr val="tx1">
                    <a:lumMod val="75000"/>
                    <a:lumOff val="25000"/>
                  </a:schemeClr>
                </a:solidFill>
              </a:rPr>
              <a:t> no altera la </a:t>
            </a:r>
            <a:r>
              <a:rPr lang="ca-ES" dirty="0" err="1">
                <a:solidFill>
                  <a:schemeClr val="tx1">
                    <a:lumMod val="75000"/>
                    <a:lumOff val="25000"/>
                  </a:schemeClr>
                </a:solidFill>
              </a:rPr>
              <a:t>naturaleza</a:t>
            </a:r>
            <a:r>
              <a:rPr lang="ca-ES" dirty="0">
                <a:solidFill>
                  <a:schemeClr val="tx1">
                    <a:lumMod val="75000"/>
                    <a:lumOff val="25000"/>
                  </a:schemeClr>
                </a:solidFill>
              </a:rPr>
              <a:t> global del </a:t>
            </a:r>
            <a:r>
              <a:rPr lang="ca-ES" dirty="0" err="1">
                <a:solidFill>
                  <a:schemeClr val="tx1">
                    <a:lumMod val="75000"/>
                    <a:lumOff val="25000"/>
                  </a:schemeClr>
                </a:solidFill>
              </a:rPr>
              <a:t>contrato</a:t>
            </a:r>
            <a:endParaRPr lang="es-ES" dirty="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dirty="0" smtClean="0">
                <a:solidFill>
                  <a:schemeClr val="tx1">
                    <a:lumMod val="75000"/>
                    <a:lumOff val="25000"/>
                  </a:schemeClr>
                </a:solidFill>
              </a:rPr>
              <a:t>		No </a:t>
            </a:r>
            <a:r>
              <a:rPr lang="ca-ES" dirty="0">
                <a:solidFill>
                  <a:schemeClr val="tx1">
                    <a:lumMod val="75000"/>
                    <a:lumOff val="25000"/>
                  </a:schemeClr>
                </a:solidFill>
              </a:rPr>
              <a:t>se incrementa el 50% del valor del </a:t>
            </a:r>
            <a:r>
              <a:rPr lang="ca-ES" dirty="0" err="1">
                <a:solidFill>
                  <a:schemeClr val="tx1">
                    <a:lumMod val="75000"/>
                    <a:lumOff val="25000"/>
                  </a:schemeClr>
                </a:solidFill>
              </a:rPr>
              <a:t>contrato</a:t>
            </a:r>
            <a:r>
              <a:rPr lang="ca-ES" dirty="0">
                <a:solidFill>
                  <a:schemeClr val="tx1">
                    <a:lumMod val="75000"/>
                    <a:lumOff val="25000"/>
                  </a:schemeClr>
                </a:solidFill>
              </a:rPr>
              <a:t>, computable en cada </a:t>
            </a:r>
            <a:r>
              <a:rPr lang="ca-ES" dirty="0" err="1">
                <a:solidFill>
                  <a:schemeClr val="tx1">
                    <a:lumMod val="75000"/>
                    <a:lumOff val="25000"/>
                  </a:schemeClr>
                </a:solidFill>
              </a:rPr>
              <a:t>modificación</a:t>
            </a:r>
            <a:r>
              <a:rPr lang="ca-ES" dirty="0">
                <a:solidFill>
                  <a:schemeClr val="tx1">
                    <a:lumMod val="75000"/>
                    <a:lumOff val="25000"/>
                  </a:schemeClr>
                </a:solidFill>
              </a:rPr>
              <a:t> </a:t>
            </a:r>
            <a:r>
              <a:rPr lang="ca-ES" dirty="0" smtClean="0">
                <a:solidFill>
                  <a:schemeClr val="tx1">
                    <a:lumMod val="75000"/>
                    <a:lumOff val="25000"/>
                  </a:schemeClr>
                </a:solidFill>
              </a:rPr>
              <a:t>no 		 	</a:t>
            </a:r>
            <a:r>
              <a:rPr lang="ca-ES" dirty="0" err="1" smtClean="0">
                <a:solidFill>
                  <a:schemeClr val="tx1">
                    <a:lumMod val="75000"/>
                    <a:lumOff val="25000"/>
                  </a:schemeClr>
                </a:solidFill>
              </a:rPr>
              <a:t>acumulativamente</a:t>
            </a:r>
            <a:r>
              <a:rPr lang="ca-ES" dirty="0">
                <a:solidFill>
                  <a:schemeClr val="tx1">
                    <a:lumMod val="75000"/>
                    <a:lumOff val="25000"/>
                  </a:schemeClr>
                </a:solidFill>
              </a:rPr>
              <a:t>¡</a:t>
            </a:r>
            <a:r>
              <a:rPr lang="ca-ES" dirty="0" smtClean="0">
                <a:solidFill>
                  <a:schemeClr val="tx1">
                    <a:lumMod val="75000"/>
                    <a:lumOff val="25000"/>
                  </a:schemeClr>
                </a:solidFill>
              </a:rPr>
              <a:t>¡</a:t>
            </a:r>
          </a:p>
          <a:p>
            <a:pPr marL="82296" indent="0" eaLnBrk="1" fontAlgn="auto" hangingPunct="1">
              <a:spcAft>
                <a:spcPts val="0"/>
              </a:spcAft>
              <a:buClr>
                <a:schemeClr val="accent6">
                  <a:lumMod val="75000"/>
                </a:schemeClr>
              </a:buClr>
              <a:buFont typeface="Wingdings 2"/>
              <a:buNone/>
              <a:defRPr/>
            </a:pPr>
            <a:endParaRPr lang="es-ES" dirty="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b="1" dirty="0" smtClean="0">
                <a:solidFill>
                  <a:schemeClr val="tx1">
                    <a:lumMod val="75000"/>
                    <a:lumOff val="25000"/>
                  </a:schemeClr>
                </a:solidFill>
              </a:rPr>
              <a:t>72.1</a:t>
            </a:r>
            <a:r>
              <a:rPr lang="ca-ES" b="1" dirty="0">
                <a:solidFill>
                  <a:schemeClr val="tx1">
                    <a:lumMod val="75000"/>
                    <a:lumOff val="25000"/>
                  </a:schemeClr>
                </a:solidFill>
              </a:rPr>
              <a:t>.d)</a:t>
            </a:r>
            <a:r>
              <a:rPr lang="ca-ES" dirty="0">
                <a:solidFill>
                  <a:schemeClr val="tx1">
                    <a:lumMod val="75000"/>
                    <a:lumOff val="25000"/>
                  </a:schemeClr>
                </a:solidFill>
              </a:rPr>
              <a:t> </a:t>
            </a:r>
            <a:r>
              <a:rPr lang="ca-ES" dirty="0" err="1">
                <a:solidFill>
                  <a:schemeClr val="tx1">
                    <a:lumMod val="75000"/>
                    <a:lumOff val="25000"/>
                  </a:schemeClr>
                </a:solidFill>
              </a:rPr>
              <a:t>Sustitución</a:t>
            </a:r>
            <a:r>
              <a:rPr lang="ca-ES" dirty="0">
                <a:solidFill>
                  <a:schemeClr val="tx1">
                    <a:lumMod val="75000"/>
                    <a:lumOff val="25000"/>
                  </a:schemeClr>
                </a:solidFill>
              </a:rPr>
              <a:t> del </a:t>
            </a:r>
            <a:r>
              <a:rPr lang="ca-ES" dirty="0" err="1">
                <a:solidFill>
                  <a:schemeClr val="tx1">
                    <a:lumMod val="75000"/>
                    <a:lumOff val="25000"/>
                  </a:schemeClr>
                </a:solidFill>
              </a:rPr>
              <a:t>contratista</a:t>
            </a:r>
            <a:r>
              <a:rPr lang="ca-ES" dirty="0">
                <a:solidFill>
                  <a:schemeClr val="tx1">
                    <a:lumMod val="75000"/>
                    <a:lumOff val="25000"/>
                  </a:schemeClr>
                </a:solidFill>
              </a:rPr>
              <a:t> </a:t>
            </a:r>
            <a:endParaRPr lang="ca-ES" dirty="0" smtClean="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endParaRPr lang="ca-ES" dirty="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dirty="0" smtClean="0">
                <a:solidFill>
                  <a:schemeClr val="tx1">
                    <a:lumMod val="75000"/>
                    <a:lumOff val="25000"/>
                  </a:schemeClr>
                </a:solidFill>
              </a:rPr>
              <a:t>72.1.e) Que la modificació no sigui substancial</a:t>
            </a:r>
          </a:p>
          <a:p>
            <a:pPr marL="80963" indent="0" eaLnBrk="1" fontAlgn="auto" hangingPunct="1">
              <a:lnSpc>
                <a:spcPct val="80000"/>
              </a:lnSpc>
              <a:buClr>
                <a:schemeClr val="accent6">
                  <a:lumMod val="75000"/>
                </a:schemeClr>
              </a:buClr>
              <a:defRPr/>
            </a:pPr>
            <a:endParaRPr lang="es-ES" sz="24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buFont typeface="Georgia" pitchFamily="18" charset="0"/>
              <a:buNone/>
              <a:defRPr/>
            </a:pPr>
            <a:r>
              <a:rPr lang="es-ES" sz="2400" dirty="0" smtClean="0">
                <a:solidFill>
                  <a:schemeClr val="tx1">
                    <a:lumMod val="75000"/>
                    <a:lumOff val="25000"/>
                  </a:schemeClr>
                </a:solidFill>
                <a:latin typeface="Franklin Gothic Book" charset="0"/>
                <a:ea typeface="MS PGothic" charset="0"/>
              </a:rPr>
              <a:t>72..2 si </a:t>
            </a:r>
            <a:r>
              <a:rPr lang="es-ES" sz="2400" dirty="0">
                <a:solidFill>
                  <a:schemeClr val="tx1">
                    <a:lumMod val="75000"/>
                    <a:lumOff val="25000"/>
                  </a:schemeClr>
                </a:solidFill>
                <a:latin typeface="Franklin Gothic Book" charset="0"/>
                <a:ea typeface="MS PGothic" charset="0"/>
              </a:rPr>
              <a:t>el importe modificación inferior umbrales y 10% valor INICIAL (suministros/servicios o 15% obras</a:t>
            </a:r>
            <a:r>
              <a:rPr lang="es-ES" sz="2400" dirty="0" smtClean="0">
                <a:solidFill>
                  <a:schemeClr val="tx1">
                    <a:lumMod val="75000"/>
                    <a:lumOff val="25000"/>
                  </a:schemeClr>
                </a:solidFill>
                <a:latin typeface="Franklin Gothic Book" charset="0"/>
                <a:ea typeface="MS PGothic" charset="0"/>
              </a:rPr>
              <a:t>) </a:t>
            </a:r>
            <a:r>
              <a:rPr lang="es-ES" sz="2400" dirty="0">
                <a:solidFill>
                  <a:schemeClr val="tx1">
                    <a:lumMod val="75000"/>
                    <a:lumOff val="25000"/>
                  </a:schemeClr>
                </a:solidFill>
                <a:latin typeface="Franklin Gothic Book" charset="0"/>
                <a:ea typeface="MS PGothic" charset="0"/>
              </a:rPr>
              <a:t>y no se altera “la naturaleza global del contrato”. </a:t>
            </a:r>
            <a:r>
              <a:rPr lang="es-ES" sz="2400" dirty="0" smtClean="0">
                <a:solidFill>
                  <a:schemeClr val="tx1">
                    <a:lumMod val="75000"/>
                    <a:lumOff val="25000"/>
                  </a:schemeClr>
                </a:solidFill>
                <a:latin typeface="Franklin Gothic Book" charset="0"/>
                <a:ea typeface="MS PGothic" charset="0"/>
              </a:rPr>
              <a:t>SE </a:t>
            </a:r>
            <a:r>
              <a:rPr lang="es-ES" sz="2400" dirty="0">
                <a:solidFill>
                  <a:schemeClr val="tx1">
                    <a:lumMod val="75000"/>
                    <a:lumOff val="25000"/>
                  </a:schemeClr>
                </a:solidFill>
                <a:latin typeface="Franklin Gothic Book" charset="0"/>
                <a:ea typeface="MS PGothic" charset="0"/>
              </a:rPr>
              <a:t>CALCULA SOBRE EL VALOR NETO ACUMULADO</a:t>
            </a:r>
          </a:p>
          <a:p>
            <a:pPr marL="82296" indent="0" eaLnBrk="1" fontAlgn="auto" hangingPunct="1">
              <a:spcAft>
                <a:spcPts val="0"/>
              </a:spcAft>
              <a:buClr>
                <a:schemeClr val="accent6">
                  <a:lumMod val="75000"/>
                </a:schemeClr>
              </a:buClr>
              <a:buFont typeface="Wingdings 2"/>
              <a:buNone/>
              <a:defRPr/>
            </a:pPr>
            <a:endParaRPr lang="ca-ES" dirty="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endParaRPr lang="es-ES" dirty="0">
              <a:solidFill>
                <a:schemeClr val="tx1">
                  <a:lumMod val="75000"/>
                  <a:lumOff val="25000"/>
                </a:schemeClr>
              </a:solidFill>
            </a:endParaRPr>
          </a:p>
          <a:p>
            <a:pPr marL="82296" indent="0" eaLnBrk="1" fontAlgn="auto" hangingPunct="1">
              <a:spcAft>
                <a:spcPts val="0"/>
              </a:spcAft>
              <a:buClr>
                <a:schemeClr val="accent6">
                  <a:lumMod val="75000"/>
                </a:schemeClr>
              </a:buClr>
              <a:buFont typeface="Georgia" pitchFamily="18" charset="0"/>
              <a:buNone/>
              <a:defRPr/>
            </a:pPr>
            <a:endParaRPr lang="ca-ES" dirty="0">
              <a:solidFill>
                <a:schemeClr val="tx1">
                  <a:lumMod val="75000"/>
                  <a:lumOff val="25000"/>
                </a:schemeClr>
              </a:solidFill>
            </a:endParaRPr>
          </a:p>
        </p:txBody>
      </p:sp>
      <p:sp>
        <p:nvSpPr>
          <p:cNvPr id="4" name="Marcador de pie de página 3"/>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16DB0C-F25A-4528-AC0F-6BBB9CCEA163}" type="slidenum">
              <a:rPr lang="en-US" smtClean="0">
                <a:solidFill>
                  <a:srgbClr val="A4DF29"/>
                </a:solidFill>
                <a:latin typeface="Franklin Gothic Book" pitchFamily="34" charset="0"/>
                <a:ea typeface="MS PGothic"/>
                <a:cs typeface="MS PGothic"/>
              </a:rPr>
              <a:pPr fontAlgn="base">
                <a:spcBef>
                  <a:spcPct val="0"/>
                </a:spcBef>
                <a:spcAft>
                  <a:spcPct val="0"/>
                </a:spcAft>
              </a:pPr>
              <a:t>67</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sz="2000">
                <a:effectLst>
                  <a:outerShdw blurRad="38100" dist="38100" dir="2700000" algn="tl">
                    <a:srgbClr val="DDDDDD"/>
                  </a:outerShdw>
                </a:effectLst>
                <a:latin typeface="Franklin Gothic Medium" charset="0"/>
                <a:ea typeface="MS PGothic" charset="0"/>
              </a:rPr>
              <a:t>Modificació...alteració de les condicions essencials</a:t>
            </a:r>
          </a:p>
        </p:txBody>
      </p:sp>
      <p:sp>
        <p:nvSpPr>
          <p:cNvPr id="77827" name="Marcador de contenido 2"/>
          <p:cNvSpPr>
            <a:spLocks noGrp="1"/>
          </p:cNvSpPr>
          <p:nvPr>
            <p:ph sz="quarter" idx="13"/>
          </p:nvPr>
        </p:nvSpPr>
        <p:spPr>
          <a:xfrm>
            <a:off x="457200" y="120650"/>
            <a:ext cx="8485188" cy="4800600"/>
          </a:xfrm>
          <a:prstGeom prst="rightArrow">
            <a:avLst>
              <a:gd name="adj1" fmla="val 50000"/>
              <a:gd name="adj2" fmla="val 50001"/>
            </a:avLst>
          </a:prstGeom>
        </p:spPr>
        <p:txBody>
          <a:bodyPr rtlCol="0">
            <a:normAutofit fontScale="25000" lnSpcReduction="20000"/>
          </a:bodyPr>
          <a:lstStyle/>
          <a:p>
            <a:pPr marL="80963" indent="0" eaLnBrk="1" fontAlgn="auto" hangingPunct="1">
              <a:lnSpc>
                <a:spcPct val="80000"/>
              </a:lnSpc>
              <a:buClr>
                <a:schemeClr val="accent6">
                  <a:lumMod val="75000"/>
                </a:schemeClr>
              </a:buClr>
              <a:buFont typeface="Wingdings 2" charset="0"/>
              <a:buNone/>
              <a:defRPr/>
            </a:pPr>
            <a:r>
              <a:rPr lang="eu-ES" sz="6200" b="1" dirty="0">
                <a:solidFill>
                  <a:srgbClr val="FF0000"/>
                </a:solidFill>
                <a:latin typeface="Franklin Gothic Book" charset="0"/>
                <a:ea typeface="MS PGothic" charset="0"/>
              </a:rPr>
              <a:t>Articles 72.1.e) i 72.4 directiva </a:t>
            </a:r>
            <a:r>
              <a:rPr lang="eu-ES" sz="6200" b="1" dirty="0" smtClean="0">
                <a:solidFill>
                  <a:srgbClr val="FF0000"/>
                </a:solidFill>
                <a:latin typeface="Franklin Gothic Book" charset="0"/>
                <a:ea typeface="MS PGothic" charset="0"/>
              </a:rPr>
              <a:t>24/2014—</a:t>
            </a:r>
            <a:r>
              <a:rPr lang="eu-ES" sz="6200" b="1" dirty="0" smtClean="0">
                <a:solidFill>
                  <a:srgbClr val="0000FF"/>
                </a:solidFill>
                <a:latin typeface="Franklin Gothic Book" charset="0"/>
                <a:ea typeface="MS PGothic" charset="0"/>
              </a:rPr>
              <a:t>PRIMA ART 107.3 TRLCSP</a:t>
            </a:r>
            <a:endParaRPr lang="eu-ES" sz="6200" b="1" dirty="0" smtClean="0">
              <a:solidFill>
                <a:srgbClr val="FF0000"/>
              </a:solidFill>
              <a:latin typeface="Franklin Gothic Book" charset="0"/>
              <a:ea typeface="MS PGothic" charset="0"/>
            </a:endParaRPr>
          </a:p>
          <a:p>
            <a:pPr marL="80963" indent="0" eaLnBrk="1" fontAlgn="auto" hangingPunct="1">
              <a:lnSpc>
                <a:spcPct val="80000"/>
              </a:lnSpc>
              <a:buClr>
                <a:schemeClr val="accent6">
                  <a:lumMod val="75000"/>
                </a:schemeClr>
              </a:buClr>
              <a:buFont typeface="Wingdings 2" charset="0"/>
              <a:buNone/>
              <a:defRPr/>
            </a:pPr>
            <a:endParaRPr lang="es-ES" sz="6200" dirty="0">
              <a:solidFill>
                <a:srgbClr val="FF0000"/>
              </a:solidFill>
              <a:latin typeface="Franklin Gothic Book" charset="0"/>
              <a:ea typeface="MS PGothic" charset="0"/>
            </a:endParaRPr>
          </a:p>
          <a:p>
            <a:pPr marL="80963" indent="0" eaLnBrk="1" fontAlgn="auto" hangingPunct="1">
              <a:lnSpc>
                <a:spcPct val="80000"/>
              </a:lnSpc>
              <a:buClr>
                <a:schemeClr val="accent6">
                  <a:lumMod val="75000"/>
                </a:schemeClr>
              </a:buClr>
              <a:defRPr/>
            </a:pPr>
            <a:r>
              <a:rPr lang="eu-ES" sz="6200" b="1" dirty="0">
                <a:solidFill>
                  <a:schemeClr val="tx1">
                    <a:lumMod val="75000"/>
                    <a:lumOff val="25000"/>
                  </a:schemeClr>
                </a:solidFill>
                <a:latin typeface="Franklin Gothic Book" charset="0"/>
                <a:ea typeface="MS PGothic" charset="0"/>
              </a:rPr>
              <a:t>Una modificación es “sustancial” ... cuando tenga como resultado un contrato o acuerdo marco de “naturaleza materialmente diferente” a la del celebrado en un principio...ó</a:t>
            </a:r>
            <a:r>
              <a:rPr lang="eu-ES" sz="6200" b="1" dirty="0" smtClean="0">
                <a:solidFill>
                  <a:schemeClr val="tx1">
                    <a:lumMod val="75000"/>
                    <a:lumOff val="25000"/>
                  </a:schemeClr>
                </a:solidFill>
                <a:latin typeface="Franklin Gothic Book" charset="0"/>
                <a:ea typeface="MS PGothic" charset="0"/>
              </a:rPr>
              <a:t>..</a:t>
            </a:r>
          </a:p>
          <a:p>
            <a:pPr marL="80963" indent="0" eaLnBrk="1" fontAlgn="auto" hangingPunct="1">
              <a:lnSpc>
                <a:spcPct val="80000"/>
              </a:lnSpc>
              <a:buClr>
                <a:schemeClr val="accent6">
                  <a:lumMod val="75000"/>
                </a:schemeClr>
              </a:buClr>
              <a:defRPr/>
            </a:pPr>
            <a:endParaRPr lang="eu-ES" sz="6200" dirty="0">
              <a:solidFill>
                <a:schemeClr val="tx1">
                  <a:lumMod val="75000"/>
                  <a:lumOff val="25000"/>
                </a:schemeClr>
              </a:solidFill>
              <a:latin typeface="Franklin Gothic Book" charset="0"/>
              <a:ea typeface="MS PGothic" charset="0"/>
            </a:endParaRPr>
          </a:p>
          <a:p>
            <a:pPr marL="548640" lvl="1" indent="-182880" eaLnBrk="1" fontAlgn="auto" hangingPunct="1">
              <a:lnSpc>
                <a:spcPct val="80000"/>
              </a:lnSpc>
              <a:buClr>
                <a:schemeClr val="accent6">
                  <a:lumMod val="75000"/>
                </a:schemeClr>
              </a:buClr>
              <a:defRPr/>
            </a:pPr>
            <a:r>
              <a:rPr lang="eu-ES" sz="6200" dirty="0">
                <a:solidFill>
                  <a:schemeClr val="tx1">
                    <a:lumMod val="75000"/>
                    <a:lumOff val="25000"/>
                  </a:schemeClr>
                </a:solidFill>
                <a:latin typeface="Franklin Gothic Book" charset="0"/>
                <a:ea typeface="MS PGothic" charset="0"/>
              </a:rPr>
              <a:t>Amplía de forma considerable el ámbito del contrato para abarcar  suministros, servicios u obras no previstos </a:t>
            </a:r>
            <a:r>
              <a:rPr lang="eu-ES" sz="6200" dirty="0" smtClean="0">
                <a:solidFill>
                  <a:schemeClr val="tx1">
                    <a:lumMod val="75000"/>
                    <a:lumOff val="25000"/>
                  </a:schemeClr>
                </a:solidFill>
                <a:latin typeface="Franklin Gothic Book" charset="0"/>
                <a:ea typeface="MS PGothic" charset="0"/>
              </a:rPr>
              <a:t>inicialmente</a:t>
            </a:r>
          </a:p>
          <a:p>
            <a:pPr marL="548640" lvl="1" indent="-182880" eaLnBrk="1" fontAlgn="auto" hangingPunct="1">
              <a:lnSpc>
                <a:spcPct val="80000"/>
              </a:lnSpc>
              <a:buClr>
                <a:schemeClr val="accent6">
                  <a:lumMod val="75000"/>
                </a:schemeClr>
              </a:buClr>
              <a:defRPr/>
            </a:pPr>
            <a:endParaRPr lang="es-ES" sz="6200" dirty="0">
              <a:solidFill>
                <a:schemeClr val="tx1">
                  <a:lumMod val="75000"/>
                  <a:lumOff val="25000"/>
                </a:schemeClr>
              </a:solidFill>
              <a:latin typeface="Franklin Gothic Book" charset="0"/>
              <a:ea typeface="MS PGothic" charset="0"/>
            </a:endParaRPr>
          </a:p>
          <a:p>
            <a:pPr marL="548640" lvl="1" indent="-182880" eaLnBrk="1" fontAlgn="auto" hangingPunct="1">
              <a:lnSpc>
                <a:spcPct val="80000"/>
              </a:lnSpc>
              <a:buClr>
                <a:schemeClr val="accent6">
                  <a:lumMod val="75000"/>
                </a:schemeClr>
              </a:buClr>
              <a:defRPr/>
            </a:pPr>
            <a:r>
              <a:rPr lang="eu-ES" sz="6200" dirty="0" smtClean="0">
                <a:solidFill>
                  <a:schemeClr val="tx1">
                    <a:lumMod val="75000"/>
                    <a:lumOff val="25000"/>
                  </a:schemeClr>
                </a:solidFill>
                <a:latin typeface="Franklin Gothic Book" charset="0"/>
                <a:ea typeface="MS PGothic" charset="0"/>
              </a:rPr>
              <a:t>Altera </a:t>
            </a:r>
            <a:r>
              <a:rPr lang="eu-ES" sz="6200" dirty="0">
                <a:solidFill>
                  <a:schemeClr val="tx1">
                    <a:lumMod val="75000"/>
                    <a:lumOff val="25000"/>
                  </a:schemeClr>
                </a:solidFill>
                <a:latin typeface="Franklin Gothic Book" charset="0"/>
                <a:ea typeface="MS PGothic" charset="0"/>
              </a:rPr>
              <a:t>el equilibrio económico del contrato en </a:t>
            </a:r>
            <a:r>
              <a:rPr lang="eu-ES" sz="6200" dirty="0" smtClean="0">
                <a:solidFill>
                  <a:schemeClr val="tx1">
                    <a:lumMod val="75000"/>
                    <a:lumOff val="25000"/>
                  </a:schemeClr>
                </a:solidFill>
                <a:latin typeface="Franklin Gothic Book" charset="0"/>
                <a:ea typeface="MS PGothic" charset="0"/>
              </a:rPr>
              <a:t>beneficio </a:t>
            </a:r>
            <a:r>
              <a:rPr lang="eu-ES" sz="6200" dirty="0">
                <a:solidFill>
                  <a:schemeClr val="tx1">
                    <a:lumMod val="75000"/>
                    <a:lumOff val="25000"/>
                  </a:schemeClr>
                </a:solidFill>
                <a:latin typeface="Franklin Gothic Book" charset="0"/>
                <a:ea typeface="MS PGothic" charset="0"/>
              </a:rPr>
              <a:t>del </a:t>
            </a:r>
            <a:r>
              <a:rPr lang="eu-ES" sz="6200" dirty="0" smtClean="0">
                <a:solidFill>
                  <a:schemeClr val="tx1">
                    <a:lumMod val="75000"/>
                    <a:lumOff val="25000"/>
                  </a:schemeClr>
                </a:solidFill>
                <a:latin typeface="Franklin Gothic Book" charset="0"/>
                <a:ea typeface="MS PGothic" charset="0"/>
              </a:rPr>
              <a:t>contratista</a:t>
            </a:r>
          </a:p>
          <a:p>
            <a:pPr marL="548640" lvl="1" indent="-182880" eaLnBrk="1" fontAlgn="auto" hangingPunct="1">
              <a:lnSpc>
                <a:spcPct val="80000"/>
              </a:lnSpc>
              <a:buClr>
                <a:schemeClr val="accent6">
                  <a:lumMod val="75000"/>
                </a:schemeClr>
              </a:buClr>
              <a:defRPr/>
            </a:pPr>
            <a:endParaRPr lang="es-ES" sz="6200" dirty="0">
              <a:solidFill>
                <a:schemeClr val="tx1">
                  <a:lumMod val="75000"/>
                  <a:lumOff val="25000"/>
                </a:schemeClr>
              </a:solidFill>
              <a:latin typeface="Franklin Gothic Book" charset="0"/>
              <a:ea typeface="MS PGothic" charset="0"/>
            </a:endParaRPr>
          </a:p>
          <a:p>
            <a:pPr marL="548640" lvl="1" indent="-182880" eaLnBrk="1" fontAlgn="auto" hangingPunct="1">
              <a:lnSpc>
                <a:spcPct val="80000"/>
              </a:lnSpc>
              <a:buClr>
                <a:schemeClr val="accent6">
                  <a:lumMod val="75000"/>
                </a:schemeClr>
              </a:buClr>
              <a:defRPr/>
            </a:pPr>
            <a:r>
              <a:rPr lang="es-ES" sz="6200" dirty="0" smtClean="0">
                <a:solidFill>
                  <a:schemeClr val="tx1">
                    <a:lumMod val="75000"/>
                    <a:lumOff val="25000"/>
                  </a:schemeClr>
                </a:solidFill>
                <a:latin typeface="Franklin Gothic Book" charset="0"/>
                <a:ea typeface="MS PGothic" charset="0"/>
              </a:rPr>
              <a:t>Introduce </a:t>
            </a:r>
            <a:r>
              <a:rPr lang="es-ES" sz="6200" dirty="0">
                <a:solidFill>
                  <a:schemeClr val="tx1">
                    <a:lumMod val="75000"/>
                    <a:lumOff val="25000"/>
                  </a:schemeClr>
                </a:solidFill>
                <a:latin typeface="Franklin Gothic Book" charset="0"/>
                <a:ea typeface="MS PGothic" charset="0"/>
              </a:rPr>
              <a:t>nuevas condiciones que </a:t>
            </a:r>
            <a:r>
              <a:rPr lang="es-ES" sz="6200" dirty="0" smtClean="0">
                <a:solidFill>
                  <a:schemeClr val="tx1">
                    <a:lumMod val="75000"/>
                    <a:lumOff val="25000"/>
                  </a:schemeClr>
                </a:solidFill>
                <a:latin typeface="Franklin Gothic Book" charset="0"/>
                <a:ea typeface="MS PGothic" charset="0"/>
              </a:rPr>
              <a:t>habrían </a:t>
            </a:r>
            <a:r>
              <a:rPr lang="es-ES" sz="6200" dirty="0">
                <a:solidFill>
                  <a:schemeClr val="tx1">
                    <a:lumMod val="75000"/>
                    <a:lumOff val="25000"/>
                  </a:schemeClr>
                </a:solidFill>
                <a:latin typeface="Franklin Gothic Book" charset="0"/>
                <a:ea typeface="MS PGothic" charset="0"/>
              </a:rPr>
              <a:t>permitido la </a:t>
            </a:r>
            <a:r>
              <a:rPr lang="es-ES" sz="6200" dirty="0" smtClean="0">
                <a:solidFill>
                  <a:schemeClr val="tx1">
                    <a:lumMod val="75000"/>
                    <a:lumOff val="25000"/>
                  </a:schemeClr>
                </a:solidFill>
                <a:latin typeface="Franklin Gothic Book" charset="0"/>
                <a:ea typeface="MS PGothic" charset="0"/>
              </a:rPr>
              <a:t>selección </a:t>
            </a:r>
            <a:r>
              <a:rPr lang="es-ES" sz="6200" dirty="0">
                <a:solidFill>
                  <a:schemeClr val="tx1">
                    <a:lumMod val="75000"/>
                    <a:lumOff val="25000"/>
                  </a:schemeClr>
                </a:solidFill>
                <a:latin typeface="Franklin Gothic Book" charset="0"/>
                <a:ea typeface="MS PGothic" charset="0"/>
              </a:rPr>
              <a:t>de candidatos </a:t>
            </a:r>
            <a:r>
              <a:rPr lang="es-ES" sz="6200" dirty="0" smtClean="0">
                <a:solidFill>
                  <a:schemeClr val="tx1">
                    <a:lumMod val="75000"/>
                    <a:lumOff val="25000"/>
                  </a:schemeClr>
                </a:solidFill>
                <a:latin typeface="Franklin Gothic Book" charset="0"/>
                <a:ea typeface="MS PGothic" charset="0"/>
              </a:rPr>
              <a:t>distintos </a:t>
            </a:r>
            <a:r>
              <a:rPr lang="es-ES" sz="6200" dirty="0">
                <a:solidFill>
                  <a:schemeClr val="tx1">
                    <a:lumMod val="75000"/>
                    <a:lumOff val="25000"/>
                  </a:schemeClr>
                </a:solidFill>
                <a:latin typeface="Franklin Gothic Book" charset="0"/>
                <a:ea typeface="MS PGothic" charset="0"/>
              </a:rPr>
              <a:t>u oferta distinta o generar más </a:t>
            </a:r>
            <a:r>
              <a:rPr lang="es-ES" sz="6200" dirty="0" smtClean="0">
                <a:solidFill>
                  <a:schemeClr val="tx1">
                    <a:lumMod val="75000"/>
                    <a:lumOff val="25000"/>
                  </a:schemeClr>
                </a:solidFill>
                <a:latin typeface="Franklin Gothic Book" charset="0"/>
                <a:ea typeface="MS PGothic" charset="0"/>
              </a:rPr>
              <a:t>concurrencia</a:t>
            </a:r>
            <a:endParaRPr lang="es-ES" sz="62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defRPr/>
            </a:pPr>
            <a:endParaRPr lang="es-ES" sz="20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buFont typeface="Wingdings 2" charset="0"/>
              <a:buNone/>
              <a:defRPr/>
            </a:pPr>
            <a:r>
              <a:rPr lang="eu-ES" sz="2000" dirty="0">
                <a:solidFill>
                  <a:schemeClr val="tx1">
                    <a:lumMod val="75000"/>
                    <a:lumOff val="25000"/>
                  </a:schemeClr>
                </a:solidFill>
                <a:latin typeface="Franklin Gothic Book" charset="0"/>
                <a:ea typeface="MS PGothic" charset="0"/>
              </a:rPr>
              <a:t> </a:t>
            </a:r>
            <a:endParaRPr lang="es-ES" sz="20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buFont typeface="Wingdings 2" charset="0"/>
              <a:buNone/>
              <a:defRPr/>
            </a:pPr>
            <a:r>
              <a:rPr lang="eu-ES" sz="3600" dirty="0">
                <a:solidFill>
                  <a:schemeClr val="tx1">
                    <a:lumMod val="75000"/>
                    <a:lumOff val="25000"/>
                  </a:schemeClr>
                </a:solidFill>
                <a:latin typeface="Franklin Gothic Book" charset="0"/>
                <a:ea typeface="MS PGothic" charset="0"/>
              </a:rPr>
              <a:t> </a:t>
            </a:r>
            <a:endParaRPr lang="es-ES" sz="36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defRPr/>
            </a:pPr>
            <a:endParaRPr lang="es-ES" sz="8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buFont typeface="Georgia" pitchFamily="18" charset="0"/>
              <a:buNone/>
              <a:defRPr/>
            </a:pPr>
            <a:r>
              <a:rPr lang="eu-ES" sz="800" dirty="0">
                <a:solidFill>
                  <a:schemeClr val="tx1">
                    <a:lumMod val="75000"/>
                    <a:lumOff val="25000"/>
                  </a:schemeClr>
                </a:solidFill>
                <a:latin typeface="Franklin Gothic Book" charset="0"/>
                <a:ea typeface="MS PGothic" charset="0"/>
              </a:rPr>
              <a:t> </a:t>
            </a:r>
            <a:endParaRPr lang="es-ES" sz="8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defRPr/>
            </a:pPr>
            <a:r>
              <a:rPr lang="eu-ES" sz="800" dirty="0">
                <a:solidFill>
                  <a:schemeClr val="tx1">
                    <a:lumMod val="75000"/>
                    <a:lumOff val="25000"/>
                  </a:schemeClr>
                </a:solidFill>
                <a:latin typeface="Franklin Gothic Book" charset="0"/>
                <a:ea typeface="MS PGothic" charset="0"/>
              </a:rPr>
              <a:t>    </a:t>
            </a:r>
            <a:endParaRPr lang="es-ES" sz="800" dirty="0">
              <a:solidFill>
                <a:schemeClr val="tx1">
                  <a:lumMod val="75000"/>
                  <a:lumOff val="25000"/>
                </a:schemeClr>
              </a:solidFill>
              <a:latin typeface="Franklin Gothic Book" charset="0"/>
              <a:ea typeface="MS PGothic" charset="0"/>
            </a:endParaRPr>
          </a:p>
          <a:p>
            <a:pPr marL="80963" indent="0" eaLnBrk="1" fontAlgn="auto" hangingPunct="1">
              <a:lnSpc>
                <a:spcPct val="80000"/>
              </a:lnSpc>
              <a:buClr>
                <a:schemeClr val="accent6">
                  <a:lumMod val="75000"/>
                </a:schemeClr>
              </a:buClr>
              <a:defRPr/>
            </a:pPr>
            <a:endParaRPr lang="ca-ES" sz="800" dirty="0">
              <a:solidFill>
                <a:schemeClr val="tx1">
                  <a:lumMod val="75000"/>
                  <a:lumOff val="25000"/>
                </a:schemeClr>
              </a:solidFill>
              <a:latin typeface="Franklin Gothic Book" charset="0"/>
              <a:ea typeface="MS PGothic" charset="0"/>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B74368EC-477F-4CCA-90FF-F406F0833A2E}" type="slidenum">
              <a:rPr lang="en-US"/>
              <a:pPr>
                <a:defRPr/>
              </a:pPr>
              <a:t>68</a:t>
            </a:fld>
            <a:endParaRPr lang="en-US"/>
          </a:p>
        </p:txBody>
      </p:sp>
      <p:sp>
        <p:nvSpPr>
          <p:cNvPr id="4" name="Título 3"/>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sz="2800" dirty="0" smtClean="0">
                <a:solidFill>
                  <a:srgbClr val="0000FF"/>
                </a:solidFill>
              </a:rPr>
              <a:t>MODIFICAT ANUNCIAT EN DOUE</a:t>
            </a:r>
            <a:br>
              <a:rPr lang="ca-ES" sz="2800" dirty="0" smtClean="0">
                <a:solidFill>
                  <a:srgbClr val="0000FF"/>
                </a:solidFill>
              </a:rPr>
            </a:br>
            <a:endParaRPr lang="ca-ES" sz="2800" dirty="0">
              <a:solidFill>
                <a:srgbClr val="0000FF"/>
              </a:solidFill>
            </a:endParaRPr>
          </a:p>
        </p:txBody>
      </p:sp>
      <p:sp>
        <p:nvSpPr>
          <p:cNvPr id="123908" name="Marcador de contenido 4"/>
          <p:cNvSpPr>
            <a:spLocks noGrp="1"/>
          </p:cNvSpPr>
          <p:nvPr>
            <p:ph sz="quarter" idx="13"/>
          </p:nvPr>
        </p:nvSpPr>
        <p:spPr>
          <a:xfrm>
            <a:off x="1143000" y="731838"/>
            <a:ext cx="6400800" cy="3475037"/>
          </a:xfrm>
        </p:spPr>
        <p:txBody>
          <a:bodyPr/>
          <a:lstStyle/>
          <a:p>
            <a:pPr marL="44450" indent="0" eaLnBrk="1" hangingPunct="1">
              <a:buFont typeface="Georgia" pitchFamily="18" charset="0"/>
              <a:buNone/>
            </a:pPr>
            <a:r>
              <a:rPr lang="ca-ES" smtClean="0"/>
              <a:t>ART 72.1 darrer paràgraf...</a:t>
            </a:r>
          </a:p>
          <a:p>
            <a:pPr marL="44450" indent="0" eaLnBrk="1" hangingPunct="1">
              <a:buFont typeface="Georgia" pitchFamily="18" charset="0"/>
              <a:buNone/>
            </a:pPr>
            <a:r>
              <a:rPr lang="ca-ES" smtClean="0"/>
              <a:t>Supòsits de publicitat DOUE,</a:t>
            </a:r>
          </a:p>
          <a:p>
            <a:pPr marL="44450" indent="0" eaLnBrk="1" hangingPunct="1">
              <a:buFont typeface="Georgia" pitchFamily="18" charset="0"/>
              <a:buNone/>
            </a:pPr>
            <a:r>
              <a:rPr lang="ca-ES" smtClean="0"/>
              <a:t>	Serveis o subministraments addicionals</a:t>
            </a:r>
          </a:p>
          <a:p>
            <a:pPr marL="44450" indent="0" eaLnBrk="1" hangingPunct="1">
              <a:buFont typeface="Georgia" pitchFamily="18" charset="0"/>
              <a:buNone/>
            </a:pPr>
            <a:r>
              <a:rPr lang="ca-ES" smtClean="0"/>
              <a:t>	Circumstàncies imprevisibles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008161-AD3D-40AE-8DE5-708F48D5E259}" type="slidenum">
              <a:rPr lang="en-US" smtClean="0">
                <a:solidFill>
                  <a:srgbClr val="A4DF29"/>
                </a:solidFill>
                <a:latin typeface="Franklin Gothic Book" pitchFamily="34" charset="0"/>
                <a:ea typeface="MS PGothic"/>
                <a:cs typeface="MS PGothic"/>
              </a:rPr>
              <a:pPr fontAlgn="base">
                <a:spcBef>
                  <a:spcPct val="0"/>
                </a:spcBef>
                <a:spcAft>
                  <a:spcPct val="0"/>
                </a:spcAft>
              </a:pPr>
              <a:t>69</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ca-ES" sz="3200" dirty="0">
                <a:effectLst>
                  <a:outerShdw blurRad="38100" dist="38100" dir="2700000" algn="tl">
                    <a:srgbClr val="DDDDDD"/>
                  </a:outerShdw>
                </a:effectLst>
                <a:latin typeface="Franklin Gothic Medium" charset="0"/>
                <a:ea typeface="MS PGothic" charset="0"/>
              </a:rPr>
              <a:t>Contractació electrònica..</a:t>
            </a:r>
            <a:br>
              <a:rPr lang="ca-ES" sz="3200" dirty="0">
                <a:effectLst>
                  <a:outerShdw blurRad="38100" dist="38100" dir="2700000" algn="tl">
                    <a:srgbClr val="DDDDDD"/>
                  </a:outerShdw>
                </a:effectLst>
                <a:latin typeface="Franklin Gothic Medium" charset="0"/>
                <a:ea typeface="MS PGothic" charset="0"/>
              </a:rPr>
            </a:br>
            <a:r>
              <a:rPr lang="ca-ES" sz="2200" dirty="0">
                <a:effectLst>
                  <a:outerShdw blurRad="38100" dist="38100" dir="2700000" algn="tl">
                    <a:srgbClr val="DDDDDD"/>
                  </a:outerShdw>
                </a:effectLst>
                <a:latin typeface="Franklin Gothic Medium" charset="0"/>
                <a:ea typeface="MS PGothic" charset="0"/>
              </a:rPr>
              <a:t>Art 22 directiva 24/2014</a:t>
            </a:r>
          </a:p>
        </p:txBody>
      </p:sp>
      <p:sp>
        <p:nvSpPr>
          <p:cNvPr id="3" name="Marcador de contenido 2"/>
          <p:cNvSpPr>
            <a:spLocks noGrp="1"/>
          </p:cNvSpPr>
          <p:nvPr>
            <p:ph sz="quarter" idx="13"/>
          </p:nvPr>
        </p:nvSpPr>
        <p:spPr>
          <a:extLst/>
        </p:spPr>
        <p:txBody>
          <a:bodyPr rtlCol="0">
            <a:normAutofit fontScale="55000" lnSpcReduction="20000"/>
          </a:bodyPr>
          <a:lstStyle/>
          <a:p>
            <a:pPr marL="82296" indent="0" eaLnBrk="1" fontAlgn="auto" hangingPunct="1">
              <a:spcAft>
                <a:spcPts val="0"/>
              </a:spcAft>
              <a:buClr>
                <a:schemeClr val="accent6">
                  <a:lumMod val="75000"/>
                </a:schemeClr>
              </a:buClr>
              <a:buFont typeface="Wingdings 2"/>
              <a:buNone/>
              <a:defRPr/>
            </a:pPr>
            <a:r>
              <a:rPr lang="ca-ES" u="sng" dirty="0">
                <a:solidFill>
                  <a:srgbClr val="FF0000"/>
                </a:solidFill>
              </a:rPr>
              <a:t>EFECTE </a:t>
            </a:r>
            <a:r>
              <a:rPr lang="ca-ES" u="sng" dirty="0" smtClean="0">
                <a:solidFill>
                  <a:srgbClr val="FF0000"/>
                </a:solidFill>
              </a:rPr>
              <a:t>DIRECTE</a:t>
            </a:r>
          </a:p>
          <a:p>
            <a:pPr marL="82296" indent="0" eaLnBrk="1" fontAlgn="auto" hangingPunct="1">
              <a:spcAft>
                <a:spcPts val="0"/>
              </a:spcAft>
              <a:buClr>
                <a:schemeClr val="accent6">
                  <a:lumMod val="75000"/>
                </a:schemeClr>
              </a:buClr>
              <a:buFont typeface="Wingdings 2"/>
              <a:buNone/>
              <a:defRPr/>
            </a:pPr>
            <a:endParaRPr lang="ca-ES" u="sng" dirty="0" smtClean="0">
              <a:solidFill>
                <a:srgbClr val="FF0000"/>
              </a:solidFill>
            </a:endParaRPr>
          </a:p>
          <a:p>
            <a:pPr marL="82296" indent="0" eaLnBrk="1" fontAlgn="auto" hangingPunct="1">
              <a:spcAft>
                <a:spcPts val="0"/>
              </a:spcAft>
              <a:buClr>
                <a:schemeClr val="accent6">
                  <a:lumMod val="75000"/>
                </a:schemeClr>
              </a:buClr>
              <a:buFont typeface="Wingdings 2"/>
              <a:buNone/>
              <a:defRPr/>
            </a:pPr>
            <a:r>
              <a:rPr lang="ca-ES" u="sng" dirty="0" smtClean="0">
                <a:solidFill>
                  <a:srgbClr val="FF0000"/>
                </a:solidFill>
              </a:rPr>
              <a:t>Annex IV directiva 24/2014, Requisits relatius a les eines i els dispositius de recepció electrònica</a:t>
            </a:r>
          </a:p>
          <a:p>
            <a:pPr marL="82296" indent="0" eaLnBrk="1" fontAlgn="auto" hangingPunct="1">
              <a:spcAft>
                <a:spcPts val="0"/>
              </a:spcAft>
              <a:buClr>
                <a:schemeClr val="accent6">
                  <a:lumMod val="75000"/>
                </a:schemeClr>
              </a:buClr>
              <a:buFont typeface="Wingdings 2"/>
              <a:buNone/>
              <a:defRPr/>
            </a:pPr>
            <a:endParaRPr lang="ca-ES" u="sng" dirty="0">
              <a:solidFill>
                <a:srgbClr val="FF0000"/>
              </a:solidFill>
            </a:endParaRPr>
          </a:p>
          <a:p>
            <a:pPr marL="82296" indent="0" eaLnBrk="1" fontAlgn="auto" hangingPunct="1">
              <a:spcAft>
                <a:spcPts val="0"/>
              </a:spcAft>
              <a:buClr>
                <a:schemeClr val="accent6">
                  <a:lumMod val="75000"/>
                </a:schemeClr>
              </a:buClr>
              <a:buFont typeface="Wingdings 2"/>
              <a:buNone/>
              <a:defRPr/>
            </a:pPr>
            <a:r>
              <a:rPr lang="ca-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contractació electrònica arriba fins a la prese</a:t>
            </a:r>
            <a:r>
              <a:rPr lang="ca-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t>
            </a:r>
            <a:r>
              <a:rPr lang="ca-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tació electrònica d’ofertes</a:t>
            </a:r>
            <a:r>
              <a:rPr lang="ca-ES" dirty="0" smtClean="0">
                <a:solidFill>
                  <a:schemeClr val="tx1">
                    <a:lumMod val="75000"/>
                    <a:lumOff val="25000"/>
                  </a:schemeClr>
                </a:solidFill>
              </a:rPr>
              <a:t>...art </a:t>
            </a:r>
            <a:r>
              <a:rPr lang="ca-ES" dirty="0">
                <a:solidFill>
                  <a:schemeClr val="tx1">
                    <a:lumMod val="75000"/>
                    <a:lumOff val="25000"/>
                  </a:schemeClr>
                </a:solidFill>
              </a:rPr>
              <a:t>2</a:t>
            </a:r>
            <a:r>
              <a:rPr lang="ca-ES" dirty="0" smtClean="0">
                <a:solidFill>
                  <a:schemeClr val="tx1">
                    <a:lumMod val="75000"/>
                    <a:lumOff val="25000"/>
                  </a:schemeClr>
                </a:solidFill>
              </a:rPr>
              <a:t>2 directiva 24/2014...</a:t>
            </a:r>
            <a:r>
              <a:rPr lang="ca-ES" b="1" u="sng" dirty="0" smtClean="0">
                <a:solidFill>
                  <a:srgbClr val="0000FF"/>
                </a:solidFill>
              </a:rPr>
              <a:t>art 90 Transposició: fins 18/10/2018</a:t>
            </a:r>
            <a:r>
              <a:rPr lang="ca-ES" dirty="0" smtClean="0">
                <a:solidFill>
                  <a:schemeClr val="tx1">
                    <a:lumMod val="75000"/>
                    <a:lumOff val="25000"/>
                  </a:schemeClr>
                </a:solidFill>
              </a:rPr>
              <a:t>...centrals de compra, </a:t>
            </a:r>
            <a:r>
              <a:rPr lang="ca-ES" b="1" u="sng" dirty="0" smtClean="0">
                <a:solidFill>
                  <a:srgbClr val="0000FF"/>
                </a:solidFill>
              </a:rPr>
              <a:t>18/04/2017</a:t>
            </a:r>
          </a:p>
          <a:p>
            <a:pPr marL="82296" indent="0" eaLnBrk="1" fontAlgn="auto" hangingPunct="1">
              <a:spcAft>
                <a:spcPts val="0"/>
              </a:spcAft>
              <a:buClr>
                <a:schemeClr val="accent6">
                  <a:lumMod val="75000"/>
                </a:schemeClr>
              </a:buClr>
              <a:buFont typeface="Wingdings 2"/>
              <a:buNone/>
              <a:defRPr/>
            </a:pPr>
            <a:endParaRPr lang="ca-ES" dirty="0" smtClean="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dirty="0" smtClean="0">
                <a:solidFill>
                  <a:schemeClr val="tx1">
                    <a:lumMod val="75000"/>
                    <a:lumOff val="25000"/>
                  </a:schemeClr>
                </a:solidFill>
              </a:rPr>
              <a:t>S’ha d’assegurar la integritat de les dades i la confidencialitat de les ofertes...art 22.3 directiva 24/2014</a:t>
            </a:r>
          </a:p>
          <a:p>
            <a:pPr marL="82296" indent="0" eaLnBrk="1" fontAlgn="auto" hangingPunct="1">
              <a:spcAft>
                <a:spcPts val="0"/>
              </a:spcAft>
              <a:buClr>
                <a:schemeClr val="accent6">
                  <a:lumMod val="75000"/>
                </a:schemeClr>
              </a:buClr>
              <a:buFont typeface="Wingdings 2"/>
              <a:buNone/>
              <a:defRPr/>
            </a:pPr>
            <a:endParaRPr lang="ca-ES" dirty="0" smtClean="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dirty="0" smtClean="0">
                <a:solidFill>
                  <a:schemeClr val="tx1">
                    <a:lumMod val="75000"/>
                    <a:lumOff val="25000"/>
                  </a:schemeClr>
                </a:solidFill>
              </a:rPr>
              <a:t>Firma electrònica avançada quan hi hagi nivell de risc </a:t>
            </a:r>
          </a:p>
          <a:p>
            <a:pPr marL="82296" indent="0" eaLnBrk="1" fontAlgn="auto" hangingPunct="1">
              <a:spcAft>
                <a:spcPts val="0"/>
              </a:spcAft>
              <a:buClr>
                <a:schemeClr val="accent6">
                  <a:lumMod val="75000"/>
                </a:schemeClr>
              </a:buClr>
              <a:buFont typeface="Wingdings 2"/>
              <a:buNone/>
              <a:defRPr/>
            </a:pPr>
            <a:endParaRPr lang="ca-ES" dirty="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dirty="0" smtClean="0">
                <a:solidFill>
                  <a:schemeClr val="tx1">
                    <a:lumMod val="75000"/>
                    <a:lumOff val="25000"/>
                  </a:schemeClr>
                </a:solidFill>
              </a:rPr>
              <a:t>Les centrals de compra han de contractar íntegrament electrònicament (art 37.3 directiva)</a:t>
            </a:r>
          </a:p>
          <a:p>
            <a:pPr marL="82296" indent="0" eaLnBrk="1" fontAlgn="auto" hangingPunct="1">
              <a:spcAft>
                <a:spcPts val="0"/>
              </a:spcAft>
              <a:buClr>
                <a:schemeClr val="accent6">
                  <a:lumMod val="75000"/>
                </a:schemeClr>
              </a:buClr>
              <a:buFont typeface="Wingdings 2"/>
              <a:buNone/>
              <a:defRPr/>
            </a:pPr>
            <a:endParaRPr lang="ca-ES" dirty="0" smtClean="0">
              <a:solidFill>
                <a:schemeClr val="tx1">
                  <a:lumMod val="75000"/>
                  <a:lumOff val="25000"/>
                </a:schemeClr>
              </a:solidFill>
            </a:endParaRPr>
          </a:p>
          <a:p>
            <a:pPr marL="82296" indent="0" eaLnBrk="1" fontAlgn="auto" hangingPunct="1">
              <a:spcAft>
                <a:spcPts val="0"/>
              </a:spcAft>
              <a:buClr>
                <a:schemeClr val="accent6">
                  <a:lumMod val="75000"/>
                </a:schemeClr>
              </a:buClr>
              <a:buFont typeface="Wingdings 2"/>
              <a:buNone/>
              <a:defRPr/>
            </a:pPr>
            <a:r>
              <a:rPr lang="ca-ES" dirty="0" smtClean="0">
                <a:solidFill>
                  <a:schemeClr val="tx1">
                    <a:lumMod val="75000"/>
                    <a:lumOff val="25000"/>
                  </a:schemeClr>
                </a:solidFill>
              </a:rPr>
              <a:t>Catàlegs electrònics per expressar les ofertes (art 36 directiva 24/2014)</a:t>
            </a:r>
            <a:endParaRPr lang="ca-ES" dirty="0">
              <a:solidFill>
                <a:schemeClr val="tx1">
                  <a:lumMod val="75000"/>
                  <a:lumOff val="25000"/>
                </a:schemeClr>
              </a:solidFill>
            </a:endParaRPr>
          </a:p>
        </p:txBody>
      </p:sp>
      <p:sp>
        <p:nvSpPr>
          <p:cNvPr id="4" name="Marcador de pie de página 3"/>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4"/>
          <p:cNvGraphicFramePr>
            <a:graphicFrameLocks/>
          </p:cNvGraphicFramePr>
          <p:nvPr/>
        </p:nvGraphicFramePr>
        <p:xfrm>
          <a:off x="876808" y="7620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pPr>
              <a:defRPr/>
            </a:pPr>
            <a:fld id="{FC827695-A1A2-41EE-8B6D-C9EF0537212C}" type="slidenum">
              <a:rPr lang="en-US"/>
              <a:pPr>
                <a:defRPr/>
              </a:pPr>
              <a:t>7</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8081E-E3F7-4D3A-9007-14EC7366E0CF}" type="slidenum">
              <a:rPr lang="en-US" smtClean="0">
                <a:solidFill>
                  <a:srgbClr val="A4DF29"/>
                </a:solidFill>
                <a:latin typeface="Franklin Gothic Book" pitchFamily="34" charset="0"/>
                <a:ea typeface="MS PGothic"/>
                <a:cs typeface="MS PGothic"/>
              </a:rPr>
              <a:pPr fontAlgn="base">
                <a:spcBef>
                  <a:spcPct val="0"/>
                </a:spcBef>
                <a:spcAft>
                  <a:spcPct val="0"/>
                </a:spcAft>
              </a:pPr>
              <a:t>70</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0" indent="0" eaLnBrk="1" fontAlgn="auto" hangingPunct="1">
              <a:spcAft>
                <a:spcPts val="0"/>
              </a:spcAft>
              <a:buClr>
                <a:schemeClr val="accent6">
                  <a:lumMod val="75000"/>
                </a:schemeClr>
              </a:buClr>
              <a:buFont typeface="Georgia" pitchFamily="18" charset="0"/>
              <a:buNone/>
              <a:defRPr/>
            </a:pPr>
            <a:r>
              <a:rPr lang="ca-ES" sz="3900" dirty="0">
                <a:effectLst>
                  <a:outerShdw blurRad="38100" dist="38100" dir="2700000" algn="tl">
                    <a:srgbClr val="DDDDDD"/>
                  </a:outerShdw>
                </a:effectLst>
                <a:latin typeface="Franklin Gothic Medium" charset="0"/>
                <a:ea typeface="MS PGothic" charset="0"/>
              </a:rPr>
              <a:t>Supòsits de la firma electrònica avançada o reconeguda</a:t>
            </a:r>
          </a:p>
        </p:txBody>
      </p:sp>
      <p:sp>
        <p:nvSpPr>
          <p:cNvPr id="125955" name="Marcador de contenido 2"/>
          <p:cNvSpPr>
            <a:spLocks noGrp="1"/>
          </p:cNvSpPr>
          <p:nvPr>
            <p:ph sz="quarter" idx="13"/>
          </p:nvPr>
        </p:nvSpPr>
        <p:spPr>
          <a:xfrm>
            <a:off x="1143000" y="731838"/>
            <a:ext cx="6400800" cy="3475037"/>
          </a:xfrm>
        </p:spPr>
        <p:txBody>
          <a:bodyPr/>
          <a:lstStyle/>
          <a:p>
            <a:pPr marL="80963" indent="0" eaLnBrk="1" hangingPunct="1">
              <a:buFont typeface="Wingdings 2" pitchFamily="18" charset="2"/>
              <a:buNone/>
            </a:pPr>
            <a:endParaRPr lang="ca-ES" smtClean="0">
              <a:latin typeface="Franklin Gothic Book" pitchFamily="34" charset="0"/>
              <a:ea typeface="MS PGothic"/>
              <a:cs typeface="MS PGothic"/>
            </a:endParaRPr>
          </a:p>
          <a:p>
            <a:pPr marL="80963" indent="0" eaLnBrk="1" hangingPunct="1">
              <a:buFont typeface="Wingdings 2" pitchFamily="18" charset="2"/>
              <a:buNone/>
            </a:pPr>
            <a:r>
              <a:rPr lang="ca-ES" smtClean="0">
                <a:latin typeface="Franklin Gothic Book" pitchFamily="34" charset="0"/>
                <a:ea typeface="MS PGothic"/>
                <a:cs typeface="MS PGothic"/>
              </a:rPr>
              <a:t>Art 22.6.c) directiva 24/2014...en funció del nivell de riscos associats en el procediment..</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B92FD4-6046-42EE-B302-C9E82D7E7015}" type="slidenum">
              <a:rPr lang="en-US" smtClean="0">
                <a:solidFill>
                  <a:srgbClr val="A4DF29"/>
                </a:solidFill>
                <a:latin typeface="Franklin Gothic Book" pitchFamily="34" charset="0"/>
                <a:ea typeface="MS PGothic"/>
                <a:cs typeface="MS PGothic"/>
              </a:rPr>
              <a:pPr fontAlgn="base">
                <a:spcBef>
                  <a:spcPct val="0"/>
                </a:spcBef>
                <a:spcAft>
                  <a:spcPct val="0"/>
                </a:spcAft>
              </a:pPr>
              <a:t>71</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435100" y="274638"/>
            <a:ext cx="7499350" cy="563562"/>
          </a:xfrm>
        </p:spPr>
        <p:txBody>
          <a:bodyPr>
            <a:normAutofit fontScale="90000"/>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STJUE, ASSUMPTE C-213/13</a:t>
            </a:r>
          </a:p>
        </p:txBody>
      </p:sp>
      <p:pic>
        <p:nvPicPr>
          <p:cNvPr id="126979" name="Marcador de contenido 5" descr="Captura de pantalla 2016-03-02 a la(s) 07.50.48.png"/>
          <p:cNvPicPr>
            <a:picLocks noGrp="1" noChangeAspect="1"/>
          </p:cNvPicPr>
          <p:nvPr>
            <p:ph sz="quarter" idx="13"/>
          </p:nvPr>
        </p:nvPicPr>
        <p:blipFill>
          <a:blip r:embed="rId2"/>
          <a:srcRect t="-4260" b="-4260"/>
          <a:stretch>
            <a:fillRect/>
          </a:stretch>
        </p:blipFill>
        <p:spPr>
          <a:xfrm>
            <a:off x="1143000" y="1282700"/>
            <a:ext cx="6400800" cy="2924175"/>
          </a:xfrm>
        </p:spPr>
      </p:pic>
      <p:sp>
        <p:nvSpPr>
          <p:cNvPr id="126980" name="CuadroTexto 6"/>
          <p:cNvSpPr txBox="1">
            <a:spLocks noChangeArrowheads="1"/>
          </p:cNvSpPr>
          <p:nvPr/>
        </p:nvSpPr>
        <p:spPr bwMode="auto">
          <a:xfrm>
            <a:off x="4902200" y="6413500"/>
            <a:ext cx="184150" cy="369888"/>
          </a:xfrm>
          <a:prstGeom prst="rect">
            <a:avLst/>
          </a:prstGeom>
          <a:noFill/>
          <a:ln w="9525">
            <a:noFill/>
            <a:miter lim="800000"/>
            <a:headEnd/>
            <a:tailEnd/>
          </a:ln>
        </p:spPr>
        <p:txBody>
          <a:bodyPr wrap="none">
            <a:spAutoFit/>
          </a:bodyPr>
          <a:lstStyle/>
          <a:p>
            <a:endParaRPr lang="ca-ES">
              <a:latin typeface="Franklin Gothic Book" pitchFamily="34" charset="0"/>
              <a:ea typeface="MS PGothic"/>
              <a:cs typeface="MS PGothic"/>
            </a:endParaRP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3D86C3FA-46DF-4A79-8033-9884314C0B54}" type="slidenum">
              <a:rPr lang="en-US"/>
              <a:pPr>
                <a:defRPr/>
              </a:pPr>
              <a:t>72</a:t>
            </a:fld>
            <a:endParaRPr lang="en-US"/>
          </a:p>
        </p:txBody>
      </p:sp>
      <p:sp>
        <p:nvSpPr>
          <p:cNvPr id="4" name="Título 3"/>
          <p:cNvSpPr>
            <a:spLocks noGrp="1"/>
          </p:cNvSpPr>
          <p:nvPr>
            <p:ph type="title"/>
          </p:nvPr>
        </p:nvSpPr>
        <p:spPr>
          <a:xfrm>
            <a:off x="1793289" y="4826000"/>
            <a:ext cx="6512511" cy="689168"/>
          </a:xfrm>
        </p:spPr>
        <p:txBody>
          <a:bodyPr/>
          <a:lstStyle/>
          <a:p>
            <a:pPr marL="0" indent="0" eaLnBrk="1" fontAlgn="auto" hangingPunct="1">
              <a:spcAft>
                <a:spcPts val="0"/>
              </a:spcAft>
              <a:buClr>
                <a:schemeClr val="accent6">
                  <a:lumMod val="75000"/>
                </a:schemeClr>
              </a:buClr>
              <a:buFont typeface="Georgia" pitchFamily="18" charset="0"/>
              <a:buNone/>
              <a:defRPr/>
            </a:pPr>
            <a:r>
              <a:rPr lang="ca-ES" sz="2000" dirty="0" smtClean="0">
                <a:solidFill>
                  <a:srgbClr val="FF0000"/>
                </a:solidFill>
              </a:rPr>
              <a:t>Art 46, directiva 23/2014. Recurs especial</a:t>
            </a:r>
            <a:endParaRPr lang="ca-ES" sz="2000" dirty="0">
              <a:solidFill>
                <a:srgbClr val="FF0000"/>
              </a:solidFill>
            </a:endParaRPr>
          </a:p>
        </p:txBody>
      </p:sp>
      <p:sp>
        <p:nvSpPr>
          <p:cNvPr id="128004" name="Marcador de contenido 4"/>
          <p:cNvSpPr>
            <a:spLocks noGrp="1"/>
          </p:cNvSpPr>
          <p:nvPr>
            <p:ph sz="quarter" idx="13"/>
          </p:nvPr>
        </p:nvSpPr>
        <p:spPr>
          <a:xfrm>
            <a:off x="1143000" y="731838"/>
            <a:ext cx="6400800" cy="3475037"/>
          </a:xfrm>
        </p:spPr>
        <p:txBody>
          <a:bodyPr/>
          <a:lstStyle/>
          <a:p>
            <a:pPr marL="44450" indent="0" eaLnBrk="1" hangingPunct="1">
              <a:buFont typeface="Georgia" pitchFamily="18" charset="0"/>
              <a:buNone/>
            </a:pPr>
            <a:r>
              <a:rPr lang="ca-ES" smtClean="0"/>
              <a:t>L’objecte del recurs especial s’amplia a les decisions del poder adjudicador en matèria de modificació dels contractes o extinció dels contractes quan puguin suposar una actuació il·legal afectant a les condicions de la licitació i adjudicació del contracte públic</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A56BCD55-0840-4E5C-9FF8-B9104EC227FB}" type="slidenum">
              <a:rPr lang="en-US"/>
              <a:pPr>
                <a:defRPr/>
              </a:pPr>
              <a:t>73</a:t>
            </a:fld>
            <a:endParaRPr lang="en-US"/>
          </a:p>
        </p:txBody>
      </p:sp>
      <p:sp>
        <p:nvSpPr>
          <p:cNvPr id="4" name="Título 3"/>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ca-ES"/>
          </a:p>
        </p:txBody>
      </p:sp>
      <p:sp>
        <p:nvSpPr>
          <p:cNvPr id="5" name="Marcador de contenido 4"/>
          <p:cNvSpPr>
            <a:spLocks noGrp="1"/>
          </p:cNvSpPr>
          <p:nvPr>
            <p:ph sz="quarter" idx="13"/>
          </p:nvPr>
        </p:nvSpPr>
        <p:spPr/>
        <p:txBody>
          <a:bodyPr rtlCol="0">
            <a:normAutofit/>
          </a:bodyPr>
          <a:lstStyle/>
          <a:p>
            <a:pPr marL="45720" indent="0" eaLnBrk="1" fontAlgn="auto" hangingPunct="1">
              <a:buClr>
                <a:schemeClr val="accent6">
                  <a:lumMod val="75000"/>
                </a:schemeClr>
              </a:buClr>
              <a:buFont typeface="Georgia" pitchFamily="18" charset="0"/>
              <a:buNone/>
              <a:defRPr/>
            </a:pPr>
            <a:r>
              <a:rPr lang="ca-ES"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DIRECTIVA 23/2014</a:t>
            </a:r>
          </a:p>
          <a:p>
            <a:pPr marL="45720" indent="0" eaLnBrk="1" fontAlgn="auto" hangingPunct="1">
              <a:buClr>
                <a:schemeClr val="accent6">
                  <a:lumMod val="75000"/>
                </a:schemeClr>
              </a:buClr>
              <a:buFont typeface="Georgia" pitchFamily="18" charset="0"/>
              <a:buNone/>
              <a:defRPr/>
            </a:pPr>
            <a:r>
              <a:rPr lang="ca-ES"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CONCESSIONS</a:t>
            </a:r>
            <a:endParaRPr lang="ca-ES"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es-ES_tradnl" sz="2400" dirty="0">
                <a:solidFill>
                  <a:srgbClr val="FF0000"/>
                </a:solidFill>
                <a:ea typeface="ＭＳ Ｐゴシック" charset="0"/>
                <a:cs typeface="ＭＳ Ｐゴシック" charset="0"/>
              </a:rPr>
              <a:t>Directiva 23/2014 de concesiones</a:t>
            </a:r>
            <a:r>
              <a:rPr lang="es-ES" sz="2400" dirty="0">
                <a:solidFill>
                  <a:srgbClr val="FF0000"/>
                </a:solidFill>
                <a:ea typeface="ＭＳ Ｐゴシック" charset="0"/>
                <a:cs typeface="ＭＳ Ｐゴシック" charset="0"/>
              </a:rPr>
              <a:t/>
            </a:r>
            <a:br>
              <a:rPr lang="es-ES" sz="2400" dirty="0">
                <a:solidFill>
                  <a:srgbClr val="FF0000"/>
                </a:solidFill>
                <a:ea typeface="ＭＳ Ｐゴシック" charset="0"/>
                <a:cs typeface="ＭＳ Ｐゴシック" charset="0"/>
              </a:rPr>
            </a:br>
            <a:endParaRPr lang="ca-ES" sz="2400" dirty="0">
              <a:solidFill>
                <a:srgbClr val="FF0000"/>
              </a:solidFill>
              <a:ea typeface="ＭＳ Ｐゴシック" charset="0"/>
              <a:cs typeface="ＭＳ Ｐゴシック" charset="0"/>
            </a:endParaRPr>
          </a:p>
        </p:txBody>
      </p:sp>
      <p:sp>
        <p:nvSpPr>
          <p:cNvPr id="130050" name="Rectángulo 4"/>
          <p:cNvSpPr>
            <a:spLocks noChangeArrowheads="1"/>
          </p:cNvSpPr>
          <p:nvPr/>
        </p:nvSpPr>
        <p:spPr bwMode="auto">
          <a:xfrm>
            <a:off x="1189038" y="1444625"/>
            <a:ext cx="7246937" cy="3140075"/>
          </a:xfrm>
          <a:prstGeom prst="rect">
            <a:avLst/>
          </a:prstGeom>
          <a:noFill/>
          <a:ln w="9525">
            <a:noFill/>
            <a:miter lim="800000"/>
            <a:headEnd/>
            <a:tailEnd/>
          </a:ln>
        </p:spPr>
        <p:txBody>
          <a:bodyPr>
            <a:spAutoFit/>
          </a:bodyPr>
          <a:lstStyle/>
          <a:p>
            <a:r>
              <a:rPr lang="es-ES_tradnl">
                <a:latin typeface="Trebuchet MS" pitchFamily="34" charset="0"/>
              </a:rPr>
              <a:t> </a:t>
            </a:r>
            <a:r>
              <a:rPr lang="es-ES_tradnl">
                <a:solidFill>
                  <a:srgbClr val="0000FF"/>
                </a:solidFill>
                <a:latin typeface="Trebuchet MS" pitchFamily="34" charset="0"/>
              </a:rPr>
              <a:t>Declaracions en la directiva</a:t>
            </a:r>
            <a:endParaRPr lang="es-ES">
              <a:latin typeface="Trebuchet MS" pitchFamily="34" charset="0"/>
            </a:endParaRPr>
          </a:p>
          <a:p>
            <a:r>
              <a:rPr lang="es-ES_tradnl">
                <a:latin typeface="Trebuchet MS" pitchFamily="34" charset="0"/>
              </a:rPr>
              <a:t>Los Servicios NO ECONOMICOS de interés general no se incluyen en la directiva</a:t>
            </a:r>
            <a:endParaRPr lang="es-ES">
              <a:latin typeface="Trebuchet MS" pitchFamily="34" charset="0"/>
            </a:endParaRPr>
          </a:p>
          <a:p>
            <a:r>
              <a:rPr lang="es-ES_tradnl">
                <a:latin typeface="Trebuchet MS" pitchFamily="34" charset="0"/>
              </a:rPr>
              <a:t> </a:t>
            </a:r>
            <a:endParaRPr lang="es-ES">
              <a:latin typeface="Trebuchet MS" pitchFamily="34" charset="0"/>
            </a:endParaRPr>
          </a:p>
          <a:p>
            <a:r>
              <a:rPr lang="es-ES_tradnl">
                <a:latin typeface="Trebuchet MS" pitchFamily="34" charset="0"/>
              </a:rPr>
              <a:t>No significa la liberalización de los Servicios económicos de interés general reservados a una entidad privada ni la privatización de servicios públicos</a:t>
            </a:r>
            <a:endParaRPr lang="es-ES">
              <a:latin typeface="Trebuchet MS" pitchFamily="34" charset="0"/>
            </a:endParaRPr>
          </a:p>
          <a:p>
            <a:r>
              <a:rPr lang="es-ES_tradnl">
                <a:latin typeface="Trebuchet MS" pitchFamily="34" charset="0"/>
              </a:rPr>
              <a:t> </a:t>
            </a:r>
            <a:endParaRPr lang="es-ES">
              <a:latin typeface="Trebuchet MS" pitchFamily="34" charset="0"/>
            </a:endParaRPr>
          </a:p>
          <a:p>
            <a:r>
              <a:rPr lang="es-ES_tradnl">
                <a:latin typeface="Trebuchet MS" pitchFamily="34" charset="0"/>
              </a:rPr>
              <a:t>No son concesiones, las concesiones demaniales…considerando 15…se establecen las condiciones generales de utilización sin obras o servicios</a:t>
            </a:r>
            <a:endParaRPr lang="es-ES">
              <a:latin typeface="Trebuchet MS" pitchFamily="34" charset="0"/>
            </a:endParaRPr>
          </a:p>
        </p:txBody>
      </p:sp>
      <p:sp>
        <p:nvSpPr>
          <p:cNvPr id="2" name="Marcador de número de diapositiva 1"/>
          <p:cNvSpPr>
            <a:spLocks noGrp="1"/>
          </p:cNvSpPr>
          <p:nvPr>
            <p:ph type="sldNum" sz="quarter" idx="12"/>
          </p:nvPr>
        </p:nvSpPr>
        <p:spPr/>
        <p:txBody>
          <a:bodyPr/>
          <a:lstStyle/>
          <a:p>
            <a:pPr>
              <a:defRPr/>
            </a:pPr>
            <a:fld id="{C377C514-11D0-4B3B-A78F-F72BB6BEE0D9}" type="slidenum">
              <a:rPr lang="en-US"/>
              <a:pPr>
                <a:defRPr/>
              </a:pPr>
              <a:t>74</a:t>
            </a:fld>
            <a:endParaRPr lang="en-US"/>
          </a:p>
        </p:txBody>
      </p:sp>
      <p:sp>
        <p:nvSpPr>
          <p:cNvPr id="3" name="Marcador de pie de página 2"/>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dirty="0" smtClean="0">
                <a:effectLst>
                  <a:outerShdw blurRad="38100" dist="38100" dir="2700000" algn="tl">
                    <a:srgbClr val="DDDDDD"/>
                  </a:outerShdw>
                </a:effectLst>
                <a:latin typeface="Franklin Gothic Medium" charset="0"/>
                <a:ea typeface="MS PGothic" charset="0"/>
              </a:rPr>
              <a:t>Servei públic</a:t>
            </a:r>
            <a:endParaRPr lang="ca-ES" dirty="0">
              <a:effectLst>
                <a:outerShdw blurRad="38100" dist="38100" dir="2700000" algn="tl">
                  <a:srgbClr val="DDDDDD"/>
                </a:outerShdw>
              </a:effectLst>
              <a:latin typeface="Franklin Gothic Medium" charset="0"/>
              <a:ea typeface="MS PGothic" charset="0"/>
            </a:endParaRPr>
          </a:p>
        </p:txBody>
      </p:sp>
      <p:sp>
        <p:nvSpPr>
          <p:cNvPr id="131074" name="CuadroTexto 3"/>
          <p:cNvSpPr txBox="1">
            <a:spLocks noChangeArrowheads="1"/>
          </p:cNvSpPr>
          <p:nvPr/>
        </p:nvSpPr>
        <p:spPr bwMode="auto">
          <a:xfrm>
            <a:off x="1911350" y="2459038"/>
            <a:ext cx="6596063" cy="1755775"/>
          </a:xfrm>
          <a:prstGeom prst="rect">
            <a:avLst/>
          </a:prstGeom>
          <a:noFill/>
          <a:ln w="9525">
            <a:noFill/>
            <a:miter lim="800000"/>
            <a:headEnd/>
            <a:tailEnd/>
          </a:ln>
        </p:spPr>
        <p:txBody>
          <a:bodyPr>
            <a:spAutoFit/>
          </a:bodyPr>
          <a:lstStyle/>
          <a:p>
            <a:r>
              <a:rPr lang="es-ES_tradnl">
                <a:latin typeface="Franklin Gothic Book" pitchFamily="34" charset="0"/>
                <a:ea typeface="MS PGothic"/>
                <a:cs typeface="MS PGothic"/>
              </a:rPr>
              <a:t>CONSIDERANDO 17 </a:t>
            </a:r>
            <a:endParaRPr lang="es-ES">
              <a:latin typeface="Franklin Gothic Book" pitchFamily="34" charset="0"/>
              <a:ea typeface="MS PGothic"/>
              <a:cs typeface="MS PGothic"/>
            </a:endParaRPr>
          </a:p>
          <a:p>
            <a:r>
              <a:rPr lang="es-ES">
                <a:latin typeface="Franklin Gothic Book" pitchFamily="34" charset="0"/>
                <a:ea typeface="MS PGothic"/>
                <a:cs typeface="MS PGothic"/>
              </a:rPr>
              <a:t>(17) La presente Directiva no debe aplicarse a los contratos que no conlleven pagos al contratista y en los que este reciba su retribución de acuerdo con tarifas reglamentadas calculadas de manera  que cubran la totalidad de los costes e inversiones que este haya soportado para prestar el servicio. </a:t>
            </a:r>
          </a:p>
        </p:txBody>
      </p:sp>
      <p:sp>
        <p:nvSpPr>
          <p:cNvPr id="3" name="Marcador de número de diapositiva 2"/>
          <p:cNvSpPr>
            <a:spLocks noGrp="1"/>
          </p:cNvSpPr>
          <p:nvPr>
            <p:ph type="sldNum" sz="quarter" idx="12"/>
          </p:nvPr>
        </p:nvSpPr>
        <p:spPr/>
        <p:txBody>
          <a:bodyPr/>
          <a:lstStyle/>
          <a:p>
            <a:pPr>
              <a:defRPr/>
            </a:pPr>
            <a:fld id="{B212FAEB-3DAB-4E1C-9892-AC1DA5D2E46F}" type="slidenum">
              <a:rPr lang="en-US"/>
              <a:pPr>
                <a:defRPr/>
              </a:pPr>
              <a:t>75</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2098089" y="5121468"/>
            <a:ext cx="6512511" cy="435168"/>
          </a:xfrm>
        </p:spPr>
        <p:txBody>
          <a:bodyPr/>
          <a:lstStyle/>
          <a:p>
            <a:pPr marL="0" indent="0" eaLnBrk="1" fontAlgn="auto" hangingPunct="1">
              <a:spcAft>
                <a:spcPts val="0"/>
              </a:spcAft>
              <a:buClr>
                <a:schemeClr val="accent6">
                  <a:lumMod val="75000"/>
                </a:schemeClr>
              </a:buClr>
              <a:buFont typeface="Georgia" pitchFamily="18" charset="0"/>
              <a:buNone/>
              <a:defRPr/>
            </a:pPr>
            <a:r>
              <a:rPr lang="ca-ES" sz="2000" dirty="0" smtClean="0">
                <a:effectLst>
                  <a:outerShdw blurRad="38100" dist="38100" dir="2700000" algn="tl">
                    <a:srgbClr val="DDDDDD"/>
                  </a:outerShdw>
                </a:effectLst>
                <a:latin typeface="Franklin Gothic Medium" charset="0"/>
                <a:ea typeface="MS PGothic" charset="0"/>
              </a:rPr>
              <a:t>RISC OPERACIONAL</a:t>
            </a:r>
            <a:endParaRPr lang="ca-ES" sz="2000" dirty="0">
              <a:effectLst>
                <a:outerShdw blurRad="38100" dist="38100" dir="2700000" algn="tl">
                  <a:srgbClr val="DDDDDD"/>
                </a:outerShdw>
              </a:effectLst>
              <a:latin typeface="Franklin Gothic Medium" charset="0"/>
              <a:ea typeface="MS PGothic" charset="0"/>
            </a:endParaRPr>
          </a:p>
        </p:txBody>
      </p:sp>
      <p:sp>
        <p:nvSpPr>
          <p:cNvPr id="132098" name="Rectángulo 4"/>
          <p:cNvSpPr>
            <a:spLocks noChangeArrowheads="1"/>
          </p:cNvSpPr>
          <p:nvPr/>
        </p:nvSpPr>
        <p:spPr bwMode="auto">
          <a:xfrm>
            <a:off x="114300" y="901700"/>
            <a:ext cx="8915400" cy="4278313"/>
          </a:xfrm>
          <a:prstGeom prst="rect">
            <a:avLst/>
          </a:prstGeom>
          <a:noFill/>
          <a:ln w="9525">
            <a:noFill/>
            <a:miter lim="800000"/>
            <a:headEnd/>
            <a:tailEnd/>
          </a:ln>
        </p:spPr>
        <p:txBody>
          <a:bodyPr>
            <a:spAutoFit/>
          </a:bodyPr>
          <a:lstStyle/>
          <a:p>
            <a:pPr algn="just"/>
            <a:r>
              <a:rPr lang="es-ES_tradnl" sz="1600">
                <a:latin typeface="Trebuchet MS" pitchFamily="34" charset="0"/>
              </a:rPr>
              <a:t>CONSIDERANDO 18</a:t>
            </a:r>
            <a:endParaRPr lang="es-ES" sz="1600">
              <a:latin typeface="Trebuchet MS" pitchFamily="34" charset="0"/>
            </a:endParaRPr>
          </a:p>
          <a:p>
            <a:pPr algn="just"/>
            <a:r>
              <a:rPr lang="es-ES_tradnl" sz="1600">
                <a:latin typeface="Trebuchet MS" pitchFamily="34" charset="0"/>
              </a:rPr>
              <a:t>Por lo tanto, debe aclararse la definición de «concesión», en particular haciendo referencia al concepto de riesgo operacional. La característica principal de una concesión, el derecho de explotar las obras o los servicios, implica siempre la transferencia al concesionario de un riesgo operacional de carácter económico que </a:t>
            </a:r>
            <a:r>
              <a:rPr lang="es-ES_tradnl" sz="1600" b="1" u="sng">
                <a:solidFill>
                  <a:srgbClr val="FF6600"/>
                </a:solidFill>
                <a:latin typeface="Trebuchet MS" pitchFamily="34" charset="0"/>
              </a:rPr>
              <a:t>supone la posibilidad de que no recupere las inversiones realizadas ni cubra los costes </a:t>
            </a:r>
            <a:r>
              <a:rPr lang="es-ES_tradnl" sz="1600">
                <a:latin typeface="Trebuchet MS" pitchFamily="34" charset="0"/>
              </a:rPr>
              <a:t>que haya sufragado para explotar las obras o los servicios adjudicados en condiciones normales de funcionamiento, si bien parte del riesgo siga asumiéndolo el poder o entidad adjudicador. </a:t>
            </a:r>
            <a:endParaRPr lang="es-ES" sz="1600">
              <a:latin typeface="Trebuchet MS" pitchFamily="34" charset="0"/>
            </a:endParaRPr>
          </a:p>
          <a:p>
            <a:pPr algn="just"/>
            <a:r>
              <a:rPr lang="es-ES" sz="1600">
                <a:latin typeface="Trebuchet MS" pitchFamily="34" charset="0"/>
              </a:rPr>
              <a:t>La reglamentación de la adjudicación de concesiones mediante normas específicas no estaría justificada si el poder adjudicador o la entidad adjudicadora aliviase al operador económico de cualquier posible pérdida garantizando unos ingresos mínimos que sean iguales o superiores a las inversiones y los costes que el operador económico deba asumir en relación con la ejecución del contrato. Al mismo tiempo, </a:t>
            </a:r>
            <a:r>
              <a:rPr lang="es-ES" sz="1600" b="1" u="sng">
                <a:solidFill>
                  <a:srgbClr val="FF6600"/>
                </a:solidFill>
                <a:latin typeface="Trebuchet MS" pitchFamily="34" charset="0"/>
              </a:rPr>
              <a:t>hay que aclarar que ciertos regímenes en los que la remuneración procede exclusivamente del poder adjudicador o la entidad adjudicadora pueden considerarse concesiones si la recuperación de las inversiones y costes que hubiera satisfecho el operador para la ejecución de las obras o la prestación de los servicios depende de la demanda o del suministro efectivos de esos bienes o servicios</a:t>
            </a:r>
            <a:r>
              <a:rPr lang="es-ES" sz="1600">
                <a:latin typeface="Trebuchet MS" pitchFamily="34" charset="0"/>
              </a:rPr>
              <a:t>.</a:t>
            </a:r>
          </a:p>
        </p:txBody>
      </p:sp>
      <p:sp>
        <p:nvSpPr>
          <p:cNvPr id="2" name="Marcador de número de diapositiva 1"/>
          <p:cNvSpPr>
            <a:spLocks noGrp="1"/>
          </p:cNvSpPr>
          <p:nvPr>
            <p:ph type="sldNum" sz="quarter" idx="12"/>
          </p:nvPr>
        </p:nvSpPr>
        <p:spPr/>
        <p:txBody>
          <a:bodyPr/>
          <a:lstStyle/>
          <a:p>
            <a:pPr>
              <a:defRPr/>
            </a:pPr>
            <a:fld id="{C7920F69-E8DF-4EC2-8A8F-9D273B3DF3DD}" type="slidenum">
              <a:rPr lang="en-US"/>
              <a:pPr>
                <a:defRPr/>
              </a:pPr>
              <a:t>76</a:t>
            </a:fld>
            <a:endParaRPr lang="en-US"/>
          </a:p>
        </p:txBody>
      </p:sp>
      <p:sp>
        <p:nvSpPr>
          <p:cNvPr id="3" name="Marcador de pie de página 2"/>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ángulo 4"/>
          <p:cNvSpPr>
            <a:spLocks noChangeArrowheads="1"/>
          </p:cNvSpPr>
          <p:nvPr/>
        </p:nvSpPr>
        <p:spPr bwMode="auto">
          <a:xfrm>
            <a:off x="139700" y="1576388"/>
            <a:ext cx="8801100" cy="5632450"/>
          </a:xfrm>
          <a:prstGeom prst="rect">
            <a:avLst/>
          </a:prstGeom>
          <a:noFill/>
          <a:ln w="9525">
            <a:noFill/>
            <a:miter lim="800000"/>
            <a:headEnd/>
            <a:tailEnd/>
          </a:ln>
        </p:spPr>
        <p:txBody>
          <a:bodyPr>
            <a:spAutoFit/>
          </a:bodyPr>
          <a:lstStyle/>
          <a:p>
            <a:r>
              <a:rPr lang="es-ES_tradnl" sz="2000">
                <a:solidFill>
                  <a:srgbClr val="FF0000"/>
                </a:solidFill>
                <a:latin typeface="Trebuchet MS" pitchFamily="34" charset="0"/>
              </a:rPr>
              <a:t>EL RISC DEL MERCAT</a:t>
            </a:r>
          </a:p>
          <a:p>
            <a:r>
              <a:rPr lang="es-ES_tradnl" sz="2000">
                <a:latin typeface="Trebuchet MS" pitchFamily="34" charset="0"/>
              </a:rPr>
              <a:t>(20) Un riesgo operacional debe derivarse de factores que escapan al control de las partes. Los riesgos vinculados, por ejemplo, a la mala gestión, a los incumplimientos de contrato por parte del operador económico o a situaciones de fuerza mayor, no son determinantes a efectos de la clasificación como concesión, ya que tales riesgos son inherentes a cualquier tipo de contrato, tanto si es un contrato público como si es una concesión. </a:t>
            </a:r>
            <a:r>
              <a:rPr lang="es-ES_tradnl" sz="2000" b="1" u="sng">
                <a:solidFill>
                  <a:srgbClr val="FF6600"/>
                </a:solidFill>
                <a:latin typeface="Trebuchet MS" pitchFamily="34" charset="0"/>
              </a:rPr>
              <a:t>Un riesgo operacional debe entenderse como </a:t>
            </a:r>
            <a:r>
              <a:rPr lang="es-ES_tradnl" sz="2000">
                <a:latin typeface="Trebuchet MS" pitchFamily="34" charset="0"/>
              </a:rPr>
              <a:t>el riesgo de exposición a las incertidumbres del mercado, que puede consistir en un riesgo de demanda o en un riesgo de suministro, o bien en un riesgo de demanda y suministro. Debe entenderse por «riesgo de demanda» el que se debe a la demanda real de las obras o servicios objeto del contrato. Debe entenderse por «riesgo de oferta» el relativo al suministro de las obras o servicios objeto del contrato, en particular el riesgo de que la prestación de los servicios no se ajuste a la demanda. A efectos de la evaluación del riesgo operacional, puede tomarse en consideración, de manera coherente y uniforme, el valor actual neto de todas las inversiones, costes e ingresos del concesionario.</a:t>
            </a:r>
            <a:endParaRPr lang="es-ES" sz="2000">
              <a:latin typeface="Trebuchet MS" pitchFamily="34" charset="0"/>
            </a:endParaRPr>
          </a:p>
        </p:txBody>
      </p:sp>
      <p:sp>
        <p:nvSpPr>
          <p:cNvPr id="3" name="Marcador de número de diapositiva 2"/>
          <p:cNvSpPr>
            <a:spLocks noGrp="1"/>
          </p:cNvSpPr>
          <p:nvPr>
            <p:ph type="sldNum" sz="quarter" idx="12"/>
          </p:nvPr>
        </p:nvSpPr>
        <p:spPr/>
        <p:txBody>
          <a:bodyPr/>
          <a:lstStyle/>
          <a:p>
            <a:pPr>
              <a:defRPr/>
            </a:pPr>
            <a:fld id="{16EED4E1-2FD3-4264-9E4E-BF93AAA90937}" type="slidenum">
              <a:rPr lang="en-US"/>
              <a:pPr>
                <a:defRPr/>
              </a:pPr>
              <a:t>77</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ángulo 4"/>
          <p:cNvSpPr>
            <a:spLocks noChangeArrowheads="1"/>
          </p:cNvSpPr>
          <p:nvPr/>
        </p:nvSpPr>
        <p:spPr bwMode="auto">
          <a:xfrm>
            <a:off x="457199" y="1795463"/>
            <a:ext cx="8331201" cy="4401205"/>
          </a:xfrm>
          <a:prstGeom prst="rect">
            <a:avLst/>
          </a:prstGeom>
          <a:noFill/>
          <a:ln>
            <a:noFill/>
          </a:ln>
          <a:extLst>
            <a:ext uri="{909E8E84-426E-40dd-AFC4-6F175D3DCCD1}"/>
            <a:ext uri="{91240B29-F687-4f45-9708-019B960494DF}"/>
          </a:extLst>
        </p:spPr>
        <p:txBody>
          <a:bodyPr>
            <a:spAutoFit/>
          </a:bodyPr>
          <a:lstStyle/>
          <a:p>
            <a:pPr algn="ctr" fontAlgn="auto">
              <a:spcBef>
                <a:spcPts val="0"/>
              </a:spcBef>
              <a:spcAft>
                <a:spcPts val="0"/>
              </a:spcAft>
              <a:defRPr/>
            </a:pPr>
            <a:r>
              <a:rPr lang="es-ES" sz="2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Art 8 VALOR ESTIMAT DE LA CONCESSIÓ</a:t>
            </a:r>
          </a:p>
          <a:p>
            <a:pPr algn="ctr" fontAlgn="auto">
              <a:spcBef>
                <a:spcPts val="0"/>
              </a:spcBef>
              <a:spcAft>
                <a:spcPts val="0"/>
              </a:spcAft>
              <a:defRPr/>
            </a:pPr>
            <a:r>
              <a:rPr lang="es-ES" sz="2000" dirty="0">
                <a:latin typeface="+mn-lt"/>
              </a:rPr>
              <a:t>CONSIDERANDO (23) La presente Directiva debe aplicarse solamente a los contratos de concesión cuyo valor sea superior o igual a un umbral determinado, que debería ser reflejo del interés transfronterizo manifiesto de las concesiones para los operadores económicos situados en Estados miembros que no sean los del poder o la entidad adjudicadora. Por tanto, es necesario definir el método de cálculo del valor estimado de una concesión, que debe ser idéntico para las concesiones de obras y de servicios, ya que ambos tipos de contrato incluyen a menudo aspectos de obras y de servicios. El cálculo debe referirse al volumen de negocios total de la empresa concesionaria en contrapartida de las obras y servicios objeto de la concesión, calculado por el poder o la entidad adjudicador, excluido el IVA, durante la duración del contrato. </a:t>
            </a:r>
          </a:p>
        </p:txBody>
      </p:sp>
      <p:sp>
        <p:nvSpPr>
          <p:cNvPr id="3" name="Marcador de número de diapositiva 2"/>
          <p:cNvSpPr>
            <a:spLocks noGrp="1"/>
          </p:cNvSpPr>
          <p:nvPr>
            <p:ph type="sldNum" sz="quarter" idx="12"/>
          </p:nvPr>
        </p:nvSpPr>
        <p:spPr/>
        <p:txBody>
          <a:bodyPr/>
          <a:lstStyle/>
          <a:p>
            <a:pPr>
              <a:defRPr/>
            </a:pPr>
            <a:fld id="{DE86FECC-074E-4214-9256-4E550C8B717F}" type="slidenum">
              <a:rPr lang="en-US"/>
              <a:pPr>
                <a:defRPr/>
              </a:pPr>
              <a:t>78</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ángulo 4"/>
          <p:cNvSpPr>
            <a:spLocks noChangeArrowheads="1"/>
          </p:cNvSpPr>
          <p:nvPr/>
        </p:nvSpPr>
        <p:spPr bwMode="auto">
          <a:xfrm>
            <a:off x="457199" y="1795463"/>
            <a:ext cx="8153401" cy="4401205"/>
          </a:xfrm>
          <a:prstGeom prst="rect">
            <a:avLst/>
          </a:prstGeom>
          <a:noFill/>
          <a:ln>
            <a:noFill/>
          </a:ln>
          <a:extLst>
            <a:ext uri="{909E8E84-426E-40dd-AFC4-6F175D3DCCD1}"/>
            <a:ext uri="{91240B29-F687-4f45-9708-019B960494DF}"/>
          </a:extLst>
        </p:spPr>
        <p:txBody>
          <a:bodyPr>
            <a:spAutoFit/>
          </a:bodyPr>
          <a:lstStyle/>
          <a:p>
            <a:pPr fontAlgn="auto">
              <a:spcBef>
                <a:spcPts val="0"/>
              </a:spcBef>
              <a:spcAft>
                <a:spcPts val="0"/>
              </a:spcAft>
              <a:defRPr/>
            </a:pPr>
            <a:r>
              <a:rPr lang="es-ES_tradnl" sz="2000" b="1" spc="100" dirty="0">
                <a:ln w="18000">
                  <a:solidFill>
                    <a:schemeClr val="accent1">
                      <a:satMod val="200000"/>
                      <a:tint val="72000"/>
                    </a:schemeClr>
                  </a:solidFill>
                  <a:prstDash val="solid"/>
                </a:ln>
                <a:solidFill>
                  <a:srgbClr val="0000FF">
                    <a:alpha val="5700"/>
                  </a:srgbClr>
                </a:solidFill>
                <a:effectLst>
                  <a:outerShdw blurRad="25000" dist="20000" dir="16020000" algn="tl">
                    <a:schemeClr val="accent1">
                      <a:satMod val="200000"/>
                      <a:shade val="1000"/>
                      <a:alpha val="60000"/>
                    </a:schemeClr>
                  </a:outerShdw>
                </a:effectLst>
                <a:latin typeface="+mn-lt"/>
              </a:rPr>
              <a:t>RISC LIMITAT</a:t>
            </a:r>
          </a:p>
          <a:p>
            <a:pPr fontAlgn="auto">
              <a:spcBef>
                <a:spcPts val="0"/>
              </a:spcBef>
              <a:spcAft>
                <a:spcPts val="0"/>
              </a:spcAft>
              <a:defRPr/>
            </a:pPr>
            <a:endParaRPr lang="es-ES_tradnl" sz="2000" b="1" spc="100" dirty="0">
              <a:ln w="18000">
                <a:solidFill>
                  <a:schemeClr val="accent1">
                    <a:satMod val="200000"/>
                    <a:tint val="72000"/>
                  </a:schemeClr>
                </a:solidFill>
                <a:prstDash val="solid"/>
              </a:ln>
              <a:solidFill>
                <a:srgbClr val="0000FF">
                  <a:alpha val="5700"/>
                </a:srgbClr>
              </a:solidFill>
              <a:effectLst>
                <a:outerShdw blurRad="25000" dist="20000" dir="16020000" algn="tl">
                  <a:schemeClr val="accent1">
                    <a:satMod val="200000"/>
                    <a:shade val="1000"/>
                    <a:alpha val="60000"/>
                  </a:schemeClr>
                </a:outerShdw>
              </a:effectLst>
              <a:latin typeface="+mn-lt"/>
            </a:endParaRPr>
          </a:p>
          <a:p>
            <a:pPr fontAlgn="auto">
              <a:spcBef>
                <a:spcPts val="0"/>
              </a:spcBef>
              <a:spcAft>
                <a:spcPts val="0"/>
              </a:spcAft>
              <a:defRPr/>
            </a:pPr>
            <a:r>
              <a:rPr lang="es-ES_tradnl" sz="2000" dirty="0">
                <a:latin typeface="+mn-lt"/>
              </a:rPr>
              <a:t>(19) Cuando la reglamentación específica del sector elimina el riesgo estableciendo una garantía en beneficio del concesionario en virtud de la cual se compensen las inversiones y costes sufragados para la ejecución del contrato, este último no debería considerarse concesión a efectos de la presente Directiva. El hecho de que el riesgo esté limitado desde el inicio no impedirá que el contrato se considere una concesión. Lo mismo ocurre, por ejemplo, en sectores con tarifas reglamentadas, o cuando se limita el riesgo operacional mediante regímenes contractuales que prevén una compensación parcial, incluida la compensación en caso de adelantarse la caducidad de la concesión por motivos atribuibles al poder o entidad adjudicador, o por causas de fuerza mayor.</a:t>
            </a:r>
            <a:endParaRPr lang="es-ES" sz="2000" dirty="0">
              <a:latin typeface="+mn-lt"/>
            </a:endParaRPr>
          </a:p>
        </p:txBody>
      </p:sp>
      <p:sp>
        <p:nvSpPr>
          <p:cNvPr id="3" name="Marcador de número de diapositiva 2"/>
          <p:cNvSpPr>
            <a:spLocks noGrp="1"/>
          </p:cNvSpPr>
          <p:nvPr>
            <p:ph type="sldNum" sz="quarter" idx="12"/>
          </p:nvPr>
        </p:nvSpPr>
        <p:spPr/>
        <p:txBody>
          <a:bodyPr/>
          <a:lstStyle/>
          <a:p>
            <a:pPr>
              <a:defRPr/>
            </a:pPr>
            <a:fld id="{0E0595E2-16F8-4220-8E9B-B08AB6F66A07}" type="slidenum">
              <a:rPr lang="en-US"/>
              <a:pPr>
                <a:defRPr/>
              </a:pPr>
              <a:t>79</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2"/>
          </p:nvPr>
        </p:nvSpPr>
        <p:spPr/>
        <p:txBody>
          <a:bodyPr/>
          <a:lstStyle/>
          <a:p>
            <a:pPr>
              <a:defRPr/>
            </a:pPr>
            <a:fld id="{3C71D1A8-C507-43B8-9D87-FF83E3D674F7}" type="slidenum">
              <a:rPr lang="en-US"/>
              <a:pPr>
                <a:defRPr/>
              </a:pPr>
              <a:t>8</a:t>
            </a:fld>
            <a:endParaRPr lang="en-US"/>
          </a:p>
        </p:txBody>
      </p:sp>
      <p:sp>
        <p:nvSpPr>
          <p:cNvPr id="4" name="CuadroTexto 3"/>
          <p:cNvSpPr txBox="1"/>
          <p:nvPr/>
        </p:nvSpPr>
        <p:spPr>
          <a:xfrm>
            <a:off x="622300" y="851128"/>
            <a:ext cx="8187287" cy="5909311"/>
          </a:xfrm>
          <a:prstGeom prst="rect">
            <a:avLst/>
          </a:prstGeom>
          <a:noFill/>
        </p:spPr>
        <p:txBody>
          <a:bodyPr>
            <a:spAutoFit/>
          </a:bodyPr>
          <a:lstStyle/>
          <a:p>
            <a:pPr fontAlgn="auto">
              <a:spcBef>
                <a:spcPts val="0"/>
              </a:spcBef>
              <a:spcAft>
                <a:spcPts val="0"/>
              </a:spcAft>
              <a:defRPr/>
            </a:pPr>
            <a:r>
              <a:rPr lang="ca-ES" dirty="0">
                <a:latin typeface="+mn-lt"/>
              </a:rPr>
              <a:t>La “gramàtica” de l’EFECTE DIRECTE ...eventuals manifestacions...</a:t>
            </a:r>
          </a:p>
          <a:p>
            <a:pPr fontAlgn="auto">
              <a:spcBef>
                <a:spcPts val="0"/>
              </a:spcBef>
              <a:spcAft>
                <a:spcPts val="0"/>
              </a:spcAft>
              <a:defRPr/>
            </a:pPr>
            <a:endParaRPr lang="ca-ES" dirty="0">
              <a:latin typeface="+mn-lt"/>
            </a:endParaRPr>
          </a:p>
          <a:p>
            <a:pPr fontAlgn="auto">
              <a:spcBef>
                <a:spcPts val="0"/>
              </a:spcBef>
              <a:spcAft>
                <a:spcPts val="0"/>
              </a:spcAft>
              <a:defRPr/>
            </a:pPr>
            <a:r>
              <a:rPr lang="ca-ES" dirty="0">
                <a:latin typeface="+mn-lt"/>
              </a:rPr>
              <a:t>ART 77...Els Estats membres </a:t>
            </a:r>
            <a:r>
              <a:rPr lang="ca-ES" b="1" dirty="0">
                <a:ln w="10541" cmpd="sng">
                  <a:solidFill>
                    <a:srgbClr val="7D7D7D">
                      <a:tint val="100000"/>
                      <a:shade val="100000"/>
                      <a:satMod val="110000"/>
                    </a:srgbClr>
                  </a:solidFill>
                  <a:prstDash val="solid"/>
                </a:ln>
                <a:solidFill>
                  <a:srgbClr val="FF6600"/>
                </a:solidFill>
                <a:latin typeface="+mn-lt"/>
              </a:rPr>
              <a:t>podran disposar </a:t>
            </a:r>
            <a:r>
              <a:rPr lang="ca-ES" dirty="0">
                <a:latin typeface="+mn-lt"/>
              </a:rPr>
              <a:t>que els poders adjudicadors estiguin facultats per a reservar a determinades organitzacions el dret de participar.. </a:t>
            </a:r>
          </a:p>
          <a:p>
            <a:pPr fontAlgn="auto">
              <a:spcBef>
                <a:spcPts val="0"/>
              </a:spcBef>
              <a:spcAft>
                <a:spcPts val="0"/>
              </a:spcAft>
              <a:defRPr/>
            </a:pPr>
            <a:r>
              <a:rPr lang="ca-ES" dirty="0">
                <a:solidFill>
                  <a:srgbClr val="FF0000"/>
                </a:solidFill>
                <a:latin typeface="+mn-lt"/>
              </a:rPr>
              <a:t>L’Estat té la paraula...i en el TRLCSP no ha dit res...no hi ha efecte directe</a:t>
            </a:r>
            <a:endParaRPr lang="ca-ES" dirty="0">
              <a:latin typeface="+mn-lt"/>
            </a:endParaRPr>
          </a:p>
          <a:p>
            <a:pPr fontAlgn="auto">
              <a:spcBef>
                <a:spcPts val="0"/>
              </a:spcBef>
              <a:spcAft>
                <a:spcPts val="0"/>
              </a:spcAft>
              <a:defRPr/>
            </a:pPr>
            <a:endParaRPr lang="ca-ES" dirty="0">
              <a:latin typeface="+mn-lt"/>
            </a:endParaRPr>
          </a:p>
          <a:p>
            <a:pPr fontAlgn="auto">
              <a:spcBef>
                <a:spcPts val="0"/>
              </a:spcBef>
              <a:spcAft>
                <a:spcPts val="0"/>
              </a:spcAft>
              <a:defRPr/>
            </a:pPr>
            <a:r>
              <a:rPr lang="ca-ES" dirty="0">
                <a:latin typeface="+mn-lt"/>
              </a:rPr>
              <a:t>Art 57 Els poders adjudicadors </a:t>
            </a:r>
            <a:r>
              <a:rPr lang="ca-E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exclouran</a:t>
            </a:r>
            <a:r>
              <a:rPr lang="ca-ES" dirty="0">
                <a:latin typeface="+mn-lt"/>
              </a:rPr>
              <a:t> a un operador econòmic de la participació en un procediment de contractació..</a:t>
            </a:r>
          </a:p>
          <a:p>
            <a:pPr fontAlgn="auto">
              <a:spcBef>
                <a:spcPts val="0"/>
              </a:spcBef>
              <a:spcAft>
                <a:spcPts val="0"/>
              </a:spcAft>
              <a:defRPr/>
            </a:pPr>
            <a:r>
              <a:rPr lang="ca-ES" dirty="0">
                <a:solidFill>
                  <a:srgbClr val="FF0000"/>
                </a:solidFill>
                <a:latin typeface="+mn-lt"/>
              </a:rPr>
              <a:t>Efecte directe imperatiu</a:t>
            </a:r>
            <a:endParaRPr lang="ca-ES" dirty="0">
              <a:latin typeface="+mn-lt"/>
            </a:endParaRPr>
          </a:p>
          <a:p>
            <a:pPr fontAlgn="auto">
              <a:spcBef>
                <a:spcPts val="0"/>
              </a:spcBef>
              <a:spcAft>
                <a:spcPts val="0"/>
              </a:spcAft>
              <a:defRPr/>
            </a:pPr>
            <a:endParaRPr lang="ca-ES" dirty="0">
              <a:latin typeface="+mn-lt"/>
            </a:endParaRPr>
          </a:p>
          <a:p>
            <a:pPr fontAlgn="auto">
              <a:spcBef>
                <a:spcPts val="0"/>
              </a:spcBef>
              <a:spcAft>
                <a:spcPts val="0"/>
              </a:spcAft>
              <a:defRPr/>
            </a:pPr>
            <a:r>
              <a:rPr lang="ca-ES" dirty="0">
                <a:latin typeface="+mn-lt"/>
              </a:rPr>
              <a:t>Art 33. Els poders adjudicadors </a:t>
            </a:r>
            <a:r>
              <a:rPr lang="ca-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podran celebrar acords marc </a:t>
            </a:r>
            <a:r>
              <a:rPr lang="ca-ES" dirty="0">
                <a:latin typeface="+mn-lt"/>
              </a:rPr>
              <a:t>a condició de que s’apliquin els procediments previstos en la present Directiva...</a:t>
            </a:r>
          </a:p>
          <a:p>
            <a:pPr fontAlgn="auto">
              <a:spcBef>
                <a:spcPts val="0"/>
              </a:spcBef>
              <a:spcAft>
                <a:spcPts val="0"/>
              </a:spcAft>
              <a:defRPr/>
            </a:pPr>
            <a:r>
              <a:rPr lang="ca-ES" dirty="0">
                <a:latin typeface="+mn-lt"/>
              </a:rPr>
              <a:t>Art. 46.1 Els poders adjudicadors </a:t>
            </a:r>
            <a:r>
              <a:rPr lang="ca-ES" b="1" dirty="0">
                <a:ln w="17780" cmpd="sng">
                  <a:solidFill>
                    <a:srgbClr val="FFFFFF"/>
                  </a:solidFill>
                  <a:prstDash val="solid"/>
                  <a:miter lim="800000"/>
                </a:ln>
                <a:solidFill>
                  <a:srgbClr val="FF6600"/>
                </a:solidFill>
                <a:effectLst>
                  <a:outerShdw blurRad="50800" algn="tl" rotWithShape="0">
                    <a:srgbClr val="000000"/>
                  </a:outerShdw>
                </a:effectLst>
                <a:latin typeface="+mn-lt"/>
              </a:rPr>
              <a:t>podran optar </a:t>
            </a:r>
            <a:r>
              <a:rPr lang="ca-ES" dirty="0">
                <a:latin typeface="+mn-lt"/>
              </a:rPr>
              <a:t>per adjudicar un contracte en forma de lots separats, i </a:t>
            </a:r>
            <a:r>
              <a:rPr lang="ca-E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podran decidir </a:t>
            </a:r>
            <a:r>
              <a:rPr lang="ca-ES" dirty="0">
                <a:latin typeface="+mn-lt"/>
              </a:rPr>
              <a:t>la dimensió i l’objecte d’aquests lots</a:t>
            </a:r>
          </a:p>
          <a:p>
            <a:pPr fontAlgn="auto">
              <a:spcBef>
                <a:spcPts val="0"/>
              </a:spcBef>
              <a:spcAft>
                <a:spcPts val="0"/>
              </a:spcAft>
              <a:defRPr/>
            </a:pPr>
            <a:r>
              <a:rPr lang="ca-ES" dirty="0">
                <a:solidFill>
                  <a:srgbClr val="FF0000"/>
                </a:solidFill>
                <a:latin typeface="+mn-lt"/>
              </a:rPr>
              <a:t>Efecte directe dispositiu</a:t>
            </a:r>
            <a:endParaRPr lang="ca-ES" dirty="0">
              <a:latin typeface="+mn-lt"/>
            </a:endParaRPr>
          </a:p>
          <a:p>
            <a:pPr fontAlgn="auto">
              <a:spcBef>
                <a:spcPts val="0"/>
              </a:spcBef>
              <a:spcAft>
                <a:spcPts val="0"/>
              </a:spcAft>
              <a:defRPr/>
            </a:pPr>
            <a:endParaRPr lang="ca-ES" dirty="0">
              <a:latin typeface="+mn-lt"/>
            </a:endParaRPr>
          </a:p>
          <a:p>
            <a:pPr fontAlgn="auto">
              <a:spcBef>
                <a:spcPts val="0"/>
              </a:spcBef>
              <a:spcAft>
                <a:spcPts val="0"/>
              </a:spcAft>
              <a:defRPr/>
            </a:pPr>
            <a:endParaRPr lang="ca-ES" dirty="0">
              <a:latin typeface="+mn-lt"/>
            </a:endParaRPr>
          </a:p>
          <a:p>
            <a:pPr fontAlgn="auto">
              <a:spcBef>
                <a:spcPts val="0"/>
              </a:spcBef>
              <a:spcAft>
                <a:spcPts val="0"/>
              </a:spcAft>
              <a:defRPr/>
            </a:pPr>
            <a:endParaRPr lang="ca-ES" dirty="0">
              <a:latin typeface="+mn-lt"/>
            </a:endParaRPr>
          </a:p>
          <a:p>
            <a:pPr fontAlgn="auto">
              <a:spcBef>
                <a:spcPts val="0"/>
              </a:spcBef>
              <a:spcAft>
                <a:spcPts val="0"/>
              </a:spcAft>
              <a:defRPr/>
            </a:pPr>
            <a:endParaRPr lang="ca-E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74638"/>
            <a:ext cx="7499350" cy="649287"/>
          </a:xfrm>
        </p:spPr>
        <p:txBody>
          <a:bodyPr>
            <a:normAutofit fontScale="90000"/>
          </a:bodyPr>
          <a:lstStyle/>
          <a:p>
            <a:pPr marL="320040" indent="-320040" eaLnBrk="1" fontAlgn="auto" hangingPunct="1">
              <a:spcAft>
                <a:spcPts val="0"/>
              </a:spcAft>
              <a:buClr>
                <a:schemeClr val="accent6">
                  <a:lumMod val="75000"/>
                </a:schemeClr>
              </a:buClr>
              <a:defRPr/>
            </a:pPr>
            <a:r>
              <a:rPr lang="ca-ES" sz="3900" dirty="0">
                <a:effectLst>
                  <a:outerShdw blurRad="38100" dist="38100" dir="2700000" algn="tl">
                    <a:srgbClr val="DDDDDD"/>
                  </a:outerShdw>
                </a:effectLst>
                <a:latin typeface="Franklin Gothic Medium" charset="0"/>
                <a:ea typeface="MS PGothic" charset="0"/>
              </a:rPr>
              <a:t>EL SERVEI PUBLIC DE </a:t>
            </a:r>
            <a:r>
              <a:rPr lang="ca-ES" sz="3900" dirty="0" smtClean="0">
                <a:effectLst>
                  <a:outerShdw blurRad="38100" dist="38100" dir="2700000" algn="tl">
                    <a:srgbClr val="DDDDDD"/>
                  </a:outerShdw>
                </a:effectLst>
                <a:latin typeface="Franklin Gothic Medium" charset="0"/>
                <a:ea typeface="MS PGothic" charset="0"/>
              </a:rPr>
              <a:t>L’AIGÜA</a:t>
            </a:r>
            <a:endParaRPr lang="ca-ES" sz="3900" dirty="0">
              <a:effectLst>
                <a:outerShdw blurRad="38100" dist="38100" dir="2700000" algn="tl">
                  <a:srgbClr val="DDDDDD"/>
                </a:outerShdw>
              </a:effectLst>
              <a:latin typeface="Franklin Gothic Medium" charset="0"/>
              <a:ea typeface="MS PGothic" charset="0"/>
            </a:endParaRPr>
          </a:p>
        </p:txBody>
      </p:sp>
      <p:sp>
        <p:nvSpPr>
          <p:cNvPr id="136194" name="Rectángulo 4"/>
          <p:cNvSpPr>
            <a:spLocks noChangeArrowheads="1"/>
          </p:cNvSpPr>
          <p:nvPr/>
        </p:nvSpPr>
        <p:spPr bwMode="auto">
          <a:xfrm>
            <a:off x="1184275" y="1355725"/>
            <a:ext cx="7426325" cy="5078413"/>
          </a:xfrm>
          <a:prstGeom prst="rect">
            <a:avLst/>
          </a:prstGeom>
          <a:noFill/>
          <a:ln w="9525">
            <a:noFill/>
            <a:miter lim="800000"/>
            <a:headEnd/>
            <a:tailEnd/>
          </a:ln>
        </p:spPr>
        <p:txBody>
          <a:bodyPr>
            <a:spAutoFit/>
          </a:bodyPr>
          <a:lstStyle/>
          <a:p>
            <a:pPr algn="ctr"/>
            <a:r>
              <a:rPr lang="es-ES_tradnl">
                <a:latin typeface="Trebuchet MS" pitchFamily="34" charset="0"/>
              </a:rPr>
              <a:t>40) En el sector del agua, las concesiones están sujetas a menudo a mecanismos específicos y complejos que requieren una consideración especial debido a la importancia del agua como bien público de valor fundamental para todos los ciudadanos de la Unión. Las características especiales de dichos mecanismos justifican exclusiones en el sector del agua ámbito de aplicación de la presente Directiva. </a:t>
            </a:r>
            <a:r>
              <a:rPr lang="es-ES_tradnl" b="1" u="sng">
                <a:solidFill>
                  <a:srgbClr val="FF6600"/>
                </a:solidFill>
                <a:latin typeface="Trebuchet MS" pitchFamily="34" charset="0"/>
              </a:rPr>
              <a:t>La exclusión incluye las concesiones de obras y servicios para suministrar o explotar redes fijas destinadas a prestar un servicio al público en relación con la producción, el transporte o la distribución de agua potable o a suministrar agua potable a dichas redes. También debe excluirse, en la medida en que los servicios estén vinculados a una de las actividades mencionadas, la concesión de servicios para la evacuación o tratamiento de aguas residuales y para proyectos de ingeniería hidráulica, irrigación o drenaje (siempre que el volumen de agua destinado al abastecimiento de agua potable represente más del 20 % del volumen total de agua disponible gracias a dichos proyectos o a dichas instalaciones de irrigación o drenaje)</a:t>
            </a:r>
            <a:r>
              <a:rPr lang="es-ES_tradnl">
                <a:latin typeface="Trebuchet MS" pitchFamily="34" charset="0"/>
              </a:rPr>
              <a:t>.</a:t>
            </a:r>
            <a:endParaRPr lang="es-ES">
              <a:latin typeface="Trebuchet MS" pitchFamily="34" charset="0"/>
            </a:endParaRPr>
          </a:p>
        </p:txBody>
      </p:sp>
      <p:sp>
        <p:nvSpPr>
          <p:cNvPr id="3" name="Marcador de número de diapositiva 2"/>
          <p:cNvSpPr>
            <a:spLocks noGrp="1"/>
          </p:cNvSpPr>
          <p:nvPr>
            <p:ph type="sldNum" sz="quarter" idx="12"/>
          </p:nvPr>
        </p:nvSpPr>
        <p:spPr/>
        <p:txBody>
          <a:bodyPr/>
          <a:lstStyle/>
          <a:p>
            <a:pPr>
              <a:defRPr/>
            </a:pPr>
            <a:fld id="{61F0E361-3397-40B0-93B1-7FE047CF83F0}" type="slidenum">
              <a:rPr lang="en-US"/>
              <a:pPr>
                <a:defRPr/>
              </a:pPr>
              <a:t>80</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74638"/>
            <a:ext cx="7499350" cy="746125"/>
          </a:xfrm>
        </p:spPr>
        <p:txBody>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SERVICIOS A LA PERSONA</a:t>
            </a:r>
          </a:p>
        </p:txBody>
      </p:sp>
      <p:sp>
        <p:nvSpPr>
          <p:cNvPr id="137218" name="Rectángulo 4"/>
          <p:cNvSpPr>
            <a:spLocks noChangeArrowheads="1"/>
          </p:cNvSpPr>
          <p:nvPr/>
        </p:nvSpPr>
        <p:spPr bwMode="auto">
          <a:xfrm>
            <a:off x="457200" y="-2433638"/>
            <a:ext cx="8477250" cy="8955088"/>
          </a:xfrm>
          <a:prstGeom prst="rect">
            <a:avLst/>
          </a:prstGeom>
          <a:noFill/>
          <a:ln w="9525">
            <a:noFill/>
            <a:miter lim="800000"/>
            <a:headEnd/>
            <a:tailEnd/>
          </a:ln>
        </p:spPr>
        <p:txBody>
          <a:bodyPr>
            <a:spAutoFit/>
          </a:bodyPr>
          <a:lstStyle/>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endParaRPr lang="es-ES_tradnl" sz="1600">
              <a:latin typeface="Trebuchet MS" pitchFamily="34" charset="0"/>
            </a:endParaRPr>
          </a:p>
          <a:p>
            <a:pPr algn="just"/>
            <a:r>
              <a:rPr lang="es-ES_tradnl" sz="1600">
                <a:latin typeface="Trebuchet MS" pitchFamily="34" charset="0"/>
              </a:rPr>
              <a:t>(53) Es procedente </a:t>
            </a:r>
            <a:r>
              <a:rPr lang="es-ES_tradnl" sz="1600" b="1" u="sng">
                <a:solidFill>
                  <a:srgbClr val="FF6600"/>
                </a:solidFill>
                <a:latin typeface="Trebuchet MS" pitchFamily="34" charset="0"/>
              </a:rPr>
              <a:t>excluir de la aplicación plena </a:t>
            </a:r>
            <a:r>
              <a:rPr lang="es-ES_tradnl" sz="1600">
                <a:latin typeface="Trebuchet MS" pitchFamily="34" charset="0"/>
              </a:rPr>
              <a:t>de la presente Directiva únicamente aquellos servicios con menor dimensión transfronteriza, como algunos servicios de carácter social, sanitario o educativo. Estos servicios se prestan en el marco de un contexto particular que varía mucho según el Estado miembro de que se trate debido a la existencia de diferentes tradiciones culturales. Debe establecerse, por tanto, para la concesión de estos servicios un régimen específico que tenga en cuenta el hecho de que van a reglamentarse por primera vez. La obligación de publicar, en el caso de concesiones de un valor igual o superior al umbral establecido en la presente Directiva, </a:t>
            </a:r>
            <a:r>
              <a:rPr lang="es-ES_tradnl" sz="1600" b="1" u="sng">
                <a:solidFill>
                  <a:srgbClr val="FF6600"/>
                </a:solidFill>
                <a:latin typeface="Trebuchet MS" pitchFamily="34" charset="0"/>
              </a:rPr>
              <a:t>un anuncio de información previa</a:t>
            </a:r>
            <a:r>
              <a:rPr lang="es-ES_tradnl" sz="1600">
                <a:latin typeface="Trebuchet MS" pitchFamily="34" charset="0"/>
              </a:rPr>
              <a:t> y un anuncio de adjudicación de la concesión constituye una medida adecuada para informar a los posibles licitadores de las posibilidades económicas que se les ofrecen, y a todas las partes interesadas del número y tipo de contratos adjudicados. Por otro lado, en relación con la adjudicación de contratos de concesión en el ámbito de tales servicios, los Estados miembros deben establecer las medidas adecuadas para garantizar la observancia de los principios de transparencia e igualdad de trato de los operadores económicos, a la vez que para permitir que los poderes y entidades adjudicadores se adapten a la especificidad de estos servicios. Los Estados miembros deben velar por que los poderes y entidades adjudicadores puedan tener en cuenta la necesidad de garantizar la innovación y, de conformidad con el artículo 14 del TFUE y con el Protocolo n o 26, un alto nivel de calidad, seguridad y accesibilidad económica, la igualdad de trato y la promoción del acceso universal y de los derechos de los usuarios.</a:t>
            </a:r>
            <a:endParaRPr lang="es-ES" sz="1600">
              <a:latin typeface="Trebuchet MS" pitchFamily="34" charset="0"/>
            </a:endParaRPr>
          </a:p>
        </p:txBody>
      </p:sp>
      <p:sp>
        <p:nvSpPr>
          <p:cNvPr id="3" name="Marcador de número de diapositiva 2"/>
          <p:cNvSpPr>
            <a:spLocks noGrp="1"/>
          </p:cNvSpPr>
          <p:nvPr>
            <p:ph type="sldNum" sz="quarter" idx="12"/>
          </p:nvPr>
        </p:nvSpPr>
        <p:spPr/>
        <p:txBody>
          <a:bodyPr/>
          <a:lstStyle/>
          <a:p>
            <a:pPr>
              <a:defRPr/>
            </a:pPr>
            <a:fld id="{BA42491D-DE35-4FFC-B73E-BFA5EF4ADC4E}" type="slidenum">
              <a:rPr lang="en-US"/>
              <a:pPr>
                <a:defRPr/>
              </a:pPr>
              <a:t>81</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74638"/>
            <a:ext cx="7499350" cy="576262"/>
          </a:xfrm>
        </p:spPr>
        <p:txBody>
          <a:bodyPr>
            <a:normAutofit fontScale="90000"/>
          </a:bodyPr>
          <a:lstStyle/>
          <a:p>
            <a:pPr marL="320040" indent="-320040" algn="l" eaLnBrk="1" fontAlgn="auto" hangingPunct="1">
              <a:spcAft>
                <a:spcPts val="0"/>
              </a:spcAft>
              <a:buClr>
                <a:schemeClr val="accent6">
                  <a:lumMod val="75000"/>
                </a:schemeClr>
              </a:buClr>
              <a:defRPr/>
            </a:pPr>
            <a:r>
              <a:rPr lang="ca-ES" sz="3900" dirty="0" smtClean="0">
                <a:effectLst>
                  <a:outerShdw blurRad="38100" dist="38100" dir="2700000" algn="tl">
                    <a:srgbClr val="DDDDDD"/>
                  </a:outerShdw>
                </a:effectLst>
                <a:latin typeface="Franklin Gothic Medium" charset="0"/>
                <a:ea typeface="MS PGothic" charset="0"/>
              </a:rPr>
              <a:t>LLINDAR</a:t>
            </a:r>
            <a:endParaRPr lang="ca-ES" sz="3900" dirty="0">
              <a:effectLst>
                <a:outerShdw blurRad="38100" dist="38100" dir="2700000" algn="tl">
                  <a:srgbClr val="DDDDDD"/>
                </a:outerShdw>
              </a:effectLst>
              <a:latin typeface="Franklin Gothic Medium" charset="0"/>
              <a:ea typeface="MS PGothic" charset="0"/>
            </a:endParaRPr>
          </a:p>
        </p:txBody>
      </p:sp>
      <p:sp>
        <p:nvSpPr>
          <p:cNvPr id="99332" name="Rectángulo 4"/>
          <p:cNvSpPr>
            <a:spLocks noChangeArrowheads="1"/>
          </p:cNvSpPr>
          <p:nvPr/>
        </p:nvSpPr>
        <p:spPr bwMode="auto">
          <a:xfrm>
            <a:off x="685800" y="1304925"/>
            <a:ext cx="7937500" cy="2862323"/>
          </a:xfrm>
          <a:prstGeom prst="rect">
            <a:avLst/>
          </a:prstGeom>
          <a:noFill/>
          <a:ln>
            <a:noFill/>
          </a:ln>
          <a:extLst>
            <a:ext uri="{909E8E84-426E-40dd-AFC4-6F175D3DCCD1}"/>
            <a:ext uri="{91240B29-F687-4f45-9708-019B960494DF}"/>
          </a:extLst>
        </p:spPr>
        <p:txBody>
          <a:bodyPr>
            <a:spAutoFit/>
          </a:bodyPr>
          <a:lstStyle/>
          <a:p>
            <a:pPr fontAlgn="auto">
              <a:spcBef>
                <a:spcPts val="0"/>
              </a:spcBef>
              <a:spcAft>
                <a:spcPts val="0"/>
              </a:spcAft>
              <a:defRPr/>
            </a:pPr>
            <a:r>
              <a:rPr lang="es-ES_tradnl" dirty="0">
                <a:latin typeface="+mn-lt"/>
              </a:rPr>
              <a:t>Artículo 8</a:t>
            </a:r>
            <a:endParaRPr lang="es-ES" dirty="0">
              <a:latin typeface="+mn-lt"/>
            </a:endParaRPr>
          </a:p>
          <a:p>
            <a:pPr fontAlgn="auto">
              <a:spcBef>
                <a:spcPts val="0"/>
              </a:spcBef>
              <a:spcAft>
                <a:spcPts val="0"/>
              </a:spcAft>
              <a:defRPr/>
            </a:pPr>
            <a:r>
              <a:rPr lang="es-ES_tradnl" dirty="0">
                <a:latin typeface="+mn-lt"/>
              </a:rPr>
              <a:t>Umbrales y métodos de cálculo del valor estimado de las concesiones</a:t>
            </a:r>
            <a:endParaRPr lang="es-ES" dirty="0">
              <a:latin typeface="+mn-lt"/>
            </a:endParaRPr>
          </a:p>
          <a:p>
            <a:pPr marL="342900" indent="-342900" fontAlgn="auto">
              <a:spcBef>
                <a:spcPts val="0"/>
              </a:spcBef>
              <a:spcAft>
                <a:spcPts val="0"/>
              </a:spcAft>
              <a:buFontTx/>
              <a:buAutoNum type="arabicPeriod"/>
              <a:defRPr/>
            </a:pPr>
            <a:r>
              <a:rPr lang="es-ES_tradnl" dirty="0">
                <a:latin typeface="+mn-lt"/>
              </a:rPr>
              <a:t>La presente Directiva se aplicará a las concesiones de un valor igual o superior a </a:t>
            </a:r>
            <a:r>
              <a:rPr lang="es-ES_tradnl" strike="sngStrike" dirty="0">
                <a:latin typeface="+mn-lt"/>
              </a:rPr>
              <a:t>5.186.000</a:t>
            </a:r>
            <a:r>
              <a:rPr lang="es-ES_tradnl" dirty="0">
                <a:latin typeface="+mn-lt"/>
              </a:rPr>
              <a:t> </a:t>
            </a:r>
            <a:r>
              <a:rPr lang="es-ES_tradnl" b="1" dirty="0">
                <a:solidFill>
                  <a:srgbClr val="0000FF"/>
                </a:solidFill>
                <a:effectLst>
                  <a:glow rad="139700">
                    <a:schemeClr val="accent2">
                      <a:satMod val="175000"/>
                      <a:alpha val="40000"/>
                    </a:schemeClr>
                  </a:glow>
                </a:effectLst>
                <a:latin typeface="+mn-lt"/>
              </a:rPr>
              <a:t>5.225.00</a:t>
            </a:r>
            <a:r>
              <a:rPr lang="es-ES_tradnl" dirty="0">
                <a:latin typeface="+mn-lt"/>
              </a:rPr>
              <a:t> EUR.</a:t>
            </a:r>
          </a:p>
          <a:p>
            <a:pPr fontAlgn="auto">
              <a:spcBef>
                <a:spcPts val="0"/>
              </a:spcBef>
              <a:spcAft>
                <a:spcPts val="0"/>
              </a:spcAft>
              <a:defRPr/>
            </a:pPr>
            <a:endParaRPr lang="es-ES" dirty="0">
              <a:latin typeface="+mn-lt"/>
            </a:endParaRPr>
          </a:p>
          <a:p>
            <a:pPr fontAlgn="auto">
              <a:spcBef>
                <a:spcPts val="0"/>
              </a:spcBef>
              <a:spcAft>
                <a:spcPts val="0"/>
              </a:spcAft>
              <a:defRPr/>
            </a:pPr>
            <a:r>
              <a:rPr lang="es-ES_tradnl" dirty="0">
                <a:latin typeface="+mn-lt"/>
              </a:rPr>
              <a:t>2. El valor de la concesión será el volumen de negocios total de la empresa concesionaria generados durante la duración del contrato, excluido el IVA, estimado por el poder adjudicador o la entidad adjudicadora, en contrapartida de las obras y servicios objeto de la concesión, así como de los suministros relacionados con las obras y los servicios.</a:t>
            </a:r>
            <a:endParaRPr lang="es-ES" dirty="0">
              <a:latin typeface="+mn-lt"/>
            </a:endParaRPr>
          </a:p>
        </p:txBody>
      </p:sp>
      <p:sp>
        <p:nvSpPr>
          <p:cNvPr id="138243" name="CuadroTexto 5"/>
          <p:cNvSpPr txBox="1">
            <a:spLocks noChangeArrowheads="1"/>
          </p:cNvSpPr>
          <p:nvPr/>
        </p:nvSpPr>
        <p:spPr bwMode="auto">
          <a:xfrm>
            <a:off x="4943475" y="6021388"/>
            <a:ext cx="185738" cy="369887"/>
          </a:xfrm>
          <a:prstGeom prst="rect">
            <a:avLst/>
          </a:prstGeom>
          <a:noFill/>
          <a:ln w="9525">
            <a:noFill/>
            <a:miter lim="800000"/>
            <a:headEnd/>
            <a:tailEnd/>
          </a:ln>
        </p:spPr>
        <p:txBody>
          <a:bodyPr wrap="none">
            <a:spAutoFit/>
          </a:bodyPr>
          <a:lstStyle/>
          <a:p>
            <a:endParaRPr lang="ca-ES">
              <a:latin typeface="Franklin Gothic Book" pitchFamily="34" charset="0"/>
              <a:ea typeface="MS PGothic"/>
              <a:cs typeface="MS PGothic"/>
            </a:endParaRPr>
          </a:p>
        </p:txBody>
      </p:sp>
      <p:sp>
        <p:nvSpPr>
          <p:cNvPr id="138244" name="CuadroTexto 6"/>
          <p:cNvSpPr txBox="1">
            <a:spLocks noChangeArrowheads="1"/>
          </p:cNvSpPr>
          <p:nvPr/>
        </p:nvSpPr>
        <p:spPr bwMode="auto">
          <a:xfrm>
            <a:off x="3765550" y="5749925"/>
            <a:ext cx="184150" cy="368300"/>
          </a:xfrm>
          <a:prstGeom prst="rect">
            <a:avLst/>
          </a:prstGeom>
          <a:noFill/>
          <a:ln w="9525">
            <a:noFill/>
            <a:miter lim="800000"/>
            <a:headEnd/>
            <a:tailEnd/>
          </a:ln>
        </p:spPr>
        <p:txBody>
          <a:bodyPr wrap="none">
            <a:spAutoFit/>
          </a:bodyPr>
          <a:lstStyle/>
          <a:p>
            <a:endParaRPr lang="ca-ES">
              <a:latin typeface="Franklin Gothic Book" pitchFamily="34" charset="0"/>
              <a:ea typeface="MS PGothic"/>
              <a:cs typeface="MS PGothic"/>
            </a:endParaRPr>
          </a:p>
        </p:txBody>
      </p:sp>
      <p:sp>
        <p:nvSpPr>
          <p:cNvPr id="9" name="CuadroTexto 8"/>
          <p:cNvSpPr txBox="1"/>
          <p:nvPr/>
        </p:nvSpPr>
        <p:spPr>
          <a:xfrm>
            <a:off x="3050773" y="5942277"/>
            <a:ext cx="3826927" cy="369332"/>
          </a:xfrm>
          <a:prstGeom prst="rect">
            <a:avLst/>
          </a:prstGeom>
          <a:noFill/>
        </p:spPr>
        <p:txBody>
          <a:bodyPr wrap="none">
            <a:spAutoFit/>
          </a:bodyPr>
          <a:lstStyle/>
          <a:p>
            <a:pPr algn="ctr" fontAlgn="auto">
              <a:spcBef>
                <a:spcPts val="0"/>
              </a:spcBef>
              <a:spcAft>
                <a:spcPts val="0"/>
              </a:spcAft>
              <a:defRPr/>
            </a:pPr>
            <a:r>
              <a:rPr lang="ca-ES" dirty="0" err="1">
                <a:latin typeface="+mn-lt"/>
                <a:ea typeface="ＭＳ Ｐゴシック" charset="0"/>
                <a:cs typeface="ＭＳ Ｐゴシック" charset="0"/>
              </a:rPr>
              <a:t>Orden</a:t>
            </a:r>
            <a:r>
              <a:rPr lang="ca-ES" dirty="0">
                <a:latin typeface="+mn-lt"/>
                <a:ea typeface="ＭＳ Ｐゴシック" charset="0"/>
                <a:cs typeface="ＭＳ Ｐゴシック" charset="0"/>
              </a:rPr>
              <a:t> HAP/2846/2015: </a:t>
            </a:r>
            <a:r>
              <a:rPr lang="ca-ES" u="sng" dirty="0">
                <a:ln w="10541" cmpd="sng">
                  <a:solidFill>
                    <a:schemeClr val="accent1">
                      <a:shade val="88000"/>
                      <a:satMod val="110000"/>
                    </a:schemeClr>
                  </a:solidFill>
                  <a:prstDash val="solid"/>
                </a:ln>
                <a:solidFill>
                  <a:srgbClr val="FF6600"/>
                </a:solidFill>
                <a:latin typeface="+mn-lt"/>
                <a:ea typeface="ＭＳ Ｐゴシック" charset="0"/>
                <a:cs typeface="ＭＳ Ｐゴシック" charset="0"/>
              </a:rPr>
              <a:t>5.225.000€</a:t>
            </a:r>
          </a:p>
        </p:txBody>
      </p:sp>
      <p:sp>
        <p:nvSpPr>
          <p:cNvPr id="3" name="Marcador de número de diapositiva 2"/>
          <p:cNvSpPr>
            <a:spLocks noGrp="1"/>
          </p:cNvSpPr>
          <p:nvPr>
            <p:ph type="sldNum" sz="quarter" idx="12"/>
          </p:nvPr>
        </p:nvSpPr>
        <p:spPr/>
        <p:txBody>
          <a:bodyPr/>
          <a:lstStyle/>
          <a:p>
            <a:pPr>
              <a:defRPr/>
            </a:pPr>
            <a:fld id="{698F2670-1DD2-428D-BC46-5CE2DF1485D5}" type="slidenum">
              <a:rPr lang="en-US"/>
              <a:pPr>
                <a:defRPr/>
              </a:pPr>
              <a:t>82</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74638"/>
            <a:ext cx="7499350" cy="496887"/>
          </a:xfrm>
        </p:spPr>
        <p:txBody>
          <a:bodyPr>
            <a:normAutofit fontScale="90000"/>
          </a:bodyPr>
          <a:lstStyle/>
          <a:p>
            <a:pPr marL="320040" indent="-320040" algn="l" eaLnBrk="1" fontAlgn="auto" hangingPunct="1">
              <a:spcAft>
                <a:spcPts val="0"/>
              </a:spcAft>
              <a:buClr>
                <a:schemeClr val="accent6">
                  <a:lumMod val="75000"/>
                </a:schemeClr>
              </a:buClr>
              <a:defRPr/>
            </a:pPr>
            <a:r>
              <a:rPr lang="ca-ES" sz="3900" dirty="0">
                <a:effectLst>
                  <a:outerShdw blurRad="38100" dist="38100" dir="2700000" algn="tl">
                    <a:srgbClr val="DDDDDD"/>
                  </a:outerShdw>
                </a:effectLst>
                <a:latin typeface="Franklin Gothic Medium" charset="0"/>
                <a:ea typeface="MS PGothic" charset="0"/>
              </a:rPr>
              <a:t>DURADA</a:t>
            </a:r>
          </a:p>
        </p:txBody>
      </p:sp>
      <p:sp>
        <p:nvSpPr>
          <p:cNvPr id="139266" name="Rectángulo 4"/>
          <p:cNvSpPr>
            <a:spLocks noChangeArrowheads="1"/>
          </p:cNvSpPr>
          <p:nvPr/>
        </p:nvSpPr>
        <p:spPr bwMode="auto">
          <a:xfrm>
            <a:off x="711200" y="1166813"/>
            <a:ext cx="7480300" cy="3416300"/>
          </a:xfrm>
          <a:prstGeom prst="rect">
            <a:avLst/>
          </a:prstGeom>
          <a:noFill/>
          <a:ln w="9525">
            <a:noFill/>
            <a:miter lim="800000"/>
            <a:headEnd/>
            <a:tailEnd/>
          </a:ln>
        </p:spPr>
        <p:txBody>
          <a:bodyPr>
            <a:spAutoFit/>
          </a:bodyPr>
          <a:lstStyle/>
          <a:p>
            <a:r>
              <a:rPr lang="es-ES_tradnl">
                <a:latin typeface="Trebuchet MS" pitchFamily="34" charset="0"/>
              </a:rPr>
              <a:t>Artículo 18</a:t>
            </a:r>
            <a:endParaRPr lang="es-ES">
              <a:latin typeface="Trebuchet MS" pitchFamily="34" charset="0"/>
            </a:endParaRPr>
          </a:p>
          <a:p>
            <a:r>
              <a:rPr lang="es-ES_tradnl">
                <a:latin typeface="Trebuchet MS" pitchFamily="34" charset="0"/>
              </a:rPr>
              <a:t>Duración de la concesión</a:t>
            </a:r>
            <a:endParaRPr lang="es-ES">
              <a:latin typeface="Trebuchet MS" pitchFamily="34" charset="0"/>
            </a:endParaRPr>
          </a:p>
          <a:p>
            <a:r>
              <a:rPr lang="es-ES_tradnl">
                <a:latin typeface="Trebuchet MS" pitchFamily="34" charset="0"/>
              </a:rPr>
              <a:t>1. Las concesiones serán de duración limitada. El poder o entidad adjudicador calculará la duración en función de las obras o los servicios solicitados.</a:t>
            </a:r>
            <a:endParaRPr lang="es-ES">
              <a:latin typeface="Trebuchet MS" pitchFamily="34" charset="0"/>
            </a:endParaRPr>
          </a:p>
          <a:p>
            <a:r>
              <a:rPr lang="es-ES_tradnl">
                <a:latin typeface="Trebuchet MS" pitchFamily="34" charset="0"/>
              </a:rPr>
              <a:t>2. Para las concesiones que </a:t>
            </a:r>
            <a:r>
              <a:rPr lang="es-ES_tradnl" b="1" u="sng">
                <a:solidFill>
                  <a:srgbClr val="FF6600"/>
                </a:solidFill>
                <a:latin typeface="Trebuchet MS" pitchFamily="34" charset="0"/>
              </a:rPr>
              <a:t>duran más de cinco años</a:t>
            </a:r>
            <a:r>
              <a:rPr lang="es-ES_tradnl">
                <a:latin typeface="Trebuchet MS" pitchFamily="34" charset="0"/>
              </a:rPr>
              <a:t>, la duración máxima de la concesión no podrá exceder el tiempo que se calcule razonable para que el concesionario recupere las inversiones realizadas para la explotación de las obras o servicios, junto con un rendimiento sobre el capital invertido, teniendo en cuenta las inversiones necesarias para alcanzar los objetivos contractuales específicos.</a:t>
            </a:r>
            <a:endParaRPr lang="es-ES">
              <a:latin typeface="Trebuchet MS" pitchFamily="34" charset="0"/>
            </a:endParaRPr>
          </a:p>
        </p:txBody>
      </p:sp>
      <p:sp>
        <p:nvSpPr>
          <p:cNvPr id="3" name="Marcador de número de diapositiva 2"/>
          <p:cNvSpPr>
            <a:spLocks noGrp="1"/>
          </p:cNvSpPr>
          <p:nvPr>
            <p:ph type="sldNum" sz="quarter" idx="12"/>
          </p:nvPr>
        </p:nvSpPr>
        <p:spPr/>
        <p:txBody>
          <a:bodyPr/>
          <a:lstStyle/>
          <a:p>
            <a:pPr>
              <a:defRPr/>
            </a:pPr>
            <a:fld id="{D0FB708E-ECD0-4A4D-BEA8-AAEDE2C2F8C3}" type="slidenum">
              <a:rPr lang="en-US"/>
              <a:pPr>
                <a:defRPr/>
              </a:pPr>
              <a:t>83</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Franklin Gothic Medium" charset="0"/>
                <a:ea typeface="MS PGothic" charset="0"/>
              </a:rPr>
              <a:t>SERVEIS SOCIALS</a:t>
            </a:r>
          </a:p>
        </p:txBody>
      </p:sp>
      <p:sp>
        <p:nvSpPr>
          <p:cNvPr id="140290" name="Rectángulo 4"/>
          <p:cNvSpPr>
            <a:spLocks noChangeArrowheads="1"/>
          </p:cNvSpPr>
          <p:nvPr/>
        </p:nvSpPr>
        <p:spPr bwMode="auto">
          <a:xfrm>
            <a:off x="762000" y="2690813"/>
            <a:ext cx="7670800" cy="923925"/>
          </a:xfrm>
          <a:prstGeom prst="rect">
            <a:avLst/>
          </a:prstGeom>
          <a:noFill/>
          <a:ln w="9525">
            <a:noFill/>
            <a:miter lim="800000"/>
            <a:headEnd/>
            <a:tailEnd/>
          </a:ln>
        </p:spPr>
        <p:txBody>
          <a:bodyPr>
            <a:spAutoFit/>
          </a:bodyPr>
          <a:lstStyle/>
          <a:p>
            <a:r>
              <a:rPr lang="es-ES_tradnl">
                <a:latin typeface="Trebuchet MS" pitchFamily="34" charset="0"/>
              </a:rPr>
              <a:t>Artículo 19, SERVICIOS SOCIALES…según anexo IV…solamente anuncio de información previa y un anuncio del resultado de la adjudicación. También pueden ser objeto de recurso especial.</a:t>
            </a:r>
            <a:endParaRPr lang="es-ES">
              <a:latin typeface="Trebuchet MS" pitchFamily="34" charset="0"/>
            </a:endParaRPr>
          </a:p>
        </p:txBody>
      </p:sp>
      <p:sp>
        <p:nvSpPr>
          <p:cNvPr id="3" name="Marcador de número de diapositiva 2"/>
          <p:cNvSpPr>
            <a:spLocks noGrp="1"/>
          </p:cNvSpPr>
          <p:nvPr>
            <p:ph type="sldNum" sz="quarter" idx="12"/>
          </p:nvPr>
        </p:nvSpPr>
        <p:spPr/>
        <p:txBody>
          <a:bodyPr/>
          <a:lstStyle/>
          <a:p>
            <a:pPr>
              <a:defRPr/>
            </a:pPr>
            <a:fld id="{A45A5B7A-60DE-4FB2-B744-1A9AE1B6D1D7}" type="slidenum">
              <a:rPr lang="en-US"/>
              <a:pPr>
                <a:defRPr/>
              </a:pPr>
              <a:t>84</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74638"/>
            <a:ext cx="7499350" cy="587375"/>
          </a:xfrm>
        </p:spPr>
        <p:txBody>
          <a:bodyPr>
            <a:normAutofit fontScale="90000"/>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MODIFICACIO CONCESSIONS</a:t>
            </a:r>
          </a:p>
        </p:txBody>
      </p:sp>
      <p:graphicFrame>
        <p:nvGraphicFramePr>
          <p:cNvPr id="79915" name="Object 43"/>
          <p:cNvGraphicFramePr>
            <a:graphicFrameLocks noChangeAspect="1"/>
          </p:cNvGraphicFramePr>
          <p:nvPr/>
        </p:nvGraphicFramePr>
        <p:xfrm>
          <a:off x="2536825" y="1395413"/>
          <a:ext cx="5435600" cy="5033962"/>
        </p:xfrm>
        <a:graphic>
          <a:graphicData uri="http://schemas.openxmlformats.org/presentationml/2006/ole">
            <p:oleObj spid="_x0000_s79915" name="Documento" r:id="rId3" imgW="5384880" imgH="7826040" progId="">
              <p:embed/>
            </p:oleObj>
          </a:graphicData>
        </a:graphic>
      </p:graphicFrame>
      <p:sp>
        <p:nvSpPr>
          <p:cNvPr id="3" name="Marcador de número de diapositiva 2"/>
          <p:cNvSpPr>
            <a:spLocks noGrp="1"/>
          </p:cNvSpPr>
          <p:nvPr>
            <p:ph type="sldNum" sz="quarter" idx="12"/>
          </p:nvPr>
        </p:nvSpPr>
        <p:spPr/>
        <p:txBody>
          <a:bodyPr/>
          <a:lstStyle/>
          <a:p>
            <a:pPr>
              <a:defRPr/>
            </a:pPr>
            <a:fld id="{75646361-A0D7-4C15-9502-2337009CEEC8}" type="slidenum">
              <a:rPr lang="en-US"/>
              <a:pPr>
                <a:defRPr/>
              </a:pPr>
              <a:t>85</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Franklin Gothic Medium" charset="0"/>
                <a:ea typeface="MS PGothic" charset="0"/>
              </a:rPr>
              <a:t>SEC 2010</a:t>
            </a:r>
          </a:p>
        </p:txBody>
      </p:sp>
      <p:sp>
        <p:nvSpPr>
          <p:cNvPr id="6" name="Rectángulo 5"/>
          <p:cNvSpPr/>
          <p:nvPr/>
        </p:nvSpPr>
        <p:spPr>
          <a:xfrm>
            <a:off x="1435608" y="1417320"/>
            <a:ext cx="6502138" cy="2585323"/>
          </a:xfrm>
          <a:prstGeom prst="rect">
            <a:avLst/>
          </a:prstGeom>
        </p:spPr>
        <p:txBody>
          <a:bodyPr>
            <a:spAutoFit/>
          </a:bodyPr>
          <a:lstStyle/>
          <a:p>
            <a:pPr algn="just" fontAlgn="auto">
              <a:spcBef>
                <a:spcPts val="0"/>
              </a:spcBef>
              <a:spcAft>
                <a:spcPts val="0"/>
              </a:spcAft>
              <a:defRPr/>
            </a:pPr>
            <a:r>
              <a:rPr lang="es-ES_tradnl" b="1" dirty="0">
                <a:ln w="1905"/>
                <a:solidFill>
                  <a:srgbClr val="FF6600"/>
                </a:solidFill>
                <a:effectLst>
                  <a:innerShdw blurRad="69850" dist="43180" dir="5400000">
                    <a:srgbClr val="000000">
                      <a:alpha val="65000"/>
                    </a:srgbClr>
                  </a:innerShdw>
                </a:effectLst>
                <a:latin typeface="+mn-lt"/>
                <a:ea typeface="ＭＳ Ｐゴシック" charset="0"/>
                <a:cs typeface="ＭＳ Ｐゴシック" charset="0"/>
              </a:rPr>
              <a:t>Las cuentas nacionales. SEC 2010</a:t>
            </a:r>
            <a:endParaRPr lang="es-ES" b="1" dirty="0">
              <a:ln w="1905"/>
              <a:solidFill>
                <a:srgbClr val="FF6600"/>
              </a:solidFill>
              <a:effectLst>
                <a:innerShdw blurRad="69850" dist="43180" dir="5400000">
                  <a:srgbClr val="000000">
                    <a:alpha val="65000"/>
                  </a:srgbClr>
                </a:innerShdw>
              </a:effectLst>
              <a:latin typeface="+mn-lt"/>
              <a:ea typeface="ＭＳ Ｐゴシック" charset="0"/>
              <a:cs typeface="ＭＳ Ｐゴシック" charset="0"/>
            </a:endParaRPr>
          </a:p>
          <a:p>
            <a:pPr algn="just" fontAlgn="auto">
              <a:spcBef>
                <a:spcPts val="0"/>
              </a:spcBef>
              <a:spcAft>
                <a:spcPts val="0"/>
              </a:spcAft>
              <a:defRPr/>
            </a:pPr>
            <a:r>
              <a:rPr lang="es-ES_tradnl" b="1" dirty="0">
                <a:ln w="1905"/>
                <a:solidFill>
                  <a:srgbClr val="FF6600"/>
                </a:solidFill>
                <a:effectLst>
                  <a:innerShdw blurRad="69850" dist="43180" dir="5400000">
                    <a:srgbClr val="000000">
                      <a:alpha val="65000"/>
                    </a:srgbClr>
                  </a:innerShdw>
                </a:effectLst>
                <a:latin typeface="+mn-lt"/>
                <a:ea typeface="ＭＳ Ｐゴシック" charset="0"/>
                <a:cs typeface="ＭＳ Ｐゴシック" charset="0"/>
              </a:rPr>
              <a:t>REGLAMENTO (UE) No 549/2013 DEL PARLAMENTO EUROPEO Y DEL CONSEJO, de 21 de mayo de 2013, relativo al Sistema Europeo de Cuentas Nacionales y Regionales de la Unión Europea…</a:t>
            </a:r>
            <a:endParaRPr lang="es-ES" b="1" dirty="0">
              <a:ln w="1905"/>
              <a:solidFill>
                <a:srgbClr val="FF6600"/>
              </a:solidFill>
              <a:effectLst>
                <a:innerShdw blurRad="69850" dist="43180" dir="5400000">
                  <a:srgbClr val="000000">
                    <a:alpha val="65000"/>
                  </a:srgbClr>
                </a:innerShdw>
              </a:effectLst>
              <a:latin typeface="+mn-lt"/>
              <a:ea typeface="ＭＳ Ｐゴシック" charset="0"/>
              <a:cs typeface="ＭＳ Ｐゴシック" charset="0"/>
            </a:endParaRPr>
          </a:p>
          <a:p>
            <a:pPr fontAlgn="auto">
              <a:spcBef>
                <a:spcPts val="0"/>
              </a:spcBef>
              <a:spcAft>
                <a:spcPts val="0"/>
              </a:spcAft>
              <a:defRPr/>
            </a:pPr>
            <a:r>
              <a:rPr lang="es-ES_tradnl" dirty="0">
                <a:latin typeface="+mn-lt"/>
                <a:ea typeface="ＭＳ Ｐゴシック" charset="0"/>
                <a:cs typeface="ＭＳ Ｐゴシック" charset="0"/>
              </a:rPr>
              <a:t> </a:t>
            </a:r>
            <a:endParaRPr lang="es-ES" dirty="0">
              <a:latin typeface="+mn-lt"/>
              <a:ea typeface="ＭＳ Ｐゴシック" charset="0"/>
              <a:cs typeface="ＭＳ Ｐゴシック" charset="0"/>
            </a:endParaRPr>
          </a:p>
          <a:p>
            <a:pPr fontAlgn="auto">
              <a:spcBef>
                <a:spcPts val="0"/>
              </a:spcBef>
              <a:spcAft>
                <a:spcPts val="0"/>
              </a:spcAft>
              <a:defRPr/>
            </a:pPr>
            <a:r>
              <a:rPr lang="es-ES_tradnl" dirty="0">
                <a:latin typeface="+mn-lt"/>
                <a:ea typeface="ＭＳ Ｐゴシック" charset="0"/>
                <a:cs typeface="ＭＳ Ｐゴシック" charset="0"/>
              </a:rPr>
              <a:t> </a:t>
            </a:r>
            <a:endParaRPr lang="es-ES" dirty="0">
              <a:latin typeface="+mn-lt"/>
              <a:ea typeface="ＭＳ Ｐゴシック" charset="0"/>
              <a:cs typeface="ＭＳ Ｐゴシック" charset="0"/>
            </a:endParaRPr>
          </a:p>
          <a:p>
            <a:pPr fontAlgn="auto">
              <a:spcBef>
                <a:spcPts val="0"/>
              </a:spcBef>
              <a:spcAft>
                <a:spcPts val="0"/>
              </a:spcAft>
              <a:defRPr/>
            </a:pPr>
            <a:r>
              <a:rPr lang="es-ES_tradnl" dirty="0">
                <a:latin typeface="+mn-lt"/>
                <a:ea typeface="ＭＳ Ｐゴシック" charset="0"/>
                <a:cs typeface="ＭＳ Ｐゴシック" charset="0"/>
              </a:rPr>
              <a:t>Delimitación de mercado/no mercado …pág. 447…20.19</a:t>
            </a:r>
            <a:endParaRPr lang="es-ES" dirty="0">
              <a:latin typeface="+mn-lt"/>
              <a:ea typeface="ＭＳ Ｐゴシック" charset="0"/>
              <a:cs typeface="ＭＳ Ｐゴシック" charset="0"/>
            </a:endParaRPr>
          </a:p>
          <a:p>
            <a:pPr fontAlgn="auto">
              <a:spcBef>
                <a:spcPts val="0"/>
              </a:spcBef>
              <a:spcAft>
                <a:spcPts val="0"/>
              </a:spcAft>
              <a:defRPr/>
            </a:pPr>
            <a:r>
              <a:rPr lang="es-ES_tradnl" dirty="0">
                <a:latin typeface="+mn-lt"/>
                <a:ea typeface="ＭＳ Ｐゴシック" charset="0"/>
                <a:cs typeface="ＭＳ Ｐゴシック" charset="0"/>
              </a:rPr>
              <a:t> </a:t>
            </a:r>
            <a:endParaRPr lang="es-ES" dirty="0">
              <a:latin typeface="+mn-lt"/>
              <a:ea typeface="ＭＳ Ｐゴシック" charset="0"/>
              <a:cs typeface="ＭＳ Ｐゴシック" charset="0"/>
            </a:endParaRPr>
          </a:p>
        </p:txBody>
      </p:sp>
      <p:sp>
        <p:nvSpPr>
          <p:cNvPr id="3" name="Marcador de número de diapositiva 2"/>
          <p:cNvSpPr>
            <a:spLocks noGrp="1"/>
          </p:cNvSpPr>
          <p:nvPr>
            <p:ph type="sldNum" sz="quarter" idx="12"/>
          </p:nvPr>
        </p:nvSpPr>
        <p:spPr/>
        <p:txBody>
          <a:bodyPr/>
          <a:lstStyle/>
          <a:p>
            <a:pPr>
              <a:defRPr/>
            </a:pPr>
            <a:fld id="{0A115176-98C9-44BD-AD1F-625EF5BE7502}" type="slidenum">
              <a:rPr lang="en-US"/>
              <a:pPr>
                <a:defRPr/>
              </a:pPr>
              <a:t>86</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0"/>
            <a:ext cx="7499350" cy="1143000"/>
          </a:xfrm>
        </p:spPr>
        <p:txBody>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Franklin Gothic Medium" charset="0"/>
                <a:ea typeface="MS PGothic" charset="0"/>
              </a:rPr>
              <a:t>SEC..DEFICIT PUBLIC</a:t>
            </a:r>
          </a:p>
        </p:txBody>
      </p:sp>
      <p:pic>
        <p:nvPicPr>
          <p:cNvPr id="144386" name="Imagen 3" descr="Captura de pantalla 2016-02-27 a la(s) 12.41.54.png"/>
          <p:cNvPicPr>
            <a:picLocks noChangeAspect="1"/>
          </p:cNvPicPr>
          <p:nvPr/>
        </p:nvPicPr>
        <p:blipFill>
          <a:blip r:embed="rId2"/>
          <a:srcRect/>
          <a:stretch>
            <a:fillRect/>
          </a:stretch>
        </p:blipFill>
        <p:spPr bwMode="auto">
          <a:xfrm>
            <a:off x="1258888" y="952500"/>
            <a:ext cx="7177087" cy="5143500"/>
          </a:xfrm>
          <a:prstGeom prst="rect">
            <a:avLst/>
          </a:prstGeom>
          <a:noFill/>
          <a:ln w="9525">
            <a:noFill/>
            <a:miter lim="800000"/>
            <a:headEnd/>
            <a:tailEnd/>
          </a:ln>
        </p:spPr>
      </p:pic>
      <p:sp>
        <p:nvSpPr>
          <p:cNvPr id="3" name="Marcador de número de diapositiva 2"/>
          <p:cNvSpPr>
            <a:spLocks noGrp="1"/>
          </p:cNvSpPr>
          <p:nvPr>
            <p:ph type="sldNum" sz="quarter" idx="12"/>
          </p:nvPr>
        </p:nvSpPr>
        <p:spPr/>
        <p:txBody>
          <a:bodyPr/>
          <a:lstStyle/>
          <a:p>
            <a:pPr>
              <a:defRPr/>
            </a:pPr>
            <a:fld id="{808BC60E-424F-4B9D-89F2-62BDB60FAA0D}" type="slidenum">
              <a:rPr lang="en-US"/>
              <a:pPr>
                <a:defRPr/>
              </a:pPr>
              <a:t>87</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Franklin Gothic Medium" charset="0"/>
                <a:ea typeface="MS PGothic" charset="0"/>
              </a:rPr>
              <a:t>Risc operacional</a:t>
            </a:r>
          </a:p>
        </p:txBody>
      </p:sp>
      <p:pic>
        <p:nvPicPr>
          <p:cNvPr id="145410" name="Imagen 3" descr="Captura de pantalla 2016-02-27 a la(s) 12.28.05.png"/>
          <p:cNvPicPr>
            <a:picLocks noChangeAspect="1"/>
          </p:cNvPicPr>
          <p:nvPr/>
        </p:nvPicPr>
        <p:blipFill>
          <a:blip r:embed="rId2"/>
          <a:srcRect/>
          <a:stretch>
            <a:fillRect/>
          </a:stretch>
        </p:blipFill>
        <p:spPr bwMode="auto">
          <a:xfrm>
            <a:off x="1435100" y="1543050"/>
            <a:ext cx="7708900" cy="5314950"/>
          </a:xfrm>
          <a:prstGeom prst="rect">
            <a:avLst/>
          </a:prstGeom>
          <a:noFill/>
          <a:ln w="9525">
            <a:noFill/>
            <a:miter lim="800000"/>
            <a:headEnd/>
            <a:tailEnd/>
          </a:ln>
        </p:spPr>
      </p:pic>
      <p:sp>
        <p:nvSpPr>
          <p:cNvPr id="3" name="Marcador de número de diapositiva 2"/>
          <p:cNvSpPr>
            <a:spLocks noGrp="1"/>
          </p:cNvSpPr>
          <p:nvPr>
            <p:ph type="sldNum" sz="quarter" idx="12"/>
          </p:nvPr>
        </p:nvSpPr>
        <p:spPr/>
        <p:txBody>
          <a:bodyPr/>
          <a:lstStyle/>
          <a:p>
            <a:pPr>
              <a:defRPr/>
            </a:pPr>
            <a:fld id="{201980CA-661B-4641-BFBE-EFA224C863E9}" type="slidenum">
              <a:rPr lang="en-US"/>
              <a:pPr>
                <a:defRPr/>
              </a:pPr>
              <a:t>88</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a:effectLst>
                  <a:outerShdw blurRad="38100" dist="38100" dir="2700000" algn="tl">
                    <a:srgbClr val="DDDDDD"/>
                  </a:outerShdw>
                </a:effectLst>
                <a:latin typeface="Franklin Gothic Medium" charset="0"/>
                <a:ea typeface="MS PGothic" charset="0"/>
              </a:rPr>
              <a:t>Risc operacional</a:t>
            </a:r>
          </a:p>
        </p:txBody>
      </p:sp>
      <p:pic>
        <p:nvPicPr>
          <p:cNvPr id="146434" name="Imagen 4" descr="Captura de pantalla 2016-02-27 a la(s) 12.31.16.png"/>
          <p:cNvPicPr>
            <a:picLocks noChangeAspect="1"/>
          </p:cNvPicPr>
          <p:nvPr/>
        </p:nvPicPr>
        <p:blipFill>
          <a:blip r:embed="rId2"/>
          <a:srcRect/>
          <a:stretch>
            <a:fillRect/>
          </a:stretch>
        </p:blipFill>
        <p:spPr bwMode="auto">
          <a:xfrm>
            <a:off x="1327150" y="1677988"/>
            <a:ext cx="7494588" cy="4854575"/>
          </a:xfrm>
          <a:prstGeom prst="rect">
            <a:avLst/>
          </a:prstGeom>
          <a:noFill/>
          <a:ln w="9525">
            <a:noFill/>
            <a:miter lim="800000"/>
            <a:headEnd/>
            <a:tailEnd/>
          </a:ln>
        </p:spPr>
      </p:pic>
      <p:sp>
        <p:nvSpPr>
          <p:cNvPr id="3" name="Marcador de número de diapositiva 2"/>
          <p:cNvSpPr>
            <a:spLocks noGrp="1"/>
          </p:cNvSpPr>
          <p:nvPr>
            <p:ph type="sldNum" sz="quarter" idx="12"/>
          </p:nvPr>
        </p:nvSpPr>
        <p:spPr/>
        <p:txBody>
          <a:bodyPr/>
          <a:lstStyle/>
          <a:p>
            <a:pPr>
              <a:defRPr/>
            </a:pPr>
            <a:fld id="{87F890CA-8FDA-434C-B496-B8D9C64A3596}" type="slidenum">
              <a:rPr lang="en-US"/>
              <a:pPr>
                <a:defRPr/>
              </a:pPr>
              <a:t>89</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Imagen 3" descr="Captura de pantalla 2016-03-25 a la(s) 11.57.17.png"/>
          <p:cNvPicPr>
            <a:picLocks noChangeAspect="1"/>
          </p:cNvPicPr>
          <p:nvPr/>
        </p:nvPicPr>
        <p:blipFill>
          <a:blip r:embed="rId2"/>
          <a:srcRect/>
          <a:stretch>
            <a:fillRect/>
          </a:stretch>
        </p:blipFill>
        <p:spPr bwMode="auto">
          <a:xfrm>
            <a:off x="454025" y="1866900"/>
            <a:ext cx="7546975" cy="2914650"/>
          </a:xfrm>
          <a:prstGeom prst="rect">
            <a:avLst/>
          </a:prstGeom>
          <a:noFill/>
          <a:ln w="9525">
            <a:noFill/>
            <a:miter lim="800000"/>
            <a:headEnd/>
            <a:tailEnd/>
          </a:ln>
        </p:spPr>
      </p:pic>
      <p:sp>
        <p:nvSpPr>
          <p:cNvPr id="60418" name="CuadroTexto 4"/>
          <p:cNvSpPr txBox="1">
            <a:spLocks noChangeArrowheads="1"/>
          </p:cNvSpPr>
          <p:nvPr/>
        </p:nvSpPr>
        <p:spPr bwMode="auto">
          <a:xfrm>
            <a:off x="241300" y="962025"/>
            <a:ext cx="8815388" cy="922338"/>
          </a:xfrm>
          <a:prstGeom prst="rect">
            <a:avLst/>
          </a:prstGeom>
          <a:noFill/>
          <a:ln w="9525">
            <a:noFill/>
            <a:miter lim="800000"/>
            <a:headEnd/>
            <a:tailEnd/>
          </a:ln>
        </p:spPr>
        <p:txBody>
          <a:bodyPr>
            <a:spAutoFit/>
          </a:bodyPr>
          <a:lstStyle/>
          <a:p>
            <a:r>
              <a:rPr lang="ca-ES">
                <a:latin typeface="Trebuchet MS" pitchFamily="34" charset="0"/>
              </a:rPr>
              <a:t>Reglamento Delegado (UE) 2015/2170 de la Comisión</a:t>
            </a:r>
          </a:p>
          <a:p>
            <a:endParaRPr lang="ca-ES">
              <a:latin typeface="Trebuchet MS" pitchFamily="34" charset="0"/>
            </a:endParaRPr>
          </a:p>
          <a:p>
            <a:r>
              <a:rPr lang="ca-ES">
                <a:latin typeface="Trebuchet MS" pitchFamily="34" charset="0"/>
              </a:rPr>
              <a:t>Orden HAP/2846/2015, de 29 de diciembre (BOE de 31 de diciembre de 2015)</a:t>
            </a:r>
          </a:p>
        </p:txBody>
      </p:sp>
      <p:sp>
        <p:nvSpPr>
          <p:cNvPr id="2" name="Marcador de número de diapositiva 1"/>
          <p:cNvSpPr>
            <a:spLocks noGrp="1"/>
          </p:cNvSpPr>
          <p:nvPr>
            <p:ph type="sldNum" sz="quarter" idx="12"/>
          </p:nvPr>
        </p:nvSpPr>
        <p:spPr/>
        <p:txBody>
          <a:bodyPr/>
          <a:lstStyle/>
          <a:p>
            <a:pPr>
              <a:defRPr/>
            </a:pPr>
            <a:fld id="{53861A6B-FD57-420D-810B-58214770B8AC}" type="slidenum">
              <a:rPr lang="en-US"/>
              <a:pPr>
                <a:defRPr/>
              </a:pPr>
              <a:t>9</a:t>
            </a:fld>
            <a:endParaRPr lang="en-US"/>
          </a:p>
        </p:txBody>
      </p:sp>
      <p:sp>
        <p:nvSpPr>
          <p:cNvPr id="3" name="Marcador de pie de página 2"/>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74638"/>
            <a:ext cx="7499350" cy="609600"/>
          </a:xfrm>
        </p:spPr>
        <p:txBody>
          <a:bodyPr>
            <a:normAutofit fontScale="90000"/>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Sec 2010...trasllat del risc</a:t>
            </a:r>
          </a:p>
        </p:txBody>
      </p:sp>
      <p:pic>
        <p:nvPicPr>
          <p:cNvPr id="147458" name="Imagen 3" descr="Captura de pantalla 2016-02-27 a la(s) 12.47.09.png"/>
          <p:cNvPicPr>
            <a:picLocks noChangeAspect="1"/>
          </p:cNvPicPr>
          <p:nvPr/>
        </p:nvPicPr>
        <p:blipFill>
          <a:blip r:embed="rId2"/>
          <a:srcRect/>
          <a:stretch>
            <a:fillRect/>
          </a:stretch>
        </p:blipFill>
        <p:spPr bwMode="auto">
          <a:xfrm>
            <a:off x="530225" y="985838"/>
            <a:ext cx="8283575" cy="5500687"/>
          </a:xfrm>
          <a:prstGeom prst="rect">
            <a:avLst/>
          </a:prstGeom>
          <a:noFill/>
          <a:ln w="9525">
            <a:noFill/>
            <a:miter lim="800000"/>
            <a:headEnd/>
            <a:tailEnd/>
          </a:ln>
        </p:spPr>
      </p:pic>
      <p:sp>
        <p:nvSpPr>
          <p:cNvPr id="3" name="Marcador de número de diapositiva 2"/>
          <p:cNvSpPr>
            <a:spLocks noGrp="1"/>
          </p:cNvSpPr>
          <p:nvPr>
            <p:ph type="sldNum" sz="quarter" idx="12"/>
          </p:nvPr>
        </p:nvSpPr>
        <p:spPr/>
        <p:txBody>
          <a:bodyPr/>
          <a:lstStyle/>
          <a:p>
            <a:pPr>
              <a:defRPr/>
            </a:pPr>
            <a:fld id="{5D3EDFB4-5827-48F0-864A-4D03F7795B79}" type="slidenum">
              <a:rPr lang="en-US"/>
              <a:pPr>
                <a:defRPr/>
              </a:pPr>
              <a:t>90</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ca-ES">
              <a:ea typeface="ＭＳ Ｐゴシック" charset="0"/>
              <a:cs typeface="ＭＳ Ｐゴシック" charset="0"/>
            </a:endParaRPr>
          </a:p>
        </p:txBody>
      </p:sp>
      <p:pic>
        <p:nvPicPr>
          <p:cNvPr id="148482" name="Imagen 3" descr="Captura de pantalla 2016-02-27 a la(s) 12.53.33.png"/>
          <p:cNvPicPr>
            <a:picLocks noChangeAspect="1"/>
          </p:cNvPicPr>
          <p:nvPr/>
        </p:nvPicPr>
        <p:blipFill>
          <a:blip r:embed="rId2"/>
          <a:srcRect/>
          <a:stretch>
            <a:fillRect/>
          </a:stretch>
        </p:blipFill>
        <p:spPr bwMode="auto">
          <a:xfrm>
            <a:off x="0" y="0"/>
            <a:ext cx="8448675" cy="6858000"/>
          </a:xfrm>
          <a:prstGeom prst="rect">
            <a:avLst/>
          </a:prstGeom>
          <a:noFill/>
          <a:ln w="9525">
            <a:noFill/>
            <a:miter lim="800000"/>
            <a:headEnd/>
            <a:tailEnd/>
          </a:ln>
        </p:spPr>
      </p:pic>
      <p:sp>
        <p:nvSpPr>
          <p:cNvPr id="3" name="Marcador de número de diapositiva 2"/>
          <p:cNvSpPr>
            <a:spLocks noGrp="1"/>
          </p:cNvSpPr>
          <p:nvPr>
            <p:ph type="sldNum" sz="quarter" idx="12"/>
          </p:nvPr>
        </p:nvSpPr>
        <p:spPr/>
        <p:txBody>
          <a:bodyPr/>
          <a:lstStyle/>
          <a:p>
            <a:pPr>
              <a:defRPr/>
            </a:pPr>
            <a:fld id="{CFC4126B-58A1-4A6C-812E-5B7F1EB4DF90}" type="slidenum">
              <a:rPr lang="en-US"/>
              <a:pPr>
                <a:defRPr/>
              </a:pPr>
              <a:t>91</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ca-ES">
              <a:ea typeface="ＭＳ Ｐゴシック" charset="0"/>
              <a:cs typeface="ＭＳ Ｐゴシック" charset="0"/>
            </a:endParaRPr>
          </a:p>
        </p:txBody>
      </p:sp>
      <p:pic>
        <p:nvPicPr>
          <p:cNvPr id="149506" name="Imagen 3" descr="Captura de pantalla 2016-02-27 a la(s) 12.53.57.png"/>
          <p:cNvPicPr>
            <a:picLocks noChangeAspect="1"/>
          </p:cNvPicPr>
          <p:nvPr/>
        </p:nvPicPr>
        <p:blipFill>
          <a:blip r:embed="rId2"/>
          <a:srcRect/>
          <a:stretch>
            <a:fillRect/>
          </a:stretch>
        </p:blipFill>
        <p:spPr bwMode="auto">
          <a:xfrm>
            <a:off x="487363" y="0"/>
            <a:ext cx="8027987" cy="6858000"/>
          </a:xfrm>
          <a:prstGeom prst="rect">
            <a:avLst/>
          </a:prstGeom>
          <a:noFill/>
          <a:ln w="9525">
            <a:noFill/>
            <a:miter lim="800000"/>
            <a:headEnd/>
            <a:tailEnd/>
          </a:ln>
        </p:spPr>
      </p:pic>
      <p:sp>
        <p:nvSpPr>
          <p:cNvPr id="3" name="Marcador de número de diapositiva 2"/>
          <p:cNvSpPr>
            <a:spLocks noGrp="1"/>
          </p:cNvSpPr>
          <p:nvPr>
            <p:ph type="sldNum" sz="quarter" idx="12"/>
          </p:nvPr>
        </p:nvSpPr>
        <p:spPr/>
        <p:txBody>
          <a:bodyPr/>
          <a:lstStyle/>
          <a:p>
            <a:pPr>
              <a:defRPr/>
            </a:pPr>
            <a:fld id="{72777FF6-D076-46B7-B352-290D1AA526ED}" type="slidenum">
              <a:rPr lang="en-US"/>
              <a:pPr>
                <a:defRPr/>
              </a:pPr>
              <a:t>92</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Marcador de número de diapositiva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F62233-BB03-4A74-AA0B-1D3DCD7B9194}" type="slidenum">
              <a:rPr lang="en-US" smtClean="0">
                <a:solidFill>
                  <a:srgbClr val="A4DF29"/>
                </a:solidFill>
                <a:latin typeface="Franklin Gothic Book" pitchFamily="34" charset="0"/>
                <a:ea typeface="MS PGothic"/>
                <a:cs typeface="MS PGothic"/>
              </a:rPr>
              <a:pPr fontAlgn="base">
                <a:spcBef>
                  <a:spcPct val="0"/>
                </a:spcBef>
                <a:spcAft>
                  <a:spcPct val="0"/>
                </a:spcAft>
              </a:pPr>
              <a:t>93</a:t>
            </a:fld>
            <a:endParaRPr lang="en-US" smtClean="0">
              <a:solidFill>
                <a:srgbClr val="A4DF29"/>
              </a:solidFill>
              <a:latin typeface="Franklin Gothic Book" pitchFamily="34" charset="0"/>
              <a:ea typeface="MS PGothic"/>
              <a:cs typeface="MS PGothic"/>
            </a:endParaRPr>
          </a:p>
        </p:txBody>
      </p:sp>
      <p:sp>
        <p:nvSpPr>
          <p:cNvPr id="2" name="Título 1"/>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ca-ES" sz="3900">
                <a:effectLst>
                  <a:outerShdw blurRad="38100" dist="38100" dir="2700000" algn="tl">
                    <a:srgbClr val="DDDDDD"/>
                  </a:outerShdw>
                </a:effectLst>
                <a:latin typeface="Franklin Gothic Medium" charset="0"/>
                <a:ea typeface="MS PGothic" charset="0"/>
              </a:rPr>
              <a:t>Avantprojecte LCSP</a:t>
            </a:r>
            <a:br>
              <a:rPr lang="ca-ES" sz="3900">
                <a:effectLst>
                  <a:outerShdw blurRad="38100" dist="38100" dir="2700000" algn="tl">
                    <a:srgbClr val="DDDDDD"/>
                  </a:outerShdw>
                </a:effectLst>
                <a:latin typeface="Franklin Gothic Medium" charset="0"/>
                <a:ea typeface="MS PGothic" charset="0"/>
              </a:rPr>
            </a:br>
            <a:r>
              <a:rPr lang="ca-ES" sz="3900">
                <a:effectLst>
                  <a:outerShdw blurRad="38100" dist="38100" dir="2700000" algn="tl">
                    <a:srgbClr val="DDDDDD"/>
                  </a:outerShdw>
                </a:effectLst>
                <a:latin typeface="Franklin Gothic Medium" charset="0"/>
                <a:ea typeface="MS PGothic" charset="0"/>
              </a:rPr>
              <a:t>Tipificació contractual</a:t>
            </a:r>
          </a:p>
        </p:txBody>
      </p:sp>
      <p:sp>
        <p:nvSpPr>
          <p:cNvPr id="88067" name="Marcador de contenido 2"/>
          <p:cNvSpPr>
            <a:spLocks noGrp="1"/>
          </p:cNvSpPr>
          <p:nvPr>
            <p:ph sz="quarter" idx="13"/>
          </p:nvPr>
        </p:nvSpPr>
        <p:spPr>
          <a:xfrm>
            <a:off x="1143000" y="731838"/>
            <a:ext cx="6400800" cy="3475037"/>
          </a:xfrm>
        </p:spPr>
        <p:txBody>
          <a:bodyPr rtlCol="0">
            <a:normAutofit fontScale="85000" lnSpcReduction="20000"/>
          </a:bodyPr>
          <a:lstStyle/>
          <a:p>
            <a:pPr indent="-182880" eaLnBrk="1" fontAlgn="auto" hangingPunct="1">
              <a:lnSpc>
                <a:spcPct val="80000"/>
              </a:lnSpc>
              <a:buClr>
                <a:schemeClr val="accent6">
                  <a:lumMod val="75000"/>
                </a:schemeClr>
              </a:buClr>
              <a:defRPr/>
            </a:pPr>
            <a:r>
              <a:rPr lang="ca-ES" sz="3000">
                <a:solidFill>
                  <a:schemeClr val="tx1">
                    <a:lumMod val="75000"/>
                    <a:lumOff val="25000"/>
                  </a:schemeClr>
                </a:solidFill>
                <a:latin typeface="Franklin Gothic Book" charset="0"/>
                <a:ea typeface="MS PGothic" charset="0"/>
              </a:rPr>
              <a:t>S’incorpora el contracte de concessió d’obres i de serveis/segons concepte comunitari</a:t>
            </a:r>
          </a:p>
          <a:p>
            <a:pPr indent="-182880" eaLnBrk="1" fontAlgn="auto" hangingPunct="1">
              <a:lnSpc>
                <a:spcPct val="80000"/>
              </a:lnSpc>
              <a:buClr>
                <a:schemeClr val="accent6">
                  <a:lumMod val="75000"/>
                </a:schemeClr>
              </a:buClr>
              <a:defRPr/>
            </a:pPr>
            <a:r>
              <a:rPr lang="ca-ES" sz="3000">
                <a:solidFill>
                  <a:schemeClr val="tx1">
                    <a:lumMod val="75000"/>
                    <a:lumOff val="25000"/>
                  </a:schemeClr>
                </a:solidFill>
                <a:latin typeface="Franklin Gothic Book" charset="0"/>
                <a:ea typeface="MS PGothic" charset="0"/>
              </a:rPr>
              <a:t>Es suprimeix el contracte de gestió de servei públic i el de col·laboració publico-privat</a:t>
            </a:r>
          </a:p>
          <a:p>
            <a:pPr indent="-182880" eaLnBrk="1" fontAlgn="auto" hangingPunct="1">
              <a:lnSpc>
                <a:spcPct val="80000"/>
              </a:lnSpc>
              <a:buClr>
                <a:schemeClr val="accent6">
                  <a:lumMod val="75000"/>
                </a:schemeClr>
              </a:buClr>
              <a:defRPr/>
            </a:pPr>
            <a:r>
              <a:rPr lang="ca-ES" sz="3000">
                <a:solidFill>
                  <a:schemeClr val="tx1">
                    <a:lumMod val="75000"/>
                    <a:lumOff val="25000"/>
                  </a:schemeClr>
                </a:solidFill>
                <a:latin typeface="Franklin Gothic Book" charset="0"/>
                <a:ea typeface="MS PGothic" charset="0"/>
              </a:rPr>
              <a:t>Es redueix la durada del contracte de serveis a cinc anys i desapareix la condició accessòria de la durada de les pròrrogues</a:t>
            </a:r>
          </a:p>
          <a:p>
            <a:pPr indent="-182880" eaLnBrk="1" fontAlgn="auto" hangingPunct="1">
              <a:lnSpc>
                <a:spcPct val="80000"/>
              </a:lnSpc>
              <a:buClr>
                <a:schemeClr val="accent6">
                  <a:lumMod val="75000"/>
                </a:schemeClr>
              </a:buClr>
              <a:defRPr/>
            </a:pPr>
            <a:r>
              <a:rPr lang="ca-ES" sz="3000">
                <a:solidFill>
                  <a:schemeClr val="tx1">
                    <a:lumMod val="75000"/>
                    <a:lumOff val="25000"/>
                  </a:schemeClr>
                </a:solidFill>
                <a:latin typeface="Franklin Gothic Book" charset="0"/>
                <a:ea typeface="MS PGothic" charset="0"/>
              </a:rPr>
              <a:t> S’habilita durada superior del contracte de serveis per amortització d’inversions</a:t>
            </a:r>
          </a:p>
        </p:txBody>
      </p:sp>
      <p:sp>
        <p:nvSpPr>
          <p:cNvPr id="3" name="Marcador de pie de página 2"/>
          <p:cNvSpPr>
            <a:spLocks noGrp="1"/>
          </p:cNvSpPr>
          <p:nvPr>
            <p:ph type="ftr" sz="quarter" idx="15"/>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BD8209D6-FA4F-4A11-AE43-37F88F7A0097}" type="slidenum">
              <a:rPr lang="en-US"/>
              <a:pPr>
                <a:defRPr/>
              </a:pPr>
              <a:t>94</a:t>
            </a:fld>
            <a:endParaRPr lang="en-US"/>
          </a:p>
        </p:txBody>
      </p:sp>
      <p:sp>
        <p:nvSpPr>
          <p:cNvPr id="4" name="Título 3"/>
          <p:cNvSpPr>
            <a:spLocks noGrp="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ca-ES" sz="2800" dirty="0" smtClean="0"/>
              <a:t>CONCESSIO de serveis/CONCESSIO gestió indirecta de servei públic</a:t>
            </a:r>
            <a:endParaRPr lang="ca-ES" sz="2800" dirty="0"/>
          </a:p>
        </p:txBody>
      </p:sp>
      <p:sp>
        <p:nvSpPr>
          <p:cNvPr id="5" name="Marcador de contenido 4"/>
          <p:cNvSpPr>
            <a:spLocks noGrp="1"/>
          </p:cNvSpPr>
          <p:nvPr>
            <p:ph sz="quarter" idx="13"/>
          </p:nvPr>
        </p:nvSpPr>
        <p:spPr>
          <a:xfrm>
            <a:off x="1143000" y="731838"/>
            <a:ext cx="6400800" cy="3475037"/>
          </a:xfrm>
        </p:spPr>
        <p:txBody>
          <a:bodyPr rtlCol="0">
            <a:normAutofit/>
          </a:bodyPr>
          <a:lstStyle/>
          <a:p>
            <a:pPr indent="-182880" eaLnBrk="1" fontAlgn="auto" hangingPunct="1">
              <a:buClr>
                <a:schemeClr val="accent6">
                  <a:lumMod val="75000"/>
                </a:schemeClr>
              </a:buClr>
              <a:defRPr/>
            </a:pPr>
            <a:r>
              <a:rPr lang="ca-ES" dirty="0" smtClean="0">
                <a:solidFill>
                  <a:schemeClr val="tx1">
                    <a:lumMod val="75000"/>
                    <a:lumOff val="25000"/>
                  </a:schemeClr>
                </a:solidFill>
              </a:rPr>
              <a:t>Els requisits de l’article 275 i </a:t>
            </a:r>
            <a:r>
              <a:rPr lang="ca-ES" dirty="0" err="1" smtClean="0">
                <a:solidFill>
                  <a:schemeClr val="tx1">
                    <a:lumMod val="75000"/>
                    <a:lumOff val="25000"/>
                  </a:schemeClr>
                </a:solidFill>
              </a:rPr>
              <a:t>ss</a:t>
            </a:r>
            <a:r>
              <a:rPr lang="ca-ES" dirty="0" smtClean="0">
                <a:solidFill>
                  <a:schemeClr val="tx1">
                    <a:lumMod val="75000"/>
                    <a:lumOff val="25000"/>
                  </a:schemeClr>
                </a:solidFill>
              </a:rPr>
              <a:t>...</a:t>
            </a:r>
          </a:p>
          <a:p>
            <a:pPr marL="548640" lvl="1" indent="-182880" eaLnBrk="1" fontAlgn="auto" hangingPunct="1">
              <a:buClr>
                <a:schemeClr val="accent6">
                  <a:lumMod val="75000"/>
                </a:schemeClr>
              </a:buClr>
              <a:defRPr/>
            </a:pPr>
            <a:r>
              <a:rPr lang="ca-ES" dirty="0" smtClean="0">
                <a:solidFill>
                  <a:schemeClr val="tx1">
                    <a:lumMod val="75000"/>
                    <a:lumOff val="25000"/>
                  </a:schemeClr>
                </a:solidFill>
              </a:rPr>
              <a:t>Serveis de la competència de l’Administració</a:t>
            </a:r>
          </a:p>
          <a:p>
            <a:pPr marL="548640" lvl="1" indent="-182880" eaLnBrk="1" fontAlgn="auto" hangingPunct="1">
              <a:buClr>
                <a:schemeClr val="accent6">
                  <a:lumMod val="75000"/>
                </a:schemeClr>
              </a:buClr>
              <a:defRPr/>
            </a:pPr>
            <a:r>
              <a:rPr lang="ca-ES" dirty="0" smtClean="0">
                <a:solidFill>
                  <a:schemeClr val="tx1">
                    <a:lumMod val="75000"/>
                    <a:lumOff val="25000"/>
                  </a:schemeClr>
                </a:solidFill>
              </a:rPr>
              <a:t>Susceptibles d’explotació per particulars</a:t>
            </a:r>
          </a:p>
          <a:p>
            <a:pPr marL="548640" lvl="1" indent="-182880" eaLnBrk="1" fontAlgn="auto" hangingPunct="1">
              <a:buClr>
                <a:schemeClr val="accent6">
                  <a:lumMod val="75000"/>
                </a:schemeClr>
              </a:buClr>
              <a:defRPr/>
            </a:pPr>
            <a:r>
              <a:rPr lang="ca-ES" dirty="0" smtClean="0">
                <a:solidFill>
                  <a:schemeClr val="tx1">
                    <a:lumMod val="75000"/>
                    <a:lumOff val="25000"/>
                  </a:schemeClr>
                </a:solidFill>
              </a:rPr>
              <a:t>No exercici autoritat</a:t>
            </a:r>
          </a:p>
          <a:p>
            <a:pPr marL="548640" lvl="1" indent="-182880" eaLnBrk="1" fontAlgn="auto" hangingPunct="1">
              <a:buClr>
                <a:schemeClr val="accent6">
                  <a:lumMod val="75000"/>
                </a:schemeClr>
              </a:buClr>
              <a:defRPr/>
            </a:pPr>
            <a:r>
              <a:rPr lang="ca-ES" dirty="0" smtClean="0">
                <a:solidFill>
                  <a:schemeClr val="tx1">
                    <a:lumMod val="75000"/>
                    <a:lumOff val="25000"/>
                  </a:schemeClr>
                </a:solidFill>
              </a:rPr>
              <a:t>Efectes segons règim jurídic del servei</a:t>
            </a:r>
          </a:p>
          <a:p>
            <a:pPr marL="548640" lvl="1" indent="-182880" eaLnBrk="1" fontAlgn="auto" hangingPunct="1">
              <a:buClr>
                <a:schemeClr val="accent6">
                  <a:lumMod val="75000"/>
                </a:schemeClr>
              </a:buClr>
              <a:defRPr/>
            </a:pPr>
            <a:endParaRPr lang="ca-ES" dirty="0">
              <a:solidFill>
                <a:schemeClr val="tx1">
                  <a:lumMod val="75000"/>
                  <a:lumOff val="25000"/>
                </a:schemeClr>
              </a:solidFill>
            </a:endParaRPr>
          </a:p>
          <a:p>
            <a:pPr marL="365760" lvl="1" indent="0" eaLnBrk="1" fontAlgn="auto" hangingPunct="1">
              <a:buClr>
                <a:schemeClr val="accent6">
                  <a:lumMod val="75000"/>
                </a:schemeClr>
              </a:buClr>
              <a:buFont typeface="Georgia" pitchFamily="18" charset="0"/>
              <a:buNone/>
              <a:defRPr/>
            </a:pPr>
            <a:r>
              <a:rPr lang="ca-ES" dirty="0" smtClean="0">
                <a:solidFill>
                  <a:schemeClr val="tx1">
                    <a:lumMod val="75000"/>
                    <a:lumOff val="25000"/>
                  </a:schemeClr>
                </a:solidFill>
              </a:rPr>
              <a:t>EL RISC D’EXPLOTACIÓ I EL RISC OPERACIONAL</a:t>
            </a:r>
          </a:p>
          <a:p>
            <a:pPr marL="548640" lvl="1" indent="-182880" eaLnBrk="1" fontAlgn="auto" hangingPunct="1">
              <a:buClr>
                <a:schemeClr val="accent6">
                  <a:lumMod val="75000"/>
                </a:schemeClr>
              </a:buClr>
              <a:defRPr/>
            </a:pPr>
            <a:endParaRPr lang="ca-E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5"/>
          </p:nvPr>
        </p:nvSpPr>
        <p:spPr/>
        <p:txBody>
          <a:bodyPr/>
          <a:lstStyle/>
          <a:p>
            <a:pPr>
              <a:defRPr/>
            </a:pPr>
            <a:r>
              <a:rPr lang="en-US"/>
              <a:t>CONSORCI DE SALUT I SOCIAL DE CATALUNYA  04/04/2016</a:t>
            </a:r>
          </a:p>
        </p:txBody>
      </p:sp>
      <p:sp>
        <p:nvSpPr>
          <p:cNvPr id="3" name="Marcador de número de diapositiva 2"/>
          <p:cNvSpPr>
            <a:spLocks noGrp="1"/>
          </p:cNvSpPr>
          <p:nvPr>
            <p:ph type="sldNum" sz="quarter" idx="16"/>
          </p:nvPr>
        </p:nvSpPr>
        <p:spPr/>
        <p:txBody>
          <a:bodyPr/>
          <a:lstStyle/>
          <a:p>
            <a:pPr>
              <a:defRPr/>
            </a:pPr>
            <a:fld id="{C4615880-39D9-4D6D-902E-9E2866756A19}" type="slidenum">
              <a:rPr lang="en-US"/>
              <a:pPr>
                <a:defRPr/>
              </a:pPr>
              <a:t>95</a:t>
            </a:fld>
            <a:endParaRPr lang="en-US"/>
          </a:p>
        </p:txBody>
      </p:sp>
      <p:sp>
        <p:nvSpPr>
          <p:cNvPr id="4" name="Título 3"/>
          <p:cNvSpPr>
            <a:spLocks noGrp="1"/>
          </p:cNvSpPr>
          <p:nvPr>
            <p:ph type="title"/>
          </p:nvPr>
        </p:nvSpPr>
        <p:spPr>
          <a:xfrm>
            <a:off x="1793289" y="4372168"/>
            <a:ext cx="6512511"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ca-ES" dirty="0" smtClean="0"/>
              <a:t>Recurs especial. Art 46</a:t>
            </a:r>
            <a:endParaRPr lang="ca-ES" dirty="0"/>
          </a:p>
        </p:txBody>
      </p:sp>
      <p:sp>
        <p:nvSpPr>
          <p:cNvPr id="152580" name="Marcador de contenido 4"/>
          <p:cNvSpPr>
            <a:spLocks noGrp="1"/>
          </p:cNvSpPr>
          <p:nvPr>
            <p:ph sz="quarter" idx="13"/>
          </p:nvPr>
        </p:nvSpPr>
        <p:spPr>
          <a:xfrm>
            <a:off x="1143000" y="731838"/>
            <a:ext cx="6400800" cy="3475037"/>
          </a:xfrm>
        </p:spPr>
        <p:txBody>
          <a:bodyPr/>
          <a:lstStyle/>
          <a:p>
            <a:pPr marL="44450" indent="0" eaLnBrk="1" hangingPunct="1">
              <a:buFont typeface="Georgia" pitchFamily="18" charset="0"/>
              <a:buNone/>
            </a:pPr>
            <a:r>
              <a:rPr lang="ca-ES" smtClean="0"/>
              <a:t>El recurs especial s’aplica també a les  concessions d’obres i de serveis...en aquest sentit, els “nostres” contractes de gestió de servei públic en modalitat concessional son susceptibles de recurs especial i cal entendre no aplicable el requisit de les despeses de primer establiment i durada del contracte ..segons article 40.1.c) TRLCSP</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uadroTexto 1"/>
          <p:cNvSpPr txBox="1">
            <a:spLocks noChangeArrowheads="1"/>
          </p:cNvSpPr>
          <p:nvPr/>
        </p:nvSpPr>
        <p:spPr bwMode="auto">
          <a:xfrm>
            <a:off x="1066800" y="2247900"/>
            <a:ext cx="6086475" cy="2862263"/>
          </a:xfrm>
          <a:prstGeom prst="rect">
            <a:avLst/>
          </a:prstGeom>
          <a:noFill/>
          <a:ln w="9525">
            <a:noFill/>
            <a:miter lim="800000"/>
            <a:headEnd/>
            <a:tailEnd/>
          </a:ln>
        </p:spPr>
        <p:txBody>
          <a:bodyPr>
            <a:spAutoFit/>
          </a:bodyPr>
          <a:lstStyle/>
          <a:p>
            <a:r>
              <a:rPr lang="ca-ES">
                <a:latin typeface="Trebuchet MS" pitchFamily="34" charset="0"/>
              </a:rPr>
              <a:t>Moltes gràcies,</a:t>
            </a:r>
          </a:p>
          <a:p>
            <a:endParaRPr lang="ca-ES">
              <a:latin typeface="Trebuchet MS" pitchFamily="34" charset="0"/>
            </a:endParaRPr>
          </a:p>
          <a:p>
            <a:r>
              <a:rPr lang="ca-ES">
                <a:latin typeface="Trebuchet MS" pitchFamily="34" charset="0"/>
              </a:rPr>
              <a:t>FRANCISCO BLANCO LOPEZ</a:t>
            </a:r>
          </a:p>
          <a:p>
            <a:r>
              <a:rPr lang="ca-ES">
                <a:latin typeface="Trebuchet MS" pitchFamily="34" charset="0"/>
              </a:rPr>
              <a:t>Director de Coordinació de </a:t>
            </a:r>
          </a:p>
          <a:p>
            <a:r>
              <a:rPr lang="ca-ES">
                <a:latin typeface="Trebuchet MS" pitchFamily="34" charset="0"/>
              </a:rPr>
              <a:t>Contractació Administrativa</a:t>
            </a:r>
          </a:p>
          <a:p>
            <a:endParaRPr lang="ca-ES">
              <a:latin typeface="Trebuchet MS" pitchFamily="34" charset="0"/>
            </a:endParaRPr>
          </a:p>
          <a:p>
            <a:r>
              <a:rPr lang="ca-ES">
                <a:latin typeface="Trebuchet MS" pitchFamily="34" charset="0"/>
              </a:rPr>
              <a:t>Ajuntament de Barcelona</a:t>
            </a:r>
          </a:p>
          <a:p>
            <a:endParaRPr lang="ca-ES">
              <a:latin typeface="Trebuchet MS" pitchFamily="34" charset="0"/>
            </a:endParaRPr>
          </a:p>
          <a:p>
            <a:endParaRPr lang="ca-ES">
              <a:latin typeface="Trebuchet MS" pitchFamily="34" charset="0"/>
            </a:endParaRPr>
          </a:p>
          <a:p>
            <a:r>
              <a:rPr lang="ca-ES">
                <a:latin typeface="Trebuchet MS" pitchFamily="34" charset="0"/>
              </a:rPr>
              <a:t>fblanco@bcn.cat</a:t>
            </a:r>
          </a:p>
        </p:txBody>
      </p:sp>
      <p:sp>
        <p:nvSpPr>
          <p:cNvPr id="3" name="Marcador de número de diapositiva 2"/>
          <p:cNvSpPr>
            <a:spLocks noGrp="1"/>
          </p:cNvSpPr>
          <p:nvPr>
            <p:ph type="sldNum" sz="quarter" idx="12"/>
          </p:nvPr>
        </p:nvSpPr>
        <p:spPr/>
        <p:txBody>
          <a:bodyPr/>
          <a:lstStyle/>
          <a:p>
            <a:pPr>
              <a:defRPr/>
            </a:pPr>
            <a:fld id="{5F5BBAE2-D342-46B3-A55A-96CF0E9DECD7}" type="slidenum">
              <a:rPr lang="en-US"/>
              <a:pPr>
                <a:defRPr/>
              </a:pPr>
              <a:t>96</a:t>
            </a:fld>
            <a:endParaRPr lang="en-US"/>
          </a:p>
        </p:txBody>
      </p:sp>
      <p:sp>
        <p:nvSpPr>
          <p:cNvPr id="4" name="Marcador de pie de página 3"/>
          <p:cNvSpPr>
            <a:spLocks noGrp="1"/>
          </p:cNvSpPr>
          <p:nvPr>
            <p:ph type="ftr" sz="quarter" idx="11"/>
          </p:nvPr>
        </p:nvSpPr>
        <p:spPr/>
        <p:txBody>
          <a:bodyPr/>
          <a:lstStyle/>
          <a:p>
            <a:pPr>
              <a:defRPr/>
            </a:pPr>
            <a:r>
              <a:rPr lang="en-US"/>
              <a:t>CONSORCI DE SALUT I SOCIAL DE CATALUNYA  04/04/2016</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predeterminad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stalación integrad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Instalación integrada">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stalación integrad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 predeterminado.thmx</Template>
  <TotalTime>1508</TotalTime>
  <Words>3882</Words>
  <Application>Microsoft Macintosh PowerPoint</Application>
  <PresentationFormat>Presentación en pantalla (4:3)</PresentationFormat>
  <Paragraphs>448</Paragraphs>
  <Slides>96</Slides>
  <Notes>3</Notes>
  <HiddenSlides>0</HiddenSlides>
  <MMClips>0</MMClips>
  <ScaleCrop>false</ScaleCrop>
  <HeadingPairs>
    <vt:vector size="8" baseType="variant">
      <vt:variant>
        <vt:lpstr>Fuentes usadas</vt:lpstr>
      </vt:variant>
      <vt:variant>
        <vt:i4>12</vt:i4>
      </vt:variant>
      <vt:variant>
        <vt:lpstr>Plantilla de diseño</vt:lpstr>
      </vt:variant>
      <vt:variant>
        <vt:i4>26</vt:i4>
      </vt:variant>
      <vt:variant>
        <vt:lpstr>Servidores OLE incrustados</vt:lpstr>
      </vt:variant>
      <vt:variant>
        <vt:i4>1</vt:i4>
      </vt:variant>
      <vt:variant>
        <vt:lpstr>Títulos de diapositiva</vt:lpstr>
      </vt:variant>
      <vt:variant>
        <vt:i4>96</vt:i4>
      </vt:variant>
    </vt:vector>
  </HeadingPairs>
  <TitlesOfParts>
    <vt:vector size="135" baseType="lpstr">
      <vt:lpstr>Arial</vt:lpstr>
      <vt:lpstr>Calibri</vt:lpstr>
      <vt:lpstr>Franklin Gothic Medium</vt:lpstr>
      <vt:lpstr>Franklin Gothic Book</vt:lpstr>
      <vt:lpstr>Wingdings 2</vt:lpstr>
      <vt:lpstr>Verdana</vt:lpstr>
      <vt:lpstr>Trebuchet MS</vt:lpstr>
      <vt:lpstr>Georgia</vt:lpstr>
      <vt:lpstr>Arial Narrow</vt:lpstr>
      <vt:lpstr>MS PGothic</vt:lpstr>
      <vt:lpstr>Andale Mono</vt:lpstr>
      <vt:lpstr>Apple Chancery</vt:lpstr>
      <vt:lpstr>Diseño personalizado</vt:lpstr>
      <vt:lpstr>Tema predeterminado</vt:lpstr>
      <vt:lpstr>1_Diseño personalizado</vt:lpstr>
      <vt:lpstr>Instalación integrada</vt:lpstr>
      <vt:lpstr>Tema predeterminado</vt:lpstr>
      <vt:lpstr>Tema predeterminado</vt:lpstr>
      <vt:lpstr>Tema predeterminado</vt:lpstr>
      <vt:lpstr>Tema predeterminado</vt:lpstr>
      <vt:lpstr>Tema predeterminado</vt:lpstr>
      <vt:lpstr>Tema predeterminado</vt:lpstr>
      <vt:lpstr>Tema predeterminado</vt:lpstr>
      <vt:lpstr>Tema predeterminado</vt:lpstr>
      <vt:lpstr>Tema predeterminado</vt:lpstr>
      <vt:lpstr>Tema predeterminado</vt:lpstr>
      <vt:lpstr>Tema predeterminado</vt:lpstr>
      <vt:lpstr>Instalación integrada</vt:lpstr>
      <vt:lpstr>Instalación integrada</vt:lpstr>
      <vt:lpstr>Instalación integrada</vt:lpstr>
      <vt:lpstr>Instalación integrada</vt:lpstr>
      <vt:lpstr>Instalación integrada</vt:lpstr>
      <vt:lpstr>Instalación integrada</vt:lpstr>
      <vt:lpstr>Instalación integrada</vt:lpstr>
      <vt:lpstr>Instalación integrada</vt:lpstr>
      <vt:lpstr>Instalación integrada</vt:lpstr>
      <vt:lpstr>Instalación integrada</vt:lpstr>
      <vt:lpstr>Instalación integrada</vt:lpstr>
      <vt:lpstr>Documento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Els lots...article 46 directiva 24/2014 Art. 86 TRLCSP </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Associació per a la innovació Efecte directe SARA</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blanco lópez</dc:creator>
  <cp:lastModifiedBy>sestudillo</cp:lastModifiedBy>
  <cp:revision>95</cp:revision>
  <dcterms:created xsi:type="dcterms:W3CDTF">2016-03-25T09:36:26Z</dcterms:created>
  <dcterms:modified xsi:type="dcterms:W3CDTF">2016-04-06T08:47:29Z</dcterms:modified>
</cp:coreProperties>
</file>