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5.svg"/><Relationship Id="rId4" Type="http://schemas.openxmlformats.org/officeDocument/2006/relationships/image" Target="../media/image1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rgbClr val="0073CF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7785" y="4307574"/>
            <a:ext cx="6296431" cy="2128453"/>
            <a:chOff x="0" y="0"/>
            <a:chExt cx="2357946" cy="7970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550327"/>
            <a:ext cx="6274862" cy="3421147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30" y="1862289"/>
            <a:ext cx="0" cy="9313351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19324" y="60373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212103"/>
            <a:ext cx="5134515" cy="759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200" b="1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Grau </a:t>
            </a:r>
            <a:r>
              <a:rPr lang="en-US" sz="1200" b="1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Infermeria</a:t>
            </a:r>
            <a:endParaRPr lang="en-US" sz="1200" b="1" dirty="0"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Es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valorarà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experiència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I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formació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relacionada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amb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l’atenció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primària 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Es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valorarà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coneixement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de </a:t>
            </a:r>
            <a:r>
              <a:rPr lang="en-US" sz="1200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eCAP</a:t>
            </a:r>
            <a:r>
              <a:rPr lang="en-U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1270" y="669668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</a:t>
            </a:r>
            <a:r>
              <a:rPr lang="en-U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772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t’oferim</a:t>
            </a:r>
            <a:r>
              <a:rPr lang="en-U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81270" y="4809364"/>
            <a:ext cx="5134515" cy="9517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Formar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part d’un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equip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multidisciplinari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Contracte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temporal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amb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torn </a:t>
            </a:r>
            <a:r>
              <a:rPr lang="en-US" sz="1200" dirty="0" err="1">
                <a:solidFill>
                  <a:prstClr val="black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lliscant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Montserrat Bold"/>
              <a:cs typeface="Montserrat Bold"/>
              <a:sym typeface="Montserrat Bold"/>
            </a:endParaRP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Jornada </a:t>
            </a:r>
            <a:r>
              <a:rPr lang="en-US" sz="1200" dirty="0" err="1">
                <a:solidFill>
                  <a:prstClr val="black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completa</a:t>
            </a:r>
            <a:endParaRPr lang="en-US" sz="1200" dirty="0">
              <a:solidFill>
                <a:prstClr val="black"/>
              </a:solidFill>
              <a:latin typeface="Montserrat" panose="00000500000000000000" pitchFamily="2" charset="0"/>
              <a:ea typeface="Montserrat Bold"/>
              <a:cs typeface="Montserrat Bold"/>
              <a:sym typeface="Montserrat Bold"/>
            </a:endParaRP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 err="1">
                <a:solidFill>
                  <a:prstClr val="black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Ubicació</a:t>
            </a:r>
            <a:r>
              <a:rPr lang="en-US" sz="1200" dirty="0">
                <a:solidFill>
                  <a:prstClr val="black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a Barcelona 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200" dirty="0">
              <a:solidFill>
                <a:prstClr val="black"/>
              </a:solidFill>
              <a:latin typeface="Montserrat" panose="00000500000000000000" pitchFamily="2" charset="0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93694" y="7040627"/>
            <a:ext cx="5001249" cy="28721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Som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una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organització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sanitària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i social 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que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ofereix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una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assistència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de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qualitat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i que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acompanya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a les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persones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al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llarg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de la seva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vida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per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tal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que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siguin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autònomes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Oferim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serveis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sanitaris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(primària i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especialitzada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), socials i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sociosanitaris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amb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13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centres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situats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a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l'àrea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de 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Barcelona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l'Hospitalet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i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Baix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.</a:t>
            </a:r>
          </a:p>
          <a:p>
            <a:pPr algn="l">
              <a:lnSpc>
                <a:spcPts val="1540"/>
              </a:lnSpc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Actualment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som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de 3.500 professionals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que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treballem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de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manera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conjunta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per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garantir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la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continuïtat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assistencial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 </a:t>
            </a:r>
          </a:p>
          <a:p>
            <a:pPr algn="l">
              <a:lnSpc>
                <a:spcPts val="1540"/>
              </a:lnSpc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més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al CSI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ens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caracteritzem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per un 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ambient de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proper,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segur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i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inclusiu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on valorem la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flexibilitat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benestar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i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el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desenvolupament</a:t>
            </a:r>
            <a:r>
              <a:rPr lang="en-US" sz="1200" b="1" dirty="0">
                <a:solidFill>
                  <a:srgbClr val="000000"/>
                </a:solidFill>
                <a:latin typeface="Montserrat" panose="00000500000000000000" pitchFamily="2" charset="0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de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cada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persona del 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nostre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 equip.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9201" y="10139937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CV a seleccio@csi.cat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indicant 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l'assumpte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referència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E4125 i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mitjà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pel qual has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conegut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l'oferta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46471" y="5999991"/>
            <a:ext cx="2923396" cy="300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avantatges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formar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008296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n-US" sz="1994" b="1" dirty="0" err="1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Infermer</a:t>
            </a:r>
            <a:r>
              <a:rPr lang="en-US" sz="1994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/a per CAP La </a:t>
            </a:r>
            <a:r>
              <a:rPr lang="en-US" sz="1994" b="1" dirty="0" err="1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Torrassa</a:t>
            </a:r>
            <a:endParaRPr lang="en-US" sz="1994" b="1" dirty="0">
              <a:solidFill>
                <a:schemeClr val="bg1"/>
              </a:solidFill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71054C1A-043D-42D7-8E5A-56E3A5C20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96790" y="4160632"/>
            <a:ext cx="6296431" cy="2348272"/>
            <a:chOff x="0" y="-28575"/>
            <a:chExt cx="2357946" cy="82565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12486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78569" y="6337420"/>
            <a:ext cx="6274862" cy="3833935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dirty="0" err="1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en-U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>
            <a:off x="1183465" y="2506218"/>
            <a:ext cx="11565" cy="8669422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58706" y="57638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10810" y="3212717"/>
            <a:ext cx="5134515" cy="759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200" b="1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Grado en enfermería</a:t>
            </a:r>
            <a:r>
              <a:rPr lang="es-ES" sz="1200" b="1" u="none" strike="noStrike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200" u="none" strike="noStrike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Se valorará experiencia y formación relacionada con la atención primària 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Valorable </a:t>
            </a:r>
            <a:r>
              <a:rPr lang="es-ES" sz="1200" u="none" strike="noStrike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conocimiento del </a:t>
            </a:r>
            <a:r>
              <a:rPr lang="es-ES" sz="1200" u="none" strike="noStrike" dirty="0" err="1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eCAP</a:t>
            </a:r>
            <a:endParaRPr lang="en-US" sz="1200" u="none" strike="noStrike" dirty="0">
              <a:solidFill>
                <a:srgbClr val="000000"/>
              </a:solidFill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3816" y="656496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76187" y="4823961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Formar parte de un equipo multidisciplinar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Contrato </a:t>
            </a:r>
            <a:r>
              <a:rPr lang="es-ES" sz="120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temporal rotativo</a:t>
            </a:r>
            <a:endParaRPr lang="es-ES" sz="1200" dirty="0"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Jornada completa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200" dirty="0"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Ubicación en Barcelona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endParaRPr lang="en-US" sz="1100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634092" y="6924465"/>
            <a:ext cx="5001249" cy="3903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Somos una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organización sanitaria y social 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que ofrece una asistencia de calidad y que acompaña a las personas a lo largo de su vida, a fin de que sean autónomas.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200" dirty="0">
              <a:solidFill>
                <a:srgbClr val="1F1F1F"/>
              </a:solidFill>
              <a:latin typeface="Montserrat" panose="000005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Ofrecemos servicios sanitarios (primaria y especializada), sociales y sociosanitarios, con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13 centros de trabajo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 situados en el área de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Barcelona, ​​Hospitalet de Llobregat 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y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Baix Llobregat.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200" dirty="0">
              <a:solidFill>
                <a:srgbClr val="1F1F1F"/>
              </a:solidFill>
              <a:latin typeface="Montserrat" panose="000005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Actualmente, somos más de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3.500 profesionales 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que trabajamos de forma conjunta para garantizar la continuidad asistencial.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200" dirty="0">
              <a:solidFill>
                <a:srgbClr val="1F1F1F"/>
              </a:solidFill>
              <a:latin typeface="Montserrat" panose="000005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Además, en el CSI nos caracterizamos por un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ambiente de trabajo cercano, seguro e inclusivo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, donde valoramos la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flexibilidad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,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bienestar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 y </a:t>
            </a: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desarrollo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Montserrat" panose="00000500000000000000" pitchFamily="2" charset="0"/>
              </a:rPr>
              <a:t> de cada persona de nuestro equipo.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 </a:t>
            </a:r>
          </a:p>
          <a:p>
            <a:pPr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60414" y="10264574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seleccio@csi.cat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E4125 y el medio por el cual has conocido la 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90997" y="5841195"/>
            <a:ext cx="467838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s-ES" sz="10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287842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Enfermero/a para el CAP La </a:t>
            </a:r>
            <a:r>
              <a:rPr lang="es-E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Torrassa</a:t>
            </a:r>
            <a:endParaRPr lang="es-E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47" name="Rectangle 1">
            <a:extLst>
              <a:ext uri="{FF2B5EF4-FFF2-40B4-BE49-F238E27FC236}">
                <a16:creationId xmlns:a16="http://schemas.microsoft.com/office/drawing/2014/main" id="{2C645A68-8816-4339-8410-512F26AC1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464DZQEW6WJR-119707282-53435</_dlc_DocId>
    <_dlc_DocIdUrl xmlns="3ea03929-fffa-4420-b641-51a467d71321">
      <Url>https://consorciorg.sharepoint.com/sites/ARXIU/_layouts/15/DocIdRedir.aspx?ID=464DZQEW6WJR-119707282-53435</Url>
      <Description>464DZQEW6WJR-119707282-53435</Description>
    </_dlc_DocIdUrl>
  </documentManagement>
</p:properties>
</file>

<file path=customXml/itemProps1.xml><?xml version="1.0" encoding="utf-8"?>
<ds:datastoreItem xmlns:ds="http://schemas.openxmlformats.org/officeDocument/2006/customXml" ds:itemID="{141B0937-D762-41B2-8E16-47E575A99369}"/>
</file>

<file path=customXml/itemProps2.xml><?xml version="1.0" encoding="utf-8"?>
<ds:datastoreItem xmlns:ds="http://schemas.openxmlformats.org/officeDocument/2006/customXml" ds:itemID="{7C40BC74-A653-451E-A3F5-DD4CA2E7E9A6}"/>
</file>

<file path=customXml/itemProps3.xml><?xml version="1.0" encoding="utf-8"?>
<ds:datastoreItem xmlns:ds="http://schemas.openxmlformats.org/officeDocument/2006/customXml" ds:itemID="{ABAD0FD9-B024-4055-B10D-124A19FBACC3}"/>
</file>

<file path=customXml/itemProps4.xml><?xml version="1.0" encoding="utf-8"?>
<ds:datastoreItem xmlns:ds="http://schemas.openxmlformats.org/officeDocument/2006/customXml" ds:itemID="{1436B408-6EFD-4106-AF54-3F4BDDC3E0A0}"/>
</file>

<file path=docProps/app.xml><?xml version="1.0" encoding="utf-8"?>
<Properties xmlns="http://schemas.openxmlformats.org/officeDocument/2006/extended-properties" xmlns:vt="http://schemas.openxmlformats.org/officeDocument/2006/docPropsVTypes">
  <TotalTime>4272</TotalTime>
  <Words>441</Words>
  <Application>Microsoft Office PowerPoint</Application>
  <PresentationFormat>Personalizado</PresentationFormat>
  <Paragraphs>51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Montserrat</vt:lpstr>
      <vt:lpstr>Montserrat Bold</vt:lpstr>
      <vt:lpstr>Arial</vt:lpstr>
      <vt:lpstr>Montserrat Classic Bold</vt:lpstr>
      <vt:lpstr>Calibri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Joan Esteve Pellicer</cp:lastModifiedBy>
  <cp:revision>50</cp:revision>
  <cp:lastPrinted>2025-03-19T13:38:35Z</cp:lastPrinted>
  <dcterms:created xsi:type="dcterms:W3CDTF">2006-08-16T00:00:00Z</dcterms:created>
  <dcterms:modified xsi:type="dcterms:W3CDTF">2025-09-08T05:53:49Z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00d13162-b478-4714-a6dc-40ec469314c7</vt:lpwstr>
  </property>
</Properties>
</file>