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7556500" cy="10693400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  <p:embeddedFont>
      <p:font typeface="Montserrat Bold" panose="00000800000000000000" pitchFamily="2" charset="0"/>
      <p:regular r:id="rId8"/>
      <p:bold r:id="rId9"/>
    </p:embeddedFont>
    <p:embeddedFont>
      <p:font typeface="Montserrat Classic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5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5" Type="http://schemas.openxmlformats.org/officeDocument/2006/relationships/customXml" Target="../customXml/item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5.svg"/><Relationship Id="rId4" Type="http://schemas.openxmlformats.org/officeDocument/2006/relationships/image" Target="../media/image12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708889"/>
            <a:ext cx="6296431" cy="1475607"/>
            <a:chOff x="0" y="0"/>
            <a:chExt cx="2357946" cy="5525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552599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rgbClr val="0073C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67785" y="4307574"/>
            <a:ext cx="6296431" cy="2128453"/>
            <a:chOff x="0" y="0"/>
            <a:chExt cx="2357946" cy="79708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357946" cy="797083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9354" y="6550327"/>
            <a:ext cx="6274862" cy="3421147"/>
            <a:chOff x="0" y="0"/>
            <a:chExt cx="2349868" cy="128118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349868" cy="1281183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071195" y="1216270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Busquem: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 flipH="1">
            <a:off x="1195030" y="1862289"/>
            <a:ext cx="0" cy="9313351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393299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2794599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2875076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6636052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819324" y="6037350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6" name="TextBox 36"/>
          <p:cNvSpPr txBox="1"/>
          <p:nvPr/>
        </p:nvSpPr>
        <p:spPr>
          <a:xfrm>
            <a:off x="1581270" y="3212103"/>
            <a:ext cx="5134515" cy="1140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n-US" sz="1099" b="1" dirty="0">
                <a:latin typeface="Montserrat"/>
                <a:ea typeface="Montserrat"/>
                <a:cs typeface="Montserrat"/>
                <a:sym typeface="Montserrat"/>
              </a:rPr>
              <a:t>Grau </a:t>
            </a:r>
            <a:r>
              <a:rPr lang="en-US" sz="1099" b="1" dirty="0" err="1">
                <a:latin typeface="Montserrat"/>
                <a:ea typeface="Montserrat"/>
                <a:cs typeface="Montserrat"/>
                <a:sym typeface="Montserrat"/>
              </a:rPr>
              <a:t>Infermeria</a:t>
            </a:r>
            <a:endParaRPr lang="en-US" sz="1099" b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n-US" sz="1099" b="1" u="none" strike="noStrike" dirty="0" err="1">
                <a:latin typeface="Montserrat"/>
                <a:ea typeface="Montserrat"/>
                <a:cs typeface="Montserrat"/>
                <a:sym typeface="Montserrat"/>
              </a:rPr>
              <a:t>Permís</a:t>
            </a:r>
            <a:r>
              <a:rPr lang="en-US" sz="1099" b="1" u="none" strike="noStrike" dirty="0"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US" sz="1099" b="1" u="none" strike="noStrike" dirty="0" err="1">
                <a:latin typeface="Montserrat"/>
                <a:ea typeface="Montserrat"/>
                <a:cs typeface="Montserrat"/>
                <a:sym typeface="Montserrat"/>
              </a:rPr>
              <a:t>conduir</a:t>
            </a:r>
            <a:r>
              <a:rPr lang="en-US" sz="1099" b="1" u="none" strike="noStrike" dirty="0">
                <a:latin typeface="Montserrat"/>
                <a:ea typeface="Montserrat"/>
                <a:cs typeface="Montserrat"/>
                <a:sym typeface="Montserrat"/>
              </a:rPr>
              <a:t> B</a:t>
            </a: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Es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valorarà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experiència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dins del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servei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d’hospitalització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predisposició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pel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treball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en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equip i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iniciativa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en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activitats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per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millorar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funcionament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del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servei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0" lvl="0" indent="0" algn="l">
              <a:lnSpc>
                <a:spcPts val="1539"/>
              </a:lnSpc>
              <a:spcBef>
                <a:spcPct val="0"/>
              </a:spcBef>
            </a:pPr>
            <a:endParaRPr lang="en-US" sz="1099" u="none" strike="noStrik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1581270" y="285210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81270" y="669668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Qui som?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94"/>
              </a:lnSpc>
            </a:pPr>
            <a:r>
              <a:rPr lang="en-US" sz="2227" b="1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UNEIX-TE AL NOSTRE EQUIP!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4040" y="4501427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Què t’oferim?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81270" y="4809364"/>
            <a:ext cx="5134515" cy="1140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Formar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 part d’un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equip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multidisciplinari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en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plena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expansió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1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Contracte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temporal</a:t>
            </a: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Bold"/>
              <a:ea typeface="Montserrat Bold"/>
              <a:cs typeface="Montserrat Bold"/>
              <a:sym typeface="Montserrat Bold"/>
            </a:endParaRPr>
          </a:p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Salari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segons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conveni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SISCAT</a:t>
            </a:r>
          </a:p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Jornada </a:t>
            </a:r>
            <a:r>
              <a:rPr lang="en-US" sz="1100" dirty="0" err="1">
                <a:solidFill>
                  <a:prstClr val="black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parcial</a:t>
            </a:r>
            <a:r>
              <a:rPr lang="en-US" sz="1100" dirty="0">
                <a:solidFill>
                  <a:prstClr val="black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</a:p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dirty="0">
                <a:solidFill>
                  <a:prstClr val="black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Hospital </a:t>
            </a:r>
            <a:r>
              <a:rPr lang="en-US" sz="1100" dirty="0" err="1">
                <a:solidFill>
                  <a:prstClr val="black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Moisès</a:t>
            </a:r>
            <a:r>
              <a:rPr lang="en-US" sz="1100" dirty="0">
                <a:solidFill>
                  <a:prstClr val="black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Broggi</a:t>
            </a:r>
          </a:p>
          <a:p>
            <a:pPr marL="0" lvl="0" indent="0" algn="l">
              <a:lnSpc>
                <a:spcPts val="1540"/>
              </a:lnSpc>
              <a:spcBef>
                <a:spcPct val="0"/>
              </a:spcBef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593694" y="7040627"/>
            <a:ext cx="5001249" cy="28581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Som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una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organització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sanitària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i social 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que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ofereix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una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assistència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qualitat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i que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acompanya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a les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persones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al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llarg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de la seva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vida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per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tal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que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siguin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autònomes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Oferim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serveis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sanitaris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(primària i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especialitzada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), socials i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sociosanitaris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amb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13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centres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de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treball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situats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a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l'àrea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Barcelona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l'Hospitalet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de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Llobregat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i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Baix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Llobregat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Actualment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som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més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de 3.500 professionals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que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treballem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manera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conjunta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per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garantir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la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continuïtat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assistencial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</a:p>
          <a:p>
            <a:pPr algn="l">
              <a:lnSpc>
                <a:spcPts val="1540"/>
              </a:lnSpc>
            </a:pP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</a:p>
          <a:p>
            <a:pPr algn="l">
              <a:lnSpc>
                <a:spcPts val="1540"/>
              </a:lnSpc>
            </a:pP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més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al CSI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ens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caracteritzem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per un 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ambient de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treball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proper,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segur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i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inclusiu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, 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on valorem la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flexibilitat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benestar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desenvolupament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cada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persona del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nostre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equip. </a:t>
            </a: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19201" y="10139937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143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Envia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el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teu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CV a seleccio@csi.cat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</a:p>
          <a:p>
            <a:pPr algn="l">
              <a:lnSpc>
                <a:spcPts val="1540"/>
              </a:lnSpc>
            </a:pP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indicant a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l'assumpte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la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referència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E4325 i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mitjà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pel qual has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conegut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l'oferta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146471" y="5999991"/>
            <a:ext cx="2923396" cy="3008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186"/>
              </a:lnSpc>
            </a:pP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Descobreix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més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avantatges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de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formar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part del CSI a: www.csi.cat/treballeu-al-csi/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071195" y="1522108"/>
            <a:ext cx="3008296" cy="269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93"/>
              </a:lnSpc>
            </a:pPr>
            <a:r>
              <a:rPr lang="en-US" sz="1994" b="1" dirty="0" err="1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Infermer</a:t>
            </a:r>
            <a:r>
              <a:rPr lang="en-US" sz="1994" b="1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/a HADO</a:t>
            </a:r>
          </a:p>
        </p:txBody>
      </p:sp>
      <p:sp>
        <p:nvSpPr>
          <p:cNvPr id="49" name="Rectangle 3">
            <a:extLst>
              <a:ext uri="{FF2B5EF4-FFF2-40B4-BE49-F238E27FC236}">
                <a16:creationId xmlns:a16="http://schemas.microsoft.com/office/drawing/2014/main" id="{71054C1A-043D-42D7-8E5A-56E3A5C20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330"/>
            <a:ext cx="65" cy="23853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9044" rIns="0" bIns="-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708889"/>
            <a:ext cx="6296431" cy="1475607"/>
            <a:chOff x="0" y="0"/>
            <a:chExt cx="2357946" cy="5525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552599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96790" y="4160632"/>
            <a:ext cx="6296431" cy="2348272"/>
            <a:chOff x="0" y="-28575"/>
            <a:chExt cx="2357946" cy="82565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357946" cy="712486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78569" y="6337420"/>
            <a:ext cx="6274862" cy="3833935"/>
            <a:chOff x="0" y="0"/>
            <a:chExt cx="2349868" cy="128118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349868" cy="1281183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071195" y="1216270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dirty="0" err="1">
                <a:latin typeface="Montserrat"/>
                <a:ea typeface="Montserrat"/>
                <a:cs typeface="Montserrat"/>
                <a:sym typeface="Montserrat"/>
              </a:rPr>
              <a:t>Buscamos</a:t>
            </a:r>
            <a:r>
              <a:rPr lang="en-US" sz="1772" dirty="0">
                <a:latin typeface="Montserrat"/>
                <a:ea typeface="Montserrat"/>
                <a:cs typeface="Montserrat"/>
                <a:sym typeface="Montserrat"/>
              </a:rPr>
              <a:t>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>
            <a:off x="1183465" y="2506218"/>
            <a:ext cx="11565" cy="8669422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393299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2794599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2875076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6636052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858706" y="5763850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6" name="TextBox 36"/>
          <p:cNvSpPr txBox="1"/>
          <p:nvPr/>
        </p:nvSpPr>
        <p:spPr>
          <a:xfrm>
            <a:off x="1510810" y="3212717"/>
            <a:ext cx="5134515" cy="9485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b="1" dirty="0">
                <a:latin typeface="Montserrat"/>
                <a:ea typeface="Montserrat"/>
                <a:cs typeface="Montserrat"/>
                <a:sym typeface="Montserrat"/>
              </a:rPr>
              <a:t>Grado en enfermería</a:t>
            </a:r>
            <a:r>
              <a:rPr lang="es-ES" sz="1099" b="1" u="none" strike="noStrike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b="1" dirty="0">
                <a:latin typeface="Montserrat"/>
                <a:ea typeface="Montserrat"/>
                <a:cs typeface="Montserrat"/>
                <a:sym typeface="Montserrat"/>
              </a:rPr>
              <a:t>Permiso de conducir B</a:t>
            </a:r>
            <a:endParaRPr lang="es-ES" sz="1099" b="1" u="none" strike="noStrike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Se valorará experiencia dentro del servicio de hospitalización, predisposición por trabajo en equipo e iniciativa con actividades para mejorar el funcionamiento del servicio.</a:t>
            </a:r>
            <a:endParaRPr lang="en-US" sz="1099" u="none" strike="noStrik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1581270" y="285210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Requisitos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83816" y="656496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¿Quiénes somos?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9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94"/>
              </a:lnSpc>
            </a:pPr>
            <a:r>
              <a:rPr lang="en-US" sz="2227" b="1" dirty="0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ÚNETE A NUESTRO EQUIPO!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4040" y="4501427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¿Qué te ofrecemos?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76187" y="4823961"/>
            <a:ext cx="5134515" cy="15256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Formar parte de un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equipo multidisciplinar en pleno auge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 Contrato temporal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Salario según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convenio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SISCAT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Jornada parcial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Hospital </a:t>
            </a:r>
            <a:r>
              <a:rPr lang="es-ES" sz="1100" b="1" dirty="0" err="1">
                <a:latin typeface="Montserrat"/>
                <a:ea typeface="Montserrat"/>
                <a:cs typeface="Montserrat"/>
                <a:sym typeface="Montserrat"/>
              </a:rPr>
              <a:t>Moiès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 Broggi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endParaRPr lang="es-ES" sz="11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endParaRPr lang="en-US" sz="1100" dirty="0">
              <a:solidFill>
                <a:srgbClr val="C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lnSpc>
                <a:spcPts val="1540"/>
              </a:lnSpc>
              <a:spcBef>
                <a:spcPct val="0"/>
              </a:spcBef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634092" y="6924465"/>
            <a:ext cx="5001249" cy="31491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Somos una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organización sanitaria y social 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que ofrece una asistencia de calidad y que acompaña a las personas a lo largo de su vida, a fin de que sean autónomas.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100" dirty="0">
              <a:solidFill>
                <a:srgbClr val="1F1F1F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Ofrecemos servicios sanitarios (primaria y especializada), sociales y sociosanitarios, con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13 centros de trabajo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situados en el área de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Barcelona, ​​Hospitalet de Llobregat 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y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Baix Llobregat.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100" dirty="0">
              <a:solidFill>
                <a:srgbClr val="1F1F1F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Actualmente, somos más de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3.500 profesionales 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que trabajamos de forma conjunta para garantizar la continuidad asistencial.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100" dirty="0">
              <a:solidFill>
                <a:srgbClr val="1F1F1F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Además, en el CSI nos caracterizamos por un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ambiente de trabajo cercano, seguro e inclusivo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, donde valoramos la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flexibilidad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,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bienestar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y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desarrollo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de cada persona de nuestro equipo.</a:t>
            </a:r>
            <a:r>
              <a:rPr kumimoji="0" lang="es-ES" altLang="es-ES" sz="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ts val="1540"/>
              </a:lnSpc>
            </a:pPr>
            <a:endParaRPr lang="ca-ES" sz="1100" dirty="0">
              <a:solidFill>
                <a:srgbClr val="000000"/>
              </a:solidFill>
              <a:latin typeface="Montserrat"/>
            </a:endParaRPr>
          </a:p>
          <a:p>
            <a:pPr>
              <a:lnSpc>
                <a:spcPts val="1540"/>
              </a:lnSpc>
            </a:pPr>
            <a:endParaRPr lang="es-ES" sz="1100" dirty="0">
              <a:solidFill>
                <a:srgbClr val="000000"/>
              </a:solidFill>
              <a:latin typeface="Montserrat"/>
            </a:endParaRPr>
          </a:p>
          <a:p>
            <a:pPr>
              <a:lnSpc>
                <a:spcPts val="1540"/>
              </a:lnSpc>
            </a:pPr>
            <a:endParaRPr lang="es-ES" sz="1100" dirty="0">
              <a:solidFill>
                <a:srgbClr val="000000"/>
              </a:solidFill>
              <a:latin typeface="Montserrat"/>
            </a:endParaRPr>
          </a:p>
          <a:p>
            <a:pPr algn="l">
              <a:lnSpc>
                <a:spcPts val="1540"/>
              </a:lnSpc>
            </a:pPr>
            <a:endParaRPr lang="ca-E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60414" y="10264574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 dirty="0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333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Envía tu CV a seleccio@csi.cat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</a:p>
          <a:p>
            <a:pPr algn="l">
              <a:lnSpc>
                <a:spcPts val="1540"/>
              </a:lnSpc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indicando en el asunto la referencia E4325 y el medio por el cual has conocido la oferta.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190997" y="5841195"/>
            <a:ext cx="4678382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186"/>
              </a:lnSpc>
            </a:pPr>
            <a:r>
              <a:rPr lang="es-ES" sz="10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Descubre más ventajas de formar parte del CSI : www.csi.cat/treballeu-al-csi/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071195" y="1522108"/>
            <a:ext cx="3287842" cy="2693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093"/>
              </a:lnSpc>
            </a:pPr>
            <a:r>
              <a:rPr lang="es-E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Enfermero/a HADO</a:t>
            </a:r>
          </a:p>
        </p:txBody>
      </p:sp>
      <p:sp>
        <p:nvSpPr>
          <p:cNvPr id="47" name="Rectangle 1">
            <a:extLst>
              <a:ext uri="{FF2B5EF4-FFF2-40B4-BE49-F238E27FC236}">
                <a16:creationId xmlns:a16="http://schemas.microsoft.com/office/drawing/2014/main" id="{2C645A68-8816-4339-8410-512F26AC1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330"/>
            <a:ext cx="65" cy="23853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9044" rIns="0" bIns="-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93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9E544A08B23F449E4E8F112971B7BF" ma:contentTypeVersion="16" ma:contentTypeDescription="Crea un document nou" ma:contentTypeScope="" ma:versionID="608703537ec4c9e018b91b98c5f8be34">
  <xsd:schema xmlns:xsd="http://www.w3.org/2001/XMLSchema" xmlns:xs="http://www.w3.org/2001/XMLSchema" xmlns:p="http://schemas.microsoft.com/office/2006/metadata/properties" xmlns:ns2="3ea03929-fffa-4420-b641-51a467d71321" xmlns:ns3="d9cb8f04-cae9-484c-b0fc-29ede3b7d1c6" targetNamespace="http://schemas.microsoft.com/office/2006/metadata/properties" ma:root="true" ma:fieldsID="046088ce7a040ee82c10521d48885fb7" ns2:_="" ns3:_="">
    <xsd:import namespace="3ea03929-fffa-4420-b641-51a467d71321"/>
    <xsd:import namespace="d9cb8f04-cae9-484c-b0fc-29ede3b7d1c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03929-fffa-4420-b641-51a467d7132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l'ID de document" ma:description="Valor de l'ID de document assignat a aquest ele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Enllaç permanent a aques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b5c0a35-47df-44b1-9964-b07d66a02aa2}" ma:internalName="TaxCatchAll" ma:showField="CatchAllData" ma:web="3ea03929-fffa-4420-b641-51a467d713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b8f04-cae9-484c-b0fc-29ede3b7d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Etiquetes de la imatge" ma:readOnly="false" ma:fieldId="{5cf76f15-5ced-4ddc-b409-7134ff3c332f}" ma:taxonomyMulti="true" ma:sspId="a67d2854-f0f2-452a-88a0-6ce111ece4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9cb8f04-cae9-484c-b0fc-29ede3b7d1c6">
      <Terms xmlns="http://schemas.microsoft.com/office/infopath/2007/PartnerControls"/>
    </lcf76f155ced4ddcb4097134ff3c332f>
    <TaxCatchAll xmlns="3ea03929-fffa-4420-b641-51a467d71321" xsi:nil="true"/>
    <_dlc_DocId xmlns="3ea03929-fffa-4420-b641-51a467d71321">464DZQEW6WJR-119707282-53462</_dlc_DocId>
    <_dlc_DocIdUrl xmlns="3ea03929-fffa-4420-b641-51a467d71321">
      <Url>https://consorciorg.sharepoint.com/sites/ARXIU/_layouts/15/DocIdRedir.aspx?ID=464DZQEW6WJR-119707282-53462</Url>
      <Description>464DZQEW6WJR-119707282-53462</Description>
    </_dlc_DocIdUrl>
  </documentManagement>
</p:properties>
</file>

<file path=customXml/itemProps1.xml><?xml version="1.0" encoding="utf-8"?>
<ds:datastoreItem xmlns:ds="http://schemas.openxmlformats.org/officeDocument/2006/customXml" ds:itemID="{F3F922AA-CF3E-4808-B7DC-C8E3B58295BD}"/>
</file>

<file path=customXml/itemProps2.xml><?xml version="1.0" encoding="utf-8"?>
<ds:datastoreItem xmlns:ds="http://schemas.openxmlformats.org/officeDocument/2006/customXml" ds:itemID="{06388FE7-2264-4A51-BFC8-C038E9DD5CEC}"/>
</file>

<file path=customXml/itemProps3.xml><?xml version="1.0" encoding="utf-8"?>
<ds:datastoreItem xmlns:ds="http://schemas.openxmlformats.org/officeDocument/2006/customXml" ds:itemID="{95556A69-15C1-4456-9212-379016B8C1EC}"/>
</file>

<file path=customXml/itemProps4.xml><?xml version="1.0" encoding="utf-8"?>
<ds:datastoreItem xmlns:ds="http://schemas.openxmlformats.org/officeDocument/2006/customXml" ds:itemID="{3BB39CFD-D8F1-4DD7-99FE-CD0A22D12B01}"/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473</Words>
  <Application>Microsoft Office PowerPoint</Application>
  <PresentationFormat>Personalizado</PresentationFormat>
  <Paragraphs>54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Montserrat Classic Bold</vt:lpstr>
      <vt:lpstr>inherit</vt:lpstr>
      <vt:lpstr>Montserrat</vt:lpstr>
      <vt:lpstr>Montserrat Bold</vt:lpstr>
      <vt:lpstr>Arial</vt:lpstr>
      <vt:lpstr>Calibri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oferta feina</dc:title>
  <dc:creator>Silvia Lozano Moledo</dc:creator>
  <cp:lastModifiedBy>Joan Esteve Pellicer</cp:lastModifiedBy>
  <cp:revision>34</cp:revision>
  <cp:lastPrinted>2025-03-19T13:38:35Z</cp:lastPrinted>
  <dcterms:created xsi:type="dcterms:W3CDTF">2006-08-16T00:00:00Z</dcterms:created>
  <dcterms:modified xsi:type="dcterms:W3CDTF">2025-09-19T10:05:25Z</dcterms:modified>
  <dc:identifier>DAGgwOPdPyA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0x010100F49E544A08B23F449E4E8F112971B7BF</vt:lpwstr>
  </property>
  <property fmtid="{D5CDD505-2E9C-101B-9397-08002B2CF9AE}" pid="3" name="_dlc_DocIdItemGuid">
    <vt:lpwstr>d5efd82b-7fdd-47e1-af67-9614e6d7c298</vt:lpwstr>
  </property>
  <property fmtid="{D5CDD505-2E9C-101B-9397-08002B2CF9AE}" pid="4" name="MediaServiceImageTags">
    <vt:lpwstr/>
  </property>
</Properties>
</file>