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pitchFamily="2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5.svg"/><Relationship Id="rId4" Type="http://schemas.openxmlformats.org/officeDocument/2006/relationships/image" Target="../media/image1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rgbClr val="0073C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7785" y="4307574"/>
            <a:ext cx="6296431" cy="2128453"/>
            <a:chOff x="0" y="0"/>
            <a:chExt cx="2357946" cy="79708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550327"/>
            <a:ext cx="6274862" cy="3421147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71195" y="1216270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Busquem: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30" y="1862289"/>
            <a:ext cx="0" cy="9313351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19324" y="60373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212103"/>
            <a:ext cx="5134515" cy="9485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099" b="1" dirty="0">
                <a:latin typeface="Montserrat"/>
                <a:ea typeface="Montserrat"/>
                <a:cs typeface="Montserrat"/>
                <a:sym typeface="Montserrat"/>
              </a:rPr>
              <a:t>Grau </a:t>
            </a:r>
            <a:r>
              <a:rPr lang="en-US" sz="1099" b="1" dirty="0" err="1">
                <a:latin typeface="Montserrat"/>
                <a:ea typeface="Montserrat"/>
                <a:cs typeface="Montserrat"/>
                <a:sym typeface="Montserrat"/>
              </a:rPr>
              <a:t>Infermeria</a:t>
            </a:r>
            <a:endParaRPr lang="en-US" sz="1099" b="1" u="none" strike="noStrik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Es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valorarà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experiència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dins del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servei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d’hospitalització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predisposició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per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treball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en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equip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iniciativa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amb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activitats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per la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millorar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funiconament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 del </a:t>
            </a:r>
            <a:r>
              <a:rPr lang="en-US" sz="1099" u="none" strike="noStrike" dirty="0" err="1">
                <a:latin typeface="Montserrat"/>
                <a:ea typeface="Montserrat"/>
                <a:cs typeface="Montserrat"/>
                <a:sym typeface="Montserrat"/>
              </a:rPr>
              <a:t>servei</a:t>
            </a:r>
            <a:r>
              <a:rPr lang="en-U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0" lvl="0" indent="0" algn="l">
              <a:lnSpc>
                <a:spcPts val="1539"/>
              </a:lnSpc>
              <a:spcBef>
                <a:spcPct val="0"/>
              </a:spcBef>
            </a:pP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1270" y="669668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 t’oferim?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81270" y="4809364"/>
            <a:ext cx="5134515" cy="1140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Formar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part d’un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equip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multidisciplinari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Incorporació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en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torn </a:t>
            </a: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matí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amb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contracte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temporal de </a:t>
            </a: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llarga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kumimoji="0" 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durada</a:t>
            </a: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Bold"/>
              <a:ea typeface="Montserrat Bold"/>
              <a:cs typeface="Montserrat Bold"/>
              <a:sym typeface="Montserrat Bold"/>
            </a:endParaRP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Salari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segons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conveni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SISCAT</a:t>
            </a:r>
          </a:p>
          <a:p>
            <a:pPr marL="237491" marR="0" lvl="1" indent="-118745" algn="l" defTabSz="914400" rtl="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Jornada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completa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Hospitalet Sociosanitari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d’Hospitalet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93694" y="7040627"/>
            <a:ext cx="5001249" cy="28581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una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organització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sanitària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i social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ofereix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una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assistència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qualitat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i 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acompanya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 les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persones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al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llarg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la seva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vida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per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tal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siguin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autònomes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Oferim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serveis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sanitaris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(primària 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especialitzada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), socials 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sociosanitaris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amb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13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centres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treball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situats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l'àrea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Barcelona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l'Hospitalet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Llobregat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Baix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Llobregat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Actualment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3.500 professionals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que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treballem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manera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conjunta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per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garantir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continuïtat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assistencial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més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al CSI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ens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caracteritzem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per un 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ambient de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treball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proper,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segur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i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inclusiu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,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on valorem la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flexibilitat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benestar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desenvolupament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cada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persona del </a:t>
            </a:r>
            <a:r>
              <a:rPr lang="en-US" sz="1100" dirty="0" err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nostre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equip.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9201" y="10139937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el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teu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CV a seleccio@csi.cat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indicant 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l'assumpte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referència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E5225 i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mitjà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pel qual has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conegut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l'oferta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46471" y="5999991"/>
            <a:ext cx="2923396" cy="3008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avantatges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formar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71195" y="1522108"/>
            <a:ext cx="3008296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n-US" sz="1994" b="1" dirty="0" err="1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Infermer</a:t>
            </a:r>
            <a:r>
              <a:rPr lang="en-US" sz="1994" b="1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/a </a:t>
            </a:r>
            <a:r>
              <a:rPr lang="en-US" sz="1994" b="1" dirty="0">
                <a:solidFill>
                  <a:schemeClr val="bg1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PADES</a:t>
            </a: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71054C1A-043D-42D7-8E5A-56E3A5C20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3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96790" y="4160632"/>
            <a:ext cx="6296431" cy="2348272"/>
            <a:chOff x="0" y="-28575"/>
            <a:chExt cx="2357946" cy="82565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12486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78569" y="6337420"/>
            <a:ext cx="6274862" cy="3833935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71195" y="1216270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dirty="0" err="1">
                <a:latin typeface="Montserrat"/>
                <a:ea typeface="Montserrat"/>
                <a:cs typeface="Montserrat"/>
                <a:sym typeface="Montserrat"/>
              </a:rPr>
              <a:t>Buscamos</a:t>
            </a:r>
            <a:r>
              <a:rPr lang="en-U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>
            <a:off x="1183465" y="2506218"/>
            <a:ext cx="11565" cy="8669422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58706" y="57638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10810" y="3212717"/>
            <a:ext cx="5134515" cy="75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b="1" dirty="0">
                <a:latin typeface="Montserrat"/>
                <a:ea typeface="Montserrat"/>
                <a:cs typeface="Montserrat"/>
                <a:sym typeface="Montserrat"/>
              </a:rPr>
              <a:t>Grado en enfermería</a:t>
            </a:r>
            <a:r>
              <a:rPr lang="es-ES" sz="1099" b="1" u="none" strike="noStrike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Se valorará experiencia dentro del servicio de hospitalización, predisposición por trabajo en equipo e iniciativa con actividades para mejorar el funcionamiento del servicio.</a:t>
            </a:r>
            <a:endParaRPr lang="en-US" sz="1099" u="none" strike="noStrik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3816" y="656496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630302" y="4864485"/>
            <a:ext cx="5134515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Formar parte de un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equipo multidisciplinar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 Incorporación en turno mañana con contrato temporal de </a:t>
            </a:r>
            <a:r>
              <a:rPr lang="es-ES" sz="1100" b="1">
                <a:latin typeface="Montserrat"/>
                <a:ea typeface="Montserrat"/>
                <a:cs typeface="Montserrat"/>
                <a:sym typeface="Montserrat"/>
              </a:rPr>
              <a:t>larga duración</a:t>
            </a:r>
            <a:endParaRPr lang="es-ES" sz="11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Salario según convenio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SISCAT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Jornada completa 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en el Hospital Sociosanitario de Hospitalet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endParaRPr lang="en-US" sz="1100" dirty="0">
              <a:solidFill>
                <a:srgbClr val="C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634092" y="6924465"/>
            <a:ext cx="5001249" cy="31491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Somos una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organización sanitaria y social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que ofrece una asistencia de calidad y que acompaña a las personas a lo largo de su vida, a fin de que sean autónomas.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solidFill>
                <a:srgbClr val="1F1F1F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Ofrecemos servicios sanitarios (primaria y especializada), sociales y sociosanitarios, con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13 centros de trabajo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situados en el área de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Barcelona, ​​Hospitalet de Llobregat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y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Baix Llobregat.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solidFill>
                <a:srgbClr val="1F1F1F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Actualmente, somos más de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3.500 profesionales 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que trabajamos de forma conjunta para garantizar la continuidad asistencial.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1100" dirty="0">
              <a:solidFill>
                <a:srgbClr val="1F1F1F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Además, en el CSI nos caracterizamos por un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ambiente de trabajo cercano, seguro e inclusivo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donde valoramos la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flexibilidad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,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bienestar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y </a:t>
            </a:r>
            <a:r>
              <a:rPr kumimoji="0" lang="es-ES" altLang="es-ES" sz="1100" b="1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desarrollo</a:t>
            </a: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rgbClr val="1F1F1F"/>
                </a:solidFill>
                <a:effectLst/>
                <a:latin typeface="inherit"/>
              </a:rPr>
              <a:t> de cada persona de nuestro equipo.</a:t>
            </a:r>
            <a:r>
              <a:rPr kumimoji="0" lang="es-ES" altLang="es-ES" sz="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</a:endParaRPr>
          </a:p>
          <a:p>
            <a:pPr algn="l"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60414" y="10264574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 dirty="0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seleccio@csi.cat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E5225 y el medio por el cual has conocido la 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90997" y="5841195"/>
            <a:ext cx="4678382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s-ES" sz="10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Descubre más ventajas de formar parte del CSI 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71195" y="1522108"/>
            <a:ext cx="3287842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Enfermero/a PADES</a:t>
            </a:r>
          </a:p>
        </p:txBody>
      </p:sp>
      <p:sp>
        <p:nvSpPr>
          <p:cNvPr id="47" name="Rectangle 1">
            <a:extLst>
              <a:ext uri="{FF2B5EF4-FFF2-40B4-BE49-F238E27FC236}">
                <a16:creationId xmlns:a16="http://schemas.microsoft.com/office/drawing/2014/main" id="{2C645A68-8816-4339-8410-512F26AC1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3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93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464DZQEW6WJR-119707282-53200</_dlc_DocId>
    <_dlc_DocIdUrl xmlns="3ea03929-fffa-4420-b641-51a467d71321">
      <Url>https://consorciorg.sharepoint.com/sites/ARXIU/_layouts/15/DocIdRedir.aspx?ID=464DZQEW6WJR-119707282-53200</Url>
      <Description>464DZQEW6WJR-119707282-53200</Description>
    </_dlc_DocIdUrl>
  </documentManagement>
</p:properties>
</file>

<file path=customXml/itemProps1.xml><?xml version="1.0" encoding="utf-8"?>
<ds:datastoreItem xmlns:ds="http://schemas.openxmlformats.org/officeDocument/2006/customXml" ds:itemID="{7E5CB68E-8D72-41B8-B928-9A0912B0AFD0}"/>
</file>

<file path=customXml/itemProps2.xml><?xml version="1.0" encoding="utf-8"?>
<ds:datastoreItem xmlns:ds="http://schemas.openxmlformats.org/officeDocument/2006/customXml" ds:itemID="{CC1AE3CA-A39E-4F32-A502-E5903ACDEDB6}"/>
</file>

<file path=customXml/itemProps3.xml><?xml version="1.0" encoding="utf-8"?>
<ds:datastoreItem xmlns:ds="http://schemas.openxmlformats.org/officeDocument/2006/customXml" ds:itemID="{FC21E453-11F6-49B2-B551-CD583B0B123F}"/>
</file>

<file path=customXml/itemProps4.xml><?xml version="1.0" encoding="utf-8"?>
<ds:datastoreItem xmlns:ds="http://schemas.openxmlformats.org/officeDocument/2006/customXml" ds:itemID="{63B6F707-846D-4B8A-970F-C8F5B4FB4749}"/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479</Words>
  <Application>Microsoft Office PowerPoint</Application>
  <PresentationFormat>Personalizado</PresentationFormat>
  <Paragraphs>49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Montserrat Classic Bold</vt:lpstr>
      <vt:lpstr>Montserrat</vt:lpstr>
      <vt:lpstr>Arial</vt:lpstr>
      <vt:lpstr>Montserrat Bold</vt:lpstr>
      <vt:lpstr>Calibri</vt:lpstr>
      <vt:lpstr>inherit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Joan Esteve Pellicer</cp:lastModifiedBy>
  <cp:revision>21</cp:revision>
  <cp:lastPrinted>2025-03-18T11:07:35Z</cp:lastPrinted>
  <dcterms:created xsi:type="dcterms:W3CDTF">2006-08-16T00:00:00Z</dcterms:created>
  <dcterms:modified xsi:type="dcterms:W3CDTF">2025-06-13T11:13:19Z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1fa4e9f2-7677-4323-91a3-ac58d2cbf5d0</vt:lpwstr>
  </property>
</Properties>
</file>