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8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1.xml" ContentType="application/vnd.openxmlformats-officedocument.theme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147473713" r:id="rId2"/>
    <p:sldId id="576" r:id="rId3"/>
    <p:sldId id="2147473710" r:id="rId4"/>
    <p:sldId id="2147473598" r:id="rId5"/>
    <p:sldId id="2147473694" r:id="rId6"/>
    <p:sldId id="2147473589" r:id="rId7"/>
    <p:sldId id="2147473707" r:id="rId8"/>
    <p:sldId id="271" r:id="rId9"/>
    <p:sldId id="2147473697" r:id="rId10"/>
    <p:sldId id="2147473722" r:id="rId11"/>
    <p:sldId id="2147473712" r:id="rId12"/>
    <p:sldId id="2147473725" r:id="rId13"/>
    <p:sldId id="2147473726" r:id="rId14"/>
    <p:sldId id="2147473724" r:id="rId15"/>
    <p:sldId id="2147473727" r:id="rId16"/>
    <p:sldId id="2147473728" r:id="rId17"/>
    <p:sldId id="2147473437" r:id="rId1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1EDE73-2AE8-DA44-A5AD-B6B9FD12271A}" v="242" dt="2025-01-28T00:09:01.6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3"/>
    <p:restoredTop sz="94694"/>
  </p:normalViewPr>
  <p:slideViewPr>
    <p:cSldViewPr snapToGrid="0">
      <p:cViewPr varScale="1">
        <p:scale>
          <a:sx n="94" d="100"/>
          <a:sy n="94" d="100"/>
        </p:scale>
        <p:origin x="88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453306-46BE-3947-B1D5-B79ED7271E17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/>
      <dgm:spPr/>
      <dgm:t>
        <a:bodyPr/>
        <a:lstStyle/>
        <a:p>
          <a:endParaRPr lang="es-ES"/>
        </a:p>
      </dgm:t>
    </dgm:pt>
    <dgm:pt modelId="{DAD7B51A-3D1A-994D-B7B1-4D744862DB26}">
      <dgm:prSet/>
      <dgm:spPr/>
      <dgm:t>
        <a:bodyPr/>
        <a:lstStyle/>
        <a:p>
          <a:pPr algn="ctr"/>
          <a:r>
            <a:rPr lang="ca-ES" noProof="0" dirty="0"/>
            <a:t>RARA</a:t>
          </a:r>
        </a:p>
      </dgm:t>
    </dgm:pt>
    <dgm:pt modelId="{E896C260-C596-ED4E-B7A2-59987E481B7F}" type="parTrans" cxnId="{E9EDF7FD-C9A7-CD46-A4E2-B976EC91C2BE}">
      <dgm:prSet/>
      <dgm:spPr/>
      <dgm:t>
        <a:bodyPr/>
        <a:lstStyle/>
        <a:p>
          <a:pPr algn="ctr"/>
          <a:endParaRPr lang="es-ES"/>
        </a:p>
      </dgm:t>
    </dgm:pt>
    <dgm:pt modelId="{A07FAA15-B182-524C-922C-E01459BD515E}" type="sibTrans" cxnId="{E9EDF7FD-C9A7-CD46-A4E2-B976EC91C2BE}">
      <dgm:prSet/>
      <dgm:spPr/>
      <dgm:t>
        <a:bodyPr/>
        <a:lstStyle/>
        <a:p>
          <a:pPr algn="ctr"/>
          <a:endParaRPr lang="es-ES"/>
        </a:p>
      </dgm:t>
    </dgm:pt>
    <dgm:pt modelId="{ED26A20D-A329-9547-ACF3-CE2BCEB059B2}">
      <dgm:prSet/>
      <dgm:spPr/>
      <dgm:t>
        <a:bodyPr/>
        <a:lstStyle/>
        <a:p>
          <a:pPr algn="ctr"/>
          <a:r>
            <a:rPr lang="ca-ES" noProof="0" dirty="0"/>
            <a:t>DISCAPACITAT</a:t>
          </a:r>
        </a:p>
      </dgm:t>
    </dgm:pt>
    <dgm:pt modelId="{E2977B6F-09A7-C84A-A0A2-1CB8EFE05B9D}" type="parTrans" cxnId="{90915782-2320-3D43-B7A7-121D85E2D40E}">
      <dgm:prSet/>
      <dgm:spPr/>
      <dgm:t>
        <a:bodyPr/>
        <a:lstStyle/>
        <a:p>
          <a:pPr algn="ctr"/>
          <a:endParaRPr lang="es-ES"/>
        </a:p>
      </dgm:t>
    </dgm:pt>
    <dgm:pt modelId="{147F6A97-FF59-0248-B19A-E68469C0E091}" type="sibTrans" cxnId="{90915782-2320-3D43-B7A7-121D85E2D40E}">
      <dgm:prSet/>
      <dgm:spPr/>
      <dgm:t>
        <a:bodyPr/>
        <a:lstStyle/>
        <a:p>
          <a:pPr algn="ctr"/>
          <a:endParaRPr lang="es-ES"/>
        </a:p>
      </dgm:t>
    </dgm:pt>
    <dgm:pt modelId="{F41D3B78-E98E-DE4F-A102-478E0409A398}">
      <dgm:prSet/>
      <dgm:spPr/>
      <dgm:t>
        <a:bodyPr/>
        <a:lstStyle/>
        <a:p>
          <a:pPr algn="ctr"/>
          <a:r>
            <a:rPr lang="ca-ES" noProof="0" dirty="0"/>
            <a:t>LETAL</a:t>
          </a:r>
        </a:p>
      </dgm:t>
    </dgm:pt>
    <dgm:pt modelId="{E58D33A2-060A-1B4F-8FB8-03BC0575BC3C}" type="parTrans" cxnId="{71052158-498B-5A4B-B2CF-4485BA5512D9}">
      <dgm:prSet/>
      <dgm:spPr/>
      <dgm:t>
        <a:bodyPr/>
        <a:lstStyle/>
        <a:p>
          <a:pPr algn="ctr"/>
          <a:endParaRPr lang="es-ES"/>
        </a:p>
      </dgm:t>
    </dgm:pt>
    <dgm:pt modelId="{03AEB71B-5E04-FA40-98BE-D4008B60460A}" type="sibTrans" cxnId="{71052158-498B-5A4B-B2CF-4485BA5512D9}">
      <dgm:prSet/>
      <dgm:spPr/>
      <dgm:t>
        <a:bodyPr/>
        <a:lstStyle/>
        <a:p>
          <a:pPr algn="ctr"/>
          <a:endParaRPr lang="es-ES"/>
        </a:p>
      </dgm:t>
    </dgm:pt>
    <dgm:pt modelId="{43B2D77F-2759-604D-9A8B-971F981E69A6}">
      <dgm:prSet/>
      <dgm:spPr/>
      <dgm:t>
        <a:bodyPr/>
        <a:lstStyle/>
        <a:p>
          <a:pPr algn="ctr"/>
          <a:r>
            <a:rPr lang="ca-ES" noProof="0" dirty="0"/>
            <a:t>NO TRACTAMENT CURATIU</a:t>
          </a:r>
        </a:p>
      </dgm:t>
    </dgm:pt>
    <dgm:pt modelId="{D2752E6F-F207-2E4A-AC3B-EF527C330EC9}" type="parTrans" cxnId="{4EDEA0BF-1EE3-F247-BF4E-8377634F2BA3}">
      <dgm:prSet/>
      <dgm:spPr/>
      <dgm:t>
        <a:bodyPr/>
        <a:lstStyle/>
        <a:p>
          <a:pPr algn="ctr"/>
          <a:endParaRPr lang="es-ES"/>
        </a:p>
      </dgm:t>
    </dgm:pt>
    <dgm:pt modelId="{44770092-C147-5446-A6F2-410DC96112E0}" type="sibTrans" cxnId="{4EDEA0BF-1EE3-F247-BF4E-8377634F2BA3}">
      <dgm:prSet/>
      <dgm:spPr/>
      <dgm:t>
        <a:bodyPr/>
        <a:lstStyle/>
        <a:p>
          <a:pPr algn="ctr"/>
          <a:endParaRPr lang="es-ES"/>
        </a:p>
      </dgm:t>
    </dgm:pt>
    <dgm:pt modelId="{6D20080F-0BE8-0B49-9BBA-4FB671A31869}" type="pres">
      <dgm:prSet presAssocID="{E9453306-46BE-3947-B1D5-B79ED7271E17}" presName="linear" presStyleCnt="0">
        <dgm:presLayoutVars>
          <dgm:animLvl val="lvl"/>
          <dgm:resizeHandles val="exact"/>
        </dgm:presLayoutVars>
      </dgm:prSet>
      <dgm:spPr/>
    </dgm:pt>
    <dgm:pt modelId="{9EB7C1FA-14AF-AC49-950F-1D070EB190C1}" type="pres">
      <dgm:prSet presAssocID="{DAD7B51A-3D1A-994D-B7B1-4D744862DB2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25E06184-A773-EF4B-918E-9437FC63938C}" type="pres">
      <dgm:prSet presAssocID="{A07FAA15-B182-524C-922C-E01459BD515E}" presName="spacer" presStyleCnt="0"/>
      <dgm:spPr/>
    </dgm:pt>
    <dgm:pt modelId="{676C2E0C-6BDA-7C43-B89B-57F18761B3E0}" type="pres">
      <dgm:prSet presAssocID="{ED26A20D-A329-9547-ACF3-CE2BCEB059B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8EF4CFE-54F0-F743-8453-9D0815B9411A}" type="pres">
      <dgm:prSet presAssocID="{147F6A97-FF59-0248-B19A-E68469C0E091}" presName="spacer" presStyleCnt="0"/>
      <dgm:spPr/>
    </dgm:pt>
    <dgm:pt modelId="{A21DA91D-9DBD-284B-AFB0-5DAB86E66505}" type="pres">
      <dgm:prSet presAssocID="{F41D3B78-E98E-DE4F-A102-478E0409A39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0E7DC1D-F275-A34B-87A9-F6C5797C4A33}" type="pres">
      <dgm:prSet presAssocID="{03AEB71B-5E04-FA40-98BE-D4008B60460A}" presName="spacer" presStyleCnt="0"/>
      <dgm:spPr/>
    </dgm:pt>
    <dgm:pt modelId="{D326A691-E54B-E848-9D6B-661C0C9BDBC2}" type="pres">
      <dgm:prSet presAssocID="{43B2D77F-2759-604D-9A8B-971F981E69A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3E507002-7F24-6B47-9526-13D7195F5775}" type="presOf" srcId="{43B2D77F-2759-604D-9A8B-971F981E69A6}" destId="{D326A691-E54B-E848-9D6B-661C0C9BDBC2}" srcOrd="0" destOrd="0" presId="urn:microsoft.com/office/officeart/2005/8/layout/vList2"/>
    <dgm:cxn modelId="{E8E6B50E-C9E0-8948-BAA4-ABB0D921857A}" type="presOf" srcId="{ED26A20D-A329-9547-ACF3-CE2BCEB059B2}" destId="{676C2E0C-6BDA-7C43-B89B-57F18761B3E0}" srcOrd="0" destOrd="0" presId="urn:microsoft.com/office/officeart/2005/8/layout/vList2"/>
    <dgm:cxn modelId="{D05FE62E-4D14-D140-B845-C23DFFE4F519}" type="presOf" srcId="{F41D3B78-E98E-DE4F-A102-478E0409A398}" destId="{A21DA91D-9DBD-284B-AFB0-5DAB86E66505}" srcOrd="0" destOrd="0" presId="urn:microsoft.com/office/officeart/2005/8/layout/vList2"/>
    <dgm:cxn modelId="{71052158-498B-5A4B-B2CF-4485BA5512D9}" srcId="{E9453306-46BE-3947-B1D5-B79ED7271E17}" destId="{F41D3B78-E98E-DE4F-A102-478E0409A398}" srcOrd="2" destOrd="0" parTransId="{E58D33A2-060A-1B4F-8FB8-03BC0575BC3C}" sibTransId="{03AEB71B-5E04-FA40-98BE-D4008B60460A}"/>
    <dgm:cxn modelId="{90915782-2320-3D43-B7A7-121D85E2D40E}" srcId="{E9453306-46BE-3947-B1D5-B79ED7271E17}" destId="{ED26A20D-A329-9547-ACF3-CE2BCEB059B2}" srcOrd="1" destOrd="0" parTransId="{E2977B6F-09A7-C84A-A0A2-1CB8EFE05B9D}" sibTransId="{147F6A97-FF59-0248-B19A-E68469C0E091}"/>
    <dgm:cxn modelId="{D7890D9F-2A02-4E43-95DB-BCF5EA7ADA13}" type="presOf" srcId="{DAD7B51A-3D1A-994D-B7B1-4D744862DB26}" destId="{9EB7C1FA-14AF-AC49-950F-1D070EB190C1}" srcOrd="0" destOrd="0" presId="urn:microsoft.com/office/officeart/2005/8/layout/vList2"/>
    <dgm:cxn modelId="{4EDEA0BF-1EE3-F247-BF4E-8377634F2BA3}" srcId="{E9453306-46BE-3947-B1D5-B79ED7271E17}" destId="{43B2D77F-2759-604D-9A8B-971F981E69A6}" srcOrd="3" destOrd="0" parTransId="{D2752E6F-F207-2E4A-AC3B-EF527C330EC9}" sibTransId="{44770092-C147-5446-A6F2-410DC96112E0}"/>
    <dgm:cxn modelId="{6769E5D5-FB9B-5145-8C0B-EE66AFF0ED89}" type="presOf" srcId="{E9453306-46BE-3947-B1D5-B79ED7271E17}" destId="{6D20080F-0BE8-0B49-9BBA-4FB671A31869}" srcOrd="0" destOrd="0" presId="urn:microsoft.com/office/officeart/2005/8/layout/vList2"/>
    <dgm:cxn modelId="{E9EDF7FD-C9A7-CD46-A4E2-B976EC91C2BE}" srcId="{E9453306-46BE-3947-B1D5-B79ED7271E17}" destId="{DAD7B51A-3D1A-994D-B7B1-4D744862DB26}" srcOrd="0" destOrd="0" parTransId="{E896C260-C596-ED4E-B7A2-59987E481B7F}" sibTransId="{A07FAA15-B182-524C-922C-E01459BD515E}"/>
    <dgm:cxn modelId="{FC2F9B31-44B2-6E45-8260-E22C0DC2DF4D}" type="presParOf" srcId="{6D20080F-0BE8-0B49-9BBA-4FB671A31869}" destId="{9EB7C1FA-14AF-AC49-950F-1D070EB190C1}" srcOrd="0" destOrd="0" presId="urn:microsoft.com/office/officeart/2005/8/layout/vList2"/>
    <dgm:cxn modelId="{B97CB33E-BEA5-D846-B60D-1BCF8A07D447}" type="presParOf" srcId="{6D20080F-0BE8-0B49-9BBA-4FB671A31869}" destId="{25E06184-A773-EF4B-918E-9437FC63938C}" srcOrd="1" destOrd="0" presId="urn:microsoft.com/office/officeart/2005/8/layout/vList2"/>
    <dgm:cxn modelId="{83CC67D5-7457-6940-A2B1-F2672176B85A}" type="presParOf" srcId="{6D20080F-0BE8-0B49-9BBA-4FB671A31869}" destId="{676C2E0C-6BDA-7C43-B89B-57F18761B3E0}" srcOrd="2" destOrd="0" presId="urn:microsoft.com/office/officeart/2005/8/layout/vList2"/>
    <dgm:cxn modelId="{31C50466-F07E-1247-B3C6-809C191F6700}" type="presParOf" srcId="{6D20080F-0BE8-0B49-9BBA-4FB671A31869}" destId="{78EF4CFE-54F0-F743-8453-9D0815B9411A}" srcOrd="3" destOrd="0" presId="urn:microsoft.com/office/officeart/2005/8/layout/vList2"/>
    <dgm:cxn modelId="{C566333E-4143-6D46-BC16-3FF24604C2A1}" type="presParOf" srcId="{6D20080F-0BE8-0B49-9BBA-4FB671A31869}" destId="{A21DA91D-9DBD-284B-AFB0-5DAB86E66505}" srcOrd="4" destOrd="0" presId="urn:microsoft.com/office/officeart/2005/8/layout/vList2"/>
    <dgm:cxn modelId="{B4EC3D2A-A798-6F44-9DBC-DE111BCD985B}" type="presParOf" srcId="{6D20080F-0BE8-0B49-9BBA-4FB671A31869}" destId="{F0E7DC1D-F275-A34B-87A9-F6C5797C4A33}" srcOrd="5" destOrd="0" presId="urn:microsoft.com/office/officeart/2005/8/layout/vList2"/>
    <dgm:cxn modelId="{393DAC9A-D98F-F949-AFF7-229E31AAD3BA}" type="presParOf" srcId="{6D20080F-0BE8-0B49-9BBA-4FB671A31869}" destId="{D326A691-E54B-E848-9D6B-661C0C9BDBC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8E9891-4BF8-DE41-B7BD-92A1EABC663E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0092D49A-9DA9-E74E-80F5-5FA485CD5664}">
      <dgm:prSet/>
      <dgm:spPr/>
      <dgm:t>
        <a:bodyPr/>
        <a:lstStyle/>
        <a:p>
          <a:r>
            <a:rPr lang="ca-ES" dirty="0"/>
            <a:t>Millorar la qualitat de vida i l'accés als serveis especialitzats de persones afectades d’ELA i altres processos d’alta complexitat i curs irreversible. </a:t>
          </a:r>
          <a:endParaRPr lang="es-ES" dirty="0"/>
        </a:p>
      </dgm:t>
    </dgm:pt>
    <dgm:pt modelId="{8B770AC8-F0B4-FD45-8A2E-54E06A5F016B}" type="parTrans" cxnId="{3F241642-BCB8-0A44-9014-6B72982DD28F}">
      <dgm:prSet/>
      <dgm:spPr/>
      <dgm:t>
        <a:bodyPr/>
        <a:lstStyle/>
        <a:p>
          <a:endParaRPr lang="es-ES"/>
        </a:p>
      </dgm:t>
    </dgm:pt>
    <dgm:pt modelId="{9609133A-0D45-8A45-9301-949706195547}" type="sibTrans" cxnId="{3F241642-BCB8-0A44-9014-6B72982DD28F}">
      <dgm:prSet/>
      <dgm:spPr/>
      <dgm:t>
        <a:bodyPr/>
        <a:lstStyle/>
        <a:p>
          <a:endParaRPr lang="es-ES"/>
        </a:p>
      </dgm:t>
    </dgm:pt>
    <dgm:pt modelId="{45CEA505-6E7E-F24A-883C-873B5FFF7681}">
      <dgm:prSet/>
      <dgm:spPr/>
      <dgm:t>
        <a:bodyPr/>
        <a:lstStyle/>
        <a:p>
          <a:r>
            <a:rPr lang="ca-ES" dirty="0"/>
            <a:t>Establir el marc que reflecteixi el compromís de la societat per assegurar un tracte digne, respectuós i adequats, tenint en compte el temps reduït de la seva supervivència.</a:t>
          </a:r>
          <a:endParaRPr lang="es-ES" dirty="0"/>
        </a:p>
      </dgm:t>
    </dgm:pt>
    <dgm:pt modelId="{4A140FF6-A3A2-FA41-BC8E-36788E81BFDC}" type="parTrans" cxnId="{BED774DE-796C-BA4A-B9EB-41D51DD9DF4A}">
      <dgm:prSet/>
      <dgm:spPr/>
      <dgm:t>
        <a:bodyPr/>
        <a:lstStyle/>
        <a:p>
          <a:endParaRPr lang="es-ES"/>
        </a:p>
      </dgm:t>
    </dgm:pt>
    <dgm:pt modelId="{3D9A161E-52CB-8C4C-A849-A6109CAEB8E6}" type="sibTrans" cxnId="{BED774DE-796C-BA4A-B9EB-41D51DD9DF4A}">
      <dgm:prSet/>
      <dgm:spPr/>
      <dgm:t>
        <a:bodyPr/>
        <a:lstStyle/>
        <a:p>
          <a:endParaRPr lang="es-ES"/>
        </a:p>
      </dgm:t>
    </dgm:pt>
    <dgm:pt modelId="{AF48E98D-DDDF-0C48-8F9C-C16B949D622F}" type="pres">
      <dgm:prSet presAssocID="{798E9891-4BF8-DE41-B7BD-92A1EABC663E}" presName="linear" presStyleCnt="0">
        <dgm:presLayoutVars>
          <dgm:animLvl val="lvl"/>
          <dgm:resizeHandles val="exact"/>
        </dgm:presLayoutVars>
      </dgm:prSet>
      <dgm:spPr/>
    </dgm:pt>
    <dgm:pt modelId="{F8346072-D931-D449-949A-68D308088EE5}" type="pres">
      <dgm:prSet presAssocID="{0092D49A-9DA9-E74E-80F5-5FA485CD566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654E33B-25AA-5D40-9758-A64F2E3E68B1}" type="pres">
      <dgm:prSet presAssocID="{9609133A-0D45-8A45-9301-949706195547}" presName="spacer" presStyleCnt="0"/>
      <dgm:spPr/>
    </dgm:pt>
    <dgm:pt modelId="{2D5A7D94-2ABA-DA40-B706-3493CD0B04EF}" type="pres">
      <dgm:prSet presAssocID="{45CEA505-6E7E-F24A-883C-873B5FFF768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98BE0E09-2671-A443-B175-F1B30AE95EB9}" type="presOf" srcId="{798E9891-4BF8-DE41-B7BD-92A1EABC663E}" destId="{AF48E98D-DDDF-0C48-8F9C-C16B949D622F}" srcOrd="0" destOrd="0" presId="urn:microsoft.com/office/officeart/2005/8/layout/vList2"/>
    <dgm:cxn modelId="{3F241642-BCB8-0A44-9014-6B72982DD28F}" srcId="{798E9891-4BF8-DE41-B7BD-92A1EABC663E}" destId="{0092D49A-9DA9-E74E-80F5-5FA485CD5664}" srcOrd="0" destOrd="0" parTransId="{8B770AC8-F0B4-FD45-8A2E-54E06A5F016B}" sibTransId="{9609133A-0D45-8A45-9301-949706195547}"/>
    <dgm:cxn modelId="{9383AEBC-8A1D-5B48-A515-0B080024600D}" type="presOf" srcId="{45CEA505-6E7E-F24A-883C-873B5FFF7681}" destId="{2D5A7D94-2ABA-DA40-B706-3493CD0B04EF}" srcOrd="0" destOrd="0" presId="urn:microsoft.com/office/officeart/2005/8/layout/vList2"/>
    <dgm:cxn modelId="{E4FF83C8-F561-0843-9E9F-9AB21E704834}" type="presOf" srcId="{0092D49A-9DA9-E74E-80F5-5FA485CD5664}" destId="{F8346072-D931-D449-949A-68D308088EE5}" srcOrd="0" destOrd="0" presId="urn:microsoft.com/office/officeart/2005/8/layout/vList2"/>
    <dgm:cxn modelId="{BED774DE-796C-BA4A-B9EB-41D51DD9DF4A}" srcId="{798E9891-4BF8-DE41-B7BD-92A1EABC663E}" destId="{45CEA505-6E7E-F24A-883C-873B5FFF7681}" srcOrd="1" destOrd="0" parTransId="{4A140FF6-A3A2-FA41-BC8E-36788E81BFDC}" sibTransId="{3D9A161E-52CB-8C4C-A849-A6109CAEB8E6}"/>
    <dgm:cxn modelId="{B300E2E0-4584-1B47-87D1-D8A92DD752D1}" type="presParOf" srcId="{AF48E98D-DDDF-0C48-8F9C-C16B949D622F}" destId="{F8346072-D931-D449-949A-68D308088EE5}" srcOrd="0" destOrd="0" presId="urn:microsoft.com/office/officeart/2005/8/layout/vList2"/>
    <dgm:cxn modelId="{7E535807-6365-7447-8ED7-325AC00BD8F8}" type="presParOf" srcId="{AF48E98D-DDDF-0C48-8F9C-C16B949D622F}" destId="{6654E33B-25AA-5D40-9758-A64F2E3E68B1}" srcOrd="1" destOrd="0" presId="urn:microsoft.com/office/officeart/2005/8/layout/vList2"/>
    <dgm:cxn modelId="{1EA3801A-4E7E-5F46-96B6-913B301AFBA2}" type="presParOf" srcId="{AF48E98D-DDDF-0C48-8F9C-C16B949D622F}" destId="{2D5A7D94-2ABA-DA40-B706-3493CD0B04E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D84712-B8DC-48F8-BD8E-8B67736CE92E}" type="doc">
      <dgm:prSet loTypeId="urn:microsoft.com/office/officeart/2005/8/layout/cycle8" loCatId="cycl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25AB5FA-7943-4454-82E3-9B3ADA087F48}">
      <dgm:prSet phldrT="[Text]" custT="1"/>
      <dgm:spPr/>
      <dgm:t>
        <a:bodyPr/>
        <a:lstStyle/>
        <a:p>
          <a:r>
            <a:rPr lang="ca-ES" sz="2400" noProof="0" dirty="0"/>
            <a:t>Fatiga</a:t>
          </a:r>
        </a:p>
      </dgm:t>
    </dgm:pt>
    <dgm:pt modelId="{A6971395-103E-4FEE-A6A7-58A53FBDD855}" type="parTrans" cxnId="{9F224EA6-0AAD-4D01-87C2-1569C60241DA}">
      <dgm:prSet/>
      <dgm:spPr/>
      <dgm:t>
        <a:bodyPr/>
        <a:lstStyle/>
        <a:p>
          <a:endParaRPr lang="es-ES" sz="8000"/>
        </a:p>
      </dgm:t>
    </dgm:pt>
    <dgm:pt modelId="{277197CF-B0E2-4D39-B78F-E6231A9E889E}" type="sibTrans" cxnId="{9F224EA6-0AAD-4D01-87C2-1569C60241DA}">
      <dgm:prSet/>
      <dgm:spPr/>
      <dgm:t>
        <a:bodyPr/>
        <a:lstStyle/>
        <a:p>
          <a:endParaRPr lang="es-ES" sz="8000"/>
        </a:p>
      </dgm:t>
    </dgm:pt>
    <dgm:pt modelId="{8490CC5E-9A10-4C02-A4BA-E764F8E2751D}">
      <dgm:prSet phldrT="[Text]" custT="1"/>
      <dgm:spPr/>
      <dgm:t>
        <a:bodyPr/>
        <a:lstStyle/>
        <a:p>
          <a:r>
            <a:rPr lang="ca-ES" sz="2400" noProof="0" dirty="0"/>
            <a:t>Temps</a:t>
          </a:r>
        </a:p>
      </dgm:t>
    </dgm:pt>
    <dgm:pt modelId="{29BB5C7C-997A-4A15-A1B9-9CD667D202AC}" type="parTrans" cxnId="{87BAC3EF-C346-43AD-90B4-631FFC2CEC36}">
      <dgm:prSet/>
      <dgm:spPr/>
      <dgm:t>
        <a:bodyPr/>
        <a:lstStyle/>
        <a:p>
          <a:endParaRPr lang="es-ES" sz="8000"/>
        </a:p>
      </dgm:t>
    </dgm:pt>
    <dgm:pt modelId="{82E8BD29-B8C1-4A6B-A66D-C1F937742A93}" type="sibTrans" cxnId="{87BAC3EF-C346-43AD-90B4-631FFC2CEC36}">
      <dgm:prSet/>
      <dgm:spPr/>
      <dgm:t>
        <a:bodyPr/>
        <a:lstStyle/>
        <a:p>
          <a:endParaRPr lang="es-ES" sz="8000"/>
        </a:p>
      </dgm:t>
    </dgm:pt>
    <dgm:pt modelId="{16CD7D1C-FE80-4C0B-98BA-BB7D63794D12}">
      <dgm:prSet phldrT="[Text]" custT="1"/>
      <dgm:spPr/>
      <dgm:t>
        <a:bodyPr/>
        <a:lstStyle/>
        <a:p>
          <a:r>
            <a:rPr lang="ca-ES" sz="2400" noProof="0" dirty="0"/>
            <a:t>Distàncies</a:t>
          </a:r>
        </a:p>
      </dgm:t>
    </dgm:pt>
    <dgm:pt modelId="{1BAFB883-98A9-4E3A-9A50-5FF6C4496A0F}" type="parTrans" cxnId="{58C9B029-73B4-444E-A746-2478A90299F5}">
      <dgm:prSet/>
      <dgm:spPr/>
      <dgm:t>
        <a:bodyPr/>
        <a:lstStyle/>
        <a:p>
          <a:endParaRPr lang="es-ES" sz="8000"/>
        </a:p>
      </dgm:t>
    </dgm:pt>
    <dgm:pt modelId="{AC212289-A762-4B4A-B1BD-955556A2F1AA}" type="sibTrans" cxnId="{58C9B029-73B4-444E-A746-2478A90299F5}">
      <dgm:prSet/>
      <dgm:spPr/>
      <dgm:t>
        <a:bodyPr/>
        <a:lstStyle/>
        <a:p>
          <a:endParaRPr lang="es-ES" sz="8000"/>
        </a:p>
      </dgm:t>
    </dgm:pt>
    <dgm:pt modelId="{CB491BEA-348E-467C-B70A-BFD2B3668776}">
      <dgm:prSet phldrT="[Text]" custT="1"/>
      <dgm:spPr/>
      <dgm:t>
        <a:bodyPr/>
        <a:lstStyle/>
        <a:p>
          <a:r>
            <a:rPr lang="ca-ES" sz="1800" noProof="0" dirty="0"/>
            <a:t>Conciliació  familiar/laboral</a:t>
          </a:r>
        </a:p>
      </dgm:t>
    </dgm:pt>
    <dgm:pt modelId="{B5CE2E7E-E442-45F8-8379-975D77594B78}" type="parTrans" cxnId="{0C9824BC-0425-4BB8-9A50-5D38EDE68A9D}">
      <dgm:prSet/>
      <dgm:spPr/>
      <dgm:t>
        <a:bodyPr/>
        <a:lstStyle/>
        <a:p>
          <a:endParaRPr lang="es-ES" sz="8000"/>
        </a:p>
      </dgm:t>
    </dgm:pt>
    <dgm:pt modelId="{21634AF8-4CEC-442B-BEE7-40DC88B9EA77}" type="sibTrans" cxnId="{0C9824BC-0425-4BB8-9A50-5D38EDE68A9D}">
      <dgm:prSet/>
      <dgm:spPr/>
      <dgm:t>
        <a:bodyPr/>
        <a:lstStyle/>
        <a:p>
          <a:endParaRPr lang="es-ES" sz="8000"/>
        </a:p>
      </dgm:t>
    </dgm:pt>
    <dgm:pt modelId="{02C1820B-D296-4B1E-A8FD-D8A83FE55F41}">
      <dgm:prSet phldrT="[Text]" custT="1"/>
      <dgm:spPr/>
      <dgm:t>
        <a:bodyPr/>
        <a:lstStyle/>
        <a:p>
          <a:r>
            <a:rPr lang="ca-ES" sz="2400" noProof="0" dirty="0"/>
            <a:t>Situació funcional</a:t>
          </a:r>
        </a:p>
      </dgm:t>
    </dgm:pt>
    <dgm:pt modelId="{C8068666-508E-4987-B903-4A42013DFBFD}" type="parTrans" cxnId="{E25B792D-F190-4E15-9F13-CA30A79CD164}">
      <dgm:prSet/>
      <dgm:spPr/>
      <dgm:t>
        <a:bodyPr/>
        <a:lstStyle/>
        <a:p>
          <a:endParaRPr lang="es-ES" sz="8000"/>
        </a:p>
      </dgm:t>
    </dgm:pt>
    <dgm:pt modelId="{B2EDB6FE-8C7B-46F7-A315-2194AAFA0F85}" type="sibTrans" cxnId="{E25B792D-F190-4E15-9F13-CA30A79CD164}">
      <dgm:prSet/>
      <dgm:spPr/>
      <dgm:t>
        <a:bodyPr/>
        <a:lstStyle/>
        <a:p>
          <a:endParaRPr lang="es-ES" sz="8000"/>
        </a:p>
      </dgm:t>
    </dgm:pt>
    <dgm:pt modelId="{D10D98BA-85E3-4061-9A29-C0A86FB11989}" type="pres">
      <dgm:prSet presAssocID="{2FD84712-B8DC-48F8-BD8E-8B67736CE92E}" presName="compositeShape" presStyleCnt="0">
        <dgm:presLayoutVars>
          <dgm:chMax val="7"/>
          <dgm:dir/>
          <dgm:resizeHandles val="exact"/>
        </dgm:presLayoutVars>
      </dgm:prSet>
      <dgm:spPr/>
    </dgm:pt>
    <dgm:pt modelId="{496564C4-BA43-42A6-8CFA-E2578FF2C5F7}" type="pres">
      <dgm:prSet presAssocID="{2FD84712-B8DC-48F8-BD8E-8B67736CE92E}" presName="wedge1" presStyleLbl="node1" presStyleIdx="0" presStyleCnt="5" custLinFactNeighborX="6021" custLinFactNeighborY="-5487"/>
      <dgm:spPr/>
    </dgm:pt>
    <dgm:pt modelId="{3E0A4763-75B8-4A23-A1DB-BC02548E2099}" type="pres">
      <dgm:prSet presAssocID="{2FD84712-B8DC-48F8-BD8E-8B67736CE92E}" presName="dummy1a" presStyleCnt="0"/>
      <dgm:spPr/>
    </dgm:pt>
    <dgm:pt modelId="{4526A2FE-03A9-447C-AE75-BB1070E94F29}" type="pres">
      <dgm:prSet presAssocID="{2FD84712-B8DC-48F8-BD8E-8B67736CE92E}" presName="dummy1b" presStyleCnt="0"/>
      <dgm:spPr/>
    </dgm:pt>
    <dgm:pt modelId="{3B28ABDD-25B5-4389-9230-A7A328194694}" type="pres">
      <dgm:prSet presAssocID="{2FD84712-B8DC-48F8-BD8E-8B67736CE92E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68715A41-4EC2-447A-97C7-37262EAFAFBF}" type="pres">
      <dgm:prSet presAssocID="{2FD84712-B8DC-48F8-BD8E-8B67736CE92E}" presName="wedge2" presStyleLbl="node1" presStyleIdx="1" presStyleCnt="5" custLinFactNeighborX="8535" custLinFactNeighborY="3348"/>
      <dgm:spPr/>
    </dgm:pt>
    <dgm:pt modelId="{43A3A9FB-A7FE-41D8-88CB-F96DEC5137C6}" type="pres">
      <dgm:prSet presAssocID="{2FD84712-B8DC-48F8-BD8E-8B67736CE92E}" presName="dummy2a" presStyleCnt="0"/>
      <dgm:spPr/>
    </dgm:pt>
    <dgm:pt modelId="{6B48654D-D44B-4AE8-AE95-E27D366A5BC2}" type="pres">
      <dgm:prSet presAssocID="{2FD84712-B8DC-48F8-BD8E-8B67736CE92E}" presName="dummy2b" presStyleCnt="0"/>
      <dgm:spPr/>
    </dgm:pt>
    <dgm:pt modelId="{1D8FA4B7-202D-4C40-A452-5389FD3D7C3C}" type="pres">
      <dgm:prSet presAssocID="{2FD84712-B8DC-48F8-BD8E-8B67736CE92E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F4207403-61A2-4B8A-BD27-A8D03B4B2B44}" type="pres">
      <dgm:prSet presAssocID="{2FD84712-B8DC-48F8-BD8E-8B67736CE92E}" presName="wedge3" presStyleLbl="node1" presStyleIdx="2" presStyleCnt="5" custLinFactNeighborX="0" custLinFactNeighborY="7369"/>
      <dgm:spPr/>
    </dgm:pt>
    <dgm:pt modelId="{0F9FC268-906B-483F-8926-FC891D31EBCF}" type="pres">
      <dgm:prSet presAssocID="{2FD84712-B8DC-48F8-BD8E-8B67736CE92E}" presName="dummy3a" presStyleCnt="0"/>
      <dgm:spPr/>
    </dgm:pt>
    <dgm:pt modelId="{FD389BEC-30E3-4A55-9C1D-826C2FE96352}" type="pres">
      <dgm:prSet presAssocID="{2FD84712-B8DC-48F8-BD8E-8B67736CE92E}" presName="dummy3b" presStyleCnt="0"/>
      <dgm:spPr/>
    </dgm:pt>
    <dgm:pt modelId="{79A47033-036C-4254-953C-65872B06099E}" type="pres">
      <dgm:prSet presAssocID="{2FD84712-B8DC-48F8-BD8E-8B67736CE92E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EB5843C-434C-4F1C-9485-9511CBB9672F}" type="pres">
      <dgm:prSet presAssocID="{2FD84712-B8DC-48F8-BD8E-8B67736CE92E}" presName="wedge4" presStyleLbl="node1" presStyleIdx="3" presStyleCnt="5" custLinFactNeighborX="-10487" custLinFactNeighborY="3348"/>
      <dgm:spPr/>
    </dgm:pt>
    <dgm:pt modelId="{415556AF-21E0-4B8E-8B53-0F32FC0BE7E6}" type="pres">
      <dgm:prSet presAssocID="{2FD84712-B8DC-48F8-BD8E-8B67736CE92E}" presName="dummy4a" presStyleCnt="0"/>
      <dgm:spPr/>
    </dgm:pt>
    <dgm:pt modelId="{93D80EE0-5AF2-4044-8771-1138ADCBF0DE}" type="pres">
      <dgm:prSet presAssocID="{2FD84712-B8DC-48F8-BD8E-8B67736CE92E}" presName="dummy4b" presStyleCnt="0"/>
      <dgm:spPr/>
    </dgm:pt>
    <dgm:pt modelId="{19D936A7-708A-4016-8906-2120D17CC8EB}" type="pres">
      <dgm:prSet presAssocID="{2FD84712-B8DC-48F8-BD8E-8B67736CE92E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9C16F4B-AD2C-4728-A30F-E2BB269C26D5}" type="pres">
      <dgm:prSet presAssocID="{2FD84712-B8DC-48F8-BD8E-8B67736CE92E}" presName="wedge5" presStyleLbl="node1" presStyleIdx="4" presStyleCnt="5" custLinFactNeighborX="-8600" custLinFactNeighborY="-6097"/>
      <dgm:spPr/>
    </dgm:pt>
    <dgm:pt modelId="{970E6139-13A9-4FAE-8E71-85F2ABD3C28F}" type="pres">
      <dgm:prSet presAssocID="{2FD84712-B8DC-48F8-BD8E-8B67736CE92E}" presName="dummy5a" presStyleCnt="0"/>
      <dgm:spPr/>
    </dgm:pt>
    <dgm:pt modelId="{BE302A2C-9A31-413D-8274-6DFD36B2F527}" type="pres">
      <dgm:prSet presAssocID="{2FD84712-B8DC-48F8-BD8E-8B67736CE92E}" presName="dummy5b" presStyleCnt="0"/>
      <dgm:spPr/>
    </dgm:pt>
    <dgm:pt modelId="{694052CD-EE70-4C66-A847-11B2D78DD6AC}" type="pres">
      <dgm:prSet presAssocID="{2FD84712-B8DC-48F8-BD8E-8B67736CE92E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  <dgm:pt modelId="{AB45520E-F87B-4072-872D-386BCEBF4E79}" type="pres">
      <dgm:prSet presAssocID="{277197CF-B0E2-4D39-B78F-E6231A9E889E}" presName="arrowWedge1" presStyleLbl="fgSibTrans2D1" presStyleIdx="0" presStyleCnt="5"/>
      <dgm:spPr/>
    </dgm:pt>
    <dgm:pt modelId="{4234FEFB-268F-43FF-AF6A-D58A1CEAE913}" type="pres">
      <dgm:prSet presAssocID="{82E8BD29-B8C1-4A6B-A66D-C1F937742A93}" presName="arrowWedge2" presStyleLbl="fgSibTrans2D1" presStyleIdx="1" presStyleCnt="5"/>
      <dgm:spPr/>
    </dgm:pt>
    <dgm:pt modelId="{F912DEB0-FA43-48A6-ABE7-6AAE46778ACC}" type="pres">
      <dgm:prSet presAssocID="{AC212289-A762-4B4A-B1BD-955556A2F1AA}" presName="arrowWedge3" presStyleLbl="fgSibTrans2D1" presStyleIdx="2" presStyleCnt="5"/>
      <dgm:spPr/>
    </dgm:pt>
    <dgm:pt modelId="{DCC2E9C3-D9AB-44F0-B1BC-879AD14BC339}" type="pres">
      <dgm:prSet presAssocID="{21634AF8-4CEC-442B-BEE7-40DC88B9EA77}" presName="arrowWedge4" presStyleLbl="fgSibTrans2D1" presStyleIdx="3" presStyleCnt="5"/>
      <dgm:spPr/>
    </dgm:pt>
    <dgm:pt modelId="{074B8AA5-EECC-4837-8E05-54237A8EA970}" type="pres">
      <dgm:prSet presAssocID="{B2EDB6FE-8C7B-46F7-A315-2194AAFA0F85}" presName="arrowWedge5" presStyleLbl="fgSibTrans2D1" presStyleIdx="4" presStyleCnt="5"/>
      <dgm:spPr/>
    </dgm:pt>
  </dgm:ptLst>
  <dgm:cxnLst>
    <dgm:cxn modelId="{58C9B029-73B4-444E-A746-2478A90299F5}" srcId="{2FD84712-B8DC-48F8-BD8E-8B67736CE92E}" destId="{16CD7D1C-FE80-4C0B-98BA-BB7D63794D12}" srcOrd="2" destOrd="0" parTransId="{1BAFB883-98A9-4E3A-9A50-5FF6C4496A0F}" sibTransId="{AC212289-A762-4B4A-B1BD-955556A2F1AA}"/>
    <dgm:cxn modelId="{E25B792D-F190-4E15-9F13-CA30A79CD164}" srcId="{2FD84712-B8DC-48F8-BD8E-8B67736CE92E}" destId="{02C1820B-D296-4B1E-A8FD-D8A83FE55F41}" srcOrd="4" destOrd="0" parTransId="{C8068666-508E-4987-B903-4A42013DFBFD}" sibTransId="{B2EDB6FE-8C7B-46F7-A315-2194AAFA0F85}"/>
    <dgm:cxn modelId="{5BE77D3B-570F-445B-812D-810D17EBE4DF}" type="presOf" srcId="{CB491BEA-348E-467C-B70A-BFD2B3668776}" destId="{8EB5843C-434C-4F1C-9485-9511CBB9672F}" srcOrd="0" destOrd="0" presId="urn:microsoft.com/office/officeart/2005/8/layout/cycle8"/>
    <dgm:cxn modelId="{55006B62-5983-4079-A261-9BE1DEAFDDC5}" type="presOf" srcId="{16CD7D1C-FE80-4C0B-98BA-BB7D63794D12}" destId="{79A47033-036C-4254-953C-65872B06099E}" srcOrd="1" destOrd="0" presId="urn:microsoft.com/office/officeart/2005/8/layout/cycle8"/>
    <dgm:cxn modelId="{1BCF1469-E9C4-4F4D-A1F4-CC3593796804}" type="presOf" srcId="{2FD84712-B8DC-48F8-BD8E-8B67736CE92E}" destId="{D10D98BA-85E3-4061-9A29-C0A86FB11989}" srcOrd="0" destOrd="0" presId="urn:microsoft.com/office/officeart/2005/8/layout/cycle8"/>
    <dgm:cxn modelId="{F3AA1553-D766-4A33-8A00-2896BF1AA8A7}" type="presOf" srcId="{8490CC5E-9A10-4C02-A4BA-E764F8E2751D}" destId="{68715A41-4EC2-447A-97C7-37262EAFAFBF}" srcOrd="0" destOrd="0" presId="urn:microsoft.com/office/officeart/2005/8/layout/cycle8"/>
    <dgm:cxn modelId="{349D4753-6CD4-4F2C-B509-FA58E779A623}" type="presOf" srcId="{A25AB5FA-7943-4454-82E3-9B3ADA087F48}" destId="{496564C4-BA43-42A6-8CFA-E2578FF2C5F7}" srcOrd="0" destOrd="0" presId="urn:microsoft.com/office/officeart/2005/8/layout/cycle8"/>
    <dgm:cxn modelId="{A321637B-F13C-42EC-889D-296923478C22}" type="presOf" srcId="{02C1820B-D296-4B1E-A8FD-D8A83FE55F41}" destId="{19C16F4B-AD2C-4728-A30F-E2BB269C26D5}" srcOrd="0" destOrd="0" presId="urn:microsoft.com/office/officeart/2005/8/layout/cycle8"/>
    <dgm:cxn modelId="{5CE7A89D-5BAE-4D30-BD2F-A53A5912F509}" type="presOf" srcId="{16CD7D1C-FE80-4C0B-98BA-BB7D63794D12}" destId="{F4207403-61A2-4B8A-BD27-A8D03B4B2B44}" srcOrd="0" destOrd="0" presId="urn:microsoft.com/office/officeart/2005/8/layout/cycle8"/>
    <dgm:cxn modelId="{9F224EA6-0AAD-4D01-87C2-1569C60241DA}" srcId="{2FD84712-B8DC-48F8-BD8E-8B67736CE92E}" destId="{A25AB5FA-7943-4454-82E3-9B3ADA087F48}" srcOrd="0" destOrd="0" parTransId="{A6971395-103E-4FEE-A6A7-58A53FBDD855}" sibTransId="{277197CF-B0E2-4D39-B78F-E6231A9E889E}"/>
    <dgm:cxn modelId="{0C9824BC-0425-4BB8-9A50-5D38EDE68A9D}" srcId="{2FD84712-B8DC-48F8-BD8E-8B67736CE92E}" destId="{CB491BEA-348E-467C-B70A-BFD2B3668776}" srcOrd="3" destOrd="0" parTransId="{B5CE2E7E-E442-45F8-8379-975D77594B78}" sibTransId="{21634AF8-4CEC-442B-BEE7-40DC88B9EA77}"/>
    <dgm:cxn modelId="{996AD0C5-00D7-46EC-8ACC-C75A24395CD8}" type="presOf" srcId="{8490CC5E-9A10-4C02-A4BA-E764F8E2751D}" destId="{1D8FA4B7-202D-4C40-A452-5389FD3D7C3C}" srcOrd="1" destOrd="0" presId="urn:microsoft.com/office/officeart/2005/8/layout/cycle8"/>
    <dgm:cxn modelId="{29B963CD-6D27-492C-B314-D20242C45B87}" type="presOf" srcId="{02C1820B-D296-4B1E-A8FD-D8A83FE55F41}" destId="{694052CD-EE70-4C66-A847-11B2D78DD6AC}" srcOrd="1" destOrd="0" presId="urn:microsoft.com/office/officeart/2005/8/layout/cycle8"/>
    <dgm:cxn modelId="{616522E8-4386-47E9-8E5F-541D759F2272}" type="presOf" srcId="{A25AB5FA-7943-4454-82E3-9B3ADA087F48}" destId="{3B28ABDD-25B5-4389-9230-A7A328194694}" srcOrd="1" destOrd="0" presId="urn:microsoft.com/office/officeart/2005/8/layout/cycle8"/>
    <dgm:cxn modelId="{489CAFE9-F18D-48FD-8DDC-B7A9151C4AC7}" type="presOf" srcId="{CB491BEA-348E-467C-B70A-BFD2B3668776}" destId="{19D936A7-708A-4016-8906-2120D17CC8EB}" srcOrd="1" destOrd="0" presId="urn:microsoft.com/office/officeart/2005/8/layout/cycle8"/>
    <dgm:cxn modelId="{87BAC3EF-C346-43AD-90B4-631FFC2CEC36}" srcId="{2FD84712-B8DC-48F8-BD8E-8B67736CE92E}" destId="{8490CC5E-9A10-4C02-A4BA-E764F8E2751D}" srcOrd="1" destOrd="0" parTransId="{29BB5C7C-997A-4A15-A1B9-9CD667D202AC}" sibTransId="{82E8BD29-B8C1-4A6B-A66D-C1F937742A93}"/>
    <dgm:cxn modelId="{13DE46F2-F8F9-456F-AE75-67721E20D120}" type="presParOf" srcId="{D10D98BA-85E3-4061-9A29-C0A86FB11989}" destId="{496564C4-BA43-42A6-8CFA-E2578FF2C5F7}" srcOrd="0" destOrd="0" presId="urn:microsoft.com/office/officeart/2005/8/layout/cycle8"/>
    <dgm:cxn modelId="{D7B87F43-2321-49F3-B040-540C9FB2A1AA}" type="presParOf" srcId="{D10D98BA-85E3-4061-9A29-C0A86FB11989}" destId="{3E0A4763-75B8-4A23-A1DB-BC02548E2099}" srcOrd="1" destOrd="0" presId="urn:microsoft.com/office/officeart/2005/8/layout/cycle8"/>
    <dgm:cxn modelId="{767F7507-1A47-4870-A401-414C4DB00E84}" type="presParOf" srcId="{D10D98BA-85E3-4061-9A29-C0A86FB11989}" destId="{4526A2FE-03A9-447C-AE75-BB1070E94F29}" srcOrd="2" destOrd="0" presId="urn:microsoft.com/office/officeart/2005/8/layout/cycle8"/>
    <dgm:cxn modelId="{588D03AD-0F64-426D-B37A-7620871E7796}" type="presParOf" srcId="{D10D98BA-85E3-4061-9A29-C0A86FB11989}" destId="{3B28ABDD-25B5-4389-9230-A7A328194694}" srcOrd="3" destOrd="0" presId="urn:microsoft.com/office/officeart/2005/8/layout/cycle8"/>
    <dgm:cxn modelId="{C3561A4E-1679-4F40-BBCA-2E290E2CFEFF}" type="presParOf" srcId="{D10D98BA-85E3-4061-9A29-C0A86FB11989}" destId="{68715A41-4EC2-447A-97C7-37262EAFAFBF}" srcOrd="4" destOrd="0" presId="urn:microsoft.com/office/officeart/2005/8/layout/cycle8"/>
    <dgm:cxn modelId="{6203D7FD-157D-4C6E-8896-20CF9B42564D}" type="presParOf" srcId="{D10D98BA-85E3-4061-9A29-C0A86FB11989}" destId="{43A3A9FB-A7FE-41D8-88CB-F96DEC5137C6}" srcOrd="5" destOrd="0" presId="urn:microsoft.com/office/officeart/2005/8/layout/cycle8"/>
    <dgm:cxn modelId="{53B19F29-CC2B-49D8-AD98-41D7B18863BA}" type="presParOf" srcId="{D10D98BA-85E3-4061-9A29-C0A86FB11989}" destId="{6B48654D-D44B-4AE8-AE95-E27D366A5BC2}" srcOrd="6" destOrd="0" presId="urn:microsoft.com/office/officeart/2005/8/layout/cycle8"/>
    <dgm:cxn modelId="{0B61FC9E-5441-498F-9CA8-748A1A300F57}" type="presParOf" srcId="{D10D98BA-85E3-4061-9A29-C0A86FB11989}" destId="{1D8FA4B7-202D-4C40-A452-5389FD3D7C3C}" srcOrd="7" destOrd="0" presId="urn:microsoft.com/office/officeart/2005/8/layout/cycle8"/>
    <dgm:cxn modelId="{AD60E502-EDEC-4BCA-A5A1-E9B220FC7586}" type="presParOf" srcId="{D10D98BA-85E3-4061-9A29-C0A86FB11989}" destId="{F4207403-61A2-4B8A-BD27-A8D03B4B2B44}" srcOrd="8" destOrd="0" presId="urn:microsoft.com/office/officeart/2005/8/layout/cycle8"/>
    <dgm:cxn modelId="{2FEE81E9-1538-44B2-9FDC-7457132317AD}" type="presParOf" srcId="{D10D98BA-85E3-4061-9A29-C0A86FB11989}" destId="{0F9FC268-906B-483F-8926-FC891D31EBCF}" srcOrd="9" destOrd="0" presId="urn:microsoft.com/office/officeart/2005/8/layout/cycle8"/>
    <dgm:cxn modelId="{EF36F657-536C-493C-90B9-54F135B8977A}" type="presParOf" srcId="{D10D98BA-85E3-4061-9A29-C0A86FB11989}" destId="{FD389BEC-30E3-4A55-9C1D-826C2FE96352}" srcOrd="10" destOrd="0" presId="urn:microsoft.com/office/officeart/2005/8/layout/cycle8"/>
    <dgm:cxn modelId="{2FE27389-DF26-4B9D-900C-BC9122EFCEF1}" type="presParOf" srcId="{D10D98BA-85E3-4061-9A29-C0A86FB11989}" destId="{79A47033-036C-4254-953C-65872B06099E}" srcOrd="11" destOrd="0" presId="urn:microsoft.com/office/officeart/2005/8/layout/cycle8"/>
    <dgm:cxn modelId="{3C7FC843-9C0E-4805-BB2F-AA11B26B3851}" type="presParOf" srcId="{D10D98BA-85E3-4061-9A29-C0A86FB11989}" destId="{8EB5843C-434C-4F1C-9485-9511CBB9672F}" srcOrd="12" destOrd="0" presId="urn:microsoft.com/office/officeart/2005/8/layout/cycle8"/>
    <dgm:cxn modelId="{0B02C419-5948-4309-A15A-054B8D1AC7A5}" type="presParOf" srcId="{D10D98BA-85E3-4061-9A29-C0A86FB11989}" destId="{415556AF-21E0-4B8E-8B53-0F32FC0BE7E6}" srcOrd="13" destOrd="0" presId="urn:microsoft.com/office/officeart/2005/8/layout/cycle8"/>
    <dgm:cxn modelId="{3FE1D4DC-CFE8-49ED-8858-2023EAB24C21}" type="presParOf" srcId="{D10D98BA-85E3-4061-9A29-C0A86FB11989}" destId="{93D80EE0-5AF2-4044-8771-1138ADCBF0DE}" srcOrd="14" destOrd="0" presId="urn:microsoft.com/office/officeart/2005/8/layout/cycle8"/>
    <dgm:cxn modelId="{C3A7A885-094B-4AC1-8B8B-EC0D7A479380}" type="presParOf" srcId="{D10D98BA-85E3-4061-9A29-C0A86FB11989}" destId="{19D936A7-708A-4016-8906-2120D17CC8EB}" srcOrd="15" destOrd="0" presId="urn:microsoft.com/office/officeart/2005/8/layout/cycle8"/>
    <dgm:cxn modelId="{7B54B1F8-579D-4EE2-BD90-96D872CBAB18}" type="presParOf" srcId="{D10D98BA-85E3-4061-9A29-C0A86FB11989}" destId="{19C16F4B-AD2C-4728-A30F-E2BB269C26D5}" srcOrd="16" destOrd="0" presId="urn:microsoft.com/office/officeart/2005/8/layout/cycle8"/>
    <dgm:cxn modelId="{09942B7C-8B56-4A7E-9F7C-5477130AF067}" type="presParOf" srcId="{D10D98BA-85E3-4061-9A29-C0A86FB11989}" destId="{970E6139-13A9-4FAE-8E71-85F2ABD3C28F}" srcOrd="17" destOrd="0" presId="urn:microsoft.com/office/officeart/2005/8/layout/cycle8"/>
    <dgm:cxn modelId="{BA1DDC9D-2397-44A9-90DA-25461F5579AC}" type="presParOf" srcId="{D10D98BA-85E3-4061-9A29-C0A86FB11989}" destId="{BE302A2C-9A31-413D-8274-6DFD36B2F527}" srcOrd="18" destOrd="0" presId="urn:microsoft.com/office/officeart/2005/8/layout/cycle8"/>
    <dgm:cxn modelId="{62C0CFAF-0C78-4ED4-AC27-C89207EB7C49}" type="presParOf" srcId="{D10D98BA-85E3-4061-9A29-C0A86FB11989}" destId="{694052CD-EE70-4C66-A847-11B2D78DD6AC}" srcOrd="19" destOrd="0" presId="urn:microsoft.com/office/officeart/2005/8/layout/cycle8"/>
    <dgm:cxn modelId="{21C596A5-988D-4AE5-9695-9A893AC8A87A}" type="presParOf" srcId="{D10D98BA-85E3-4061-9A29-C0A86FB11989}" destId="{AB45520E-F87B-4072-872D-386BCEBF4E79}" srcOrd="20" destOrd="0" presId="urn:microsoft.com/office/officeart/2005/8/layout/cycle8"/>
    <dgm:cxn modelId="{DE96E21D-A040-4B3E-AA3B-5191C3005CEA}" type="presParOf" srcId="{D10D98BA-85E3-4061-9A29-C0A86FB11989}" destId="{4234FEFB-268F-43FF-AF6A-D58A1CEAE913}" srcOrd="21" destOrd="0" presId="urn:microsoft.com/office/officeart/2005/8/layout/cycle8"/>
    <dgm:cxn modelId="{4FEEC2BD-80BB-4090-8A17-2F46EB7EDFF6}" type="presParOf" srcId="{D10D98BA-85E3-4061-9A29-C0A86FB11989}" destId="{F912DEB0-FA43-48A6-ABE7-6AAE46778ACC}" srcOrd="22" destOrd="0" presId="urn:microsoft.com/office/officeart/2005/8/layout/cycle8"/>
    <dgm:cxn modelId="{C981C73D-0AF8-4CC2-8C06-4FD1B58ADACE}" type="presParOf" srcId="{D10D98BA-85E3-4061-9A29-C0A86FB11989}" destId="{DCC2E9C3-D9AB-44F0-B1BC-879AD14BC339}" srcOrd="23" destOrd="0" presId="urn:microsoft.com/office/officeart/2005/8/layout/cycle8"/>
    <dgm:cxn modelId="{3D8087A6-9DDE-407F-BB07-B0CF37875CEE}" type="presParOf" srcId="{D10D98BA-85E3-4061-9A29-C0A86FB11989}" destId="{074B8AA5-EECC-4837-8E05-54237A8EA970}" srcOrd="2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9CC390-129B-CC42-8225-DD5E46072E71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C9663A09-EC88-564C-B8FF-15D94302203C}">
      <dgm:prSet/>
      <dgm:spPr/>
      <dgm:t>
        <a:bodyPr/>
        <a:lstStyle/>
        <a:p>
          <a:r>
            <a:rPr lang="ca-ES" noProof="0" dirty="0"/>
            <a:t>Ventilació mecànica no invasiva</a:t>
          </a:r>
        </a:p>
      </dgm:t>
    </dgm:pt>
    <dgm:pt modelId="{EBB97DFD-0953-1C49-8B70-CD2FE7C2F517}" type="parTrans" cxnId="{0711B7DC-F837-7D49-BE8D-0847BFDD93E0}">
      <dgm:prSet/>
      <dgm:spPr/>
      <dgm:t>
        <a:bodyPr/>
        <a:lstStyle/>
        <a:p>
          <a:endParaRPr lang="es-ES"/>
        </a:p>
      </dgm:t>
    </dgm:pt>
    <dgm:pt modelId="{0638FB15-966D-7C44-B012-138594E9FE1E}" type="sibTrans" cxnId="{0711B7DC-F837-7D49-BE8D-0847BFDD93E0}">
      <dgm:prSet/>
      <dgm:spPr/>
      <dgm:t>
        <a:bodyPr/>
        <a:lstStyle/>
        <a:p>
          <a:endParaRPr lang="es-ES"/>
        </a:p>
      </dgm:t>
    </dgm:pt>
    <dgm:pt modelId="{AC1E8BCC-9B62-FC43-A319-83C545E53E51}">
      <dgm:prSet/>
      <dgm:spPr/>
      <dgm:t>
        <a:bodyPr/>
        <a:lstStyle/>
        <a:p>
          <a:r>
            <a:rPr lang="ca-ES" noProof="0" dirty="0"/>
            <a:t>Ventilació mecànica invasiva</a:t>
          </a:r>
        </a:p>
      </dgm:t>
    </dgm:pt>
    <dgm:pt modelId="{A6AD8557-14A7-C94A-9DAB-AA4AC2BAA3FF}" type="parTrans" cxnId="{67ABAA62-F5FB-794F-ADEC-562EDD6135E0}">
      <dgm:prSet/>
      <dgm:spPr/>
      <dgm:t>
        <a:bodyPr/>
        <a:lstStyle/>
        <a:p>
          <a:endParaRPr lang="es-ES"/>
        </a:p>
      </dgm:t>
    </dgm:pt>
    <dgm:pt modelId="{D6C435BD-560D-3040-A925-62194AF27DF2}" type="sibTrans" cxnId="{67ABAA62-F5FB-794F-ADEC-562EDD6135E0}">
      <dgm:prSet/>
      <dgm:spPr/>
      <dgm:t>
        <a:bodyPr/>
        <a:lstStyle/>
        <a:p>
          <a:endParaRPr lang="es-ES"/>
        </a:p>
      </dgm:t>
    </dgm:pt>
    <dgm:pt modelId="{D223EFE4-E6E1-7A44-9AD3-0B4E50A6CE5D}">
      <dgm:prSet/>
      <dgm:spPr/>
      <dgm:t>
        <a:bodyPr/>
        <a:lstStyle/>
        <a:p>
          <a:r>
            <a:rPr lang="ca-ES" noProof="0" dirty="0" err="1"/>
            <a:t>Gastrostomía</a:t>
          </a:r>
          <a:endParaRPr lang="ca-ES" noProof="0" dirty="0"/>
        </a:p>
      </dgm:t>
    </dgm:pt>
    <dgm:pt modelId="{450409C9-B398-A14D-84D2-1FB0D1350389}" type="parTrans" cxnId="{93845145-5AA8-9E4A-8D23-58D2718352D2}">
      <dgm:prSet/>
      <dgm:spPr/>
      <dgm:t>
        <a:bodyPr/>
        <a:lstStyle/>
        <a:p>
          <a:endParaRPr lang="es-ES"/>
        </a:p>
      </dgm:t>
    </dgm:pt>
    <dgm:pt modelId="{183F2084-DB34-8346-8B04-DFA7C1C0CE5B}" type="sibTrans" cxnId="{93845145-5AA8-9E4A-8D23-58D2718352D2}">
      <dgm:prSet/>
      <dgm:spPr/>
      <dgm:t>
        <a:bodyPr/>
        <a:lstStyle/>
        <a:p>
          <a:endParaRPr lang="es-ES"/>
        </a:p>
      </dgm:t>
    </dgm:pt>
    <dgm:pt modelId="{2FE7F032-85FD-8B4F-B938-3AC2BF5AE47E}">
      <dgm:prSet/>
      <dgm:spPr/>
      <dgm:t>
        <a:bodyPr/>
        <a:lstStyle/>
        <a:p>
          <a:r>
            <a:rPr lang="ca-ES" noProof="0" dirty="0"/>
            <a:t>Estudi genètic</a:t>
          </a:r>
        </a:p>
      </dgm:t>
    </dgm:pt>
    <dgm:pt modelId="{EB256F09-E72D-D840-A3E6-D7A39BD6E410}" type="parTrans" cxnId="{8A1DA9B6-C97B-DA4A-B305-A6171D8C0431}">
      <dgm:prSet/>
      <dgm:spPr/>
      <dgm:t>
        <a:bodyPr/>
        <a:lstStyle/>
        <a:p>
          <a:endParaRPr lang="es-ES"/>
        </a:p>
      </dgm:t>
    </dgm:pt>
    <dgm:pt modelId="{806F4E26-7FCA-F141-B033-D3B316A3C817}" type="sibTrans" cxnId="{8A1DA9B6-C97B-DA4A-B305-A6171D8C0431}">
      <dgm:prSet/>
      <dgm:spPr/>
      <dgm:t>
        <a:bodyPr/>
        <a:lstStyle/>
        <a:p>
          <a:endParaRPr lang="es-ES"/>
        </a:p>
      </dgm:t>
    </dgm:pt>
    <dgm:pt modelId="{96D3D4CC-46DA-9446-8704-123CA3F9117B}">
      <dgm:prSet/>
      <dgm:spPr/>
      <dgm:t>
        <a:bodyPr/>
        <a:lstStyle/>
        <a:p>
          <a:r>
            <a:rPr lang="ca-ES" noProof="0" dirty="0"/>
            <a:t>Fi de vida</a:t>
          </a:r>
        </a:p>
      </dgm:t>
    </dgm:pt>
    <dgm:pt modelId="{F05B4CA2-9EC1-774A-8CD6-4A17BDAABB20}" type="parTrans" cxnId="{8778463A-560C-8A4E-BF87-491BF203B450}">
      <dgm:prSet/>
      <dgm:spPr/>
      <dgm:t>
        <a:bodyPr/>
        <a:lstStyle/>
        <a:p>
          <a:endParaRPr lang="es-ES"/>
        </a:p>
      </dgm:t>
    </dgm:pt>
    <dgm:pt modelId="{FFD97B6B-ACFF-5040-8FB8-488E047595C1}" type="sibTrans" cxnId="{8778463A-560C-8A4E-BF87-491BF203B450}">
      <dgm:prSet/>
      <dgm:spPr/>
      <dgm:t>
        <a:bodyPr/>
        <a:lstStyle/>
        <a:p>
          <a:endParaRPr lang="es-ES"/>
        </a:p>
      </dgm:t>
    </dgm:pt>
    <dgm:pt modelId="{4FE6BD15-C51B-7B4E-91B3-B29B4A41C8AA}">
      <dgm:prSet/>
      <dgm:spPr/>
      <dgm:t>
        <a:bodyPr/>
        <a:lstStyle/>
        <a:p>
          <a:r>
            <a:rPr lang="ca-ES" noProof="0" dirty="0"/>
            <a:t>Tractaments simptomàtics</a:t>
          </a:r>
        </a:p>
      </dgm:t>
    </dgm:pt>
    <dgm:pt modelId="{0CE72993-8174-B84A-AE79-CB20D0B6F237}" type="parTrans" cxnId="{3D8298E4-6C0D-7747-BCFF-F6554B9204EB}">
      <dgm:prSet/>
      <dgm:spPr/>
      <dgm:t>
        <a:bodyPr/>
        <a:lstStyle/>
        <a:p>
          <a:endParaRPr lang="es-ES"/>
        </a:p>
      </dgm:t>
    </dgm:pt>
    <dgm:pt modelId="{3E664E9C-6876-4445-AD20-604576783A1C}" type="sibTrans" cxnId="{3D8298E4-6C0D-7747-BCFF-F6554B9204EB}">
      <dgm:prSet/>
      <dgm:spPr/>
      <dgm:t>
        <a:bodyPr/>
        <a:lstStyle/>
        <a:p>
          <a:endParaRPr lang="es-ES"/>
        </a:p>
      </dgm:t>
    </dgm:pt>
    <dgm:pt modelId="{6D6E93BE-0C90-FA49-A5F3-7B4BFEA27318}" type="pres">
      <dgm:prSet presAssocID="{1B9CC390-129B-CC42-8225-DD5E46072E71}" presName="Name0" presStyleCnt="0">
        <dgm:presLayoutVars>
          <dgm:dir/>
          <dgm:animLvl val="lvl"/>
          <dgm:resizeHandles val="exact"/>
        </dgm:presLayoutVars>
      </dgm:prSet>
      <dgm:spPr/>
    </dgm:pt>
    <dgm:pt modelId="{1F8FC15F-CBCD-7445-B485-2B3A93508140}" type="pres">
      <dgm:prSet presAssocID="{4FE6BD15-C51B-7B4E-91B3-B29B4A41C8AA}" presName="linNode" presStyleCnt="0"/>
      <dgm:spPr/>
    </dgm:pt>
    <dgm:pt modelId="{184BEB9C-6D31-3A45-BF08-FDD2B64F6295}" type="pres">
      <dgm:prSet presAssocID="{4FE6BD15-C51B-7B4E-91B3-B29B4A41C8AA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0D2E1806-7E3D-7A4D-AACC-FB41BE1E61C8}" type="pres">
      <dgm:prSet presAssocID="{3E664E9C-6876-4445-AD20-604576783A1C}" presName="sp" presStyleCnt="0"/>
      <dgm:spPr/>
    </dgm:pt>
    <dgm:pt modelId="{F3B878E9-0C5E-924F-A7FE-F6EEDB441E89}" type="pres">
      <dgm:prSet presAssocID="{2FE7F032-85FD-8B4F-B938-3AC2BF5AE47E}" presName="linNode" presStyleCnt="0"/>
      <dgm:spPr/>
    </dgm:pt>
    <dgm:pt modelId="{B3BB1E4E-6D34-DE42-9743-30D5081B1FFF}" type="pres">
      <dgm:prSet presAssocID="{2FE7F032-85FD-8B4F-B938-3AC2BF5AE4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1869F44B-00F6-6B47-8BAC-AC9D0059C274}" type="pres">
      <dgm:prSet presAssocID="{806F4E26-7FCA-F141-B033-D3B316A3C817}" presName="sp" presStyleCnt="0"/>
      <dgm:spPr/>
    </dgm:pt>
    <dgm:pt modelId="{186CDFA0-4EDE-AA4F-AA9E-96E6B2F49C38}" type="pres">
      <dgm:prSet presAssocID="{C9663A09-EC88-564C-B8FF-15D94302203C}" presName="linNode" presStyleCnt="0"/>
      <dgm:spPr/>
    </dgm:pt>
    <dgm:pt modelId="{B9AAB7EE-0C3E-DD43-8759-1BDD95B0199D}" type="pres">
      <dgm:prSet presAssocID="{C9663A09-EC88-564C-B8FF-15D94302203C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66A187A3-68C6-BF41-A45D-04618B01E78E}" type="pres">
      <dgm:prSet presAssocID="{0638FB15-966D-7C44-B012-138594E9FE1E}" presName="sp" presStyleCnt="0"/>
      <dgm:spPr/>
    </dgm:pt>
    <dgm:pt modelId="{7F24633C-41C8-A541-AB4B-114834BA6628}" type="pres">
      <dgm:prSet presAssocID="{AC1E8BCC-9B62-FC43-A319-83C545E53E51}" presName="linNode" presStyleCnt="0"/>
      <dgm:spPr/>
    </dgm:pt>
    <dgm:pt modelId="{F2898162-1550-B84C-8ECD-5AF3B95C01E9}" type="pres">
      <dgm:prSet presAssocID="{AC1E8BCC-9B62-FC43-A319-83C545E53E51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64BE8613-27B7-9843-9D2B-9D34DE1ECF22}" type="pres">
      <dgm:prSet presAssocID="{D6C435BD-560D-3040-A925-62194AF27DF2}" presName="sp" presStyleCnt="0"/>
      <dgm:spPr/>
    </dgm:pt>
    <dgm:pt modelId="{E75B03D9-7037-0440-8A1E-72E6FD197116}" type="pres">
      <dgm:prSet presAssocID="{D223EFE4-E6E1-7A44-9AD3-0B4E50A6CE5D}" presName="linNode" presStyleCnt="0"/>
      <dgm:spPr/>
    </dgm:pt>
    <dgm:pt modelId="{507F83DE-2C86-2241-9DBD-1FF89B1E6C64}" type="pres">
      <dgm:prSet presAssocID="{D223EFE4-E6E1-7A44-9AD3-0B4E50A6CE5D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A3ED819A-44E5-A94E-A731-2608B2A0067A}" type="pres">
      <dgm:prSet presAssocID="{183F2084-DB34-8346-8B04-DFA7C1C0CE5B}" presName="sp" presStyleCnt="0"/>
      <dgm:spPr/>
    </dgm:pt>
    <dgm:pt modelId="{1F89DC39-8C38-D545-BFE5-74D8408FB03C}" type="pres">
      <dgm:prSet presAssocID="{96D3D4CC-46DA-9446-8704-123CA3F9117B}" presName="linNode" presStyleCnt="0"/>
      <dgm:spPr/>
    </dgm:pt>
    <dgm:pt modelId="{E7622C9B-E44A-AB4E-A67C-E746A7752F24}" type="pres">
      <dgm:prSet presAssocID="{96D3D4CC-46DA-9446-8704-123CA3F9117B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8778463A-560C-8A4E-BF87-491BF203B450}" srcId="{1B9CC390-129B-CC42-8225-DD5E46072E71}" destId="{96D3D4CC-46DA-9446-8704-123CA3F9117B}" srcOrd="5" destOrd="0" parTransId="{F05B4CA2-9EC1-774A-8CD6-4A17BDAABB20}" sibTransId="{FFD97B6B-ACFF-5040-8FB8-488E047595C1}"/>
    <dgm:cxn modelId="{A499295F-3036-4746-A69F-9112A223424C}" type="presOf" srcId="{C9663A09-EC88-564C-B8FF-15D94302203C}" destId="{B9AAB7EE-0C3E-DD43-8759-1BDD95B0199D}" srcOrd="0" destOrd="0" presId="urn:microsoft.com/office/officeart/2005/8/layout/vList5"/>
    <dgm:cxn modelId="{922C405F-0C3A-D147-AD73-DDC566B6AE8B}" type="presOf" srcId="{1B9CC390-129B-CC42-8225-DD5E46072E71}" destId="{6D6E93BE-0C90-FA49-A5F3-7B4BFEA27318}" srcOrd="0" destOrd="0" presId="urn:microsoft.com/office/officeart/2005/8/layout/vList5"/>
    <dgm:cxn modelId="{7254C460-8AD3-3747-A590-BD73C9A2ABD3}" type="presOf" srcId="{2FE7F032-85FD-8B4F-B938-3AC2BF5AE47E}" destId="{B3BB1E4E-6D34-DE42-9743-30D5081B1FFF}" srcOrd="0" destOrd="0" presId="urn:microsoft.com/office/officeart/2005/8/layout/vList5"/>
    <dgm:cxn modelId="{67ABAA62-F5FB-794F-ADEC-562EDD6135E0}" srcId="{1B9CC390-129B-CC42-8225-DD5E46072E71}" destId="{AC1E8BCC-9B62-FC43-A319-83C545E53E51}" srcOrd="3" destOrd="0" parTransId="{A6AD8557-14A7-C94A-9DAB-AA4AC2BAA3FF}" sibTransId="{D6C435BD-560D-3040-A925-62194AF27DF2}"/>
    <dgm:cxn modelId="{93845145-5AA8-9E4A-8D23-58D2718352D2}" srcId="{1B9CC390-129B-CC42-8225-DD5E46072E71}" destId="{D223EFE4-E6E1-7A44-9AD3-0B4E50A6CE5D}" srcOrd="4" destOrd="0" parTransId="{450409C9-B398-A14D-84D2-1FB0D1350389}" sibTransId="{183F2084-DB34-8346-8B04-DFA7C1C0CE5B}"/>
    <dgm:cxn modelId="{8657A694-1F98-2046-B515-E57D8383720E}" type="presOf" srcId="{D223EFE4-E6E1-7A44-9AD3-0B4E50A6CE5D}" destId="{507F83DE-2C86-2241-9DBD-1FF89B1E6C64}" srcOrd="0" destOrd="0" presId="urn:microsoft.com/office/officeart/2005/8/layout/vList5"/>
    <dgm:cxn modelId="{20AAA79F-2F35-A747-A36D-6CEF9BFE94A9}" type="presOf" srcId="{4FE6BD15-C51B-7B4E-91B3-B29B4A41C8AA}" destId="{184BEB9C-6D31-3A45-BF08-FDD2B64F6295}" srcOrd="0" destOrd="0" presId="urn:microsoft.com/office/officeart/2005/8/layout/vList5"/>
    <dgm:cxn modelId="{8A1DA9B6-C97B-DA4A-B305-A6171D8C0431}" srcId="{1B9CC390-129B-CC42-8225-DD5E46072E71}" destId="{2FE7F032-85FD-8B4F-B938-3AC2BF5AE47E}" srcOrd="1" destOrd="0" parTransId="{EB256F09-E72D-D840-A3E6-D7A39BD6E410}" sibTransId="{806F4E26-7FCA-F141-B033-D3B316A3C817}"/>
    <dgm:cxn modelId="{B6F531CA-62E2-3545-B7EC-3C2AEE31121F}" type="presOf" srcId="{AC1E8BCC-9B62-FC43-A319-83C545E53E51}" destId="{F2898162-1550-B84C-8ECD-5AF3B95C01E9}" srcOrd="0" destOrd="0" presId="urn:microsoft.com/office/officeart/2005/8/layout/vList5"/>
    <dgm:cxn modelId="{26F991CA-4E82-2C4D-990D-A3B3706C0A4C}" type="presOf" srcId="{96D3D4CC-46DA-9446-8704-123CA3F9117B}" destId="{E7622C9B-E44A-AB4E-A67C-E746A7752F24}" srcOrd="0" destOrd="0" presId="urn:microsoft.com/office/officeart/2005/8/layout/vList5"/>
    <dgm:cxn modelId="{0711B7DC-F837-7D49-BE8D-0847BFDD93E0}" srcId="{1B9CC390-129B-CC42-8225-DD5E46072E71}" destId="{C9663A09-EC88-564C-B8FF-15D94302203C}" srcOrd="2" destOrd="0" parTransId="{EBB97DFD-0953-1C49-8B70-CD2FE7C2F517}" sibTransId="{0638FB15-966D-7C44-B012-138594E9FE1E}"/>
    <dgm:cxn modelId="{3D8298E4-6C0D-7747-BCFF-F6554B9204EB}" srcId="{1B9CC390-129B-CC42-8225-DD5E46072E71}" destId="{4FE6BD15-C51B-7B4E-91B3-B29B4A41C8AA}" srcOrd="0" destOrd="0" parTransId="{0CE72993-8174-B84A-AE79-CB20D0B6F237}" sibTransId="{3E664E9C-6876-4445-AD20-604576783A1C}"/>
    <dgm:cxn modelId="{38114BF8-E71D-7141-9EF5-082005601B23}" type="presParOf" srcId="{6D6E93BE-0C90-FA49-A5F3-7B4BFEA27318}" destId="{1F8FC15F-CBCD-7445-B485-2B3A93508140}" srcOrd="0" destOrd="0" presId="urn:microsoft.com/office/officeart/2005/8/layout/vList5"/>
    <dgm:cxn modelId="{52AF46DF-85BC-5546-998B-C7A061F18E6A}" type="presParOf" srcId="{1F8FC15F-CBCD-7445-B485-2B3A93508140}" destId="{184BEB9C-6D31-3A45-BF08-FDD2B64F6295}" srcOrd="0" destOrd="0" presId="urn:microsoft.com/office/officeart/2005/8/layout/vList5"/>
    <dgm:cxn modelId="{3F7F35D1-0A53-B345-AD3A-A586D5DF6C2B}" type="presParOf" srcId="{6D6E93BE-0C90-FA49-A5F3-7B4BFEA27318}" destId="{0D2E1806-7E3D-7A4D-AACC-FB41BE1E61C8}" srcOrd="1" destOrd="0" presId="urn:microsoft.com/office/officeart/2005/8/layout/vList5"/>
    <dgm:cxn modelId="{D95924AD-4F63-094F-97BD-5DBE25B71421}" type="presParOf" srcId="{6D6E93BE-0C90-FA49-A5F3-7B4BFEA27318}" destId="{F3B878E9-0C5E-924F-A7FE-F6EEDB441E89}" srcOrd="2" destOrd="0" presId="urn:microsoft.com/office/officeart/2005/8/layout/vList5"/>
    <dgm:cxn modelId="{DC58E0BA-442F-CE47-964E-A39DFE48208A}" type="presParOf" srcId="{F3B878E9-0C5E-924F-A7FE-F6EEDB441E89}" destId="{B3BB1E4E-6D34-DE42-9743-30D5081B1FFF}" srcOrd="0" destOrd="0" presId="urn:microsoft.com/office/officeart/2005/8/layout/vList5"/>
    <dgm:cxn modelId="{07416DB6-1F0A-3240-A11B-490B8A416F04}" type="presParOf" srcId="{6D6E93BE-0C90-FA49-A5F3-7B4BFEA27318}" destId="{1869F44B-00F6-6B47-8BAC-AC9D0059C274}" srcOrd="3" destOrd="0" presId="urn:microsoft.com/office/officeart/2005/8/layout/vList5"/>
    <dgm:cxn modelId="{5EDB2639-2FD9-DD4F-B87A-1EAD0FA1B271}" type="presParOf" srcId="{6D6E93BE-0C90-FA49-A5F3-7B4BFEA27318}" destId="{186CDFA0-4EDE-AA4F-AA9E-96E6B2F49C38}" srcOrd="4" destOrd="0" presId="urn:microsoft.com/office/officeart/2005/8/layout/vList5"/>
    <dgm:cxn modelId="{5B124C06-9915-AF4E-8EEB-179A113529F6}" type="presParOf" srcId="{186CDFA0-4EDE-AA4F-AA9E-96E6B2F49C38}" destId="{B9AAB7EE-0C3E-DD43-8759-1BDD95B0199D}" srcOrd="0" destOrd="0" presId="urn:microsoft.com/office/officeart/2005/8/layout/vList5"/>
    <dgm:cxn modelId="{91ECD863-D3A5-7648-AAFE-EF3DF7E62D48}" type="presParOf" srcId="{6D6E93BE-0C90-FA49-A5F3-7B4BFEA27318}" destId="{66A187A3-68C6-BF41-A45D-04618B01E78E}" srcOrd="5" destOrd="0" presId="urn:microsoft.com/office/officeart/2005/8/layout/vList5"/>
    <dgm:cxn modelId="{71A8DFC3-8EE7-1543-9EE0-47DA1198157E}" type="presParOf" srcId="{6D6E93BE-0C90-FA49-A5F3-7B4BFEA27318}" destId="{7F24633C-41C8-A541-AB4B-114834BA6628}" srcOrd="6" destOrd="0" presId="urn:microsoft.com/office/officeart/2005/8/layout/vList5"/>
    <dgm:cxn modelId="{588196C4-07CA-CC43-AACB-AB36BE29CF88}" type="presParOf" srcId="{7F24633C-41C8-A541-AB4B-114834BA6628}" destId="{F2898162-1550-B84C-8ECD-5AF3B95C01E9}" srcOrd="0" destOrd="0" presId="urn:microsoft.com/office/officeart/2005/8/layout/vList5"/>
    <dgm:cxn modelId="{AB9CE295-C71C-964D-86A0-4876042619F1}" type="presParOf" srcId="{6D6E93BE-0C90-FA49-A5F3-7B4BFEA27318}" destId="{64BE8613-27B7-9843-9D2B-9D34DE1ECF22}" srcOrd="7" destOrd="0" presId="urn:microsoft.com/office/officeart/2005/8/layout/vList5"/>
    <dgm:cxn modelId="{72392552-3E5D-3549-BC0F-E6F145AAA5C8}" type="presParOf" srcId="{6D6E93BE-0C90-FA49-A5F3-7B4BFEA27318}" destId="{E75B03D9-7037-0440-8A1E-72E6FD197116}" srcOrd="8" destOrd="0" presId="urn:microsoft.com/office/officeart/2005/8/layout/vList5"/>
    <dgm:cxn modelId="{D04F72C9-8719-9546-ACE5-09D2E80D81E2}" type="presParOf" srcId="{E75B03D9-7037-0440-8A1E-72E6FD197116}" destId="{507F83DE-2C86-2241-9DBD-1FF89B1E6C64}" srcOrd="0" destOrd="0" presId="urn:microsoft.com/office/officeart/2005/8/layout/vList5"/>
    <dgm:cxn modelId="{F126182F-8E8C-324C-ACF8-36578C8A3E07}" type="presParOf" srcId="{6D6E93BE-0C90-FA49-A5F3-7B4BFEA27318}" destId="{A3ED819A-44E5-A94E-A731-2608B2A0067A}" srcOrd="9" destOrd="0" presId="urn:microsoft.com/office/officeart/2005/8/layout/vList5"/>
    <dgm:cxn modelId="{85ECCB51-5DB5-644D-B7C0-C0E241BB670E}" type="presParOf" srcId="{6D6E93BE-0C90-FA49-A5F3-7B4BFEA27318}" destId="{1F89DC39-8C38-D545-BFE5-74D8408FB03C}" srcOrd="10" destOrd="0" presId="urn:microsoft.com/office/officeart/2005/8/layout/vList5"/>
    <dgm:cxn modelId="{39B83154-97FC-364E-9E3C-A03B98F566D2}" type="presParOf" srcId="{1F89DC39-8C38-D545-BFE5-74D8408FB03C}" destId="{E7622C9B-E44A-AB4E-A67C-E746A7752F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93C395-84F4-5548-ADC8-49BEF081F354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/>
      <dgm:spPr/>
      <dgm:t>
        <a:bodyPr/>
        <a:lstStyle/>
        <a:p>
          <a:endParaRPr lang="es-ES"/>
        </a:p>
      </dgm:t>
    </dgm:pt>
    <dgm:pt modelId="{E615234A-12E4-2B49-AF06-5CD04A57ADA4}">
      <dgm:prSet/>
      <dgm:spPr/>
      <dgm:t>
        <a:bodyPr/>
        <a:lstStyle/>
        <a:p>
          <a:pPr algn="ctr"/>
          <a:r>
            <a:rPr lang="ca-ES" dirty="0"/>
            <a:t>Integrar a l’ISCIII </a:t>
          </a:r>
          <a:r>
            <a:rPr lang="ca-ES" dirty="0">
              <a:sym typeface="Wingdings" pitchFamily="2" charset="2"/>
            </a:rPr>
            <a:t></a:t>
          </a:r>
          <a:r>
            <a:rPr lang="ca-ES" dirty="0"/>
            <a:t> programes de recerca en ELA per fomentar la investigació, el desenvolupament i </a:t>
          </a:r>
          <a:r>
            <a:rPr lang="ca-ES" dirty="0" err="1"/>
            <a:t>l’innovació</a:t>
          </a:r>
          <a:endParaRPr lang="es-ES" dirty="0"/>
        </a:p>
      </dgm:t>
    </dgm:pt>
    <dgm:pt modelId="{52118E6E-4FB1-B049-8F2C-B8699C2204B3}" type="parTrans" cxnId="{152A1237-5193-6647-BE4F-F6607C431300}">
      <dgm:prSet/>
      <dgm:spPr/>
      <dgm:t>
        <a:bodyPr/>
        <a:lstStyle/>
        <a:p>
          <a:pPr algn="ctr"/>
          <a:endParaRPr lang="es-ES"/>
        </a:p>
      </dgm:t>
    </dgm:pt>
    <dgm:pt modelId="{6F4D3166-5402-3841-B478-9B7C762E73B2}" type="sibTrans" cxnId="{152A1237-5193-6647-BE4F-F6607C431300}">
      <dgm:prSet/>
      <dgm:spPr/>
      <dgm:t>
        <a:bodyPr/>
        <a:lstStyle/>
        <a:p>
          <a:pPr algn="ctr"/>
          <a:endParaRPr lang="es-ES"/>
        </a:p>
      </dgm:t>
    </dgm:pt>
    <dgm:pt modelId="{A1C5DF64-340C-A04B-826F-C9D9B083A84C}">
      <dgm:prSet/>
      <dgm:spPr/>
      <dgm:t>
        <a:bodyPr/>
        <a:lstStyle/>
        <a:p>
          <a:pPr algn="ctr"/>
          <a:r>
            <a:rPr lang="ca-ES"/>
            <a:t>Crear i regular Registre Estatal de Malalties Neurodegeneratives</a:t>
          </a:r>
          <a:endParaRPr lang="es-ES"/>
        </a:p>
      </dgm:t>
    </dgm:pt>
    <dgm:pt modelId="{5149AA03-233E-6248-9A10-215A6F1E0378}" type="parTrans" cxnId="{B7AE191B-BA6F-5D41-993F-634D2EF829B9}">
      <dgm:prSet/>
      <dgm:spPr/>
      <dgm:t>
        <a:bodyPr/>
        <a:lstStyle/>
        <a:p>
          <a:pPr algn="ctr"/>
          <a:endParaRPr lang="es-ES"/>
        </a:p>
      </dgm:t>
    </dgm:pt>
    <dgm:pt modelId="{E371255C-E63E-564E-85FF-DFD730F425CC}" type="sibTrans" cxnId="{B7AE191B-BA6F-5D41-993F-634D2EF829B9}">
      <dgm:prSet/>
      <dgm:spPr/>
      <dgm:t>
        <a:bodyPr/>
        <a:lstStyle/>
        <a:p>
          <a:pPr algn="ctr"/>
          <a:endParaRPr lang="es-ES"/>
        </a:p>
      </dgm:t>
    </dgm:pt>
    <dgm:pt modelId="{F09C8277-E66F-E047-B4E9-E9308B0257C9}">
      <dgm:prSet/>
      <dgm:spPr/>
      <dgm:t>
        <a:bodyPr/>
        <a:lstStyle/>
        <a:p>
          <a:pPr algn="ctr"/>
          <a:r>
            <a:rPr lang="ca-ES"/>
            <a:t>Accions formatives de capacitació i especialització dels professionals sanitaris en ELA</a:t>
          </a:r>
          <a:endParaRPr lang="es-ES"/>
        </a:p>
      </dgm:t>
    </dgm:pt>
    <dgm:pt modelId="{E8F9FA48-69B1-2848-954B-3280CDCBC49C}" type="parTrans" cxnId="{0963EF40-D528-9B48-9AA6-AF22639E624E}">
      <dgm:prSet/>
      <dgm:spPr/>
      <dgm:t>
        <a:bodyPr/>
        <a:lstStyle/>
        <a:p>
          <a:pPr algn="ctr"/>
          <a:endParaRPr lang="es-ES"/>
        </a:p>
      </dgm:t>
    </dgm:pt>
    <dgm:pt modelId="{44011608-290F-A249-AF3F-D2FB91EE9173}" type="sibTrans" cxnId="{0963EF40-D528-9B48-9AA6-AF22639E624E}">
      <dgm:prSet/>
      <dgm:spPr/>
      <dgm:t>
        <a:bodyPr/>
        <a:lstStyle/>
        <a:p>
          <a:pPr algn="ctr"/>
          <a:endParaRPr lang="es-ES"/>
        </a:p>
      </dgm:t>
    </dgm:pt>
    <dgm:pt modelId="{18EDB4B0-4AAB-234F-95C6-6EA0E0BAC91C}">
      <dgm:prSet/>
      <dgm:spPr/>
      <dgm:t>
        <a:bodyPr/>
        <a:lstStyle/>
        <a:p>
          <a:pPr algn="ctr"/>
          <a:r>
            <a:rPr lang="ca-ES"/>
            <a:t>Actualitzar el document d’Abordatge d’ELA per part del Sist Nacional de Salut</a:t>
          </a:r>
          <a:endParaRPr lang="es-ES"/>
        </a:p>
      </dgm:t>
    </dgm:pt>
    <dgm:pt modelId="{362DAA15-ED61-5545-A214-93477C419B3D}" type="parTrans" cxnId="{2AC657EC-3573-F149-860B-7AAE83F4B9F1}">
      <dgm:prSet/>
      <dgm:spPr/>
      <dgm:t>
        <a:bodyPr/>
        <a:lstStyle/>
        <a:p>
          <a:pPr algn="ctr"/>
          <a:endParaRPr lang="es-ES"/>
        </a:p>
      </dgm:t>
    </dgm:pt>
    <dgm:pt modelId="{72F928D7-65ED-834B-A318-04C76F4BBE85}" type="sibTrans" cxnId="{2AC657EC-3573-F149-860B-7AAE83F4B9F1}">
      <dgm:prSet/>
      <dgm:spPr/>
      <dgm:t>
        <a:bodyPr/>
        <a:lstStyle/>
        <a:p>
          <a:pPr algn="ctr"/>
          <a:endParaRPr lang="es-ES"/>
        </a:p>
      </dgm:t>
    </dgm:pt>
    <dgm:pt modelId="{B54E662B-0B02-B945-9781-B0D8320FE11C}" type="pres">
      <dgm:prSet presAssocID="{7493C395-84F4-5548-ADC8-49BEF081F354}" presName="linear" presStyleCnt="0">
        <dgm:presLayoutVars>
          <dgm:animLvl val="lvl"/>
          <dgm:resizeHandles val="exact"/>
        </dgm:presLayoutVars>
      </dgm:prSet>
      <dgm:spPr/>
    </dgm:pt>
    <dgm:pt modelId="{DE3AD931-E87A-B843-9EC6-93126E8E3177}" type="pres">
      <dgm:prSet presAssocID="{E615234A-12E4-2B49-AF06-5CD04A57ADA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B9B92D7-616B-104E-A53A-CDBAE85D6FF5}" type="pres">
      <dgm:prSet presAssocID="{6F4D3166-5402-3841-B478-9B7C762E73B2}" presName="spacer" presStyleCnt="0"/>
      <dgm:spPr/>
    </dgm:pt>
    <dgm:pt modelId="{CFBEA295-312B-3C4E-8B92-D68F7DFA4AA4}" type="pres">
      <dgm:prSet presAssocID="{A1C5DF64-340C-A04B-826F-C9D9B083A84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FFBB12C-CD29-FF40-929F-B9503D64D557}" type="pres">
      <dgm:prSet presAssocID="{E371255C-E63E-564E-85FF-DFD730F425CC}" presName="spacer" presStyleCnt="0"/>
      <dgm:spPr/>
    </dgm:pt>
    <dgm:pt modelId="{E6E8FC43-3100-A144-898C-C5425D7502FE}" type="pres">
      <dgm:prSet presAssocID="{F09C8277-E66F-E047-B4E9-E9308B0257C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7B8685F-14A9-554D-9E53-45BE05A00A7C}" type="pres">
      <dgm:prSet presAssocID="{44011608-290F-A249-AF3F-D2FB91EE9173}" presName="spacer" presStyleCnt="0"/>
      <dgm:spPr/>
    </dgm:pt>
    <dgm:pt modelId="{6DB748E8-D1F9-014C-AAA8-434E5993B0DC}" type="pres">
      <dgm:prSet presAssocID="{18EDB4B0-4AAB-234F-95C6-6EA0E0BAC91C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7AE191B-BA6F-5D41-993F-634D2EF829B9}" srcId="{7493C395-84F4-5548-ADC8-49BEF081F354}" destId="{A1C5DF64-340C-A04B-826F-C9D9B083A84C}" srcOrd="1" destOrd="0" parTransId="{5149AA03-233E-6248-9A10-215A6F1E0378}" sibTransId="{E371255C-E63E-564E-85FF-DFD730F425CC}"/>
    <dgm:cxn modelId="{A1F90F29-66EF-4F42-ADD1-8F8DA8B28D75}" type="presOf" srcId="{A1C5DF64-340C-A04B-826F-C9D9B083A84C}" destId="{CFBEA295-312B-3C4E-8B92-D68F7DFA4AA4}" srcOrd="0" destOrd="0" presId="urn:microsoft.com/office/officeart/2005/8/layout/vList2"/>
    <dgm:cxn modelId="{152A1237-5193-6647-BE4F-F6607C431300}" srcId="{7493C395-84F4-5548-ADC8-49BEF081F354}" destId="{E615234A-12E4-2B49-AF06-5CD04A57ADA4}" srcOrd="0" destOrd="0" parTransId="{52118E6E-4FB1-B049-8F2C-B8699C2204B3}" sibTransId="{6F4D3166-5402-3841-B478-9B7C762E73B2}"/>
    <dgm:cxn modelId="{0963EF40-D528-9B48-9AA6-AF22639E624E}" srcId="{7493C395-84F4-5548-ADC8-49BEF081F354}" destId="{F09C8277-E66F-E047-B4E9-E9308B0257C9}" srcOrd="2" destOrd="0" parTransId="{E8F9FA48-69B1-2848-954B-3280CDCBC49C}" sibTransId="{44011608-290F-A249-AF3F-D2FB91EE9173}"/>
    <dgm:cxn modelId="{F32E2963-E930-394B-A506-637377B65330}" type="presOf" srcId="{7493C395-84F4-5548-ADC8-49BEF081F354}" destId="{B54E662B-0B02-B945-9781-B0D8320FE11C}" srcOrd="0" destOrd="0" presId="urn:microsoft.com/office/officeart/2005/8/layout/vList2"/>
    <dgm:cxn modelId="{41D2915A-E3A6-5E40-BC35-5973E7247BBB}" type="presOf" srcId="{E615234A-12E4-2B49-AF06-5CD04A57ADA4}" destId="{DE3AD931-E87A-B843-9EC6-93126E8E3177}" srcOrd="0" destOrd="0" presId="urn:microsoft.com/office/officeart/2005/8/layout/vList2"/>
    <dgm:cxn modelId="{2AC657EC-3573-F149-860B-7AAE83F4B9F1}" srcId="{7493C395-84F4-5548-ADC8-49BEF081F354}" destId="{18EDB4B0-4AAB-234F-95C6-6EA0E0BAC91C}" srcOrd="3" destOrd="0" parTransId="{362DAA15-ED61-5545-A214-93477C419B3D}" sibTransId="{72F928D7-65ED-834B-A318-04C76F4BBE85}"/>
    <dgm:cxn modelId="{080580ED-D785-2346-8DEF-474C5FBC9FF2}" type="presOf" srcId="{18EDB4B0-4AAB-234F-95C6-6EA0E0BAC91C}" destId="{6DB748E8-D1F9-014C-AAA8-434E5993B0DC}" srcOrd="0" destOrd="0" presId="urn:microsoft.com/office/officeart/2005/8/layout/vList2"/>
    <dgm:cxn modelId="{0FA596F2-2D83-C047-B60D-DAA1F8877547}" type="presOf" srcId="{F09C8277-E66F-E047-B4E9-E9308B0257C9}" destId="{E6E8FC43-3100-A144-898C-C5425D7502FE}" srcOrd="0" destOrd="0" presId="urn:microsoft.com/office/officeart/2005/8/layout/vList2"/>
    <dgm:cxn modelId="{D143E5FF-8F01-2F45-A924-A9D1971DE4A9}" type="presParOf" srcId="{B54E662B-0B02-B945-9781-B0D8320FE11C}" destId="{DE3AD931-E87A-B843-9EC6-93126E8E3177}" srcOrd="0" destOrd="0" presId="urn:microsoft.com/office/officeart/2005/8/layout/vList2"/>
    <dgm:cxn modelId="{AA484E94-2BE5-4E49-8F5D-8CE5AE98BCA1}" type="presParOf" srcId="{B54E662B-0B02-B945-9781-B0D8320FE11C}" destId="{1B9B92D7-616B-104E-A53A-CDBAE85D6FF5}" srcOrd="1" destOrd="0" presId="urn:microsoft.com/office/officeart/2005/8/layout/vList2"/>
    <dgm:cxn modelId="{4763B93C-55CD-FC4F-A79B-5F6DFD71EB31}" type="presParOf" srcId="{B54E662B-0B02-B945-9781-B0D8320FE11C}" destId="{CFBEA295-312B-3C4E-8B92-D68F7DFA4AA4}" srcOrd="2" destOrd="0" presId="urn:microsoft.com/office/officeart/2005/8/layout/vList2"/>
    <dgm:cxn modelId="{C5F2BD9C-7492-6941-AFD0-C4AB913E9FDC}" type="presParOf" srcId="{B54E662B-0B02-B945-9781-B0D8320FE11C}" destId="{0FFBB12C-CD29-FF40-929F-B9503D64D557}" srcOrd="3" destOrd="0" presId="urn:microsoft.com/office/officeart/2005/8/layout/vList2"/>
    <dgm:cxn modelId="{A3F664BB-0430-7A46-B307-F647506ABA6B}" type="presParOf" srcId="{B54E662B-0B02-B945-9781-B0D8320FE11C}" destId="{E6E8FC43-3100-A144-898C-C5425D7502FE}" srcOrd="4" destOrd="0" presId="urn:microsoft.com/office/officeart/2005/8/layout/vList2"/>
    <dgm:cxn modelId="{AF26E3A7-D199-1043-9E01-8A8B3190D4FC}" type="presParOf" srcId="{B54E662B-0B02-B945-9781-B0D8320FE11C}" destId="{67B8685F-14A9-554D-9E53-45BE05A00A7C}" srcOrd="5" destOrd="0" presId="urn:microsoft.com/office/officeart/2005/8/layout/vList2"/>
    <dgm:cxn modelId="{FA190541-2CD7-6649-9997-97CD4C903C17}" type="presParOf" srcId="{B54E662B-0B02-B945-9781-B0D8320FE11C}" destId="{6DB748E8-D1F9-014C-AAA8-434E5993B0D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120B2BC-2BC8-EA4F-BE42-D1E4933729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927C30F-341A-784C-848D-F631DD51D73B}">
      <dgm:prSet/>
      <dgm:spPr/>
      <dgm:t>
        <a:bodyPr/>
        <a:lstStyle/>
        <a:p>
          <a:r>
            <a:rPr lang="ca-ES" dirty="0"/>
            <a:t>Garantir una atenció no discriminatòria respecte la resta de malalties</a:t>
          </a:r>
          <a:endParaRPr lang="es-ES" dirty="0"/>
        </a:p>
      </dgm:t>
    </dgm:pt>
    <dgm:pt modelId="{242C0EBC-4F10-6D4F-95E2-FC6CED0C6A03}" type="parTrans" cxnId="{3EDB1A00-1E67-044D-ADF1-84021992B232}">
      <dgm:prSet/>
      <dgm:spPr/>
      <dgm:t>
        <a:bodyPr/>
        <a:lstStyle/>
        <a:p>
          <a:endParaRPr lang="es-ES"/>
        </a:p>
      </dgm:t>
    </dgm:pt>
    <dgm:pt modelId="{B22CA164-0069-DC4E-8410-378D241C1EE8}" type="sibTrans" cxnId="{3EDB1A00-1E67-044D-ADF1-84021992B232}">
      <dgm:prSet/>
      <dgm:spPr/>
      <dgm:t>
        <a:bodyPr/>
        <a:lstStyle/>
        <a:p>
          <a:endParaRPr lang="es-ES"/>
        </a:p>
      </dgm:t>
    </dgm:pt>
    <dgm:pt modelId="{945AE978-3D1A-AD49-87A2-BBA88DB8772C}">
      <dgm:prSet/>
      <dgm:spPr/>
      <dgm:t>
        <a:bodyPr/>
        <a:lstStyle/>
        <a:p>
          <a:r>
            <a:rPr lang="ca-ES"/>
            <a:t>Equitat al territori nacional</a:t>
          </a:r>
          <a:endParaRPr lang="es-ES"/>
        </a:p>
      </dgm:t>
    </dgm:pt>
    <dgm:pt modelId="{7AD0D91B-1F7D-6448-96FA-A21F2CB1804F}" type="parTrans" cxnId="{DCE8C256-32B5-C046-94CA-65ACAD35EEEA}">
      <dgm:prSet/>
      <dgm:spPr/>
      <dgm:t>
        <a:bodyPr/>
        <a:lstStyle/>
        <a:p>
          <a:endParaRPr lang="es-ES"/>
        </a:p>
      </dgm:t>
    </dgm:pt>
    <dgm:pt modelId="{9CC2923A-20E4-C14C-BA90-D9F8C75D2BFE}" type="sibTrans" cxnId="{DCE8C256-32B5-C046-94CA-65ACAD35EEEA}">
      <dgm:prSet/>
      <dgm:spPr/>
      <dgm:t>
        <a:bodyPr/>
        <a:lstStyle/>
        <a:p>
          <a:endParaRPr lang="es-ES"/>
        </a:p>
      </dgm:t>
    </dgm:pt>
    <dgm:pt modelId="{8A8FCA28-8F27-BB40-AC6E-F9F1A9C128F9}">
      <dgm:prSet/>
      <dgm:spPr/>
      <dgm:t>
        <a:bodyPr/>
        <a:lstStyle/>
        <a:p>
          <a:r>
            <a:rPr lang="ca-ES"/>
            <a:t>Dubtes sobre la plausabilitat real d’algunes accions</a:t>
          </a:r>
          <a:endParaRPr lang="es-ES"/>
        </a:p>
      </dgm:t>
    </dgm:pt>
    <dgm:pt modelId="{50F7771E-F474-9B4C-A839-D80A9289BA6A}" type="parTrans" cxnId="{69A0AF9F-2CAB-4345-8B22-F7EDD4028109}">
      <dgm:prSet/>
      <dgm:spPr/>
      <dgm:t>
        <a:bodyPr/>
        <a:lstStyle/>
        <a:p>
          <a:endParaRPr lang="es-ES"/>
        </a:p>
      </dgm:t>
    </dgm:pt>
    <dgm:pt modelId="{88F6200A-AC01-034A-B289-772206E87DE8}" type="sibTrans" cxnId="{69A0AF9F-2CAB-4345-8B22-F7EDD4028109}">
      <dgm:prSet/>
      <dgm:spPr/>
      <dgm:t>
        <a:bodyPr/>
        <a:lstStyle/>
        <a:p>
          <a:endParaRPr lang="es-ES"/>
        </a:p>
      </dgm:t>
    </dgm:pt>
    <dgm:pt modelId="{58E00439-D9CA-5146-91F3-266BDA231D1B}" type="pres">
      <dgm:prSet presAssocID="{F120B2BC-2BC8-EA4F-BE42-D1E4933729A5}" presName="diagram" presStyleCnt="0">
        <dgm:presLayoutVars>
          <dgm:dir/>
          <dgm:resizeHandles val="exact"/>
        </dgm:presLayoutVars>
      </dgm:prSet>
      <dgm:spPr/>
    </dgm:pt>
    <dgm:pt modelId="{17B64AEA-8259-DA4C-A539-C421536068B5}" type="pres">
      <dgm:prSet presAssocID="{A927C30F-341A-784C-848D-F631DD51D73B}" presName="node" presStyleLbl="node1" presStyleIdx="0" presStyleCnt="3" custLinFactNeighborX="-52296" custLinFactNeighborY="-1322">
        <dgm:presLayoutVars>
          <dgm:bulletEnabled val="1"/>
        </dgm:presLayoutVars>
      </dgm:prSet>
      <dgm:spPr/>
    </dgm:pt>
    <dgm:pt modelId="{3527B18F-C4AC-BC49-A90E-F14BD5E1698F}" type="pres">
      <dgm:prSet presAssocID="{B22CA164-0069-DC4E-8410-378D241C1EE8}" presName="sibTrans" presStyleCnt="0"/>
      <dgm:spPr/>
    </dgm:pt>
    <dgm:pt modelId="{8064FE2F-0987-8243-9CA8-7FFA30001482}" type="pres">
      <dgm:prSet presAssocID="{945AE978-3D1A-AD49-87A2-BBA88DB8772C}" presName="node" presStyleLbl="node1" presStyleIdx="1" presStyleCnt="3" custLinFactNeighborX="-55000" custLinFactNeighborY="661">
        <dgm:presLayoutVars>
          <dgm:bulletEnabled val="1"/>
        </dgm:presLayoutVars>
      </dgm:prSet>
      <dgm:spPr/>
    </dgm:pt>
    <dgm:pt modelId="{8B6A21A0-40AC-1840-A4C9-3F126E199665}" type="pres">
      <dgm:prSet presAssocID="{9CC2923A-20E4-C14C-BA90-D9F8C75D2BFE}" presName="sibTrans" presStyleCnt="0"/>
      <dgm:spPr/>
    </dgm:pt>
    <dgm:pt modelId="{4B9D7558-2A5F-E44D-8F80-4193C3603C42}" type="pres">
      <dgm:prSet presAssocID="{8A8FCA28-8F27-BB40-AC6E-F9F1A9C128F9}" presName="node" presStyleLbl="node1" presStyleIdx="2" presStyleCnt="3" custLinFactX="11406" custLinFactY="-15635" custLinFactNeighborX="100000" custLinFactNeighborY="-100000">
        <dgm:presLayoutVars>
          <dgm:bulletEnabled val="1"/>
        </dgm:presLayoutVars>
      </dgm:prSet>
      <dgm:spPr/>
    </dgm:pt>
  </dgm:ptLst>
  <dgm:cxnLst>
    <dgm:cxn modelId="{3EDB1A00-1E67-044D-ADF1-84021992B232}" srcId="{F120B2BC-2BC8-EA4F-BE42-D1E4933729A5}" destId="{A927C30F-341A-784C-848D-F631DD51D73B}" srcOrd="0" destOrd="0" parTransId="{242C0EBC-4F10-6D4F-95E2-FC6CED0C6A03}" sibTransId="{B22CA164-0069-DC4E-8410-378D241C1EE8}"/>
    <dgm:cxn modelId="{730B8605-C5EA-434E-B2FC-E088AE0C8295}" type="presOf" srcId="{8A8FCA28-8F27-BB40-AC6E-F9F1A9C128F9}" destId="{4B9D7558-2A5F-E44D-8F80-4193C3603C42}" srcOrd="0" destOrd="0" presId="urn:microsoft.com/office/officeart/2005/8/layout/default"/>
    <dgm:cxn modelId="{FE19EF09-FC8E-9646-803C-0514BC67D9D2}" type="presOf" srcId="{F120B2BC-2BC8-EA4F-BE42-D1E4933729A5}" destId="{58E00439-D9CA-5146-91F3-266BDA231D1B}" srcOrd="0" destOrd="0" presId="urn:microsoft.com/office/officeart/2005/8/layout/default"/>
    <dgm:cxn modelId="{CB229338-FDE0-F143-8FA9-65EFD7906B47}" type="presOf" srcId="{A927C30F-341A-784C-848D-F631DD51D73B}" destId="{17B64AEA-8259-DA4C-A539-C421536068B5}" srcOrd="0" destOrd="0" presId="urn:microsoft.com/office/officeart/2005/8/layout/default"/>
    <dgm:cxn modelId="{DCE8C256-32B5-C046-94CA-65ACAD35EEEA}" srcId="{F120B2BC-2BC8-EA4F-BE42-D1E4933729A5}" destId="{945AE978-3D1A-AD49-87A2-BBA88DB8772C}" srcOrd="1" destOrd="0" parTransId="{7AD0D91B-1F7D-6448-96FA-A21F2CB1804F}" sibTransId="{9CC2923A-20E4-C14C-BA90-D9F8C75D2BFE}"/>
    <dgm:cxn modelId="{69A0AF9F-2CAB-4345-8B22-F7EDD4028109}" srcId="{F120B2BC-2BC8-EA4F-BE42-D1E4933729A5}" destId="{8A8FCA28-8F27-BB40-AC6E-F9F1A9C128F9}" srcOrd="2" destOrd="0" parTransId="{50F7771E-F474-9B4C-A839-D80A9289BA6A}" sibTransId="{88F6200A-AC01-034A-B289-772206E87DE8}"/>
    <dgm:cxn modelId="{D761FEAF-4223-6C40-90B1-13F03C370370}" type="presOf" srcId="{945AE978-3D1A-AD49-87A2-BBA88DB8772C}" destId="{8064FE2F-0987-8243-9CA8-7FFA30001482}" srcOrd="0" destOrd="0" presId="urn:microsoft.com/office/officeart/2005/8/layout/default"/>
    <dgm:cxn modelId="{85F64AE1-1990-EA42-8F9A-CBFE4F4504A1}" type="presParOf" srcId="{58E00439-D9CA-5146-91F3-266BDA231D1B}" destId="{17B64AEA-8259-DA4C-A539-C421536068B5}" srcOrd="0" destOrd="0" presId="urn:microsoft.com/office/officeart/2005/8/layout/default"/>
    <dgm:cxn modelId="{5E9DAB2C-1F61-254D-8C62-789AACF2B876}" type="presParOf" srcId="{58E00439-D9CA-5146-91F3-266BDA231D1B}" destId="{3527B18F-C4AC-BC49-A90E-F14BD5E1698F}" srcOrd="1" destOrd="0" presId="urn:microsoft.com/office/officeart/2005/8/layout/default"/>
    <dgm:cxn modelId="{D598174D-6FB1-0C40-80E5-30143B9DE68F}" type="presParOf" srcId="{58E00439-D9CA-5146-91F3-266BDA231D1B}" destId="{8064FE2F-0987-8243-9CA8-7FFA30001482}" srcOrd="2" destOrd="0" presId="urn:microsoft.com/office/officeart/2005/8/layout/default"/>
    <dgm:cxn modelId="{B30DD69C-B8D0-9544-95AA-43FAFC4F4840}" type="presParOf" srcId="{58E00439-D9CA-5146-91F3-266BDA231D1B}" destId="{8B6A21A0-40AC-1840-A4C9-3F126E199665}" srcOrd="3" destOrd="0" presId="urn:microsoft.com/office/officeart/2005/8/layout/default"/>
    <dgm:cxn modelId="{25D2DE43-41F7-2A46-8DB3-EC59B9EB7D43}" type="presParOf" srcId="{58E00439-D9CA-5146-91F3-266BDA231D1B}" destId="{4B9D7558-2A5F-E44D-8F80-4193C3603C4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120B2BC-2BC8-EA4F-BE42-D1E4933729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927C30F-341A-784C-848D-F631DD51D73B}">
      <dgm:prSet/>
      <dgm:spPr/>
      <dgm:t>
        <a:bodyPr/>
        <a:lstStyle/>
        <a:p>
          <a:r>
            <a:rPr lang="ca-ES" dirty="0"/>
            <a:t>Garantir una atenció no discriminatòria respecte la resta de malalties</a:t>
          </a:r>
          <a:endParaRPr lang="es-ES" dirty="0"/>
        </a:p>
      </dgm:t>
    </dgm:pt>
    <dgm:pt modelId="{242C0EBC-4F10-6D4F-95E2-FC6CED0C6A03}" type="parTrans" cxnId="{3EDB1A00-1E67-044D-ADF1-84021992B232}">
      <dgm:prSet/>
      <dgm:spPr/>
      <dgm:t>
        <a:bodyPr/>
        <a:lstStyle/>
        <a:p>
          <a:endParaRPr lang="es-ES"/>
        </a:p>
      </dgm:t>
    </dgm:pt>
    <dgm:pt modelId="{B22CA164-0069-DC4E-8410-378D241C1EE8}" type="sibTrans" cxnId="{3EDB1A00-1E67-044D-ADF1-84021992B232}">
      <dgm:prSet/>
      <dgm:spPr/>
      <dgm:t>
        <a:bodyPr/>
        <a:lstStyle/>
        <a:p>
          <a:endParaRPr lang="es-ES"/>
        </a:p>
      </dgm:t>
    </dgm:pt>
    <dgm:pt modelId="{945AE978-3D1A-AD49-87A2-BBA88DB8772C}">
      <dgm:prSet/>
      <dgm:spPr/>
      <dgm:t>
        <a:bodyPr/>
        <a:lstStyle/>
        <a:p>
          <a:r>
            <a:rPr lang="ca-ES" dirty="0"/>
            <a:t>Equitat al territori nacional</a:t>
          </a:r>
          <a:endParaRPr lang="es-ES" dirty="0"/>
        </a:p>
      </dgm:t>
    </dgm:pt>
    <dgm:pt modelId="{7AD0D91B-1F7D-6448-96FA-A21F2CB1804F}" type="parTrans" cxnId="{DCE8C256-32B5-C046-94CA-65ACAD35EEEA}">
      <dgm:prSet/>
      <dgm:spPr/>
      <dgm:t>
        <a:bodyPr/>
        <a:lstStyle/>
        <a:p>
          <a:endParaRPr lang="es-ES"/>
        </a:p>
      </dgm:t>
    </dgm:pt>
    <dgm:pt modelId="{9CC2923A-20E4-C14C-BA90-D9F8C75D2BFE}" type="sibTrans" cxnId="{DCE8C256-32B5-C046-94CA-65ACAD35EEEA}">
      <dgm:prSet/>
      <dgm:spPr/>
      <dgm:t>
        <a:bodyPr/>
        <a:lstStyle/>
        <a:p>
          <a:endParaRPr lang="es-ES"/>
        </a:p>
      </dgm:t>
    </dgm:pt>
    <dgm:pt modelId="{8A8FCA28-8F27-BB40-AC6E-F9F1A9C128F9}">
      <dgm:prSet/>
      <dgm:spPr/>
      <dgm:t>
        <a:bodyPr/>
        <a:lstStyle/>
        <a:p>
          <a:r>
            <a:rPr lang="ca-ES"/>
            <a:t>Dubtes sobre la plausabilitat real d’algunes accions</a:t>
          </a:r>
          <a:endParaRPr lang="es-ES"/>
        </a:p>
      </dgm:t>
    </dgm:pt>
    <dgm:pt modelId="{50F7771E-F474-9B4C-A839-D80A9289BA6A}" type="parTrans" cxnId="{69A0AF9F-2CAB-4345-8B22-F7EDD4028109}">
      <dgm:prSet/>
      <dgm:spPr/>
      <dgm:t>
        <a:bodyPr/>
        <a:lstStyle/>
        <a:p>
          <a:endParaRPr lang="es-ES"/>
        </a:p>
      </dgm:t>
    </dgm:pt>
    <dgm:pt modelId="{88F6200A-AC01-034A-B289-772206E87DE8}" type="sibTrans" cxnId="{69A0AF9F-2CAB-4345-8B22-F7EDD4028109}">
      <dgm:prSet/>
      <dgm:spPr/>
      <dgm:t>
        <a:bodyPr/>
        <a:lstStyle/>
        <a:p>
          <a:endParaRPr lang="es-ES"/>
        </a:p>
      </dgm:t>
    </dgm:pt>
    <dgm:pt modelId="{58E00439-D9CA-5146-91F3-266BDA231D1B}" type="pres">
      <dgm:prSet presAssocID="{F120B2BC-2BC8-EA4F-BE42-D1E4933729A5}" presName="diagram" presStyleCnt="0">
        <dgm:presLayoutVars>
          <dgm:dir/>
          <dgm:resizeHandles val="exact"/>
        </dgm:presLayoutVars>
      </dgm:prSet>
      <dgm:spPr/>
    </dgm:pt>
    <dgm:pt modelId="{17B64AEA-8259-DA4C-A539-C421536068B5}" type="pres">
      <dgm:prSet presAssocID="{A927C30F-341A-784C-848D-F631DD51D73B}" presName="node" presStyleLbl="node1" presStyleIdx="0" presStyleCnt="3" custLinFactNeighborX="-52296" custLinFactNeighborY="-1322">
        <dgm:presLayoutVars>
          <dgm:bulletEnabled val="1"/>
        </dgm:presLayoutVars>
      </dgm:prSet>
      <dgm:spPr/>
    </dgm:pt>
    <dgm:pt modelId="{3527B18F-C4AC-BC49-A90E-F14BD5E1698F}" type="pres">
      <dgm:prSet presAssocID="{B22CA164-0069-DC4E-8410-378D241C1EE8}" presName="sibTrans" presStyleCnt="0"/>
      <dgm:spPr/>
    </dgm:pt>
    <dgm:pt modelId="{8064FE2F-0987-8243-9CA8-7FFA30001482}" type="pres">
      <dgm:prSet presAssocID="{945AE978-3D1A-AD49-87A2-BBA88DB8772C}" presName="node" presStyleLbl="node1" presStyleIdx="1" presStyleCnt="3" custLinFactNeighborX="-55000" custLinFactNeighborY="661">
        <dgm:presLayoutVars>
          <dgm:bulletEnabled val="1"/>
        </dgm:presLayoutVars>
      </dgm:prSet>
      <dgm:spPr/>
    </dgm:pt>
    <dgm:pt modelId="{8B6A21A0-40AC-1840-A4C9-3F126E199665}" type="pres">
      <dgm:prSet presAssocID="{9CC2923A-20E4-C14C-BA90-D9F8C75D2BFE}" presName="sibTrans" presStyleCnt="0"/>
      <dgm:spPr/>
    </dgm:pt>
    <dgm:pt modelId="{4B9D7558-2A5F-E44D-8F80-4193C3603C42}" type="pres">
      <dgm:prSet presAssocID="{8A8FCA28-8F27-BB40-AC6E-F9F1A9C128F9}" presName="node" presStyleLbl="node1" presStyleIdx="2" presStyleCnt="3" custLinFactX="11406" custLinFactY="-15635" custLinFactNeighborX="100000" custLinFactNeighborY="-100000">
        <dgm:presLayoutVars>
          <dgm:bulletEnabled val="1"/>
        </dgm:presLayoutVars>
      </dgm:prSet>
      <dgm:spPr/>
    </dgm:pt>
  </dgm:ptLst>
  <dgm:cxnLst>
    <dgm:cxn modelId="{3EDB1A00-1E67-044D-ADF1-84021992B232}" srcId="{F120B2BC-2BC8-EA4F-BE42-D1E4933729A5}" destId="{A927C30F-341A-784C-848D-F631DD51D73B}" srcOrd="0" destOrd="0" parTransId="{242C0EBC-4F10-6D4F-95E2-FC6CED0C6A03}" sibTransId="{B22CA164-0069-DC4E-8410-378D241C1EE8}"/>
    <dgm:cxn modelId="{730B8605-C5EA-434E-B2FC-E088AE0C8295}" type="presOf" srcId="{8A8FCA28-8F27-BB40-AC6E-F9F1A9C128F9}" destId="{4B9D7558-2A5F-E44D-8F80-4193C3603C42}" srcOrd="0" destOrd="0" presId="urn:microsoft.com/office/officeart/2005/8/layout/default"/>
    <dgm:cxn modelId="{FE19EF09-FC8E-9646-803C-0514BC67D9D2}" type="presOf" srcId="{F120B2BC-2BC8-EA4F-BE42-D1E4933729A5}" destId="{58E00439-D9CA-5146-91F3-266BDA231D1B}" srcOrd="0" destOrd="0" presId="urn:microsoft.com/office/officeart/2005/8/layout/default"/>
    <dgm:cxn modelId="{CB229338-FDE0-F143-8FA9-65EFD7906B47}" type="presOf" srcId="{A927C30F-341A-784C-848D-F631DD51D73B}" destId="{17B64AEA-8259-DA4C-A539-C421536068B5}" srcOrd="0" destOrd="0" presId="urn:microsoft.com/office/officeart/2005/8/layout/default"/>
    <dgm:cxn modelId="{DCE8C256-32B5-C046-94CA-65ACAD35EEEA}" srcId="{F120B2BC-2BC8-EA4F-BE42-D1E4933729A5}" destId="{945AE978-3D1A-AD49-87A2-BBA88DB8772C}" srcOrd="1" destOrd="0" parTransId="{7AD0D91B-1F7D-6448-96FA-A21F2CB1804F}" sibTransId="{9CC2923A-20E4-C14C-BA90-D9F8C75D2BFE}"/>
    <dgm:cxn modelId="{69A0AF9F-2CAB-4345-8B22-F7EDD4028109}" srcId="{F120B2BC-2BC8-EA4F-BE42-D1E4933729A5}" destId="{8A8FCA28-8F27-BB40-AC6E-F9F1A9C128F9}" srcOrd="2" destOrd="0" parTransId="{50F7771E-F474-9B4C-A839-D80A9289BA6A}" sibTransId="{88F6200A-AC01-034A-B289-772206E87DE8}"/>
    <dgm:cxn modelId="{D761FEAF-4223-6C40-90B1-13F03C370370}" type="presOf" srcId="{945AE978-3D1A-AD49-87A2-BBA88DB8772C}" destId="{8064FE2F-0987-8243-9CA8-7FFA30001482}" srcOrd="0" destOrd="0" presId="urn:microsoft.com/office/officeart/2005/8/layout/default"/>
    <dgm:cxn modelId="{85F64AE1-1990-EA42-8F9A-CBFE4F4504A1}" type="presParOf" srcId="{58E00439-D9CA-5146-91F3-266BDA231D1B}" destId="{17B64AEA-8259-DA4C-A539-C421536068B5}" srcOrd="0" destOrd="0" presId="urn:microsoft.com/office/officeart/2005/8/layout/default"/>
    <dgm:cxn modelId="{5E9DAB2C-1F61-254D-8C62-789AACF2B876}" type="presParOf" srcId="{58E00439-D9CA-5146-91F3-266BDA231D1B}" destId="{3527B18F-C4AC-BC49-A90E-F14BD5E1698F}" srcOrd="1" destOrd="0" presId="urn:microsoft.com/office/officeart/2005/8/layout/default"/>
    <dgm:cxn modelId="{D598174D-6FB1-0C40-80E5-30143B9DE68F}" type="presParOf" srcId="{58E00439-D9CA-5146-91F3-266BDA231D1B}" destId="{8064FE2F-0987-8243-9CA8-7FFA30001482}" srcOrd="2" destOrd="0" presId="urn:microsoft.com/office/officeart/2005/8/layout/default"/>
    <dgm:cxn modelId="{B30DD69C-B8D0-9544-95AA-43FAFC4F4840}" type="presParOf" srcId="{58E00439-D9CA-5146-91F3-266BDA231D1B}" destId="{8B6A21A0-40AC-1840-A4C9-3F126E199665}" srcOrd="3" destOrd="0" presId="urn:microsoft.com/office/officeart/2005/8/layout/default"/>
    <dgm:cxn modelId="{25D2DE43-41F7-2A46-8DB3-EC59B9EB7D43}" type="presParOf" srcId="{58E00439-D9CA-5146-91F3-266BDA231D1B}" destId="{4B9D7558-2A5F-E44D-8F80-4193C3603C4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120B2BC-2BC8-EA4F-BE42-D1E4933729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927C30F-341A-784C-848D-F631DD51D73B}">
      <dgm:prSet/>
      <dgm:spPr/>
      <dgm:t>
        <a:bodyPr/>
        <a:lstStyle/>
        <a:p>
          <a:r>
            <a:rPr lang="ca-ES" dirty="0"/>
            <a:t>Garantir una atenció no discriminatòria respecte la resta de malalties</a:t>
          </a:r>
          <a:endParaRPr lang="es-ES" dirty="0"/>
        </a:p>
      </dgm:t>
    </dgm:pt>
    <dgm:pt modelId="{242C0EBC-4F10-6D4F-95E2-FC6CED0C6A03}" type="parTrans" cxnId="{3EDB1A00-1E67-044D-ADF1-84021992B232}">
      <dgm:prSet/>
      <dgm:spPr/>
      <dgm:t>
        <a:bodyPr/>
        <a:lstStyle/>
        <a:p>
          <a:endParaRPr lang="es-ES"/>
        </a:p>
      </dgm:t>
    </dgm:pt>
    <dgm:pt modelId="{B22CA164-0069-DC4E-8410-378D241C1EE8}" type="sibTrans" cxnId="{3EDB1A00-1E67-044D-ADF1-84021992B232}">
      <dgm:prSet/>
      <dgm:spPr/>
      <dgm:t>
        <a:bodyPr/>
        <a:lstStyle/>
        <a:p>
          <a:endParaRPr lang="es-ES"/>
        </a:p>
      </dgm:t>
    </dgm:pt>
    <dgm:pt modelId="{945AE978-3D1A-AD49-87A2-BBA88DB8772C}">
      <dgm:prSet/>
      <dgm:spPr/>
      <dgm:t>
        <a:bodyPr/>
        <a:lstStyle/>
        <a:p>
          <a:r>
            <a:rPr lang="ca-ES" dirty="0"/>
            <a:t>Equitat al territori nacional</a:t>
          </a:r>
          <a:endParaRPr lang="es-ES" dirty="0"/>
        </a:p>
      </dgm:t>
    </dgm:pt>
    <dgm:pt modelId="{7AD0D91B-1F7D-6448-96FA-A21F2CB1804F}" type="parTrans" cxnId="{DCE8C256-32B5-C046-94CA-65ACAD35EEEA}">
      <dgm:prSet/>
      <dgm:spPr/>
      <dgm:t>
        <a:bodyPr/>
        <a:lstStyle/>
        <a:p>
          <a:endParaRPr lang="es-ES"/>
        </a:p>
      </dgm:t>
    </dgm:pt>
    <dgm:pt modelId="{9CC2923A-20E4-C14C-BA90-D9F8C75D2BFE}" type="sibTrans" cxnId="{DCE8C256-32B5-C046-94CA-65ACAD35EEEA}">
      <dgm:prSet/>
      <dgm:spPr/>
      <dgm:t>
        <a:bodyPr/>
        <a:lstStyle/>
        <a:p>
          <a:endParaRPr lang="es-ES"/>
        </a:p>
      </dgm:t>
    </dgm:pt>
    <dgm:pt modelId="{8A8FCA28-8F27-BB40-AC6E-F9F1A9C128F9}">
      <dgm:prSet/>
      <dgm:spPr/>
      <dgm:t>
        <a:bodyPr/>
        <a:lstStyle/>
        <a:p>
          <a:r>
            <a:rPr lang="ca-ES"/>
            <a:t>Dubtes sobre la plausabilitat real d’algunes accions</a:t>
          </a:r>
          <a:endParaRPr lang="es-ES"/>
        </a:p>
      </dgm:t>
    </dgm:pt>
    <dgm:pt modelId="{50F7771E-F474-9B4C-A839-D80A9289BA6A}" type="parTrans" cxnId="{69A0AF9F-2CAB-4345-8B22-F7EDD4028109}">
      <dgm:prSet/>
      <dgm:spPr/>
      <dgm:t>
        <a:bodyPr/>
        <a:lstStyle/>
        <a:p>
          <a:endParaRPr lang="es-ES"/>
        </a:p>
      </dgm:t>
    </dgm:pt>
    <dgm:pt modelId="{88F6200A-AC01-034A-B289-772206E87DE8}" type="sibTrans" cxnId="{69A0AF9F-2CAB-4345-8B22-F7EDD4028109}">
      <dgm:prSet/>
      <dgm:spPr/>
      <dgm:t>
        <a:bodyPr/>
        <a:lstStyle/>
        <a:p>
          <a:endParaRPr lang="es-ES"/>
        </a:p>
      </dgm:t>
    </dgm:pt>
    <dgm:pt modelId="{58E00439-D9CA-5146-91F3-266BDA231D1B}" type="pres">
      <dgm:prSet presAssocID="{F120B2BC-2BC8-EA4F-BE42-D1E4933729A5}" presName="diagram" presStyleCnt="0">
        <dgm:presLayoutVars>
          <dgm:dir/>
          <dgm:resizeHandles val="exact"/>
        </dgm:presLayoutVars>
      </dgm:prSet>
      <dgm:spPr/>
    </dgm:pt>
    <dgm:pt modelId="{17B64AEA-8259-DA4C-A539-C421536068B5}" type="pres">
      <dgm:prSet presAssocID="{A927C30F-341A-784C-848D-F631DD51D73B}" presName="node" presStyleLbl="node1" presStyleIdx="0" presStyleCnt="3" custLinFactNeighborX="-52296" custLinFactNeighborY="-1322">
        <dgm:presLayoutVars>
          <dgm:bulletEnabled val="1"/>
        </dgm:presLayoutVars>
      </dgm:prSet>
      <dgm:spPr/>
    </dgm:pt>
    <dgm:pt modelId="{3527B18F-C4AC-BC49-A90E-F14BD5E1698F}" type="pres">
      <dgm:prSet presAssocID="{B22CA164-0069-DC4E-8410-378D241C1EE8}" presName="sibTrans" presStyleCnt="0"/>
      <dgm:spPr/>
    </dgm:pt>
    <dgm:pt modelId="{8064FE2F-0987-8243-9CA8-7FFA30001482}" type="pres">
      <dgm:prSet presAssocID="{945AE978-3D1A-AD49-87A2-BBA88DB8772C}" presName="node" presStyleLbl="node1" presStyleIdx="1" presStyleCnt="3" custLinFactNeighborX="-55000" custLinFactNeighborY="661">
        <dgm:presLayoutVars>
          <dgm:bulletEnabled val="1"/>
        </dgm:presLayoutVars>
      </dgm:prSet>
      <dgm:spPr/>
    </dgm:pt>
    <dgm:pt modelId="{8B6A21A0-40AC-1840-A4C9-3F126E199665}" type="pres">
      <dgm:prSet presAssocID="{9CC2923A-20E4-C14C-BA90-D9F8C75D2BFE}" presName="sibTrans" presStyleCnt="0"/>
      <dgm:spPr/>
    </dgm:pt>
    <dgm:pt modelId="{4B9D7558-2A5F-E44D-8F80-4193C3603C42}" type="pres">
      <dgm:prSet presAssocID="{8A8FCA28-8F27-BB40-AC6E-F9F1A9C128F9}" presName="node" presStyleLbl="node1" presStyleIdx="2" presStyleCnt="3" custLinFactX="11406" custLinFactY="-15635" custLinFactNeighborX="100000" custLinFactNeighborY="-100000">
        <dgm:presLayoutVars>
          <dgm:bulletEnabled val="1"/>
        </dgm:presLayoutVars>
      </dgm:prSet>
      <dgm:spPr/>
    </dgm:pt>
  </dgm:ptLst>
  <dgm:cxnLst>
    <dgm:cxn modelId="{3EDB1A00-1E67-044D-ADF1-84021992B232}" srcId="{F120B2BC-2BC8-EA4F-BE42-D1E4933729A5}" destId="{A927C30F-341A-784C-848D-F631DD51D73B}" srcOrd="0" destOrd="0" parTransId="{242C0EBC-4F10-6D4F-95E2-FC6CED0C6A03}" sibTransId="{B22CA164-0069-DC4E-8410-378D241C1EE8}"/>
    <dgm:cxn modelId="{730B8605-C5EA-434E-B2FC-E088AE0C8295}" type="presOf" srcId="{8A8FCA28-8F27-BB40-AC6E-F9F1A9C128F9}" destId="{4B9D7558-2A5F-E44D-8F80-4193C3603C42}" srcOrd="0" destOrd="0" presId="urn:microsoft.com/office/officeart/2005/8/layout/default"/>
    <dgm:cxn modelId="{FE19EF09-FC8E-9646-803C-0514BC67D9D2}" type="presOf" srcId="{F120B2BC-2BC8-EA4F-BE42-D1E4933729A5}" destId="{58E00439-D9CA-5146-91F3-266BDA231D1B}" srcOrd="0" destOrd="0" presId="urn:microsoft.com/office/officeart/2005/8/layout/default"/>
    <dgm:cxn modelId="{CB229338-FDE0-F143-8FA9-65EFD7906B47}" type="presOf" srcId="{A927C30F-341A-784C-848D-F631DD51D73B}" destId="{17B64AEA-8259-DA4C-A539-C421536068B5}" srcOrd="0" destOrd="0" presId="urn:microsoft.com/office/officeart/2005/8/layout/default"/>
    <dgm:cxn modelId="{DCE8C256-32B5-C046-94CA-65ACAD35EEEA}" srcId="{F120B2BC-2BC8-EA4F-BE42-D1E4933729A5}" destId="{945AE978-3D1A-AD49-87A2-BBA88DB8772C}" srcOrd="1" destOrd="0" parTransId="{7AD0D91B-1F7D-6448-96FA-A21F2CB1804F}" sibTransId="{9CC2923A-20E4-C14C-BA90-D9F8C75D2BFE}"/>
    <dgm:cxn modelId="{69A0AF9F-2CAB-4345-8B22-F7EDD4028109}" srcId="{F120B2BC-2BC8-EA4F-BE42-D1E4933729A5}" destId="{8A8FCA28-8F27-BB40-AC6E-F9F1A9C128F9}" srcOrd="2" destOrd="0" parTransId="{50F7771E-F474-9B4C-A839-D80A9289BA6A}" sibTransId="{88F6200A-AC01-034A-B289-772206E87DE8}"/>
    <dgm:cxn modelId="{D761FEAF-4223-6C40-90B1-13F03C370370}" type="presOf" srcId="{945AE978-3D1A-AD49-87A2-BBA88DB8772C}" destId="{8064FE2F-0987-8243-9CA8-7FFA30001482}" srcOrd="0" destOrd="0" presId="urn:microsoft.com/office/officeart/2005/8/layout/default"/>
    <dgm:cxn modelId="{85F64AE1-1990-EA42-8F9A-CBFE4F4504A1}" type="presParOf" srcId="{58E00439-D9CA-5146-91F3-266BDA231D1B}" destId="{17B64AEA-8259-DA4C-A539-C421536068B5}" srcOrd="0" destOrd="0" presId="urn:microsoft.com/office/officeart/2005/8/layout/default"/>
    <dgm:cxn modelId="{5E9DAB2C-1F61-254D-8C62-789AACF2B876}" type="presParOf" srcId="{58E00439-D9CA-5146-91F3-266BDA231D1B}" destId="{3527B18F-C4AC-BC49-A90E-F14BD5E1698F}" srcOrd="1" destOrd="0" presId="urn:microsoft.com/office/officeart/2005/8/layout/default"/>
    <dgm:cxn modelId="{D598174D-6FB1-0C40-80E5-30143B9DE68F}" type="presParOf" srcId="{58E00439-D9CA-5146-91F3-266BDA231D1B}" destId="{8064FE2F-0987-8243-9CA8-7FFA30001482}" srcOrd="2" destOrd="0" presId="urn:microsoft.com/office/officeart/2005/8/layout/default"/>
    <dgm:cxn modelId="{B30DD69C-B8D0-9544-95AA-43FAFC4F4840}" type="presParOf" srcId="{58E00439-D9CA-5146-91F3-266BDA231D1B}" destId="{8B6A21A0-40AC-1840-A4C9-3F126E199665}" srcOrd="3" destOrd="0" presId="urn:microsoft.com/office/officeart/2005/8/layout/default"/>
    <dgm:cxn modelId="{25D2DE43-41F7-2A46-8DB3-EC59B9EB7D43}" type="presParOf" srcId="{58E00439-D9CA-5146-91F3-266BDA231D1B}" destId="{4B9D7558-2A5F-E44D-8F80-4193C3603C4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7C1FA-14AF-AC49-950F-1D070EB190C1}">
      <dsp:nvSpPr>
        <dsp:cNvPr id="0" name=""/>
        <dsp:cNvSpPr/>
      </dsp:nvSpPr>
      <dsp:spPr>
        <a:xfrm>
          <a:off x="0" y="189874"/>
          <a:ext cx="2552700" cy="393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kern="1200" noProof="0" dirty="0"/>
            <a:t>RARA</a:t>
          </a:r>
        </a:p>
      </dsp:txBody>
      <dsp:txXfrm>
        <a:off x="19191" y="209065"/>
        <a:ext cx="2514318" cy="354738"/>
      </dsp:txXfrm>
    </dsp:sp>
    <dsp:sp modelId="{676C2E0C-6BDA-7C43-B89B-57F18761B3E0}">
      <dsp:nvSpPr>
        <dsp:cNvPr id="0" name=""/>
        <dsp:cNvSpPr/>
      </dsp:nvSpPr>
      <dsp:spPr>
        <a:xfrm>
          <a:off x="0" y="629074"/>
          <a:ext cx="2552700" cy="393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kern="1200" noProof="0" dirty="0"/>
            <a:t>DISCAPACITAT</a:t>
          </a:r>
        </a:p>
      </dsp:txBody>
      <dsp:txXfrm>
        <a:off x="19191" y="648265"/>
        <a:ext cx="2514318" cy="354738"/>
      </dsp:txXfrm>
    </dsp:sp>
    <dsp:sp modelId="{A21DA91D-9DBD-284B-AFB0-5DAB86E66505}">
      <dsp:nvSpPr>
        <dsp:cNvPr id="0" name=""/>
        <dsp:cNvSpPr/>
      </dsp:nvSpPr>
      <dsp:spPr>
        <a:xfrm>
          <a:off x="0" y="1068275"/>
          <a:ext cx="2552700" cy="393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kern="1200" noProof="0" dirty="0"/>
            <a:t>LETAL</a:t>
          </a:r>
        </a:p>
      </dsp:txBody>
      <dsp:txXfrm>
        <a:off x="19191" y="1087466"/>
        <a:ext cx="2514318" cy="354738"/>
      </dsp:txXfrm>
    </dsp:sp>
    <dsp:sp modelId="{D326A691-E54B-E848-9D6B-661C0C9BDBC2}">
      <dsp:nvSpPr>
        <dsp:cNvPr id="0" name=""/>
        <dsp:cNvSpPr/>
      </dsp:nvSpPr>
      <dsp:spPr>
        <a:xfrm>
          <a:off x="0" y="1507475"/>
          <a:ext cx="2552700" cy="3931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600" kern="1200" noProof="0" dirty="0"/>
            <a:t>NO TRACTAMENT CURATIU</a:t>
          </a:r>
        </a:p>
      </dsp:txBody>
      <dsp:txXfrm>
        <a:off x="19191" y="1526666"/>
        <a:ext cx="2514318" cy="3547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46072-D931-D449-949A-68D308088EE5}">
      <dsp:nvSpPr>
        <dsp:cNvPr id="0" name=""/>
        <dsp:cNvSpPr/>
      </dsp:nvSpPr>
      <dsp:spPr>
        <a:xfrm>
          <a:off x="0" y="39165"/>
          <a:ext cx="4462669" cy="226190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200" kern="1200" dirty="0"/>
            <a:t>Millorar la qualitat de vida i l'accés als serveis especialitzats de persones afectades d’ELA i altres processos d’alta complexitat i curs irreversible. </a:t>
          </a:r>
          <a:endParaRPr lang="es-ES" sz="2200" kern="1200" dirty="0"/>
        </a:p>
      </dsp:txBody>
      <dsp:txXfrm>
        <a:off x="110417" y="149582"/>
        <a:ext cx="4241835" cy="2041068"/>
      </dsp:txXfrm>
    </dsp:sp>
    <dsp:sp modelId="{2D5A7D94-2ABA-DA40-B706-3493CD0B04EF}">
      <dsp:nvSpPr>
        <dsp:cNvPr id="0" name=""/>
        <dsp:cNvSpPr/>
      </dsp:nvSpPr>
      <dsp:spPr>
        <a:xfrm>
          <a:off x="0" y="2364428"/>
          <a:ext cx="4462669" cy="2261902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200" kern="1200" dirty="0"/>
            <a:t>Establir el marc que reflecteixi el compromís de la societat per assegurar un tracte digne, respectuós i adequats, tenint en compte el temps reduït de la seva supervivència.</a:t>
          </a:r>
          <a:endParaRPr lang="es-ES" sz="2200" kern="1200" dirty="0"/>
        </a:p>
      </dsp:txBody>
      <dsp:txXfrm>
        <a:off x="110417" y="2474845"/>
        <a:ext cx="4241835" cy="20410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6564C4-BA43-42A6-8CFA-E2578FF2C5F7}">
      <dsp:nvSpPr>
        <dsp:cNvPr id="0" name=""/>
        <dsp:cNvSpPr/>
      </dsp:nvSpPr>
      <dsp:spPr>
        <a:xfrm>
          <a:off x="2052789" y="99035"/>
          <a:ext cx="5262130" cy="5262130"/>
        </a:xfrm>
        <a:prstGeom prst="pie">
          <a:avLst>
            <a:gd name="adj1" fmla="val 16200000"/>
            <a:gd name="adj2" fmla="val 2052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400" kern="1200" noProof="0" dirty="0"/>
            <a:t>Fatiga</a:t>
          </a:r>
        </a:p>
      </dsp:txBody>
      <dsp:txXfrm>
        <a:off x="4797867" y="983574"/>
        <a:ext cx="1691399" cy="1127599"/>
      </dsp:txXfrm>
    </dsp:sp>
    <dsp:sp modelId="{68715A41-4EC2-447A-97C7-37262EAFAFBF}">
      <dsp:nvSpPr>
        <dsp:cNvPr id="0" name=""/>
        <dsp:cNvSpPr/>
      </dsp:nvSpPr>
      <dsp:spPr>
        <a:xfrm>
          <a:off x="2230183" y="704268"/>
          <a:ext cx="5262130" cy="5262130"/>
        </a:xfrm>
        <a:prstGeom prst="pie">
          <a:avLst>
            <a:gd name="adj1" fmla="val 20520000"/>
            <a:gd name="adj2" fmla="val 324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400" kern="1200" noProof="0" dirty="0"/>
            <a:t>Temps</a:t>
          </a:r>
        </a:p>
      </dsp:txBody>
      <dsp:txXfrm>
        <a:off x="5619246" y="3108560"/>
        <a:ext cx="1566110" cy="1252888"/>
      </dsp:txXfrm>
    </dsp:sp>
    <dsp:sp modelId="{F4207403-61A2-4B8A-BD27-A8D03B4B2B44}">
      <dsp:nvSpPr>
        <dsp:cNvPr id="0" name=""/>
        <dsp:cNvSpPr/>
      </dsp:nvSpPr>
      <dsp:spPr>
        <a:xfrm>
          <a:off x="1662036" y="1002308"/>
          <a:ext cx="5262130" cy="5262130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400" kern="1200" noProof="0" dirty="0"/>
            <a:t>Distàncies</a:t>
          </a:r>
        </a:p>
      </dsp:txBody>
      <dsp:txXfrm>
        <a:off x="3541368" y="4698328"/>
        <a:ext cx="1503465" cy="1378177"/>
      </dsp:txXfrm>
    </dsp:sp>
    <dsp:sp modelId="{8EB5843C-434C-4F1C-9485-9511CBB9672F}">
      <dsp:nvSpPr>
        <dsp:cNvPr id="0" name=""/>
        <dsp:cNvSpPr/>
      </dsp:nvSpPr>
      <dsp:spPr>
        <a:xfrm>
          <a:off x="991172" y="704268"/>
          <a:ext cx="5262130" cy="5262130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800" kern="1200" noProof="0" dirty="0"/>
            <a:t>Conciliació  familiar/laboral</a:t>
          </a:r>
        </a:p>
      </dsp:txBody>
      <dsp:txXfrm>
        <a:off x="1298129" y="3108560"/>
        <a:ext cx="1566110" cy="1252888"/>
      </dsp:txXfrm>
    </dsp:sp>
    <dsp:sp modelId="{19C16F4B-AD2C-4728-A30F-E2BB269C26D5}">
      <dsp:nvSpPr>
        <dsp:cNvPr id="0" name=""/>
        <dsp:cNvSpPr/>
      </dsp:nvSpPr>
      <dsp:spPr>
        <a:xfrm>
          <a:off x="1135572" y="66936"/>
          <a:ext cx="5262130" cy="5262130"/>
        </a:xfrm>
        <a:prstGeom prst="pie">
          <a:avLst>
            <a:gd name="adj1" fmla="val 1188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400" kern="1200" noProof="0" dirty="0"/>
            <a:t>Situació funcional</a:t>
          </a:r>
        </a:p>
      </dsp:txBody>
      <dsp:txXfrm>
        <a:off x="1961225" y="951475"/>
        <a:ext cx="1691399" cy="1127599"/>
      </dsp:txXfrm>
    </dsp:sp>
    <dsp:sp modelId="{AB45520E-F87B-4072-872D-386BCEBF4E79}">
      <dsp:nvSpPr>
        <dsp:cNvPr id="0" name=""/>
        <dsp:cNvSpPr/>
      </dsp:nvSpPr>
      <dsp:spPr>
        <a:xfrm>
          <a:off x="1726790" y="-226715"/>
          <a:ext cx="5913632" cy="5913632"/>
        </a:xfrm>
        <a:prstGeom prst="circularArrow">
          <a:avLst>
            <a:gd name="adj1" fmla="val 5085"/>
            <a:gd name="adj2" fmla="val 327528"/>
            <a:gd name="adj3" fmla="val 20192361"/>
            <a:gd name="adj4" fmla="val 16200324"/>
            <a:gd name="adj5" fmla="val 5932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234FEFB-268F-43FF-AF6A-D58A1CEAE913}">
      <dsp:nvSpPr>
        <dsp:cNvPr id="0" name=""/>
        <dsp:cNvSpPr/>
      </dsp:nvSpPr>
      <dsp:spPr>
        <a:xfrm>
          <a:off x="1904796" y="378471"/>
          <a:ext cx="5913632" cy="5913632"/>
        </a:xfrm>
        <a:prstGeom prst="circularArrow">
          <a:avLst>
            <a:gd name="adj1" fmla="val 5085"/>
            <a:gd name="adj2" fmla="val 327528"/>
            <a:gd name="adj3" fmla="val 2912753"/>
            <a:gd name="adj4" fmla="val 20519953"/>
            <a:gd name="adj5" fmla="val 5932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2DEB0-FA43-48A6-ABE7-6AAE46778ACC}">
      <dsp:nvSpPr>
        <dsp:cNvPr id="0" name=""/>
        <dsp:cNvSpPr/>
      </dsp:nvSpPr>
      <dsp:spPr>
        <a:xfrm>
          <a:off x="1336285" y="676775"/>
          <a:ext cx="5913632" cy="5913632"/>
        </a:xfrm>
        <a:prstGeom prst="circularArrow">
          <a:avLst>
            <a:gd name="adj1" fmla="val 5085"/>
            <a:gd name="adj2" fmla="val 327528"/>
            <a:gd name="adj3" fmla="val 7232777"/>
            <a:gd name="adj4" fmla="val 3239695"/>
            <a:gd name="adj5" fmla="val 5932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C2E9C3-D9AB-44F0-B1BC-879AD14BC339}">
      <dsp:nvSpPr>
        <dsp:cNvPr id="0" name=""/>
        <dsp:cNvSpPr/>
      </dsp:nvSpPr>
      <dsp:spPr>
        <a:xfrm>
          <a:off x="665057" y="378471"/>
          <a:ext cx="5913632" cy="5913632"/>
        </a:xfrm>
        <a:prstGeom prst="circularArrow">
          <a:avLst>
            <a:gd name="adj1" fmla="val 5085"/>
            <a:gd name="adj2" fmla="val 327528"/>
            <a:gd name="adj3" fmla="val 11552519"/>
            <a:gd name="adj4" fmla="val 7559718"/>
            <a:gd name="adj5" fmla="val 5932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74B8AA5-EECC-4837-8E05-54237A8EA970}">
      <dsp:nvSpPr>
        <dsp:cNvPr id="0" name=""/>
        <dsp:cNvSpPr/>
      </dsp:nvSpPr>
      <dsp:spPr>
        <a:xfrm>
          <a:off x="810069" y="-258814"/>
          <a:ext cx="5913632" cy="5913632"/>
        </a:xfrm>
        <a:prstGeom prst="circularArrow">
          <a:avLst>
            <a:gd name="adj1" fmla="val 5085"/>
            <a:gd name="adj2" fmla="val 327528"/>
            <a:gd name="adj3" fmla="val 15872148"/>
            <a:gd name="adj4" fmla="val 11880111"/>
            <a:gd name="adj5" fmla="val 5932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4BEB9C-6D31-3A45-BF08-FDD2B64F6295}">
      <dsp:nvSpPr>
        <dsp:cNvPr id="0" name=""/>
        <dsp:cNvSpPr/>
      </dsp:nvSpPr>
      <dsp:spPr>
        <a:xfrm>
          <a:off x="2608664" y="1514"/>
          <a:ext cx="2934747" cy="88153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/>
            <a:t>Tractaments simptomàtics</a:t>
          </a:r>
        </a:p>
      </dsp:txBody>
      <dsp:txXfrm>
        <a:off x="2651697" y="44547"/>
        <a:ext cx="2848681" cy="795468"/>
      </dsp:txXfrm>
    </dsp:sp>
    <dsp:sp modelId="{B3BB1E4E-6D34-DE42-9743-30D5081B1FFF}">
      <dsp:nvSpPr>
        <dsp:cNvPr id="0" name=""/>
        <dsp:cNvSpPr/>
      </dsp:nvSpPr>
      <dsp:spPr>
        <a:xfrm>
          <a:off x="2608664" y="927125"/>
          <a:ext cx="2934747" cy="881534"/>
        </a:xfrm>
        <a:prstGeom prst="roundRect">
          <a:avLst/>
        </a:prstGeom>
        <a:solidFill>
          <a:schemeClr val="accent5">
            <a:hueOff val="-2430430"/>
            <a:satOff val="-165"/>
            <a:lumOff val="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/>
            <a:t>Estudi genètic</a:t>
          </a:r>
        </a:p>
      </dsp:txBody>
      <dsp:txXfrm>
        <a:off x="2651697" y="970158"/>
        <a:ext cx="2848681" cy="795468"/>
      </dsp:txXfrm>
    </dsp:sp>
    <dsp:sp modelId="{B9AAB7EE-0C3E-DD43-8759-1BDD95B0199D}">
      <dsp:nvSpPr>
        <dsp:cNvPr id="0" name=""/>
        <dsp:cNvSpPr/>
      </dsp:nvSpPr>
      <dsp:spPr>
        <a:xfrm>
          <a:off x="2608664" y="1852736"/>
          <a:ext cx="2934747" cy="881534"/>
        </a:xfrm>
        <a:prstGeom prst="roundRect">
          <a:avLst/>
        </a:prstGeom>
        <a:solidFill>
          <a:schemeClr val="accent5">
            <a:hueOff val="-4860860"/>
            <a:satOff val="-330"/>
            <a:lumOff val="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/>
            <a:t>Ventilació mecànica no invasiva</a:t>
          </a:r>
        </a:p>
      </dsp:txBody>
      <dsp:txXfrm>
        <a:off x="2651697" y="1895769"/>
        <a:ext cx="2848681" cy="795468"/>
      </dsp:txXfrm>
    </dsp:sp>
    <dsp:sp modelId="{F2898162-1550-B84C-8ECD-5AF3B95C01E9}">
      <dsp:nvSpPr>
        <dsp:cNvPr id="0" name=""/>
        <dsp:cNvSpPr/>
      </dsp:nvSpPr>
      <dsp:spPr>
        <a:xfrm>
          <a:off x="2608664" y="2778347"/>
          <a:ext cx="2934747" cy="881534"/>
        </a:xfrm>
        <a:prstGeom prst="roundRect">
          <a:avLst/>
        </a:prstGeom>
        <a:solidFill>
          <a:schemeClr val="accent5">
            <a:hueOff val="-7291290"/>
            <a:satOff val="-496"/>
            <a:lumOff val="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/>
            <a:t>Ventilació mecànica invasiva</a:t>
          </a:r>
        </a:p>
      </dsp:txBody>
      <dsp:txXfrm>
        <a:off x="2651697" y="2821380"/>
        <a:ext cx="2848681" cy="795468"/>
      </dsp:txXfrm>
    </dsp:sp>
    <dsp:sp modelId="{507F83DE-2C86-2241-9DBD-1FF89B1E6C64}">
      <dsp:nvSpPr>
        <dsp:cNvPr id="0" name=""/>
        <dsp:cNvSpPr/>
      </dsp:nvSpPr>
      <dsp:spPr>
        <a:xfrm>
          <a:off x="2608664" y="3703958"/>
          <a:ext cx="2934747" cy="881534"/>
        </a:xfrm>
        <a:prstGeom prst="roundRect">
          <a:avLst/>
        </a:prstGeom>
        <a:solidFill>
          <a:schemeClr val="accent5">
            <a:hueOff val="-9721720"/>
            <a:satOff val="-661"/>
            <a:lumOff val="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 err="1"/>
            <a:t>Gastrostomía</a:t>
          </a:r>
          <a:endParaRPr lang="ca-ES" sz="2300" kern="1200" noProof="0" dirty="0"/>
        </a:p>
      </dsp:txBody>
      <dsp:txXfrm>
        <a:off x="2651697" y="3746991"/>
        <a:ext cx="2848681" cy="795468"/>
      </dsp:txXfrm>
    </dsp:sp>
    <dsp:sp modelId="{E7622C9B-E44A-AB4E-A67C-E746A7752F24}">
      <dsp:nvSpPr>
        <dsp:cNvPr id="0" name=""/>
        <dsp:cNvSpPr/>
      </dsp:nvSpPr>
      <dsp:spPr>
        <a:xfrm>
          <a:off x="2608664" y="4629569"/>
          <a:ext cx="2934747" cy="881534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300" kern="1200" noProof="0" dirty="0"/>
            <a:t>Fi de vida</a:t>
          </a:r>
        </a:p>
      </dsp:txBody>
      <dsp:txXfrm>
        <a:off x="2651697" y="4672602"/>
        <a:ext cx="2848681" cy="7954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3AD931-E87A-B843-9EC6-93126E8E3177}">
      <dsp:nvSpPr>
        <dsp:cNvPr id="0" name=""/>
        <dsp:cNvSpPr/>
      </dsp:nvSpPr>
      <dsp:spPr>
        <a:xfrm>
          <a:off x="0" y="78669"/>
          <a:ext cx="10515600" cy="9945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500" kern="1200" dirty="0"/>
            <a:t>Integrar a l’ISCIII </a:t>
          </a:r>
          <a:r>
            <a:rPr lang="ca-ES" sz="2500" kern="1200" dirty="0">
              <a:sym typeface="Wingdings" pitchFamily="2" charset="2"/>
            </a:rPr>
            <a:t></a:t>
          </a:r>
          <a:r>
            <a:rPr lang="ca-ES" sz="2500" kern="1200" dirty="0"/>
            <a:t> programes de recerca en ELA per fomentar la investigació, el desenvolupament i </a:t>
          </a:r>
          <a:r>
            <a:rPr lang="ca-ES" sz="2500" kern="1200" dirty="0" err="1"/>
            <a:t>l’innovació</a:t>
          </a:r>
          <a:endParaRPr lang="es-ES" sz="2500" kern="1200" dirty="0"/>
        </a:p>
      </dsp:txBody>
      <dsp:txXfrm>
        <a:off x="48547" y="127216"/>
        <a:ext cx="10418506" cy="897406"/>
      </dsp:txXfrm>
    </dsp:sp>
    <dsp:sp modelId="{CFBEA295-312B-3C4E-8B92-D68F7DFA4AA4}">
      <dsp:nvSpPr>
        <dsp:cNvPr id="0" name=""/>
        <dsp:cNvSpPr/>
      </dsp:nvSpPr>
      <dsp:spPr>
        <a:xfrm>
          <a:off x="0" y="1145169"/>
          <a:ext cx="10515600" cy="994500"/>
        </a:xfrm>
        <a:prstGeom prst="roundRect">
          <a:avLst/>
        </a:prstGeom>
        <a:gradFill rotWithShape="0">
          <a:gsLst>
            <a:gs pos="0">
              <a:schemeClr val="accent4">
                <a:hueOff val="2199979"/>
                <a:satOff val="-9734"/>
                <a:lumOff val="-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99979"/>
                <a:satOff val="-9734"/>
                <a:lumOff val="-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99979"/>
                <a:satOff val="-9734"/>
                <a:lumOff val="-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500" kern="1200"/>
            <a:t>Crear i regular Registre Estatal de Malalties Neurodegeneratives</a:t>
          </a:r>
          <a:endParaRPr lang="es-ES" sz="2500" kern="1200"/>
        </a:p>
      </dsp:txBody>
      <dsp:txXfrm>
        <a:off x="48547" y="1193716"/>
        <a:ext cx="10418506" cy="897406"/>
      </dsp:txXfrm>
    </dsp:sp>
    <dsp:sp modelId="{E6E8FC43-3100-A144-898C-C5425D7502FE}">
      <dsp:nvSpPr>
        <dsp:cNvPr id="0" name=""/>
        <dsp:cNvSpPr/>
      </dsp:nvSpPr>
      <dsp:spPr>
        <a:xfrm>
          <a:off x="0" y="2211669"/>
          <a:ext cx="10515600" cy="994500"/>
        </a:xfrm>
        <a:prstGeom prst="roundRect">
          <a:avLst/>
        </a:prstGeom>
        <a:gradFill rotWithShape="0">
          <a:gsLst>
            <a:gs pos="0">
              <a:schemeClr val="accent4">
                <a:hueOff val="4399958"/>
                <a:satOff val="-19468"/>
                <a:lumOff val="-32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99958"/>
                <a:satOff val="-19468"/>
                <a:lumOff val="-32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99958"/>
                <a:satOff val="-19468"/>
                <a:lumOff val="-32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500" kern="1200"/>
            <a:t>Accions formatives de capacitació i especialització dels professionals sanitaris en ELA</a:t>
          </a:r>
          <a:endParaRPr lang="es-ES" sz="2500" kern="1200"/>
        </a:p>
      </dsp:txBody>
      <dsp:txXfrm>
        <a:off x="48547" y="2260216"/>
        <a:ext cx="10418506" cy="897406"/>
      </dsp:txXfrm>
    </dsp:sp>
    <dsp:sp modelId="{6DB748E8-D1F9-014C-AAA8-434E5993B0DC}">
      <dsp:nvSpPr>
        <dsp:cNvPr id="0" name=""/>
        <dsp:cNvSpPr/>
      </dsp:nvSpPr>
      <dsp:spPr>
        <a:xfrm>
          <a:off x="0" y="3278169"/>
          <a:ext cx="10515600" cy="994500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500" kern="1200"/>
            <a:t>Actualitzar el document d’Abordatge d’ELA per part del Sist Nacional de Salut</a:t>
          </a:r>
          <a:endParaRPr lang="es-ES" sz="2500" kern="1200"/>
        </a:p>
      </dsp:txBody>
      <dsp:txXfrm>
        <a:off x="48547" y="3326716"/>
        <a:ext cx="10418506" cy="8974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64AEA-8259-DA4C-A539-C421536068B5}">
      <dsp:nvSpPr>
        <dsp:cNvPr id="0" name=""/>
        <dsp:cNvSpPr/>
      </dsp:nvSpPr>
      <dsp:spPr>
        <a:xfrm>
          <a:off x="15" y="0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 dirty="0"/>
            <a:t>Garantir una atenció no discriminatòria respecte la resta de malalties</a:t>
          </a:r>
          <a:endParaRPr lang="es-ES" sz="2700" kern="1200" dirty="0"/>
        </a:p>
      </dsp:txBody>
      <dsp:txXfrm>
        <a:off x="15" y="0"/>
        <a:ext cx="3342605" cy="2005563"/>
      </dsp:txXfrm>
    </dsp:sp>
    <dsp:sp modelId="{8064FE2F-0987-8243-9CA8-7FFA30001482}">
      <dsp:nvSpPr>
        <dsp:cNvPr id="0" name=""/>
        <dsp:cNvSpPr/>
      </dsp:nvSpPr>
      <dsp:spPr>
        <a:xfrm>
          <a:off x="3586497" y="16232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/>
            <a:t>Equitat al territori nacional</a:t>
          </a:r>
          <a:endParaRPr lang="es-ES" sz="2700" kern="1200"/>
        </a:p>
      </dsp:txBody>
      <dsp:txXfrm>
        <a:off x="3586497" y="16232"/>
        <a:ext cx="3342605" cy="2005563"/>
      </dsp:txXfrm>
    </dsp:sp>
    <dsp:sp modelId="{4B9D7558-2A5F-E44D-8F80-4193C3603C42}">
      <dsp:nvSpPr>
        <dsp:cNvPr id="0" name=""/>
        <dsp:cNvSpPr/>
      </dsp:nvSpPr>
      <dsp:spPr>
        <a:xfrm>
          <a:off x="7172994" y="23666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/>
            <a:t>Dubtes sobre la plausabilitat real d’algunes accions</a:t>
          </a:r>
          <a:endParaRPr lang="es-ES" sz="2700" kern="1200"/>
        </a:p>
      </dsp:txBody>
      <dsp:txXfrm>
        <a:off x="7172994" y="23666"/>
        <a:ext cx="3342605" cy="20055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64AEA-8259-DA4C-A539-C421536068B5}">
      <dsp:nvSpPr>
        <dsp:cNvPr id="0" name=""/>
        <dsp:cNvSpPr/>
      </dsp:nvSpPr>
      <dsp:spPr>
        <a:xfrm>
          <a:off x="15" y="0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 dirty="0"/>
            <a:t>Garantir una atenció no discriminatòria respecte la resta de malalties</a:t>
          </a:r>
          <a:endParaRPr lang="es-ES" sz="2700" kern="1200" dirty="0"/>
        </a:p>
      </dsp:txBody>
      <dsp:txXfrm>
        <a:off x="15" y="0"/>
        <a:ext cx="3342605" cy="2005563"/>
      </dsp:txXfrm>
    </dsp:sp>
    <dsp:sp modelId="{8064FE2F-0987-8243-9CA8-7FFA30001482}">
      <dsp:nvSpPr>
        <dsp:cNvPr id="0" name=""/>
        <dsp:cNvSpPr/>
      </dsp:nvSpPr>
      <dsp:spPr>
        <a:xfrm>
          <a:off x="3586497" y="16232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 dirty="0"/>
            <a:t>Equitat al territori nacional</a:t>
          </a:r>
          <a:endParaRPr lang="es-ES" sz="2700" kern="1200" dirty="0"/>
        </a:p>
      </dsp:txBody>
      <dsp:txXfrm>
        <a:off x="3586497" y="16232"/>
        <a:ext cx="3342605" cy="2005563"/>
      </dsp:txXfrm>
    </dsp:sp>
    <dsp:sp modelId="{4B9D7558-2A5F-E44D-8F80-4193C3603C42}">
      <dsp:nvSpPr>
        <dsp:cNvPr id="0" name=""/>
        <dsp:cNvSpPr/>
      </dsp:nvSpPr>
      <dsp:spPr>
        <a:xfrm>
          <a:off x="7172994" y="23666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/>
            <a:t>Dubtes sobre la plausabilitat real d’algunes accions</a:t>
          </a:r>
          <a:endParaRPr lang="es-ES" sz="2700" kern="1200"/>
        </a:p>
      </dsp:txBody>
      <dsp:txXfrm>
        <a:off x="7172994" y="23666"/>
        <a:ext cx="3342605" cy="200556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B64AEA-8259-DA4C-A539-C421536068B5}">
      <dsp:nvSpPr>
        <dsp:cNvPr id="0" name=""/>
        <dsp:cNvSpPr/>
      </dsp:nvSpPr>
      <dsp:spPr>
        <a:xfrm>
          <a:off x="15" y="0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 dirty="0"/>
            <a:t>Garantir una atenció no discriminatòria respecte la resta de malalties</a:t>
          </a:r>
          <a:endParaRPr lang="es-ES" sz="2700" kern="1200" dirty="0"/>
        </a:p>
      </dsp:txBody>
      <dsp:txXfrm>
        <a:off x="15" y="0"/>
        <a:ext cx="3342605" cy="2005563"/>
      </dsp:txXfrm>
    </dsp:sp>
    <dsp:sp modelId="{8064FE2F-0987-8243-9CA8-7FFA30001482}">
      <dsp:nvSpPr>
        <dsp:cNvPr id="0" name=""/>
        <dsp:cNvSpPr/>
      </dsp:nvSpPr>
      <dsp:spPr>
        <a:xfrm>
          <a:off x="3586497" y="16232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 dirty="0"/>
            <a:t>Equitat al territori nacional</a:t>
          </a:r>
          <a:endParaRPr lang="es-ES" sz="2700" kern="1200" dirty="0"/>
        </a:p>
      </dsp:txBody>
      <dsp:txXfrm>
        <a:off x="3586497" y="16232"/>
        <a:ext cx="3342605" cy="2005563"/>
      </dsp:txXfrm>
    </dsp:sp>
    <dsp:sp modelId="{4B9D7558-2A5F-E44D-8F80-4193C3603C42}">
      <dsp:nvSpPr>
        <dsp:cNvPr id="0" name=""/>
        <dsp:cNvSpPr/>
      </dsp:nvSpPr>
      <dsp:spPr>
        <a:xfrm>
          <a:off x="7172994" y="23666"/>
          <a:ext cx="3342605" cy="20055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2700" kern="1200"/>
            <a:t>Dubtes sobre la plausabilitat real d’algunes accions</a:t>
          </a:r>
          <a:endParaRPr lang="es-ES" sz="2700" kern="1200"/>
        </a:p>
      </dsp:txBody>
      <dsp:txXfrm>
        <a:off x="7172994" y="23666"/>
        <a:ext cx="3342605" cy="2005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9BD8B-E472-9E4E-A628-7F666D26A2D1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916AA-BE6B-4848-A4B0-F1C7B36972C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399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2C7D8-BCDB-4FE4-BDD1-5C185152C434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302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97B89-C9CE-567A-5C12-4C4AC2AF6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25CE5C3-A287-9BC8-3D9F-9ED5ED9C0A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2595676-CDCF-5C28-6827-6F5D3414DC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49AAD14-882A-6B73-313C-614FE9EDD8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67C45-5E76-504B-B351-BE2B2C02932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863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267C45-5E76-504B-B351-BE2B2C02932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177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C20B4-C9BC-EB08-9992-665E2AE43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7CBF9F-767C-4049-3A46-E11E4228F8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C3AD8-BA67-4D37-17EF-92BD975B8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FE7B97-1494-AFC9-5551-AD0A068EF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99B09-DD6E-4140-B2CD-2FDC7E8FC578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422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B7412-6603-180E-67EF-C56EABF4DD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DB4652A-C1D3-9234-39E1-36A22F462A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C81F06-F86D-AD4A-BA28-F3D74C836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10E16A-0B82-F80D-7564-8E31FDAFF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DD26CC-97AD-DC82-B2AD-6E62C01FD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563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5F8F72-BF29-2C67-CA30-C13DF30F0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C6488BF-7E13-9E73-2E7A-6F3E933F03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993B11-860D-7926-3BEF-06F7DC5E3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4B19D1-3FC6-04A8-09C4-7C84C7BFD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0BB47B-B19C-328C-8097-43F845E34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456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E822B30-04CB-01D9-3324-2CA3610B4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B1B598B-58BD-E90F-A558-E28FC7B33B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75E4DD-0210-5980-1ED1-C4ED0B5A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9182D0-9782-2B86-E4E2-DE2896D2A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61C63C-EAC0-5FD8-93FA-33EFBBDCB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752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A2E6F6-06B8-1256-37FD-268B70DDE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A9924D-154F-EE7A-5799-A1EB6034C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47DB13-FC82-B264-34D6-63976FDB0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9C551A-9F96-B855-CCD7-CA70BDC60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59A644-59B5-7A6B-0402-C54E1B73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15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252D09-5D93-67D0-5A65-02B71809C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88D56-C72E-68ED-6744-6D118126D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2DB247-2A4E-3B7F-0E3C-561FFBB6F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EB7CF9-AB5B-4014-4E43-7FBF643E2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DA21A8-AA0A-FC81-BB10-1ED45843B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27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A27754-7CC3-D0C4-87FA-6CA53F97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E20B9D-C8DC-1274-1B6D-B607DA249C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382CE4-40D5-9EC7-6113-4A543413F5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527728-B83C-4CCC-0DCD-B9C5DB14B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3ADB17-B29D-28DD-2E81-4148E8B06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F4A4196-4A6F-DAE9-515C-231F838E2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43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13010D-472B-BE31-3D43-B2634422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2CEC1E-219B-10A8-1133-D68C19C00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8065F0E-EF01-3AD5-2888-44D8A1D47A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D0147B4-F740-4CCF-465B-CFD4D33932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91F7825-D100-08EB-EBD3-5FDB0F1E7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E8AB6EF-B341-794A-9983-337FC7BD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E8B657B-92AB-78B9-96C2-91AEA4FB3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3A2FD29-A772-BC08-9F4D-622975F95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70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FDF222-0D9B-9760-7D94-93239D6D7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A2A6531-12E7-A8FF-9DAA-B91288F76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029F4FA-6C77-52D2-4E28-9AECD2A3E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051374B-B91F-F98F-B738-F668E957D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252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F47015D-3073-C6FF-4661-E01AC4CC3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776D473-E541-E071-82E0-5C39B63D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84B600-92D9-B2FB-D94C-00E0419DD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28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EC705B-EF50-94BD-22BF-0420E789D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D77D7-1215-2126-945D-DB2EE241E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CCE1EA7-64B7-0016-927C-B73BAC1D0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4C3A463-657B-E240-76E2-89B762FB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A6C1F5-C68B-D2DB-63F5-51E6C0575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D2F7DE1-1F0C-C3DB-BBBE-FC88CB50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325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2083A2-6105-97D0-71FA-F0C5B2916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598ACC7-E89C-5A0A-97AC-FDAF12399C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1BE6911-9215-3E6F-81D5-3F11E7D2B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75DFC48-D1AC-924E-64E8-03B5815F2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A8E5D6-AF65-AE39-AF1B-183445BE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015E55B-06F8-5B26-4FC1-69A12923F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858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430C844-1473-EE2C-583B-C4B83BBB1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2E064A8-ABBA-F680-AB24-014D5B239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C2D3A0-665F-22DD-9A93-A88652826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116A57-DB5B-8F43-B824-163BAD611B9A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23CA94-14D5-25FB-57BB-D2C739452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199A5A-0EC5-73AA-EC2E-DDAD91397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E21944-1D50-5243-B29C-0F14FC0A01FE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17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23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5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microsoft.com/office/2007/relationships/hdphoto" Target="../media/hdphoto1.wdp"/><Relationship Id="rId7" Type="http://schemas.openxmlformats.org/officeDocument/2006/relationships/diagramData" Target="../diagrams/data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diagramDrawing" Target="../diagrams/drawing1.xml"/><Relationship Id="rId5" Type="http://schemas.microsoft.com/office/2007/relationships/hdphoto" Target="../media/hdphoto2.wdp"/><Relationship Id="rId10" Type="http://schemas.openxmlformats.org/officeDocument/2006/relationships/diagramColors" Target="../diagrams/colors1.xml"/><Relationship Id="rId4" Type="http://schemas.openxmlformats.org/officeDocument/2006/relationships/image" Target="../media/image12.png"/><Relationship Id="rId9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4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microsoft.com/office/2007/relationships/hdphoto" Target="../media/hdphoto3.wdp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7.tiff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C62AD3-6622-A9D8-D131-51D5FCFF08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5" y="2992232"/>
            <a:ext cx="11601450" cy="2387600"/>
          </a:xfrm>
        </p:spPr>
        <p:txBody>
          <a:bodyPr>
            <a:normAutofit fontScale="90000"/>
          </a:bodyPr>
          <a:lstStyle/>
          <a:p>
            <a:r>
              <a:rPr lang="ca-ES" sz="7200" b="1" i="0" u="none" strike="noStrike" noProof="0" dirty="0">
                <a:solidFill>
                  <a:srgbClr val="0070C0"/>
                </a:solidFill>
                <a:effectLst/>
                <a:latin typeface="Aptos" panose="020B0004020202020204" pitchFamily="34" charset="0"/>
              </a:rPr>
              <a:t>La nova llei de l’ELA. Implicacions per a la pràctica</a:t>
            </a:r>
            <a:br>
              <a:rPr lang="ca-ES" sz="7200" b="1" i="0" u="none" strike="noStrike" noProof="0" dirty="0">
                <a:solidFill>
                  <a:srgbClr val="0070C0"/>
                </a:solidFill>
                <a:effectLst/>
                <a:latin typeface="Aptos" panose="020B0004020202020204" pitchFamily="34" charset="0"/>
              </a:rPr>
            </a:br>
            <a:r>
              <a:rPr lang="ca-ES" sz="7200" b="1" i="0" u="none" strike="noStrike" noProof="0" dirty="0">
                <a:solidFill>
                  <a:srgbClr val="0070C0"/>
                </a:solidFill>
                <a:effectLst/>
                <a:latin typeface="Aptos" panose="020B0004020202020204" pitchFamily="34" charset="0"/>
              </a:rPr>
              <a:t>Punt de vista del proveïdor sanitari</a:t>
            </a:r>
            <a:br>
              <a:rPr lang="ca-ES" sz="7200" b="1" spc="200" noProof="0" dirty="0">
                <a:solidFill>
                  <a:srgbClr val="0233A1"/>
                </a:solidFill>
                <a:latin typeface="Helvetica" pitchFamily="2" charset="0"/>
              </a:rPr>
            </a:br>
            <a:endParaRPr lang="ca-ES" sz="7200" b="1" spc="200" noProof="0" dirty="0">
              <a:solidFill>
                <a:srgbClr val="0233A1"/>
              </a:solidFill>
              <a:latin typeface="Helvetica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A54273-6804-03B6-5040-B206F672C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081" y="4430478"/>
            <a:ext cx="10129838" cy="1655762"/>
          </a:xfrm>
        </p:spPr>
        <p:txBody>
          <a:bodyPr>
            <a:normAutofit/>
          </a:bodyPr>
          <a:lstStyle/>
          <a:p>
            <a:r>
              <a:rPr lang="ca-ES" sz="2400" b="1" noProof="0" dirty="0">
                <a:solidFill>
                  <a:srgbClr val="FF0000"/>
                </a:solidFill>
                <a:effectLst/>
                <a:latin typeface="Helvetica Neue" panose="02000503000000020004" pitchFamily="2" charset="0"/>
              </a:rPr>
              <a:t>Sessió Tècnica 2025, CSC, 30-01-2025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0E4F2D2-456D-EEBB-1C02-26A04D450BAE}"/>
              </a:ext>
            </a:extLst>
          </p:cNvPr>
          <p:cNvSpPr txBox="1"/>
          <p:nvPr/>
        </p:nvSpPr>
        <p:spPr>
          <a:xfrm>
            <a:off x="8992233" y="4940062"/>
            <a:ext cx="298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noProof="0" dirty="0"/>
              <a:t>Miguel Ángel Rubio Pérez</a:t>
            </a:r>
          </a:p>
        </p:txBody>
      </p:sp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477BB01C-9A72-5577-F233-B28350ADA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98" y="5382590"/>
            <a:ext cx="1184735" cy="1281501"/>
          </a:xfrm>
          <a:prstGeom prst="rect">
            <a:avLst/>
          </a:prstGeom>
        </p:spPr>
      </p:pic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700035EA-873B-C5FD-5154-F6D4F16F6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33" y="5508391"/>
            <a:ext cx="3340100" cy="1155700"/>
          </a:xfrm>
          <a:prstGeom prst="rect">
            <a:avLst/>
          </a:prstGeom>
        </p:spPr>
      </p:pic>
      <p:pic>
        <p:nvPicPr>
          <p:cNvPr id="8" name="Imagen 7" descr="Imagen que contiene Icono&#10;&#10;Descripción generada automáticamente">
            <a:extLst>
              <a:ext uri="{FF2B5EF4-FFF2-40B4-BE49-F238E27FC236}">
                <a16:creationId xmlns:a16="http://schemas.microsoft.com/office/drawing/2014/main" id="{EC57E9BA-36F9-7CE2-6200-81046E29D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5" y="5651947"/>
            <a:ext cx="3376632" cy="868587"/>
          </a:xfrm>
          <a:prstGeom prst="rect">
            <a:avLst/>
          </a:prstGeom>
        </p:spPr>
      </p:pic>
      <p:pic>
        <p:nvPicPr>
          <p:cNvPr id="9" name="Imagen 8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F9AD6B30-DFB5-0BCB-D789-73FF18BE5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4380" y="5597291"/>
            <a:ext cx="23876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33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91CA0C-0775-AFD5-7694-AE0C3A63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778" y="5730052"/>
            <a:ext cx="6556290" cy="87403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32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SISTEMA ÀGIL QUE S’ADAPTI A LA FORMA I VELOCITAT DE LA MALALTIA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E57B99D0-7161-DA2C-53DE-60D3FFB4A6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719"/>
          <a:stretch/>
        </p:blipFill>
        <p:spPr>
          <a:xfrm>
            <a:off x="6096000" y="0"/>
            <a:ext cx="6088204" cy="3141774"/>
          </a:xfrm>
          <a:prstGeom prst="rect">
            <a:avLst/>
          </a:prstGeom>
        </p:spPr>
      </p:pic>
      <p:sp>
        <p:nvSpPr>
          <p:cNvPr id="5" name="Rectángulo 13">
            <a:extLst>
              <a:ext uri="{FF2B5EF4-FFF2-40B4-BE49-F238E27FC236}">
                <a16:creationId xmlns:a16="http://schemas.microsoft.com/office/drawing/2014/main" id="{F8A841B6-9175-C784-13A2-0D72286CDAD5}"/>
              </a:ext>
            </a:extLst>
          </p:cNvPr>
          <p:cNvSpPr/>
          <p:nvPr/>
        </p:nvSpPr>
        <p:spPr>
          <a:xfrm>
            <a:off x="-359537" y="3863061"/>
            <a:ext cx="441412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 </a:t>
            </a:r>
            <a:r>
              <a:rPr kumimoji="0" lang="es-E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Swinnen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, B. &amp; </a:t>
            </a:r>
            <a:r>
              <a:rPr kumimoji="0" lang="es-E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Robberecht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, W. </a:t>
            </a:r>
            <a:r>
              <a:rPr kumimoji="0" lang="es-E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Nat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. Rev. </a:t>
            </a:r>
            <a:r>
              <a:rPr kumimoji="0" lang="es-E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Neurol</a:t>
            </a:r>
            <a:r>
              <a:rPr kumimoji="0" lang="es-ES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. 2014 </a:t>
            </a:r>
            <a:endParaRPr kumimoji="0" lang="es-ES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16885242-4AA3-9E89-9520-0F3BCCCE38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434"/>
          <a:stretch/>
        </p:blipFill>
        <p:spPr>
          <a:xfrm>
            <a:off x="7804111" y="2993570"/>
            <a:ext cx="4022505" cy="386442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3DCE17D-88B4-FE32-6038-B82873168A52}"/>
              </a:ext>
            </a:extLst>
          </p:cNvPr>
          <p:cNvSpPr txBox="1"/>
          <p:nvPr/>
        </p:nvSpPr>
        <p:spPr>
          <a:xfrm>
            <a:off x="6770915" y="6604084"/>
            <a:ext cx="23952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Westeneng</a:t>
            </a:r>
            <a:r>
              <a:rPr kumimoji="0" lang="es-E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H-J et al. </a:t>
            </a:r>
            <a:r>
              <a:rPr kumimoji="0" lang="es-E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Lancet</a:t>
            </a:r>
            <a:r>
              <a:rPr kumimoji="0" lang="es-E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105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Neurol</a:t>
            </a:r>
            <a:r>
              <a:rPr kumimoji="0" lang="es-E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2018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60E94277-255C-651B-74C8-F6A394E4F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78" y="253916"/>
            <a:ext cx="5543918" cy="5026484"/>
          </a:xfrm>
          <a:prstGeom prst="rect">
            <a:avLst/>
          </a:prstGeom>
        </p:spPr>
      </p:pic>
      <p:sp>
        <p:nvSpPr>
          <p:cNvPr id="9" name="Rectángulo 13">
            <a:extLst>
              <a:ext uri="{FF2B5EF4-FFF2-40B4-BE49-F238E27FC236}">
                <a16:creationId xmlns:a16="http://schemas.microsoft.com/office/drawing/2014/main" id="{2E89BB08-A38A-FB3E-004A-5289E1490E41}"/>
              </a:ext>
            </a:extLst>
          </p:cNvPr>
          <p:cNvSpPr/>
          <p:nvPr/>
        </p:nvSpPr>
        <p:spPr>
          <a:xfrm>
            <a:off x="2392219" y="5289782"/>
            <a:ext cx="355401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 </a:t>
            </a:r>
            <a:r>
              <a:rPr kumimoji="0" lang="es-E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Swinnen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, B. &amp; </a:t>
            </a:r>
            <a:r>
              <a:rPr kumimoji="0" lang="es-E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Robberecht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, W. </a:t>
            </a:r>
            <a:r>
              <a:rPr kumimoji="0" lang="es-E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Nat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. Rev. </a:t>
            </a:r>
            <a:r>
              <a:rPr kumimoji="0" lang="es-E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Neurol</a:t>
            </a:r>
            <a:r>
              <a:rPr kumimoji="0" lang="es-E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TC Franklin Gothic Std Book"/>
                <a:ea typeface="+mn-ea"/>
                <a:cs typeface="+mn-cs"/>
              </a:rPr>
              <a:t>. 2014 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205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Gráfico&#10;&#10;Descripción generada automáticamente con confianza media">
            <a:extLst>
              <a:ext uri="{FF2B5EF4-FFF2-40B4-BE49-F238E27FC236}">
                <a16:creationId xmlns:a16="http://schemas.microsoft.com/office/drawing/2014/main" id="{C9D100F4-737E-3595-B478-E737562BD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98" y="752412"/>
            <a:ext cx="7172499" cy="6467869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18D313D0-FCC1-416C-4E3D-BE2BD3E82C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6663810"/>
              </p:ext>
            </p:extLst>
          </p:nvPr>
        </p:nvGraphicFramePr>
        <p:xfrm>
          <a:off x="5533505" y="873402"/>
          <a:ext cx="8152077" cy="5512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B0164D13-AD9B-B044-34DB-DA61CB5B5BD7}"/>
              </a:ext>
            </a:extLst>
          </p:cNvPr>
          <p:cNvSpPr txBox="1"/>
          <p:nvPr/>
        </p:nvSpPr>
        <p:spPr>
          <a:xfrm>
            <a:off x="2346368" y="4657847"/>
            <a:ext cx="2458387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a-ES" sz="2400" noProof="0" dirty="0"/>
              <a:t>QUALITAT DE VIDA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1118DC3-9C58-CCAD-2CE8-5D33F2535F95}"/>
              </a:ext>
            </a:extLst>
          </p:cNvPr>
          <p:cNvSpPr txBox="1"/>
          <p:nvPr/>
        </p:nvSpPr>
        <p:spPr>
          <a:xfrm>
            <a:off x="4456537" y="4054251"/>
            <a:ext cx="2608289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a-ES" sz="2400" noProof="0" dirty="0"/>
              <a:t>SUPERVIVÈNCIA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D2B9D42-624B-6EDD-934E-E8A6E5613579}"/>
              </a:ext>
            </a:extLst>
          </p:cNvPr>
          <p:cNvSpPr txBox="1"/>
          <p:nvPr/>
        </p:nvSpPr>
        <p:spPr>
          <a:xfrm>
            <a:off x="4640612" y="5240502"/>
            <a:ext cx="2933419" cy="461665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a-ES" sz="2400" noProof="0" dirty="0"/>
              <a:t>FAMILIA/CUIDADOR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B490EB6-91AA-E051-A1EA-87F9FDAE24A5}"/>
              </a:ext>
            </a:extLst>
          </p:cNvPr>
          <p:cNvSpPr txBox="1"/>
          <p:nvPr/>
        </p:nvSpPr>
        <p:spPr>
          <a:xfrm>
            <a:off x="1712517" y="5755318"/>
            <a:ext cx="3374541" cy="46166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a-ES" sz="2400" noProof="0" dirty="0"/>
              <a:t>CREENCES/VALORS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0D6616F-012B-20DB-79D6-B305AABE2ECA}"/>
              </a:ext>
            </a:extLst>
          </p:cNvPr>
          <p:cNvSpPr txBox="1"/>
          <p:nvPr/>
        </p:nvSpPr>
        <p:spPr>
          <a:xfrm>
            <a:off x="309852" y="167637"/>
            <a:ext cx="9919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PROTECCIÓ I FORMACIÓ ADEQUADA DEL CUIDADOR</a:t>
            </a:r>
          </a:p>
        </p:txBody>
      </p:sp>
    </p:spTree>
    <p:extLst>
      <p:ext uri="{BB962C8B-B14F-4D97-AF65-F5344CB8AC3E}">
        <p14:creationId xmlns:p14="http://schemas.microsoft.com/office/powerpoint/2010/main" val="2545032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E072CB-236F-E911-2317-7D1436350B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34"/>
          <a:stretch/>
        </p:blipFill>
        <p:spPr>
          <a:xfrm>
            <a:off x="647658" y="50823"/>
            <a:ext cx="5064030" cy="486502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7B248F0-C047-5B1B-EB1B-5EB252A26A11}"/>
              </a:ext>
            </a:extLst>
          </p:cNvPr>
          <p:cNvSpPr txBox="1"/>
          <p:nvPr/>
        </p:nvSpPr>
        <p:spPr>
          <a:xfrm>
            <a:off x="496955" y="4991295"/>
            <a:ext cx="11516138" cy="1815882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ca-ES" sz="2800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Garantia pública de supervisió i atenció continua i especialitzada 24 hores que es pugui requerir per prevenir el risc de </a:t>
            </a:r>
            <a:r>
              <a:rPr lang="ca-ES" sz="2800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mort evitables </a:t>
            </a:r>
            <a:r>
              <a:rPr lang="ca-ES" sz="2800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en fases avançades de la malaltia (dependència completa i instrumentals, derivada de problemes respiratoris i disfàgia). </a:t>
            </a:r>
          </a:p>
        </p:txBody>
      </p:sp>
      <p:pic>
        <p:nvPicPr>
          <p:cNvPr id="1026" name="Picture 2" descr="BiPAP Machine: Uses, Benefits, Side Effects &amp; Alternatives">
            <a:extLst>
              <a:ext uri="{FF2B5EF4-FFF2-40B4-BE49-F238E27FC236}">
                <a16:creationId xmlns:a16="http://schemas.microsoft.com/office/drawing/2014/main" id="{FA02A27A-2C15-C9B8-CDA6-BFAC374081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8" r="8682" b="16694"/>
          <a:stretch/>
        </p:blipFill>
        <p:spPr bwMode="auto">
          <a:xfrm>
            <a:off x="6480313" y="271606"/>
            <a:ext cx="4863548" cy="38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104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BB39A518-2BF7-4DDB-2B94-661F2DFFDE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880138"/>
              </p:ext>
            </p:extLst>
          </p:nvPr>
        </p:nvGraphicFramePr>
        <p:xfrm>
          <a:off x="964096" y="211717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1E4ADBC6-9E07-E0E2-DADA-884BF9CCBC27}"/>
              </a:ext>
            </a:extLst>
          </p:cNvPr>
          <p:cNvSpPr txBox="1"/>
          <p:nvPr/>
        </p:nvSpPr>
        <p:spPr>
          <a:xfrm>
            <a:off x="1470992" y="638548"/>
            <a:ext cx="950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PROMOCIÓ DE LA RECERCA I DE LA FORMACIÓ CONTINUADA</a:t>
            </a:r>
          </a:p>
        </p:txBody>
      </p:sp>
    </p:spTree>
    <p:extLst>
      <p:ext uri="{BB962C8B-B14F-4D97-AF65-F5344CB8AC3E}">
        <p14:creationId xmlns:p14="http://schemas.microsoft.com/office/powerpoint/2010/main" val="2204774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ECAAD-DD5D-0AC8-4C8D-4E1E3258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07BE1D-2F6D-236C-AF60-98E8ECE21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Conclusions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A15B97F8-D174-400A-4252-AAC3C33103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546592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1C41792E-D9BC-A8A1-990E-57765CB4EC1C}"/>
              </a:ext>
            </a:extLst>
          </p:cNvPr>
          <p:cNvSpPr/>
          <p:nvPr/>
        </p:nvSpPr>
        <p:spPr>
          <a:xfrm>
            <a:off x="4306957" y="1690688"/>
            <a:ext cx="7341704" cy="26692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F15A18F-C414-1BD8-9597-FDB85D06FA48}"/>
              </a:ext>
            </a:extLst>
          </p:cNvPr>
          <p:cNvSpPr/>
          <p:nvPr/>
        </p:nvSpPr>
        <p:spPr>
          <a:xfrm>
            <a:off x="4664765" y="2834038"/>
            <a:ext cx="72127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4400" b="1" dirty="0"/>
              <a:t>“</a:t>
            </a:r>
            <a:r>
              <a:rPr lang="es-ES" sz="4400" dirty="0"/>
              <a:t>…</a:t>
            </a:r>
            <a:r>
              <a:rPr lang="es-ES" sz="4400" dirty="0" err="1"/>
              <a:t>logic</a:t>
            </a:r>
            <a:r>
              <a:rPr lang="es-ES" sz="4400" dirty="0"/>
              <a:t> </a:t>
            </a:r>
            <a:r>
              <a:rPr lang="es-ES" sz="4400" dirty="0" err="1"/>
              <a:t>clearly</a:t>
            </a:r>
            <a:r>
              <a:rPr lang="es-ES" sz="4400" dirty="0"/>
              <a:t> </a:t>
            </a:r>
            <a:r>
              <a:rPr lang="es-ES" sz="4400" dirty="0" err="1"/>
              <a:t>dictates</a:t>
            </a:r>
            <a:r>
              <a:rPr lang="es-ES" sz="4400" dirty="0"/>
              <a:t> </a:t>
            </a:r>
            <a:r>
              <a:rPr lang="es-ES" sz="4400" dirty="0" err="1"/>
              <a:t>that</a:t>
            </a:r>
            <a:r>
              <a:rPr lang="es-ES" sz="4400" dirty="0"/>
              <a:t> </a:t>
            </a:r>
            <a:r>
              <a:rPr lang="es-ES" sz="4400" b="1" dirty="0" err="1">
                <a:solidFill>
                  <a:srgbClr val="0070C0"/>
                </a:solidFill>
              </a:rPr>
              <a:t>the</a:t>
            </a:r>
            <a:r>
              <a:rPr lang="es-ES" sz="4400" b="1" dirty="0">
                <a:solidFill>
                  <a:srgbClr val="0070C0"/>
                </a:solidFill>
              </a:rPr>
              <a:t> </a:t>
            </a:r>
            <a:r>
              <a:rPr lang="es-ES" sz="4400" b="1" dirty="0" err="1">
                <a:solidFill>
                  <a:srgbClr val="0070C0"/>
                </a:solidFill>
              </a:rPr>
              <a:t>needs</a:t>
            </a:r>
            <a:r>
              <a:rPr lang="es-ES" sz="4400" b="1" dirty="0">
                <a:solidFill>
                  <a:srgbClr val="0070C0"/>
                </a:solidFill>
              </a:rPr>
              <a:t> of </a:t>
            </a:r>
            <a:r>
              <a:rPr lang="es-ES" sz="4400" b="1" dirty="0" err="1">
                <a:solidFill>
                  <a:srgbClr val="0070C0"/>
                </a:solidFill>
              </a:rPr>
              <a:t>the</a:t>
            </a:r>
            <a:r>
              <a:rPr lang="es-ES" sz="4400" b="1" dirty="0">
                <a:solidFill>
                  <a:srgbClr val="0070C0"/>
                </a:solidFill>
              </a:rPr>
              <a:t> </a:t>
            </a:r>
            <a:r>
              <a:rPr lang="es-ES" sz="4400" b="1" dirty="0" err="1">
                <a:solidFill>
                  <a:srgbClr val="0070C0"/>
                </a:solidFill>
              </a:rPr>
              <a:t>many</a:t>
            </a:r>
            <a:r>
              <a:rPr lang="es-ES" sz="4400" b="1" dirty="0"/>
              <a:t> </a:t>
            </a:r>
            <a:r>
              <a:rPr lang="es-ES" sz="4400" dirty="0" err="1"/>
              <a:t>outweigh</a:t>
            </a:r>
            <a:r>
              <a:rPr lang="es-ES" sz="4400" dirty="0"/>
              <a:t> </a:t>
            </a:r>
            <a:r>
              <a:rPr lang="es-ES" sz="4400" dirty="0" err="1"/>
              <a:t>the</a:t>
            </a:r>
            <a:r>
              <a:rPr lang="es-ES" sz="4400" dirty="0"/>
              <a:t> </a:t>
            </a:r>
            <a:r>
              <a:rPr lang="es-ES" sz="4400" dirty="0" err="1"/>
              <a:t>needs</a:t>
            </a:r>
            <a:r>
              <a:rPr lang="es-ES" sz="4400" dirty="0"/>
              <a:t> </a:t>
            </a:r>
            <a:r>
              <a:rPr lang="es-ES" sz="4400" b="1" dirty="0"/>
              <a:t>of </a:t>
            </a:r>
            <a:r>
              <a:rPr lang="es-ES" sz="4400" b="1" dirty="0" err="1"/>
              <a:t>the</a:t>
            </a:r>
            <a:r>
              <a:rPr lang="es-ES" sz="4400" b="1" dirty="0"/>
              <a:t> </a:t>
            </a:r>
            <a:r>
              <a:rPr lang="es-ES" sz="4400" b="1" dirty="0" err="1"/>
              <a:t>few</a:t>
            </a:r>
            <a:r>
              <a:rPr lang="es-ES" sz="4400" dirty="0"/>
              <a:t>, </a:t>
            </a:r>
            <a:r>
              <a:rPr lang="es-ES" sz="4400" dirty="0" err="1"/>
              <a:t>or</a:t>
            </a:r>
            <a:r>
              <a:rPr lang="es-ES" sz="4400" dirty="0"/>
              <a:t> </a:t>
            </a:r>
            <a:r>
              <a:rPr lang="es-ES" sz="4400" dirty="0" err="1"/>
              <a:t>the</a:t>
            </a:r>
            <a:r>
              <a:rPr lang="es-ES" sz="4400" dirty="0"/>
              <a:t> </a:t>
            </a:r>
            <a:r>
              <a:rPr lang="es-ES" sz="4400" dirty="0" err="1"/>
              <a:t>one</a:t>
            </a:r>
            <a:r>
              <a:rPr lang="es-ES" sz="4400" dirty="0"/>
              <a:t>.</a:t>
            </a:r>
            <a:r>
              <a:rPr lang="es-ES" sz="4400" b="1" dirty="0"/>
              <a:t>”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54CFD07-35EE-726A-F7C6-3298EC48ECEF}"/>
              </a:ext>
            </a:extLst>
          </p:cNvPr>
          <p:cNvSpPr/>
          <p:nvPr/>
        </p:nvSpPr>
        <p:spPr>
          <a:xfrm>
            <a:off x="6626086" y="5649305"/>
            <a:ext cx="5512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/>
              <a:t>Mr. </a:t>
            </a:r>
            <a:r>
              <a:rPr lang="es-ES" i="1" dirty="0" err="1"/>
              <a:t>Spock</a:t>
            </a:r>
            <a:r>
              <a:rPr lang="es-ES" i="1" dirty="0"/>
              <a:t>. </a:t>
            </a:r>
            <a:r>
              <a:rPr lang="es-ES" i="1" dirty="0" err="1"/>
              <a:t>Star</a:t>
            </a:r>
            <a:r>
              <a:rPr lang="es-ES" i="1" dirty="0"/>
              <a:t> </a:t>
            </a:r>
            <a:r>
              <a:rPr lang="es-ES" i="1" dirty="0" err="1"/>
              <a:t>Trek</a:t>
            </a:r>
            <a:r>
              <a:rPr lang="es-ES" i="1" dirty="0"/>
              <a:t> II: </a:t>
            </a:r>
            <a:r>
              <a:rPr lang="es-ES" i="1" dirty="0" err="1"/>
              <a:t>The</a:t>
            </a:r>
            <a:r>
              <a:rPr lang="es-ES" i="1" dirty="0"/>
              <a:t> </a:t>
            </a:r>
            <a:r>
              <a:rPr lang="es-ES" i="1" dirty="0" err="1"/>
              <a:t>Wrath</a:t>
            </a:r>
            <a:r>
              <a:rPr lang="es-ES" i="1" dirty="0"/>
              <a:t> of </a:t>
            </a:r>
            <a:r>
              <a:rPr lang="es-ES" i="1" dirty="0" err="1"/>
              <a:t>Khan</a:t>
            </a:r>
            <a:r>
              <a:rPr lang="es-ES" i="1" dirty="0"/>
              <a:t> (1982).</a:t>
            </a:r>
          </a:p>
        </p:txBody>
      </p:sp>
    </p:spTree>
    <p:extLst>
      <p:ext uri="{BB962C8B-B14F-4D97-AF65-F5344CB8AC3E}">
        <p14:creationId xmlns:p14="http://schemas.microsoft.com/office/powerpoint/2010/main" val="1381344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81865-D8E7-4AA8-3473-37BF02EBC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6BCF01-E696-37B6-E9CA-6EA004943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Conclusions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0B8AC30E-2802-A553-D594-E52FEAC532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E4CACFF2-D7D5-178D-B901-EE0E434820CE}"/>
              </a:ext>
            </a:extLst>
          </p:cNvPr>
          <p:cNvSpPr/>
          <p:nvPr/>
        </p:nvSpPr>
        <p:spPr>
          <a:xfrm>
            <a:off x="702365" y="1524000"/>
            <a:ext cx="3591339" cy="25974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60769C1-88DB-DFCB-1E85-576B51595811}"/>
              </a:ext>
            </a:extLst>
          </p:cNvPr>
          <p:cNvSpPr/>
          <p:nvPr/>
        </p:nvSpPr>
        <p:spPr>
          <a:xfrm>
            <a:off x="8037443" y="1524000"/>
            <a:ext cx="3591339" cy="25974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20529A2-0A00-905D-7FF5-C8D3E24180C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10747"/>
          <a:stretch/>
        </p:blipFill>
        <p:spPr>
          <a:xfrm>
            <a:off x="210226" y="1391478"/>
            <a:ext cx="4083478" cy="3339548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742576C8-FFC1-B09E-708A-582522EC02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076" y="1378571"/>
            <a:ext cx="3486289" cy="328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35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30F7D-B4BC-1823-4C6E-464B3EFE0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E1288-F5ED-8670-141E-DA960805E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Conclusions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F6BBACBF-3317-0A28-6993-61CBAA2C94A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BAF31F56-16B5-8BF2-8158-3437B82E63C7}"/>
              </a:ext>
            </a:extLst>
          </p:cNvPr>
          <p:cNvSpPr/>
          <p:nvPr/>
        </p:nvSpPr>
        <p:spPr>
          <a:xfrm>
            <a:off x="583096" y="1563757"/>
            <a:ext cx="7341704" cy="2504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4" name="Picture 2" descr="24 horas y 7 días siempre abierto cartel de disponibilidad de servicio">
            <a:extLst>
              <a:ext uri="{FF2B5EF4-FFF2-40B4-BE49-F238E27FC236}">
                <a16:creationId xmlns:a16="http://schemas.microsoft.com/office/drawing/2014/main" id="{2C754DE0-EE3A-6426-EF7A-504C0480A8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20028" r="16855" b="18759"/>
          <a:stretch/>
        </p:blipFill>
        <p:spPr bwMode="auto">
          <a:xfrm>
            <a:off x="2637182" y="1825625"/>
            <a:ext cx="3458817" cy="307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552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EC251-C2D6-39B6-924D-41C6F10EC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378EEA3-8E37-D7F5-1452-4EABFB712C51}"/>
              </a:ext>
            </a:extLst>
          </p:cNvPr>
          <p:cNvSpPr txBox="1"/>
          <p:nvPr/>
        </p:nvSpPr>
        <p:spPr>
          <a:xfrm>
            <a:off x="8634425" y="5213119"/>
            <a:ext cx="599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800" b="1" noProof="0" dirty="0" err="1">
                <a:solidFill>
                  <a:srgbClr val="0070C0"/>
                </a:solidFill>
              </a:rPr>
              <a:t>marubio</a:t>
            </a:r>
            <a:r>
              <a:rPr lang="ca-ES" sz="2800" b="1" noProof="0" dirty="0" err="1"/>
              <a:t>@</a:t>
            </a:r>
            <a:r>
              <a:rPr lang="ca-ES" sz="2800" b="1" noProof="0" dirty="0" err="1">
                <a:solidFill>
                  <a:srgbClr val="0070C0"/>
                </a:solidFill>
              </a:rPr>
              <a:t>psmar</a:t>
            </a:r>
            <a:r>
              <a:rPr lang="ca-ES" sz="2800" b="1" noProof="0" dirty="0" err="1"/>
              <a:t>.</a:t>
            </a:r>
            <a:r>
              <a:rPr lang="ca-ES" sz="2800" b="1" noProof="0" dirty="0" err="1">
                <a:solidFill>
                  <a:srgbClr val="0070C0"/>
                </a:solidFill>
              </a:rPr>
              <a:t>cat</a:t>
            </a:r>
            <a:endParaRPr lang="ca-ES" sz="2800" b="1" noProof="0" dirty="0">
              <a:solidFill>
                <a:srgbClr val="0070C0"/>
              </a:solidFill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543EB678-ECA8-A94D-3F03-0F6F1C27EC41}"/>
              </a:ext>
            </a:extLst>
          </p:cNvPr>
          <p:cNvCxnSpPr>
            <a:cxnSpLocks/>
          </p:cNvCxnSpPr>
          <p:nvPr/>
        </p:nvCxnSpPr>
        <p:spPr>
          <a:xfrm>
            <a:off x="3637641" y="5150533"/>
            <a:ext cx="8554359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n 18" descr="Icono&#10;&#10;Descripción generada automáticamente">
            <a:extLst>
              <a:ext uri="{FF2B5EF4-FFF2-40B4-BE49-F238E27FC236}">
                <a16:creationId xmlns:a16="http://schemas.microsoft.com/office/drawing/2014/main" id="{E1B654D9-5722-5F1A-3DF3-2BA5E3774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20" y="5518078"/>
            <a:ext cx="1184735" cy="1281501"/>
          </a:xfrm>
          <a:prstGeom prst="rect">
            <a:avLst/>
          </a:prstGeom>
        </p:spPr>
      </p:pic>
      <p:pic>
        <p:nvPicPr>
          <p:cNvPr id="20" name="Imagen 19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8040F6C2-DF02-6998-D651-8FF4286EE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33" y="5655368"/>
            <a:ext cx="3340100" cy="1155700"/>
          </a:xfrm>
          <a:prstGeom prst="rect">
            <a:avLst/>
          </a:prstGeom>
        </p:spPr>
      </p:pic>
      <p:pic>
        <p:nvPicPr>
          <p:cNvPr id="21" name="Imagen 20" descr="Imagen que contiene Icono&#10;&#10;Descripción generada automáticamente">
            <a:extLst>
              <a:ext uri="{FF2B5EF4-FFF2-40B4-BE49-F238E27FC236}">
                <a16:creationId xmlns:a16="http://schemas.microsoft.com/office/drawing/2014/main" id="{8032BCDD-AB8E-FB5D-EBF9-E37ADAC80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5" y="5798924"/>
            <a:ext cx="3376632" cy="868587"/>
          </a:xfrm>
          <a:prstGeom prst="rect">
            <a:avLst/>
          </a:prstGeom>
        </p:spPr>
      </p:pic>
      <p:pic>
        <p:nvPicPr>
          <p:cNvPr id="22" name="Imagen 21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6CCD1F77-EE8B-DADE-CAA5-7960D7C30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4380" y="5689611"/>
            <a:ext cx="2387600" cy="977900"/>
          </a:xfrm>
          <a:prstGeom prst="rect">
            <a:avLst/>
          </a:prstGeom>
        </p:spPr>
      </p:pic>
      <p:pic>
        <p:nvPicPr>
          <p:cNvPr id="2" name="Picture 4" descr="IMIM Institut Hospital del Mar d'Investigacions Mèdiques ...">
            <a:extLst>
              <a:ext uri="{FF2B5EF4-FFF2-40B4-BE49-F238E27FC236}">
                <a16:creationId xmlns:a16="http://schemas.microsoft.com/office/drawing/2014/main" id="{D4E64D55-A216-3F80-7C3C-05DA20726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8" r="12429" b="-1"/>
          <a:stretch/>
        </p:blipFill>
        <p:spPr bwMode="auto">
          <a:xfrm>
            <a:off x="7459753" y="70176"/>
            <a:ext cx="4634950" cy="2646123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Vistas reconfortantes desde el Hospital del Mar">
            <a:extLst>
              <a:ext uri="{FF2B5EF4-FFF2-40B4-BE49-F238E27FC236}">
                <a16:creationId xmlns:a16="http://schemas.microsoft.com/office/drawing/2014/main" id="{65554FC8-BB7C-9184-6C80-7888DC848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1" r="2" b="19124"/>
          <a:stretch/>
        </p:blipFill>
        <p:spPr bwMode="auto">
          <a:xfrm>
            <a:off x="6443681" y="2905831"/>
            <a:ext cx="5651022" cy="2095400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ospital del Mar Barcelona - Directory Barcelona-home">
            <a:extLst>
              <a:ext uri="{FF2B5EF4-FFF2-40B4-BE49-F238E27FC236}">
                <a16:creationId xmlns:a16="http://schemas.microsoft.com/office/drawing/2014/main" id="{A35F1049-0C79-E9B6-683F-897487849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45"/>
          <a:stretch/>
        </p:blipFill>
        <p:spPr bwMode="auto">
          <a:xfrm>
            <a:off x="3458839" y="70176"/>
            <a:ext cx="5293406" cy="4838289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087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/>
          <p:nvPr/>
        </p:nvPicPr>
        <p:blipFill>
          <a:blip r:embed="rId3"/>
          <a:srcRect t="10506" r="49227" b="3010"/>
          <a:stretch/>
        </p:blipFill>
        <p:spPr>
          <a:xfrm>
            <a:off x="109235" y="1521581"/>
            <a:ext cx="3319547" cy="4287647"/>
          </a:xfrm>
          <a:prstGeom prst="rect">
            <a:avLst/>
          </a:prstGeom>
          <a:ln>
            <a:noFill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09235" y="93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E</a:t>
            </a:r>
            <a:r>
              <a:rPr kumimoji="0" lang="es-E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sclerosi</a:t>
            </a: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</a:t>
            </a: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ateral </a:t>
            </a:r>
            <a:r>
              <a:rPr kumimoji="0" lang="es-E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</a:t>
            </a:r>
            <a:r>
              <a:rPr kumimoji="0" lang="es-ES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miotròfica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847" y="1430605"/>
            <a:ext cx="5945119" cy="4282931"/>
          </a:xfrm>
          <a:prstGeom prst="rect">
            <a:avLst/>
          </a:prstGeom>
        </p:spPr>
      </p:pic>
      <p:pic>
        <p:nvPicPr>
          <p:cNvPr id="14" name="Picture 6" descr="http://www.annalsofian.org/articles/2012/15/3/images/AnnIndianAcadNeurol_2012_15_3_175_99700_u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638" y="1435650"/>
            <a:ext cx="2087362" cy="1384686"/>
          </a:xfrm>
          <a:prstGeom prst="rect">
            <a:avLst/>
          </a:prstGeom>
          <a:noFill/>
          <a:ln w="2222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sharinginhealth.ca/multimedia/images/ALStongue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319" y="49340"/>
            <a:ext cx="1904999" cy="1466850"/>
          </a:xfrm>
          <a:prstGeom prst="rect">
            <a:avLst/>
          </a:prstGeom>
          <a:noFill/>
          <a:ln w="2222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3"/>
          <p:cNvSpPr txBox="1"/>
          <p:nvPr/>
        </p:nvSpPr>
        <p:spPr>
          <a:xfrm>
            <a:off x="1645951" y="5597625"/>
            <a:ext cx="423969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DEBILITAT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ATRÒFIA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FASCICULACIONS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PÈRDUA DE AGILITAT</a:t>
            </a:r>
          </a:p>
        </p:txBody>
      </p:sp>
      <p:pic>
        <p:nvPicPr>
          <p:cNvPr id="16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10309937" y="3503492"/>
            <a:ext cx="1676763" cy="3363877"/>
          </a:xfrm>
          <a:prstGeom prst="rect">
            <a:avLst/>
          </a:prstGeom>
        </p:spPr>
      </p:pic>
      <p:sp>
        <p:nvSpPr>
          <p:cNvPr id="17" name="TextBox 1"/>
          <p:cNvSpPr txBox="1"/>
          <p:nvPr/>
        </p:nvSpPr>
        <p:spPr>
          <a:xfrm>
            <a:off x="5193812" y="6245727"/>
            <a:ext cx="5171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PROGRESSIÓ DE SÍMPTOMES</a:t>
            </a:r>
          </a:p>
        </p:txBody>
      </p:sp>
      <p:pic>
        <p:nvPicPr>
          <p:cNvPr id="13" name="Picture 4" descr="http://www.annalsofian.org/articles/2012/15/3/images/AnnIndianAcadNeurol_2012_15_3_175_99700_u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524" y="2854863"/>
            <a:ext cx="1842514" cy="1223607"/>
          </a:xfrm>
          <a:prstGeom prst="rect">
            <a:avLst/>
          </a:prstGeom>
          <a:noFill/>
          <a:ln w="2222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915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B8D1-16BB-5C7D-0340-CC52B481E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dibujo de un animal&#10;&#10;Descripción generada automáticamente con confianza baja">
            <a:extLst>
              <a:ext uri="{FF2B5EF4-FFF2-40B4-BE49-F238E27FC236}">
                <a16:creationId xmlns:a16="http://schemas.microsoft.com/office/drawing/2014/main" id="{37476553-B486-4DF4-1433-D990C91D872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1883" t="15767" r="36043" b="18141"/>
          <a:stretch/>
        </p:blipFill>
        <p:spPr>
          <a:xfrm flipH="1">
            <a:off x="3525529" y="755373"/>
            <a:ext cx="3654715" cy="3711253"/>
          </a:xfrm>
          <a:prstGeom prst="rect">
            <a:avLst/>
          </a:prstGeom>
        </p:spPr>
      </p:pic>
      <p:pic>
        <p:nvPicPr>
          <p:cNvPr id="2" name="Imagen 1" descr="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06DC1935-70FF-9594-C834-88DDEDF017B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222" y="1240826"/>
            <a:ext cx="4749800" cy="32258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CDE3891-9FFD-5C37-672E-33D87F865E80}"/>
              </a:ext>
            </a:extLst>
          </p:cNvPr>
          <p:cNvPicPr/>
          <p:nvPr/>
        </p:nvPicPr>
        <p:blipFill>
          <a:blip r:embed="rId6"/>
          <a:srcRect t="10506" r="49227" b="3010"/>
          <a:stretch/>
        </p:blipFill>
        <p:spPr>
          <a:xfrm>
            <a:off x="257085" y="755373"/>
            <a:ext cx="3665205" cy="4734112"/>
          </a:xfrm>
          <a:prstGeom prst="rect">
            <a:avLst/>
          </a:prstGeom>
          <a:ln>
            <a:noFill/>
          </a:ln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BF1F96AA-1DBE-6F9A-8DD5-1ED122B794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4517401"/>
              </p:ext>
            </p:extLst>
          </p:nvPr>
        </p:nvGraphicFramePr>
        <p:xfrm>
          <a:off x="4414156" y="4012157"/>
          <a:ext cx="2552701" cy="2090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9368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a caricatura de una persona&#10;&#10;Descripción generada automáticamente con confianza media">
            <a:extLst>
              <a:ext uri="{FF2B5EF4-FFF2-40B4-BE49-F238E27FC236}">
                <a16:creationId xmlns:a16="http://schemas.microsoft.com/office/drawing/2014/main" id="{35A5243D-87F5-3200-5A8A-F52D5CFF56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3353" y="1634406"/>
            <a:ext cx="6616231" cy="4410821"/>
          </a:xfrm>
          <a:prstGeom prst="rect">
            <a:avLst/>
          </a:prstGeom>
        </p:spPr>
      </p:pic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648BC928-9E97-DC80-3BD2-001FB4334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001" y="403457"/>
            <a:ext cx="3062818" cy="31268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" name="Marcador de contenido 2">
            <a:extLst>
              <a:ext uri="{FF2B5EF4-FFF2-40B4-BE49-F238E27FC236}">
                <a16:creationId xmlns:a16="http://schemas.microsoft.com/office/drawing/2014/main" id="{FC689630-748C-336E-7E78-5C19A1619A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853864"/>
              </p:ext>
            </p:extLst>
          </p:nvPr>
        </p:nvGraphicFramePr>
        <p:xfrm>
          <a:off x="7477540" y="1258957"/>
          <a:ext cx="4462669" cy="4665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49953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CF551-4A8D-263D-B20A-47EFC9392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Ratón de computadora&#10;&#10;Descripción generada automáticamente con confianza media">
            <a:extLst>
              <a:ext uri="{FF2B5EF4-FFF2-40B4-BE49-F238E27FC236}">
                <a16:creationId xmlns:a16="http://schemas.microsoft.com/office/drawing/2014/main" id="{97266AB8-270A-521B-0DB8-313D8931C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4668" y="0"/>
            <a:ext cx="12738202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1A8CA34-033C-1CE9-E88A-BD6DB30B216C}"/>
              </a:ext>
            </a:extLst>
          </p:cNvPr>
          <p:cNvSpPr txBox="1"/>
          <p:nvPr/>
        </p:nvSpPr>
        <p:spPr>
          <a:xfrm>
            <a:off x="-371485" y="134173"/>
            <a:ext cx="8686799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a-ES" sz="4000" b="1" noProof="0" dirty="0">
                <a:solidFill>
                  <a:schemeClr val="bg1"/>
                </a:solidFill>
              </a:rPr>
              <a:t>1/3 de la història natural de la ELA fins arribar al diagnòstic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a-ES" sz="2400" noProof="0" dirty="0">
                <a:solidFill>
                  <a:schemeClr val="bg1"/>
                </a:solidFill>
              </a:rPr>
              <a:t>48% té el diagnòstic 1 any després de l’inici dels símptomes.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a-ES" sz="2400" noProof="0" dirty="0">
                <a:solidFill>
                  <a:schemeClr val="bg1"/>
                </a:solidFill>
              </a:rPr>
              <a:t>Entre un </a:t>
            </a:r>
            <a:r>
              <a:rPr lang="ca-ES" sz="2400" b="1" noProof="0" dirty="0">
                <a:solidFill>
                  <a:schemeClr val="bg1"/>
                </a:solidFill>
              </a:rPr>
              <a:t>13,5 </a:t>
            </a:r>
            <a:r>
              <a:rPr lang="ca-ES" sz="2400" b="1" noProof="0" dirty="0" err="1">
                <a:solidFill>
                  <a:schemeClr val="bg1"/>
                </a:solidFill>
              </a:rPr>
              <a:t>y</a:t>
            </a:r>
            <a:r>
              <a:rPr lang="ca-ES" sz="2400" b="1" noProof="0" dirty="0">
                <a:solidFill>
                  <a:schemeClr val="bg1"/>
                </a:solidFill>
              </a:rPr>
              <a:t> 61% </a:t>
            </a:r>
            <a:r>
              <a:rPr lang="ca-ES" sz="2400" noProof="0" dirty="0">
                <a:solidFill>
                  <a:schemeClr val="bg1"/>
                </a:solidFill>
              </a:rPr>
              <a:t>rep un </a:t>
            </a:r>
            <a:r>
              <a:rPr lang="ca-ES" sz="2400" b="1" noProof="0" dirty="0">
                <a:solidFill>
                  <a:schemeClr val="bg1"/>
                </a:solidFill>
              </a:rPr>
              <a:t>diagnòstic incorrecte </a:t>
            </a:r>
            <a:r>
              <a:rPr lang="ca-ES" sz="2400" noProof="0" dirty="0">
                <a:solidFill>
                  <a:schemeClr val="bg1"/>
                </a:solidFill>
              </a:rPr>
              <a:t>la primera vegada.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a-ES" sz="2400" noProof="0" dirty="0">
                <a:solidFill>
                  <a:schemeClr val="bg1"/>
                </a:solidFill>
              </a:rPr>
              <a:t>3-10% </a:t>
            </a:r>
            <a:r>
              <a:rPr lang="ca-ES" sz="2400" noProof="0" dirty="0" err="1">
                <a:solidFill>
                  <a:schemeClr val="bg1"/>
                </a:solidFill>
              </a:rPr>
              <a:t>cirurgía</a:t>
            </a:r>
            <a:r>
              <a:rPr lang="ca-ES" sz="2400" noProof="0" dirty="0">
                <a:solidFill>
                  <a:schemeClr val="bg1"/>
                </a:solidFill>
              </a:rPr>
              <a:t> de columna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a-ES" sz="2400" noProof="0" dirty="0">
                <a:solidFill>
                  <a:schemeClr val="bg1"/>
                </a:solidFill>
              </a:rPr>
              <a:t>Cada </a:t>
            </a:r>
            <a:r>
              <a:rPr lang="ca-ES" sz="2400" b="1" noProof="0" dirty="0">
                <a:solidFill>
                  <a:schemeClr val="bg1"/>
                </a:solidFill>
              </a:rPr>
              <a:t>malalt veu una mitjana de 3 metges ABANS </a:t>
            </a:r>
            <a:r>
              <a:rPr lang="ca-ES" sz="2400" noProof="0" dirty="0">
                <a:solidFill>
                  <a:schemeClr val="bg1"/>
                </a:solidFill>
              </a:rPr>
              <a:t>del diagnòstic definitiu. </a:t>
            </a:r>
          </a:p>
          <a:p>
            <a:pPr lvl="1"/>
            <a:endParaRPr lang="ca-ES" sz="2400" noProof="0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a-ES" sz="3200" b="1" noProof="0" dirty="0">
              <a:solidFill>
                <a:schemeClr val="bg1"/>
              </a:solidFill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A3FB60CE-53A6-62F9-4389-93F2533164BF}"/>
              </a:ext>
            </a:extLst>
          </p:cNvPr>
          <p:cNvSpPr txBox="1">
            <a:spLocks/>
          </p:cNvSpPr>
          <p:nvPr/>
        </p:nvSpPr>
        <p:spPr>
          <a:xfrm>
            <a:off x="697732" y="3034213"/>
            <a:ext cx="75497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a-ES" sz="18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35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3E019-B387-855F-45D4-527172A7B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6B89975E-6FB0-FC19-28B8-FFD57B1C8E5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noProof="0" dirty="0"/>
          </a:p>
        </p:txBody>
      </p:sp>
      <p:pic>
        <p:nvPicPr>
          <p:cNvPr id="4" name="Catalonia_ALS_centers_ENCALS2024">
            <a:hlinkClick r:id="" action="ppaction://media"/>
            <a:extLst>
              <a:ext uri="{FF2B5EF4-FFF2-40B4-BE49-F238E27FC236}">
                <a16:creationId xmlns:a16="http://schemas.microsoft.com/office/drawing/2014/main" id="{38EE0CD1-EFB8-8242-6E73-1C939AE1011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6559.3363"/>
                </p14:media>
              </p:ext>
            </p:extLst>
          </p:nvPr>
        </p:nvPicPr>
        <p:blipFill rotWithShape="1">
          <a:blip r:embed="rId5"/>
          <a:srcRect l="10568" t="4615" r="17433" b="6803"/>
          <a:stretch/>
        </p:blipFill>
        <p:spPr>
          <a:xfrm>
            <a:off x="1486800" y="0"/>
            <a:ext cx="9216000" cy="686038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2B9539F-6FF0-0613-3EFF-F9A13F5D90C3}"/>
              </a:ext>
            </a:extLst>
          </p:cNvPr>
          <p:cNvSpPr txBox="1"/>
          <p:nvPr/>
        </p:nvSpPr>
        <p:spPr>
          <a:xfrm>
            <a:off x="5526447" y="4385118"/>
            <a:ext cx="5176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a-ES" sz="3600" b="1" noProof="0" dirty="0">
                <a:solidFill>
                  <a:schemeClr val="bg1"/>
                </a:solidFill>
              </a:rPr>
              <a:t>Centres de referència de ELA a Catalunya</a:t>
            </a:r>
          </a:p>
        </p:txBody>
      </p:sp>
    </p:spTree>
    <p:extLst>
      <p:ext uri="{BB962C8B-B14F-4D97-AF65-F5344CB8AC3E}">
        <p14:creationId xmlns:p14="http://schemas.microsoft.com/office/powerpoint/2010/main" val="257325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D6EEEF5A-3290-0070-6A5B-DFD1CE909D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1" r="4644" b="37737"/>
          <a:stretch/>
        </p:blipFill>
        <p:spPr>
          <a:xfrm>
            <a:off x="2891583" y="604988"/>
            <a:ext cx="6408833" cy="564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43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EE264D-3F01-0D7D-03D6-EB25AA0DD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Objectiu de garantir un Standard-of-</a:t>
            </a:r>
            <a:r>
              <a:rPr lang="ca-ES" b="1" noProof="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care</a:t>
            </a:r>
            <a:r>
              <a:rPr lang="ca-ES" b="1" noProof="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, en coordinació amb primària: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E847BF-2740-0228-295A-ABD9B211A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r>
              <a:rPr lang="ca-ES" noProof="0" dirty="0"/>
              <a:t>En CCEE</a:t>
            </a:r>
          </a:p>
          <a:p>
            <a:r>
              <a:rPr lang="ca-ES" noProof="0" dirty="0"/>
              <a:t>Hospital de dia</a:t>
            </a:r>
          </a:p>
          <a:p>
            <a:r>
              <a:rPr lang="ca-ES" noProof="0" dirty="0"/>
              <a:t>Règim d’internament</a:t>
            </a:r>
          </a:p>
          <a:p>
            <a:r>
              <a:rPr lang="ca-ES" noProof="0" dirty="0"/>
              <a:t>Atenció a salut mental</a:t>
            </a:r>
          </a:p>
          <a:p>
            <a:r>
              <a:rPr lang="ca-ES" noProof="0" dirty="0"/>
              <a:t>Atenció </a:t>
            </a:r>
            <a:r>
              <a:rPr lang="ca-ES" noProof="0" dirty="0" err="1"/>
              <a:t>pal.liativa</a:t>
            </a:r>
            <a:r>
              <a:rPr lang="ca-ES" noProof="0" dirty="0"/>
              <a:t> a malalts terminals</a:t>
            </a:r>
          </a:p>
          <a:p>
            <a:r>
              <a:rPr lang="ca-ES" noProof="0" dirty="0"/>
              <a:t>Procediments </a:t>
            </a:r>
            <a:r>
              <a:rPr lang="ca-ES" noProof="0" dirty="0" err="1"/>
              <a:t>diagnostics</a:t>
            </a:r>
            <a:r>
              <a:rPr lang="ca-ES" noProof="0" dirty="0"/>
              <a:t> I terapèutics. </a:t>
            </a:r>
          </a:p>
          <a:p>
            <a:r>
              <a:rPr lang="ca-ES" noProof="0" dirty="0"/>
              <a:t>Rehabilitació en pacients amb dèficit funcional.</a:t>
            </a:r>
          </a:p>
          <a:p>
            <a:endParaRPr lang="ca-ES" noProof="0" dirty="0"/>
          </a:p>
        </p:txBody>
      </p:sp>
    </p:spTree>
    <p:extLst>
      <p:ext uri="{BB962C8B-B14F-4D97-AF65-F5344CB8AC3E}">
        <p14:creationId xmlns:p14="http://schemas.microsoft.com/office/powerpoint/2010/main" val="1677968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1E29B-423C-966A-EA42-054700538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8E150E-16C0-2156-5005-9990C24A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1" r="4644" b="37737"/>
          <a:stretch/>
        </p:blipFill>
        <p:spPr>
          <a:xfrm>
            <a:off x="2879690" y="703023"/>
            <a:ext cx="6647318" cy="5858197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311E0BE-3952-1F6C-1077-5B30E44682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911442"/>
              </p:ext>
            </p:extLst>
          </p:nvPr>
        </p:nvGraphicFramePr>
        <p:xfrm>
          <a:off x="1744102" y="296779"/>
          <a:ext cx="8586203" cy="626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9955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0AF2F59D9B6348A56D5AA8DB1F29A0" ma:contentTypeVersion="18" ma:contentTypeDescription="Crea un document nou" ma:contentTypeScope="" ma:versionID="5f5ed18802022f911de24eafdc0fb1f1">
  <xsd:schema xmlns:xsd="http://www.w3.org/2001/XMLSchema" xmlns:xs="http://www.w3.org/2001/XMLSchema" xmlns:p="http://schemas.microsoft.com/office/2006/metadata/properties" xmlns:ns2="3ea03929-fffa-4420-b641-51a467d71321" xmlns:ns3="a05a98aa-f24e-4a77-874c-1af41dcaa752" targetNamespace="http://schemas.microsoft.com/office/2006/metadata/properties" ma:root="true" ma:fieldsID="73cfc8137da21edf2e02792bcc140b2d" ns2:_="" ns3:_="">
    <xsd:import namespace="3ea03929-fffa-4420-b641-51a467d71321"/>
    <xsd:import namespace="a05a98aa-f24e-4a77-874c-1af41dcaa75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a03929-fffa-4420-b641-51a467d7132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l'ID de document" ma:description="Valor de l'ID de document assignat a aquest ele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Enllaç permanent a aques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bb5c0a35-47df-44b1-9964-b07d66a02aa2}" ma:internalName="TaxCatchAll" ma:showField="CatchAllData" ma:web="3ea03929-fffa-4420-b641-51a467d71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a98aa-f24e-4a77-874c-1af41dcaa7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Etiquetes de la imatge" ma:readOnly="false" ma:fieldId="{5cf76f15-5ced-4ddc-b409-7134ff3c332f}" ma:taxonomyMulti="true" ma:sspId="a67d2854-f0f2-452a-88a0-6ce111ece43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3ea03929-fffa-4420-b641-51a467d71321">464DZQEW6WJR-1045771986-233589</_dlc_DocId>
    <_dlc_DocIdUrl xmlns="3ea03929-fffa-4420-b641-51a467d71321">
      <Url>https://consorciorg.sharepoint.com/sites/ARXIU/_layouts/15/DocIdRedir.aspx?ID=464DZQEW6WJR-1045771986-233589</Url>
      <Description>464DZQEW6WJR-1045771986-233589</Description>
    </_dlc_DocIdUrl>
    <lcf76f155ced4ddcb4097134ff3c332f xmlns="a05a98aa-f24e-4a77-874c-1af41dcaa752">
      <Terms xmlns="http://schemas.microsoft.com/office/infopath/2007/PartnerControls"/>
    </lcf76f155ced4ddcb4097134ff3c332f>
    <TaxCatchAll xmlns="3ea03929-fffa-4420-b641-51a467d71321" xsi:nil="true"/>
  </documentManagement>
</p:properties>
</file>

<file path=customXml/itemProps1.xml><?xml version="1.0" encoding="utf-8"?>
<ds:datastoreItem xmlns:ds="http://schemas.openxmlformats.org/officeDocument/2006/customXml" ds:itemID="{BAD5ED2F-CB1A-4CBD-BAAF-FAAF86BF5EF9}"/>
</file>

<file path=customXml/itemProps2.xml><?xml version="1.0" encoding="utf-8"?>
<ds:datastoreItem xmlns:ds="http://schemas.openxmlformats.org/officeDocument/2006/customXml" ds:itemID="{CA567967-37F6-4228-9C6E-83BF58565025}"/>
</file>

<file path=customXml/itemProps3.xml><?xml version="1.0" encoding="utf-8"?>
<ds:datastoreItem xmlns:ds="http://schemas.openxmlformats.org/officeDocument/2006/customXml" ds:itemID="{8DB012EE-1BDE-4745-A3AB-F8C49255998D}"/>
</file>

<file path=customXml/itemProps4.xml><?xml version="1.0" encoding="utf-8"?>
<ds:datastoreItem xmlns:ds="http://schemas.openxmlformats.org/officeDocument/2006/customXml" ds:itemID="{4C8CBD7B-2A0D-47D5-BBEA-464FF00A3223}"/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511</Words>
  <Application>Microsoft Office PowerPoint</Application>
  <PresentationFormat>Panorámica</PresentationFormat>
  <Paragraphs>74</Paragraphs>
  <Slides>17</Slides>
  <Notes>4</Notes>
  <HiddenSlides>0</HiddenSlides>
  <MMClips>1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Helvetica</vt:lpstr>
      <vt:lpstr>Helvetica Neue</vt:lpstr>
      <vt:lpstr>ITC Franklin Gothic Std Book</vt:lpstr>
      <vt:lpstr>Wingdings</vt:lpstr>
      <vt:lpstr>Tema de Office</vt:lpstr>
      <vt:lpstr>La nova llei de l’ELA. Implicacions per a la pràctica Punt de vista del proveïdor sanitari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Objectiu de garantir un Standard-of-care, en coordinació amb primària: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Conclusions</vt:lpstr>
      <vt:lpstr>Conclusions</vt:lpstr>
      <vt:lpstr>Conclusions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Miguel Angel Rubio Perez</dc:creator>
  <cp:lastModifiedBy>Noemí García</cp:lastModifiedBy>
  <cp:revision>2</cp:revision>
  <dcterms:created xsi:type="dcterms:W3CDTF">2025-01-27T10:43:05Z</dcterms:created>
  <dcterms:modified xsi:type="dcterms:W3CDTF">2025-01-28T08:48:04Z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0x010100BA0AF2F59D9B6348A56D5AA8DB1F29A0</vt:lpwstr>
  </property>
  <property fmtid="{D5CDD505-2E9C-101B-9397-08002B2CF9AE}" pid="3" name="_dlc_DocIdItemGuid">
    <vt:lpwstr>780ce29e-d9f9-43a1-8ca8-22e42f7bb273</vt:lpwstr>
  </property>
</Properties>
</file>