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</p:sldIdLst>
  <p:sldSz cx="7556500" cy="10693400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  <p:embeddedFont>
      <p:font typeface="Montserrat Bold" panose="00000800000000000000" pitchFamily="2" charset="0"/>
      <p:regular r:id="rId8"/>
      <p:bold r:id="rId9"/>
    </p:embeddedFont>
    <p:embeddedFont>
      <p:font typeface="Montserrat Classic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22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5" Type="http://schemas.openxmlformats.org/officeDocument/2006/relationships/customXml" Target="../customXml/item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727989"/>
            <a:ext cx="6296431" cy="1551911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541573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508500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797083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2900121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Busquem: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737100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3054100"/>
            <a:ext cx="540000" cy="540000"/>
            <a:chOff x="0" y="1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1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52886" y="3096789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 dirty="0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103821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227419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6" name="TextBox 36"/>
          <p:cNvSpPr txBox="1"/>
          <p:nvPr/>
        </p:nvSpPr>
        <p:spPr>
          <a:xfrm>
            <a:off x="1581270" y="3307507"/>
            <a:ext cx="5134515" cy="5638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Grau o Llicenciatura en Medicina amb especialitat mèdica de pediatria</a:t>
            </a: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81270" y="294750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Qui som?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UNEIX-TE AL NOSTRE EQUIP!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65740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Què t’oferim?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73720"/>
            <a:ext cx="5134515" cy="75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Contracte temporal por cobertura de vacances.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Jornada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 parcial 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en atenció continuada.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Salari segons 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conveni SISCAT.</a:t>
            </a:r>
          </a:p>
          <a:p>
            <a:pPr marL="0" lvl="0" indent="0" algn="l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423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a-ES" sz="1100" b="1" dirty="0">
                <a:latin typeface="Montserrat"/>
              </a:rPr>
              <a:t>Som més que un lloc de treball</a:t>
            </a:r>
            <a:r>
              <a:rPr lang="ca-ES" sz="1100" dirty="0">
                <a:latin typeface="Montserrat"/>
              </a:rPr>
              <a:t>: som l’espai on trobaràs l’oportunitat de créixer professionalment, d’aportar i de sentir-te part d’un gran equip compromès amb millorar la salut de les persones.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Som una organització sanitària i social que ofereix una </a:t>
            </a:r>
            <a:r>
              <a:rPr lang="ca-ES" sz="1100" b="1" dirty="0">
                <a:latin typeface="Montserrat"/>
              </a:rPr>
              <a:t>assistència de qualitat</a:t>
            </a:r>
            <a:r>
              <a:rPr lang="ca-ES" sz="1100" dirty="0">
                <a:latin typeface="Montserrat"/>
              </a:rPr>
              <a:t> i que acompanya a les persones al llarg de la seva vida, per tal que siguin autònomes.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Ens caracteritzem per un ambient de </a:t>
            </a:r>
            <a:r>
              <a:rPr lang="ca-ES" sz="1100" b="1" dirty="0">
                <a:latin typeface="Montserrat"/>
              </a:rPr>
              <a:t>treball proper, segur i inclusiu, on valorem la flexibilitat, el benestar i el desenvolupament </a:t>
            </a:r>
            <a:r>
              <a:rPr lang="ca-ES" sz="1100" dirty="0">
                <a:latin typeface="Montserrat"/>
              </a:rPr>
              <a:t>de cada persona del nostre equip.</a:t>
            </a:r>
            <a:endParaRPr lang="es-ES" sz="1100" dirty="0">
              <a:latin typeface="Montserrat"/>
            </a:endParaRP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143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Envia el teu CV a </a:t>
            </a: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ca-E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 </a:t>
            </a:r>
          </a:p>
          <a:p>
            <a:pPr algn="l">
              <a:lnSpc>
                <a:spcPts val="1540"/>
              </a:lnSpc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indicant a l'assumpte la referència </a:t>
            </a:r>
            <a:r>
              <a:rPr lang="ca-ES" sz="1100" b="1" dirty="0">
                <a:latin typeface="Montserrat"/>
                <a:ea typeface="Montserrat"/>
                <a:cs typeface="Montserrat"/>
                <a:sym typeface="Montserrat"/>
              </a:rPr>
              <a:t>E3825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 i el mitjà pel qual has conegut l'oferta.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354302" y="6213286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6"/>
              </a:lnSpc>
            </a:pPr>
            <a:r>
              <a:rPr lang="ca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Descobreix més avantatges de formar part del CSI a: www.csi.cat/treballeu-al-csi/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450144" cy="8079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093"/>
              </a:lnSpc>
            </a:pPr>
            <a:r>
              <a:rPr lang="ca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Metge/essa pediatre per l’Hospital General d’Hospitalet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632585"/>
            <a:ext cx="6296431" cy="1706920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491696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406801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825658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3257780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dirty="0">
                <a:latin typeface="Montserrat"/>
                <a:ea typeface="Montserrat"/>
                <a:cs typeface="Montserrat"/>
                <a:sym typeface="Montserrat"/>
              </a:rPr>
              <a:t>Buscamos</a:t>
            </a: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827868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2977900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3058377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232880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168203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7" name="TextBox 37"/>
          <p:cNvSpPr txBox="1"/>
          <p:nvPr/>
        </p:nvSpPr>
        <p:spPr>
          <a:xfrm>
            <a:off x="1581270" y="2852105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Requisitos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¿Quiénes somos?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¡ÚNETE A NUESTRO EQUIPO!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59333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¿Qué te ofrecemos?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09650"/>
            <a:ext cx="5134515" cy="5638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Contrato temporal por cobertura de vacaciones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Jornada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parcial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en atención continuada.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Salario según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convenio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SISCAT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3221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100" b="1" dirty="0">
                <a:latin typeface="Montserrat"/>
              </a:rPr>
              <a:t>Somos más que un puesto de trabajo</a:t>
            </a:r>
            <a:r>
              <a:rPr lang="es-ES" sz="1100" dirty="0">
                <a:latin typeface="Montserrat"/>
              </a:rPr>
              <a:t>: somos el espacio donde encontrarás la oportunidad de crecer profesionalmente, de aportar y de sentirte parte de un gran equipo comprometido con mejorar la salud de las personas.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es-ES" sz="1100" dirty="0">
                <a:latin typeface="Montserrat"/>
              </a:rPr>
              <a:t>Somos una organización sanitaria y social que ofrece una </a:t>
            </a:r>
            <a:r>
              <a:rPr lang="es-ES" sz="1100" b="1" dirty="0">
                <a:latin typeface="Montserrat"/>
              </a:rPr>
              <a:t>asistencia de calidad</a:t>
            </a:r>
            <a:r>
              <a:rPr lang="es-ES" sz="1100" dirty="0">
                <a:latin typeface="Montserrat"/>
              </a:rPr>
              <a:t> y que acompaña a las personas a lo largo de su vida, para que sean autónomas.</a:t>
            </a:r>
            <a:br>
              <a:rPr lang="ca-ES" sz="1100" dirty="0">
                <a:latin typeface="Montserrat"/>
              </a:rPr>
            </a:br>
            <a:br>
              <a:rPr lang="ca-ES" sz="1100" b="1" dirty="0">
                <a:latin typeface="Montserrat"/>
              </a:rPr>
            </a:br>
            <a:r>
              <a:rPr lang="es-ES" sz="1100" dirty="0">
                <a:latin typeface="Montserrat"/>
              </a:rPr>
              <a:t>Nos caracterizamos por un ambiente de </a:t>
            </a:r>
            <a:r>
              <a:rPr lang="es-ES" sz="1100" b="1" dirty="0">
                <a:latin typeface="Montserrat"/>
              </a:rPr>
              <a:t>trabajo cercano, seguro e inclusivo, donde valoramos la flexibilidad, el bienestar y el desarrollo </a:t>
            </a:r>
            <a:r>
              <a:rPr lang="es-ES" sz="1100" dirty="0">
                <a:latin typeface="Montserrat"/>
              </a:rPr>
              <a:t>de cada persona de nuestro equipo.</a:t>
            </a: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0"/>
              </a:lnSpc>
            </a:pP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Envía tu CV a 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, 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indicando en el asunto la referencia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E3825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y el medio por el que has conocido la oferta.</a:t>
            </a:r>
            <a:endParaRPr lang="ca-ES" sz="11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2325177" y="6108700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6"/>
              </a:lnSpc>
            </a:pPr>
            <a:r>
              <a:rPr lang="es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Descubre más ventajas de formar parte del CSI en: www.csi.cat/treballeu-al-csi/</a:t>
            </a:r>
            <a:endParaRPr lang="ca-ES" sz="997" b="1" dirty="0">
              <a:solidFill>
                <a:srgbClr val="000000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563210" cy="8079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3"/>
              </a:lnSpc>
            </a:pPr>
            <a:r>
              <a:rPr lang="es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Médico/a pediatra para Hospital General </a:t>
            </a:r>
            <a:r>
              <a:rPr lang="es-ES" sz="1994" b="1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de Hospitalet</a:t>
            </a:r>
            <a:endParaRPr lang="ca-ES" sz="1994" b="1" dirty="0">
              <a:latin typeface="Montserrat Classic Bold"/>
              <a:ea typeface="Montserrat Classic Bold"/>
              <a:cs typeface="Montserrat Classic Bold"/>
              <a:sym typeface="Montserrat Classic Bold"/>
            </a:endParaRP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D7D85948-D3E5-9A1A-512F-39DC9EBFDAA7}"/>
              </a:ext>
            </a:extLst>
          </p:cNvPr>
          <p:cNvSpPr txBox="1"/>
          <p:nvPr/>
        </p:nvSpPr>
        <p:spPr>
          <a:xfrm>
            <a:off x="1581270" y="3307507"/>
            <a:ext cx="5134515" cy="75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Grado o Licenciatura en Medicina con especialidad médica de pediatría.</a:t>
            </a:r>
          </a:p>
          <a:p>
            <a:pPr marL="118745" lvl="1">
              <a:lnSpc>
                <a:spcPts val="1539"/>
              </a:lnSpc>
              <a:spcBef>
                <a:spcPct val="0"/>
              </a:spcBef>
            </a:pP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6811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E544A08B23F449E4E8F112971B7BF" ma:contentTypeVersion="16" ma:contentTypeDescription="Crea un document nou" ma:contentTypeScope="" ma:versionID="608703537ec4c9e018b91b98c5f8be34">
  <xsd:schema xmlns:xsd="http://www.w3.org/2001/XMLSchema" xmlns:xs="http://www.w3.org/2001/XMLSchema" xmlns:p="http://schemas.microsoft.com/office/2006/metadata/properties" xmlns:ns2="3ea03929-fffa-4420-b641-51a467d71321" xmlns:ns3="d9cb8f04-cae9-484c-b0fc-29ede3b7d1c6" targetNamespace="http://schemas.microsoft.com/office/2006/metadata/properties" ma:root="true" ma:fieldsID="046088ce7a040ee82c10521d48885fb7" ns2:_="" ns3:_="">
    <xsd:import namespace="3ea03929-fffa-4420-b641-51a467d71321"/>
    <xsd:import namespace="d9cb8f04-cae9-484c-b0fc-29ede3b7d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3929-fffa-4420-b641-51a467d7132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b5c0a35-47df-44b1-9964-b07d66a02aa2}" ma:internalName="TaxCatchAll" ma:showField="CatchAllData" ma:web="3ea03929-fffa-4420-b641-51a467d713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b8f04-cae9-484c-b0fc-29ede3b7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67d2854-f0f2-452a-88a0-6ce111ece4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cb8f04-cae9-484c-b0fc-29ede3b7d1c6">
      <Terms xmlns="http://schemas.microsoft.com/office/infopath/2007/PartnerControls"/>
    </lcf76f155ced4ddcb4097134ff3c332f>
    <TaxCatchAll xmlns="3ea03929-fffa-4420-b641-51a467d71321" xsi:nil="true"/>
    <_dlc_DocId xmlns="3ea03929-fffa-4420-b641-51a467d71321">464DZQEW6WJR-119707282-53313</_dlc_DocId>
    <_dlc_DocIdUrl xmlns="3ea03929-fffa-4420-b641-51a467d71321">
      <Url>https://consorciorg.sharepoint.com/sites/ARXIU/_layouts/15/DocIdRedir.aspx?ID=464DZQEW6WJR-119707282-53313</Url>
      <Description>464DZQEW6WJR-119707282-53313</Description>
    </_dlc_DocIdUrl>
  </documentManagement>
</p:properties>
</file>

<file path=customXml/itemProps1.xml><?xml version="1.0" encoding="utf-8"?>
<ds:datastoreItem xmlns:ds="http://schemas.openxmlformats.org/officeDocument/2006/customXml" ds:itemID="{EA4A4BFA-C183-49EF-A39F-8C3F059FAAFF}"/>
</file>

<file path=customXml/itemProps2.xml><?xml version="1.0" encoding="utf-8"?>
<ds:datastoreItem xmlns:ds="http://schemas.openxmlformats.org/officeDocument/2006/customXml" ds:itemID="{B951D2EB-22BF-4ACC-A416-47FD894D8BDE}"/>
</file>

<file path=customXml/itemProps3.xml><?xml version="1.0" encoding="utf-8"?>
<ds:datastoreItem xmlns:ds="http://schemas.openxmlformats.org/officeDocument/2006/customXml" ds:itemID="{FEB85AA5-8126-4E1B-95C8-70D89F2F24FF}"/>
</file>

<file path=customXml/itemProps4.xml><?xml version="1.0" encoding="utf-8"?>
<ds:datastoreItem xmlns:ds="http://schemas.openxmlformats.org/officeDocument/2006/customXml" ds:itemID="{CCE5BDD6-B5CB-4284-AD5F-1A346817C412}"/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406</Words>
  <Application>Microsoft Office PowerPoint</Application>
  <PresentationFormat>Personalizado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Montserrat</vt:lpstr>
      <vt:lpstr>Montserrat Bold</vt:lpstr>
      <vt:lpstr>Arial</vt:lpstr>
      <vt:lpstr>Calibri</vt:lpstr>
      <vt:lpstr>Montserrat Classic Bold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oferta feina</dc:title>
  <dc:creator>Silvia Lozano Moledo</dc:creator>
  <cp:lastModifiedBy>Nazareth Andrea Espinoza Nogales</cp:lastModifiedBy>
  <cp:revision>31</cp:revision>
  <dcterms:created xsi:type="dcterms:W3CDTF">2006-08-16T00:00:00Z</dcterms:created>
  <dcterms:modified xsi:type="dcterms:W3CDTF">2025-07-11T06:29:33Z</dcterms:modified>
  <dc:identifier>DAGgwOPdPyA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0x010100F49E544A08B23F449E4E8F112971B7BF</vt:lpwstr>
  </property>
  <property fmtid="{D5CDD505-2E9C-101B-9397-08002B2CF9AE}" pid="3" name="_dlc_DocIdItemGuid">
    <vt:lpwstr>7465ffea-3357-424a-a203-dc4cd0854ef9</vt:lpwstr>
  </property>
</Properties>
</file>