
<file path=[Content_Types].xml><?xml version="1.0" encoding="utf-8"?>
<Types xmlns="http://schemas.openxmlformats.org/package/2006/content-types">
  <Override PartName="/ppt/theme/theme5.xml" ContentType="application/vnd.openxmlformats-officedocument.theme+xml"/>
  <Override PartName="/ppt/tags/tag8.xml" ContentType="application/vnd.openxmlformats-officedocument.presentationml.tags+xml"/>
  <Override PartName="/ppt/slideLayouts/slideLayout30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slideLayouts/slideLayout247.xml" ContentType="application/vnd.openxmlformats-officedocument.presentationml.slideLayout+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notesSlides/notesSlide16.xml" ContentType="application/vnd.openxmlformats-officedocument.presentationml.notesSlide+xml"/>
  <Override PartName="/ppt/tags/tag16.xml" ContentType="application/vnd.openxmlformats-officedocument.presentationml.tags+xml"/>
  <Override PartName="/ppt/slideLayouts/slideLayout102.xml" ContentType="application/vnd.openxmlformats-officedocument.presentationml.slideLayout+xml"/>
  <Override PartName="/ppt/tags/tag63.xml" ContentType="application/vnd.openxmlformats-officedocument.presentationml.tags+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tags/tag41.xml" ContentType="application/vnd.openxmlformats-officedocument.presentationml.tags+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19.xml" ContentType="application/vnd.openxmlformats-officedocument.presentationml.slide+xml"/>
  <Override PartName="/ppt/slideLayouts/slideLayout118.xml" ContentType="application/vnd.openxmlformats-officedocument.presentationml.slideLayout+xml"/>
  <Override PartName="/ppt/slideLayouts/slideLayout165.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tags/tag5.xml" ContentType="application/vnd.openxmlformats-officedocument.presentationml.tags+xml"/>
  <Override PartName="/ppt/tags/tag79.xml" ContentType="application/vnd.openxmlformats-officedocument.presentationml.tags+xml"/>
  <Override PartName="/ppt/slideLayouts/slideLayout304.xml" ContentType="application/vnd.openxmlformats-officedocument.presentationml.slideLayout+xml"/>
  <Default Extension="emf" ContentType="image/x-emf"/>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88.xml" ContentType="application/vnd.openxmlformats-officedocument.presentationml.slideLayout+xml"/>
  <Override PartName="/ppt/slides/slide22.xml" ContentType="application/vnd.openxmlformats-officedocument.presentationml.slide+xml"/>
  <Override PartName="/ppt/tags/tag57.xml" ContentType="application/vnd.openxmlformats-officedocument.presentationml.tags+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ppt/notesSlides/notesSlide35.xml" ContentType="application/vnd.openxmlformats-officedocument.presentationml.notesSlide+xml"/>
  <Override PartName="/ppt/slideLayouts/slideLayout21.xml" ContentType="application/vnd.openxmlformats-officedocument.presentationml.slideLayout+xml"/>
  <Override PartName="/ppt/tags/tag35.xml" ContentType="application/vnd.openxmlformats-officedocument.presentationml.tags+xml"/>
  <Override PartName="/ppt/slideLayouts/slideLayout121.xml" ContentType="application/vnd.openxmlformats-officedocument.presentationml.slideLayout+xml"/>
  <Override PartName="/ppt/tags/tag82.xml" ContentType="application/vnd.openxmlformats-officedocument.presentationml.tags+xml"/>
  <Override PartName="/ppt/notesSlides/notesSlide13.xml" ContentType="application/vnd.openxmlformats-officedocument.presentationml.notesSlide+xml"/>
  <Override PartName="/ppt/slideLayouts/slideLayout244.xml" ContentType="application/vnd.openxmlformats-officedocument.presentationml.slideLayout+xml"/>
  <Override PartName="/ppt/slideLayouts/slideLayout291.xml" ContentType="application/vnd.openxmlformats-officedocument.presentationml.slideLayout+xml"/>
  <Override PartName="/ppt/tags/tag13.xml" ContentType="application/vnd.openxmlformats-officedocument.presentationml.tags+xml"/>
  <Override PartName="/ppt/tags/tag60.xml" ContentType="application/vnd.openxmlformats-officedocument.presentationml.tags+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137.xml" ContentType="application/vnd.openxmlformats-officedocument.presentationml.slideLayout+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tags/tag98.xml" ContentType="application/vnd.openxmlformats-officedocument.presentationml.tags+xml"/>
  <Override PartName="/ppt/notesSlides/notesSlide29.xml" ContentType="application/vnd.openxmlformats-officedocument.presentationml.notes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62.xml" ContentType="application/vnd.openxmlformats-officedocument.presentationml.slideLayout+xml"/>
  <Override PartName="/ppt/tags/tag2.xml" ContentType="application/vnd.openxmlformats-officedocument.presentationml.tags+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301.xml" ContentType="application/vnd.openxmlformats-officedocument.presentationml.slideLayout+xml"/>
  <Override PartName="/ppt/tags/tag29.xml" ContentType="application/vnd.openxmlformats-officedocument.presentationml.tags+xml"/>
  <Override PartName="/ppt/slideLayouts/slideLayout140.xml" ContentType="application/vnd.openxmlformats-officedocument.presentationml.slideLayout+xml"/>
  <Override PartName="/ppt/tags/tag76.xml" ContentType="application/vnd.openxmlformats-officedocument.presentationml.tags+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Layouts/slideLayout40.xml" ContentType="application/vnd.openxmlformats-officedocument.presentationml.slideLayout+xml"/>
  <Override PartName="/ppt/tags/tag54.xml" ContentType="application/vnd.openxmlformats-officedocument.presentationml.tags+xml"/>
  <Override PartName="/ppt/notesSlides/notesSlide32.xml" ContentType="application/vnd.openxmlformats-officedocument.presentationml.notesSlide+xml"/>
  <Override PartName="/ppt/slideLayouts/slideLayout216.xml" ContentType="application/vnd.openxmlformats-officedocument.presentationml.slideLayout+xml"/>
  <Override PartName="/ppt/slideLayouts/slideLayout263.xml" ContentType="application/vnd.openxmlformats-officedocument.presentationml.slideLayout+xml"/>
  <Override PartName="/ppt/theme/theme23.xml" ContentType="application/vnd.openxmlformats-officedocument.theme+xml"/>
  <Override PartName="/ppt/tags/tag32.xml" ContentType="application/vnd.openxmlformats-officedocument.presentationml.tags+xml"/>
  <Override PartName="/ppt/slideLayouts/slideLayout241.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tags/tag10.xml" ContentType="application/vnd.openxmlformats-officedocument.presentationml.tags+xml"/>
  <Override PartName="/ppt/slideLayouts/slideLayout178.xml" ContentType="application/vnd.openxmlformats-officedocument.presentationml.slideLayout+xml"/>
  <Override PartName="/ppt/slideMasters/slideMaster2.xml" ContentType="application/vnd.openxmlformats-officedocument.presentationml.slideMaster+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tags/tag103.xml" ContentType="application/vnd.openxmlformats-officedocument.presentationml.tags+xml"/>
  <Override PartName="/ppt/notesSlides/notesSlide1.xml" ContentType="application/vnd.openxmlformats-officedocument.presentationml.notesSlide+xml"/>
  <Override PartName="/ppt/slideLayouts/slideLayout56.xml" ContentType="application/vnd.openxmlformats-officedocument.presentationml.slideLayout+xml"/>
  <Override PartName="/ppt/slideLayouts/slideLayout279.xml" ContentType="application/vnd.openxmlformats-officedocument.presentationml.slideLayout+xml"/>
  <Override PartName="/ppt/slideMasters/slideMaster18.xml" ContentType="application/vnd.openxmlformats-officedocument.presentationml.slideMaster+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Layouts/slideLayout112.xml" ContentType="application/vnd.openxmlformats-officedocument.presentationml.slideLayout+xml"/>
  <Override PartName="/ppt/tags/tag48.xml" ContentType="application/vnd.openxmlformats-officedocument.presentationml.tags+xml"/>
  <Override PartName="/ppt/tags/tag95.xml" ContentType="application/vnd.openxmlformats-officedocument.presentationml.tags+xml"/>
  <Override PartName="/ppt/slideLayouts/slideLayout257.xml" ContentType="application/vnd.openxmlformats-officedocument.presentationml.slideLayout+xml"/>
  <Override PartName="/ppt/notesSlides/notesSlide26.xml" ContentType="application/vnd.openxmlformats-officedocument.presentationml.notesSlide+xml"/>
  <Override PartName="/ppt/slideLayouts/slideLayout12.xml" ContentType="application/vnd.openxmlformats-officedocument.presentationml.slideLayout+xml"/>
  <Override PartName="/ppt/tags/tag26.xml" ContentType="application/vnd.openxmlformats-officedocument.presentationml.tags+xml"/>
  <Override PartName="/ppt/tags/tag73.xml" ContentType="application/vnd.openxmlformats-officedocument.presentationml.tags+xml"/>
  <Override PartName="/ppt/slideLayouts/slideLayout235.xml" ContentType="application/vnd.openxmlformats-officedocument.presentationml.slideLayout+xml"/>
  <Override PartName="/ppt/theme/theme17.xml" ContentType="application/vnd.openxmlformats-officedocument.theme+xml"/>
  <Override PartName="/ppt/slideMasters/slideMaster21.xml" ContentType="application/vnd.openxmlformats-officedocument.presentationml.slideMaster+xml"/>
  <Override PartName="/ppt/tags/tag15.xml" ContentType="application/vnd.openxmlformats-officedocument.presentationml.tags+xml"/>
  <Override PartName="/ppt/tags/tag62.xml" ContentType="application/vnd.openxmlformats-officedocument.presentationml.tags+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282.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ags/tag40.xml" ContentType="application/vnd.openxmlformats-officedocument.presentationml.tags+xml"/>
  <Override PartName="/ppt/theme/theme9.xml" ContentType="application/vnd.openxmlformats-officedocument.theme+xml"/>
  <Override PartName="/ppt/tags/tag51.xml" ContentType="application/vnd.openxmlformats-officedocument.presentationml.tags+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notesSlides/notesSlide6.xml" ContentType="application/vnd.openxmlformats-officedocument.presentationml.notesSlid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tags/tag4.xml" ContentType="application/vnd.openxmlformats-officedocument.presentationml.tags+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ags/tag89.xml" ContentType="application/vnd.openxmlformats-officedocument.presentationml.tags+xml"/>
  <Override PartName="/ppt/slideLayouts/slideLayout298.xml" ContentType="application/vnd.openxmlformats-officedocument.presentationml.slideLayout+xml"/>
  <Override PartName="/ppt/slideLayouts/slideLayout303.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tags/tag78.xml" ContentType="application/vnd.openxmlformats-officedocument.presentationml.tags+xml"/>
  <Override PartName="/ppt/tags/tag100.xml" ContentType="application/vnd.openxmlformats-officedocument.presentationml.tags+xml"/>
  <Override PartName="/ppt/slideLayouts/slideLayout287.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tags/tag56.xml" ContentType="application/vnd.openxmlformats-officedocument.presentationml.tags+xml"/>
  <Override PartName="/ppt/tags/tag67.xml" ContentType="application/vnd.openxmlformats-officedocument.presentationml.tags+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ags/tag45.xml" ContentType="application/vnd.openxmlformats-officedocument.presentationml.tags+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tags/tag92.xml" ContentType="application/vnd.openxmlformats-officedocument.presentationml.tags+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notesSlides/notesSlide23.xml" ContentType="application/vnd.openxmlformats-officedocument.presentationml.notesSlide+xml"/>
  <Override PartName="/ppt/tags/tag34.xml" ContentType="application/vnd.openxmlformats-officedocument.presentationml.tags+xml"/>
  <Override PartName="/ppt/theme/theme14.xml" ContentType="application/vnd.openxmlformats-officedocument.theme+xml"/>
  <Override PartName="/ppt/tags/tag81.xml" ContentType="application/vnd.openxmlformats-officedocument.presentationml.tags+xml"/>
  <Override PartName="/ppt/slideLayouts/slideLayout243.xml" ContentType="application/vnd.openxmlformats-officedocument.presentationml.slideLayout+xml"/>
  <Override PartName="/ppt/slideLayouts/slideLayout290.xml" ContentType="application/vnd.openxmlformats-officedocument.presentationml.slideLayout+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slideLayouts/slideLayout232.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tags/tag9.xml" ContentType="application/vnd.openxmlformats-officedocument.presentationml.tags+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308.xml" ContentType="application/vnd.openxmlformats-officedocument.presentationml.slideLayout+xml"/>
  <Override PartName="/ppt/slideLayouts/slideLayout58.xml" ContentType="application/vnd.openxmlformats-officedocument.presentationml.slideLayout+xml"/>
  <Default Extension="bin" ContentType="application/vnd.openxmlformats-officedocument.oleObject"/>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tags/tag39.xml" ContentType="application/vnd.openxmlformats-officedocument.presentationml.tags+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tags/tag86.xml" ContentType="application/vnd.openxmlformats-officedocument.presentationml.tags+xml"/>
  <Override PartName="/ppt/tags/tag97.xml" ContentType="application/vnd.openxmlformats-officedocument.presentationml.tags+xml"/>
  <Override PartName="/ppt/slideLayouts/slideLayout259.xml" ContentType="application/vnd.openxmlformats-officedocument.presentationml.slideLayout+xml"/>
  <Override PartName="/ppt/slideLayouts/slideLayout311.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tags/tag1.xml" ContentType="application/vnd.openxmlformats-officedocument.presentationml.tags+xml"/>
  <Override PartName="/ppt/slideLayouts/slideLayout103.xml" ContentType="application/vnd.openxmlformats-officedocument.presentationml.slideLayout+xml"/>
  <Override PartName="/ppt/tags/tag28.xml" ContentType="application/vnd.openxmlformats-officedocument.presentationml.tags+xml"/>
  <Override PartName="/ppt/slideLayouts/slideLayout150.xml" ContentType="application/vnd.openxmlformats-officedocument.presentationml.slideLayout+xml"/>
  <Override PartName="/ppt/tags/tag75.xml" ContentType="application/vnd.openxmlformats-officedocument.presentationml.tags+xml"/>
  <Override PartName="/ppt/slideLayouts/slideLayout248.xml" ContentType="application/vnd.openxmlformats-officedocument.presentationml.slideLayout+xml"/>
  <Override PartName="/ppt/theme/theme19.xml" ContentType="application/vnd.openxmlformats-officedocument.theme+xml"/>
  <Override PartName="/ppt/slideLayouts/slideLayout295.xml" ContentType="application/vnd.openxmlformats-officedocument.presentationml.slideLayout+xml"/>
  <Override PartName="/ppt/slideLayouts/slideLayout300.xml" ContentType="application/vnd.openxmlformats-officedocument.presentationml.slideLayout+xml"/>
  <Override PartName="/ppt/slideLayouts/slideLayout50.xml" ContentType="application/vnd.openxmlformats-officedocument.presentationml.slideLayout+xml"/>
  <Override PartName="/ppt/tags/tag17.xml" ContentType="application/vnd.openxmlformats-officedocument.presentationml.tags+xml"/>
  <Override PartName="/ppt/tags/tag64.xml" ContentType="application/vnd.openxmlformats-officedocument.presentationml.tags+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Layouts/slideLayout284.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Default Extension="vml" ContentType="application/vnd.openxmlformats-officedocument.vmlDrawing"/>
  <Override PartName="/ppt/tags/tag53.xml" ContentType="application/vnd.openxmlformats-officedocument.presentationml.tags+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tags/tag31.xml" ContentType="application/vnd.openxmlformats-officedocument.presentationml.tags+xml"/>
  <Override PartName="/ppt/tags/tag42.xml" ContentType="application/vnd.openxmlformats-officedocument.presentationml.tags+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Layouts/slideLayout251.xml" ContentType="application/vnd.openxmlformats-officedocument.presentationml.slideLayout+xml"/>
  <Override PartName="/ppt/theme/theme22.xml" ContentType="application/vnd.openxmlformats-officedocument.theme+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ags/tag20.xml" ContentType="application/vnd.openxmlformats-officedocument.presentationml.tags+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tags/tag6.xml" ContentType="application/vnd.openxmlformats-officedocument.presentationml.tags+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tags/tag102.xml" ContentType="application/vnd.openxmlformats-officedocument.presentationml.tags+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tags/tag58.xml" ContentType="application/vnd.openxmlformats-officedocument.presentationml.tags+xml"/>
  <Override PartName="/ppt/tags/tag69.xml" ContentType="application/vnd.openxmlformats-officedocument.presentationml.tags+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Override PartName="/ppt/notesSlides/notesSlide36.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tags/tag47.xml" ContentType="application/vnd.openxmlformats-officedocument.presentationml.tags+xml"/>
  <Override PartName="/ppt/slideLayouts/slideLayout209.xml" ContentType="application/vnd.openxmlformats-officedocument.presentationml.slideLayout+xml"/>
  <Override PartName="/ppt/tags/tag94.xml" ContentType="application/vnd.openxmlformats-officedocument.presentationml.tags+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theme/theme16.xml" ContentType="application/vnd.openxmlformats-officedocument.theme+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notesSlides/notesSlide14.xml" ContentType="application/vnd.openxmlformats-officedocument.presentationml.notesSlide+xml"/>
  <Override PartName="/ppt/tags/tag14.xml" ContentType="application/vnd.openxmlformats-officedocument.presentationml.tags+xml"/>
  <Override PartName="/ppt/slideLayouts/slideLayout100.xml" ContentType="application/vnd.openxmlformats-officedocument.presentationml.slideLayout+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ags/tag50.xml" ContentType="application/vnd.openxmlformats-officedocument.presentationml.tags+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tags/tag99.xml" ContentType="application/vnd.openxmlformats-officedocument.presentationml.tags+xml"/>
  <Override PartName="/ppt/notesSlides/notesSlide19.xml" ContentType="application/vnd.openxmlformats-officedocument.presentationml.notesSlide+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tags/tag3.xml" ContentType="application/vnd.openxmlformats-officedocument.presentationml.tags+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tags/tag77.xml" ContentType="application/vnd.openxmlformats-officedocument.presentationml.tags+xml"/>
  <Override PartName="/ppt/tags/tag88.xml" ContentType="application/vnd.openxmlformats-officedocument.presentationml.tags+xml"/>
  <Override PartName="/ppt/slideLayouts/slideLayout297.xml" ContentType="application/vnd.openxmlformats-officedocument.presentationml.slideLayout+xml"/>
  <Override PartName="/ppt/slideLayouts/slideLayout302.xml" ContentType="application/vnd.openxmlformats-officedocument.presentationml.slideLayout+xml"/>
  <Override PartName="/ppt/slides/slide31.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ags/tag19.xml" ContentType="application/vnd.openxmlformats-officedocument.presentationml.tags+xml"/>
  <Override PartName="/ppt/slideLayouts/slideLayout141.xml" ContentType="application/vnd.openxmlformats-officedocument.presentationml.slideLayout+xml"/>
  <Override PartName="/ppt/tags/tag66.xml" ContentType="application/vnd.openxmlformats-officedocument.presentationml.tags+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tags/tag55.xml" ContentType="application/vnd.openxmlformats-officedocument.presentationml.tags+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tags/tag33.xml" ContentType="application/vnd.openxmlformats-officedocument.presentationml.tags+xml"/>
  <Override PartName="/ppt/tags/tag44.xml" ContentType="application/vnd.openxmlformats-officedocument.presentationml.tags+xml"/>
  <Override PartName="/ppt/slideLayouts/slideLayout206.xml" ContentType="application/vnd.openxmlformats-officedocument.presentationml.slideLayout+xml"/>
  <Override PartName="/ppt/tags/tag80.xml" ContentType="application/vnd.openxmlformats-officedocument.presentationml.tags+xml"/>
  <Override PartName="/ppt/tags/tag91.xml" ContentType="application/vnd.openxmlformats-officedocument.presentationml.tags+xml"/>
  <Override PartName="/ppt/slideLayouts/slideLayout253.xml" ContentType="application/vnd.openxmlformats-officedocument.presentationml.slideLayout+xml"/>
  <Override PartName="/ppt/theme/theme24.xml" ContentType="application/vnd.openxmlformats-officedocument.theme+xml"/>
  <Override PartName="/ppt/notesSlides/notesSlide11.xml" ContentType="application/vnd.openxmlformats-officedocument.presentationml.notesSlide+xml"/>
  <Override PartName="/ppt/tags/tag22.xml" ContentType="application/vnd.openxmlformats-officedocument.presentationml.tags+xml"/>
  <Override PartName="/ppt/slideLayouts/slideLayout179.xml" ContentType="application/vnd.openxmlformats-officedocument.presentationml.slideLayout+xml"/>
  <Override PartName="/ppt/theme/theme13.xml" ContentType="application/vnd.openxmlformats-officedocument.theme+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ags/tag11.xml" ContentType="application/vnd.openxmlformats-officedocument.presentationml.tags+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tags/tag104.xml" ContentType="application/vnd.openxmlformats-officedocument.presentationml.tags+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slideLayouts/slideLayout258.xml" ContentType="application/vnd.openxmlformats-officedocument.presentationml.slideLayout+xml"/>
  <Override PartName="/ppt/notesSlides/notesSlide27.xml" ContentType="application/vnd.openxmlformats-officedocument.presentationml.notes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Masters/slideMaster22.xml" ContentType="application/vnd.openxmlformats-officedocument.presentationml.slideMaster+xml"/>
  <Override PartName="/ppt/tags/tag52.xml" ContentType="application/vnd.openxmlformats-officedocument.presentationml.tags+xml"/>
  <Override PartName="/ppt/notesSlides/notesSlide30.xml" ContentType="application/vnd.openxmlformats-officedocument.presentationml.notesSlide+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slideLayouts/slideLayout261.xml" ContentType="application/vnd.openxmlformats-officedocument.presentationml.slideLayout+xml"/>
  <Override PartName="/ppt/theme/theme21.xml" ContentType="application/vnd.openxmlformats-officedocument.theme+xml"/>
  <Override PartName="/ppt/slideLayouts/slideLayout98.xml" ContentType="application/vnd.openxmlformats-officedocument.presentationml.slideLayout+xml"/>
  <Override PartName="/ppt/tags/tag30.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tags/tag101.xml" ContentType="application/vnd.openxmlformats-officedocument.presentationml.tags+xml"/>
  <Override PartName="/ppt/slideLayouts/slideLayout299.xml" ContentType="application/vnd.openxmlformats-officedocument.presentationml.slideLayout+xml"/>
  <Override PartName="/ppt/slides/slide33.xml" ContentType="application/vnd.openxmlformats-officedocument.presentationml.slide+xml"/>
  <Override PartName="/ppt/slideLayouts/slideLayout54.xml" ContentType="application/vnd.openxmlformats-officedocument.presentationml.slideLayout+xml"/>
  <Override PartName="/ppt/tags/tag68.xml" ContentType="application/vnd.openxmlformats-officedocument.presentationml.tags+xml"/>
  <Override PartName="/ppt/slideLayouts/slideLayout277.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tags/tag46.xml" ContentType="application/vnd.openxmlformats-officedocument.presentationml.tags+xml"/>
  <Override PartName="/ppt/slideLayouts/slideLayout208.xml" ContentType="application/vnd.openxmlformats-officedocument.presentationml.slideLayout+xml"/>
  <Override PartName="/ppt/tags/tag93.xml" ContentType="application/vnd.openxmlformats-officedocument.presentationml.tags+xml"/>
  <Override PartName="/ppt/slideLayouts/slideLayout255.xml" ContentType="application/vnd.openxmlformats-officedocument.presentationml.slideLayout+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heme/theme15.xml" ContentType="application/vnd.openxmlformats-officedocument.theme+xml"/>
  <Override PartName="/ppt/slideLayouts/slideLayout233.xml" ContentType="application/vnd.openxmlformats-officedocument.presentationml.slideLayout+xml"/>
  <Override PartName="/ppt/slideLayouts/slideLayout280.xml" ContentType="application/vnd.openxmlformats-officedocument.presentationml.slideLayout+xml"/>
  <Override PartName="/ppt/theme/theme7.xml" ContentType="application/vnd.openxmlformats-officedocument.theme+xml"/>
  <Override PartName="/ppt/slideLayouts/slideLayout211.xml" ContentType="application/vnd.openxmlformats-officedocument.presentationml.slideLayout+xml"/>
  <Override PartName="/ppt/slideLayouts/slideLayout309.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tags/tag87.xml" ContentType="application/vnd.openxmlformats-officedocument.presentationml.tags+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notesSlides/notesSlide18.xml" ContentType="application/vnd.openxmlformats-officedocument.presentationml.notes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Override PartName="/ppt/tags/tag18.xml" ContentType="application/vnd.openxmlformats-officedocument.presentationml.tags+xml"/>
  <Override PartName="/ppt/tags/tag65.xml" ContentType="application/vnd.openxmlformats-officedocument.presentationml.tags+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Masters/slideMaster13.xml" ContentType="application/vnd.openxmlformats-officedocument.presentationml.slideMaster+xml"/>
  <Override PartName="/ppt/tags/tag43.xml" ContentType="application/vnd.openxmlformats-officedocument.presentationml.tags+xml"/>
  <Override PartName="/ppt/slideLayouts/slideLayout205.xml" ContentType="application/vnd.openxmlformats-officedocument.presentationml.slideLayout+xml"/>
  <Override PartName="/ppt/tags/tag90.xml" ContentType="application/vnd.openxmlformats-officedocument.presentationml.tags+xml"/>
  <Override PartName="/ppt/slideLayouts/slideLayout252.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tags/tag21.xml" ContentType="application/vnd.openxmlformats-officedocument.presentationml.tags+xml"/>
  <Override PartName="/ppt/slideLayouts/slideLayout230.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tags/tag7.xml" ContentType="application/vnd.openxmlformats-officedocument.presentationml.tags+xml"/>
  <Override PartName="/ppt/slideLayouts/slideLayout167.xml" ContentType="application/vnd.openxmlformats-officedocument.presentationml.slideLayout+xml"/>
  <Override PartName="/ppt/slideLayouts/slideLayout306.xml" ContentType="application/vnd.openxmlformats-officedocument.presentationml.slideLayout+xml"/>
  <Override PartName="/ppt/slideLayouts/slideLayout45.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s/slide24.xml" ContentType="application/vnd.openxmlformats-officedocument.presentationml.slide+xml"/>
  <Override PartName="/ppt/slideLayouts/slideLayout92.xml" ContentType="application/vnd.openxmlformats-officedocument.presentationml.slideLayout+xml"/>
  <Override PartName="/ppt/tags/tag59.xml" ContentType="application/vnd.openxmlformats-officedocument.presentationml.tags+xml"/>
  <Override PartName="/ppt/slideLayouts/slideLayout268.xml" ContentType="application/vnd.openxmlformats-officedocument.presentationml.slideLayout+xml"/>
  <Override PartName="/ppt/notesSlides/notesSlide37.xml" ContentType="application/vnd.openxmlformats-officedocument.presentationml.notes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tags/tag37.xml" ContentType="application/vnd.openxmlformats-officedocument.presentationml.tags+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tags/tag84.xml" ContentType="application/vnd.openxmlformats-officedocument.presentationml.tags+xml"/>
  <Override PartName="/ppt/notesSlides/notesSlide15.xml" ContentType="application/vnd.openxmlformats-officedocument.presentationml.notesSlide+xml"/>
  <Override PartName="/ppt/slideLayouts/slideLayout101.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708" r:id="rId2"/>
    <p:sldMasterId id="2147483680" r:id="rId3"/>
    <p:sldMasterId id="2147483694" r:id="rId4"/>
    <p:sldMasterId id="2147483732" r:id="rId5"/>
    <p:sldMasterId id="2147483749" r:id="rId6"/>
    <p:sldMasterId id="2147483766" r:id="rId7"/>
    <p:sldMasterId id="2147483783" r:id="rId8"/>
    <p:sldMasterId id="2147483800" r:id="rId9"/>
    <p:sldMasterId id="2147483817" r:id="rId10"/>
    <p:sldMasterId id="2147483834" r:id="rId11"/>
    <p:sldMasterId id="2147483849" r:id="rId12"/>
    <p:sldMasterId id="2147483864" r:id="rId13"/>
    <p:sldMasterId id="2147483879" r:id="rId14"/>
    <p:sldMasterId id="2147483896" r:id="rId15"/>
    <p:sldMasterId id="2147483913" r:id="rId16"/>
    <p:sldMasterId id="2147483928" r:id="rId17"/>
    <p:sldMasterId id="2147483945" r:id="rId18"/>
    <p:sldMasterId id="2147483955" r:id="rId19"/>
    <p:sldMasterId id="2147483970" r:id="rId20"/>
    <p:sldMasterId id="2147483977" r:id="rId21"/>
    <p:sldMasterId id="2147483996" r:id="rId22"/>
  </p:sldMasterIdLst>
  <p:notesMasterIdLst>
    <p:notesMasterId r:id="rId62"/>
  </p:notesMasterIdLst>
  <p:handoutMasterIdLst>
    <p:handoutMasterId r:id="rId63"/>
  </p:handoutMasterIdLst>
  <p:sldIdLst>
    <p:sldId id="299" r:id="rId23"/>
    <p:sldId id="390" r:id="rId24"/>
    <p:sldId id="350" r:id="rId25"/>
    <p:sldId id="346" r:id="rId26"/>
    <p:sldId id="392" r:id="rId27"/>
    <p:sldId id="387" r:id="rId28"/>
    <p:sldId id="349" r:id="rId29"/>
    <p:sldId id="264" r:id="rId30"/>
    <p:sldId id="347" r:id="rId31"/>
    <p:sldId id="353" r:id="rId32"/>
    <p:sldId id="388" r:id="rId33"/>
    <p:sldId id="351" r:id="rId34"/>
    <p:sldId id="395" r:id="rId35"/>
    <p:sldId id="352" r:id="rId36"/>
    <p:sldId id="348" r:id="rId37"/>
    <p:sldId id="364" r:id="rId38"/>
    <p:sldId id="414" r:id="rId39"/>
    <p:sldId id="365" r:id="rId40"/>
    <p:sldId id="415" r:id="rId41"/>
    <p:sldId id="356" r:id="rId42"/>
    <p:sldId id="416" r:id="rId43"/>
    <p:sldId id="396" r:id="rId44"/>
    <p:sldId id="354" r:id="rId45"/>
    <p:sldId id="367" r:id="rId46"/>
    <p:sldId id="389" r:id="rId47"/>
    <p:sldId id="368" r:id="rId48"/>
    <p:sldId id="369" r:id="rId49"/>
    <p:sldId id="381" r:id="rId50"/>
    <p:sldId id="382" r:id="rId51"/>
    <p:sldId id="403" r:id="rId52"/>
    <p:sldId id="405" r:id="rId53"/>
    <p:sldId id="409" r:id="rId54"/>
    <p:sldId id="383" r:id="rId55"/>
    <p:sldId id="406" r:id="rId56"/>
    <p:sldId id="372" r:id="rId57"/>
    <p:sldId id="394" r:id="rId58"/>
    <p:sldId id="379" r:id="rId59"/>
    <p:sldId id="386" r:id="rId60"/>
    <p:sldId id="393" r:id="rId61"/>
  </p:sldIdLst>
  <p:sldSz cx="9144000" cy="6858000" type="screen4x3"/>
  <p:notesSz cx="6735763" cy="9866313"/>
  <p:defaultTextStyle>
    <a:defPPr>
      <a:defRPr lang="en-US"/>
    </a:defPPr>
    <a:lvl1pPr algn="l" defTabSz="908050" rtl="0" fontAlgn="base">
      <a:spcBef>
        <a:spcPct val="0"/>
      </a:spcBef>
      <a:spcAft>
        <a:spcPct val="0"/>
      </a:spcAft>
      <a:defRPr kern="1200">
        <a:solidFill>
          <a:schemeClr val="tx1"/>
        </a:solidFill>
        <a:latin typeface="Arial" charset="0"/>
        <a:ea typeface="+mn-ea"/>
        <a:cs typeface="+mn-cs"/>
      </a:defRPr>
    </a:lvl1pPr>
    <a:lvl2pPr marL="454025" indent="3175" algn="l" defTabSz="908050" rtl="0" fontAlgn="base">
      <a:spcBef>
        <a:spcPct val="0"/>
      </a:spcBef>
      <a:spcAft>
        <a:spcPct val="0"/>
      </a:spcAft>
      <a:defRPr kern="1200">
        <a:solidFill>
          <a:schemeClr val="tx1"/>
        </a:solidFill>
        <a:latin typeface="Arial" charset="0"/>
        <a:ea typeface="+mn-ea"/>
        <a:cs typeface="+mn-cs"/>
      </a:defRPr>
    </a:lvl2pPr>
    <a:lvl3pPr marL="908050" indent="6350" algn="l" defTabSz="908050" rtl="0" fontAlgn="base">
      <a:spcBef>
        <a:spcPct val="0"/>
      </a:spcBef>
      <a:spcAft>
        <a:spcPct val="0"/>
      </a:spcAft>
      <a:defRPr kern="1200">
        <a:solidFill>
          <a:schemeClr val="tx1"/>
        </a:solidFill>
        <a:latin typeface="Arial" charset="0"/>
        <a:ea typeface="+mn-ea"/>
        <a:cs typeface="+mn-cs"/>
      </a:defRPr>
    </a:lvl3pPr>
    <a:lvl4pPr marL="1363663" indent="7938" algn="l" defTabSz="908050" rtl="0" fontAlgn="base">
      <a:spcBef>
        <a:spcPct val="0"/>
      </a:spcBef>
      <a:spcAft>
        <a:spcPct val="0"/>
      </a:spcAft>
      <a:defRPr kern="1200">
        <a:solidFill>
          <a:schemeClr val="tx1"/>
        </a:solidFill>
        <a:latin typeface="Arial" charset="0"/>
        <a:ea typeface="+mn-ea"/>
        <a:cs typeface="+mn-cs"/>
      </a:defRPr>
    </a:lvl4pPr>
    <a:lvl5pPr marL="1817688" indent="11113" algn="l" defTabSz="90805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990033"/>
    <a:srgbClr val="F9F907"/>
    <a:srgbClr val="808080"/>
    <a:srgbClr val="FFFFFF"/>
    <a:srgbClr val="646464"/>
    <a:srgbClr val="FF00FF"/>
    <a:srgbClr val="FF0090"/>
    <a:srgbClr val="FF0066"/>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09" autoAdjust="0"/>
    <p:restoredTop sz="57549" autoAdjust="0"/>
  </p:normalViewPr>
  <p:slideViewPr>
    <p:cSldViewPr snapToGrid="0" snapToObjects="1">
      <p:cViewPr>
        <p:scale>
          <a:sx n="81" d="100"/>
          <a:sy n="81" d="100"/>
        </p:scale>
        <p:origin x="-2664" y="-948"/>
      </p:cViewPr>
      <p:guideLst>
        <p:guide orient="horz" pos="2160"/>
        <p:guide orient="horz" pos="664"/>
        <p:guide orient="horz" pos="3932"/>
        <p:guide orient="horz" pos="4143"/>
        <p:guide pos="2886"/>
        <p:guide pos="292"/>
        <p:guide pos="5502"/>
        <p:guide pos="2937"/>
        <p:guide pos="2842"/>
        <p:guide pos="143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200" d="100"/>
          <a:sy n="200" d="100"/>
        </p:scale>
        <p:origin x="360" y="438"/>
      </p:cViewPr>
      <p:guideLst>
        <p:guide orient="horz" pos="3108"/>
        <p:guide pos="2122"/>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slide" Target="slides/slide28.xml"/><Relationship Id="rId55" Type="http://schemas.openxmlformats.org/officeDocument/2006/relationships/slide" Target="slides/slide33.xml"/><Relationship Id="rId63"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61" Type="http://schemas.openxmlformats.org/officeDocument/2006/relationships/slide" Target="slides/slide39.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6661" tIns="48331" rIns="96661" bIns="48331" rtlCol="0"/>
          <a:lstStyle>
            <a:lvl1pPr algn="l" defTabSz="909409" fontAlgn="auto">
              <a:spcBef>
                <a:spcPts val="0"/>
              </a:spcBef>
              <a:spcAft>
                <a:spcPts val="0"/>
              </a:spcAft>
              <a:defRPr sz="1300" dirty="0">
                <a:latin typeface="Arial" pitchFamily="34" charset="0"/>
              </a:defRPr>
            </a:lvl1pPr>
          </a:lstStyle>
          <a:p>
            <a:pPr>
              <a:defRPr/>
            </a:pPr>
            <a:endParaRPr lang="en-GB"/>
          </a:p>
        </p:txBody>
      </p:sp>
      <p:sp>
        <p:nvSpPr>
          <p:cNvPr id="3" name="Date Placeholder 2"/>
          <p:cNvSpPr>
            <a:spLocks noGrp="1"/>
          </p:cNvSpPr>
          <p:nvPr>
            <p:ph type="dt" sz="quarter" idx="1"/>
          </p:nvPr>
        </p:nvSpPr>
        <p:spPr>
          <a:xfrm>
            <a:off x="3814763" y="0"/>
            <a:ext cx="2919412" cy="493713"/>
          </a:xfrm>
          <a:prstGeom prst="rect">
            <a:avLst/>
          </a:prstGeom>
        </p:spPr>
        <p:txBody>
          <a:bodyPr vert="horz" lIns="96661" tIns="48331" rIns="96661" bIns="48331" rtlCol="0"/>
          <a:lstStyle>
            <a:lvl1pPr algn="r" defTabSz="909409" fontAlgn="auto">
              <a:spcBef>
                <a:spcPts val="0"/>
              </a:spcBef>
              <a:spcAft>
                <a:spcPts val="0"/>
              </a:spcAft>
              <a:defRPr sz="1300" smtClean="0">
                <a:latin typeface="Arial" pitchFamily="34" charset="0"/>
              </a:defRPr>
            </a:lvl1pPr>
          </a:lstStyle>
          <a:p>
            <a:pPr>
              <a:defRPr/>
            </a:pPr>
            <a:fld id="{DEE071E6-9D86-4721-9BD4-2E40223D80E8}" type="datetime3">
              <a:rPr lang="en-GB"/>
              <a:pPr>
                <a:defRPr/>
              </a:pPr>
              <a:t>22 December, 2015</a:t>
            </a:fld>
            <a:endParaRPr lang="en-GB" dirty="0"/>
          </a:p>
        </p:txBody>
      </p:sp>
      <p:sp>
        <p:nvSpPr>
          <p:cNvPr id="4" name="Footer Placeholder 3"/>
          <p:cNvSpPr>
            <a:spLocks noGrp="1"/>
          </p:cNvSpPr>
          <p:nvPr>
            <p:ph type="ftr" sz="quarter" idx="2"/>
          </p:nvPr>
        </p:nvSpPr>
        <p:spPr>
          <a:xfrm>
            <a:off x="0" y="9371013"/>
            <a:ext cx="2919413" cy="493712"/>
          </a:xfrm>
          <a:prstGeom prst="rect">
            <a:avLst/>
          </a:prstGeom>
        </p:spPr>
        <p:txBody>
          <a:bodyPr vert="horz" lIns="96661" tIns="48331" rIns="96661" bIns="48331" rtlCol="0" anchor="b"/>
          <a:lstStyle>
            <a:lvl1pPr algn="l" defTabSz="909409" fontAlgn="auto">
              <a:spcBef>
                <a:spcPts val="0"/>
              </a:spcBef>
              <a:spcAft>
                <a:spcPts val="0"/>
              </a:spcAft>
              <a:defRPr sz="1300" dirty="0">
                <a:latin typeface="Arial" pitchFamily="34" charset="0"/>
              </a:defRPr>
            </a:lvl1pPr>
          </a:lstStyle>
          <a:p>
            <a:pPr>
              <a:defRPr/>
            </a:pPr>
            <a:endParaRPr lang="en-GB"/>
          </a:p>
        </p:txBody>
      </p:sp>
      <p:sp>
        <p:nvSpPr>
          <p:cNvPr id="5" name="Slide Number Placeholder 4"/>
          <p:cNvSpPr>
            <a:spLocks noGrp="1"/>
          </p:cNvSpPr>
          <p:nvPr>
            <p:ph type="sldNum" sz="quarter" idx="3"/>
          </p:nvPr>
        </p:nvSpPr>
        <p:spPr>
          <a:xfrm>
            <a:off x="3814763" y="9371013"/>
            <a:ext cx="2919412" cy="493712"/>
          </a:xfrm>
          <a:prstGeom prst="rect">
            <a:avLst/>
          </a:prstGeom>
        </p:spPr>
        <p:txBody>
          <a:bodyPr vert="horz" lIns="96661" tIns="48331" rIns="96661" bIns="48331" rtlCol="0" anchor="b"/>
          <a:lstStyle>
            <a:lvl1pPr algn="r" defTabSz="909409" fontAlgn="auto">
              <a:spcBef>
                <a:spcPts val="0"/>
              </a:spcBef>
              <a:spcAft>
                <a:spcPts val="0"/>
              </a:spcAft>
              <a:defRPr sz="1300" smtClean="0">
                <a:latin typeface="Arial" pitchFamily="34" charset="0"/>
              </a:defRPr>
            </a:lvl1pPr>
          </a:lstStyle>
          <a:p>
            <a:pPr>
              <a:defRPr/>
            </a:pPr>
            <a:fld id="{8234CEFA-96F3-4FCF-9D7C-975EAA64DC73}" type="slidenum">
              <a:rPr lang="en-GB"/>
              <a:pPr>
                <a:defRPr/>
              </a:pPr>
              <a:t>‹Nº›</a:t>
            </a:fld>
            <a:endParaRPr lang="en-GB" dirty="0"/>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6661" tIns="48331" rIns="96661" bIns="48331" rtlCol="0"/>
          <a:lstStyle>
            <a:lvl1pPr algn="l" defTabSz="909409" fontAlgn="auto">
              <a:spcBef>
                <a:spcPts val="0"/>
              </a:spcBef>
              <a:spcAft>
                <a:spcPts val="0"/>
              </a:spcAft>
              <a:defRPr sz="1300" dirty="0">
                <a:latin typeface="Arial" pitchFamily="34" charset="0"/>
              </a:defRPr>
            </a:lvl1pPr>
          </a:lstStyle>
          <a:p>
            <a:pPr>
              <a:defRPr/>
            </a:pPr>
            <a:endParaRPr lang="en-GB"/>
          </a:p>
        </p:txBody>
      </p:sp>
      <p:sp>
        <p:nvSpPr>
          <p:cNvPr id="3" name="Date Placeholder 2"/>
          <p:cNvSpPr>
            <a:spLocks noGrp="1"/>
          </p:cNvSpPr>
          <p:nvPr>
            <p:ph type="dt" idx="1"/>
          </p:nvPr>
        </p:nvSpPr>
        <p:spPr>
          <a:xfrm>
            <a:off x="3814763" y="0"/>
            <a:ext cx="2919412" cy="493713"/>
          </a:xfrm>
          <a:prstGeom prst="rect">
            <a:avLst/>
          </a:prstGeom>
        </p:spPr>
        <p:txBody>
          <a:bodyPr vert="horz" lIns="96661" tIns="48331" rIns="96661" bIns="48331" rtlCol="0"/>
          <a:lstStyle>
            <a:lvl1pPr algn="r" defTabSz="909409" fontAlgn="auto">
              <a:spcBef>
                <a:spcPts val="0"/>
              </a:spcBef>
              <a:spcAft>
                <a:spcPts val="0"/>
              </a:spcAft>
              <a:defRPr sz="1300" smtClean="0">
                <a:latin typeface="Arial" pitchFamily="34" charset="0"/>
              </a:defRPr>
            </a:lvl1pPr>
          </a:lstStyle>
          <a:p>
            <a:pPr>
              <a:defRPr/>
            </a:pPr>
            <a:fld id="{D805E388-96B1-4150-A9AA-8F58AF0ECBF1}" type="datetime3">
              <a:rPr lang="en-GB"/>
              <a:pPr>
                <a:defRPr/>
              </a:pPr>
              <a:t>22 December, 2015</a:t>
            </a:fld>
            <a:endParaRPr lang="en-GB" dirty="0"/>
          </a:p>
        </p:txBody>
      </p:sp>
      <p:sp>
        <p:nvSpPr>
          <p:cNvPr id="4" name="Slide Image Placeholder 3"/>
          <p:cNvSpPr>
            <a:spLocks noGrp="1" noRot="1" noChangeAspect="1"/>
          </p:cNvSpPr>
          <p:nvPr>
            <p:ph type="sldImg" idx="2"/>
          </p:nvPr>
        </p:nvSpPr>
        <p:spPr>
          <a:xfrm>
            <a:off x="901700" y="741363"/>
            <a:ext cx="4932363" cy="3698875"/>
          </a:xfrm>
          <a:prstGeom prst="rect">
            <a:avLst/>
          </a:prstGeom>
          <a:noFill/>
          <a:ln w="12700">
            <a:solidFill>
              <a:prstClr val="black"/>
            </a:solidFill>
          </a:ln>
        </p:spPr>
        <p:txBody>
          <a:bodyPr vert="horz" lIns="96661" tIns="48331" rIns="96661" bIns="48331" rtlCol="0" anchor="ctr"/>
          <a:lstStyle/>
          <a:p>
            <a:pPr lvl="0"/>
            <a:endParaRPr lang="en-GB" noProof="0" dirty="0"/>
          </a:p>
        </p:txBody>
      </p:sp>
      <p:sp>
        <p:nvSpPr>
          <p:cNvPr id="5" name="Notes Placeholder 4"/>
          <p:cNvSpPr>
            <a:spLocks noGrp="1"/>
          </p:cNvSpPr>
          <p:nvPr>
            <p:ph type="body" sz="quarter" idx="3"/>
          </p:nvPr>
        </p:nvSpPr>
        <p:spPr>
          <a:xfrm>
            <a:off x="673100" y="4686300"/>
            <a:ext cx="5389563" cy="4440238"/>
          </a:xfrm>
          <a:prstGeom prst="rect">
            <a:avLst/>
          </a:prstGeom>
        </p:spPr>
        <p:txBody>
          <a:bodyPr vert="horz" lIns="96661" tIns="48331" rIns="96661" bIns="48331"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6" name="Footer Placeholder 5"/>
          <p:cNvSpPr>
            <a:spLocks noGrp="1"/>
          </p:cNvSpPr>
          <p:nvPr>
            <p:ph type="ftr" sz="quarter" idx="4"/>
          </p:nvPr>
        </p:nvSpPr>
        <p:spPr>
          <a:xfrm>
            <a:off x="0" y="9371013"/>
            <a:ext cx="2919413" cy="493712"/>
          </a:xfrm>
          <a:prstGeom prst="rect">
            <a:avLst/>
          </a:prstGeom>
        </p:spPr>
        <p:txBody>
          <a:bodyPr vert="horz" lIns="96661" tIns="48331" rIns="96661" bIns="48331" rtlCol="0" anchor="b"/>
          <a:lstStyle>
            <a:lvl1pPr algn="l" defTabSz="909409" fontAlgn="auto">
              <a:spcBef>
                <a:spcPts val="0"/>
              </a:spcBef>
              <a:spcAft>
                <a:spcPts val="0"/>
              </a:spcAft>
              <a:defRPr sz="1300" dirty="0">
                <a:latin typeface="Arial" pitchFamily="34" charset="0"/>
              </a:defRPr>
            </a:lvl1pPr>
          </a:lstStyle>
          <a:p>
            <a:pPr>
              <a:defRPr/>
            </a:pPr>
            <a:endParaRPr lang="en-GB"/>
          </a:p>
        </p:txBody>
      </p:sp>
      <p:sp>
        <p:nvSpPr>
          <p:cNvPr id="7" name="Slide Number Placeholder 6"/>
          <p:cNvSpPr>
            <a:spLocks noGrp="1"/>
          </p:cNvSpPr>
          <p:nvPr>
            <p:ph type="sldNum" sz="quarter" idx="5"/>
          </p:nvPr>
        </p:nvSpPr>
        <p:spPr>
          <a:xfrm>
            <a:off x="3814763" y="9371013"/>
            <a:ext cx="2919412" cy="493712"/>
          </a:xfrm>
          <a:prstGeom prst="rect">
            <a:avLst/>
          </a:prstGeom>
        </p:spPr>
        <p:txBody>
          <a:bodyPr vert="horz" lIns="96661" tIns="48331" rIns="96661" bIns="48331" rtlCol="0" anchor="b"/>
          <a:lstStyle>
            <a:lvl1pPr algn="r" defTabSz="909409" fontAlgn="auto">
              <a:spcBef>
                <a:spcPts val="0"/>
              </a:spcBef>
              <a:spcAft>
                <a:spcPts val="0"/>
              </a:spcAft>
              <a:defRPr sz="1300" smtClean="0">
                <a:latin typeface="Arial" pitchFamily="34" charset="0"/>
              </a:defRPr>
            </a:lvl1pPr>
          </a:lstStyle>
          <a:p>
            <a:pPr>
              <a:defRPr/>
            </a:pPr>
            <a:fld id="{7FC44A57-BCFA-47B6-BA79-7EAADE810C20}" type="slidenum">
              <a:rPr lang="en-GB"/>
              <a:pPr>
                <a:defRPr/>
              </a:pPr>
              <a:t>‹Nº›</a:t>
            </a:fld>
            <a:endParaRPr lang="en-GB" dirty="0"/>
          </a:p>
        </p:txBody>
      </p:sp>
    </p:spTree>
  </p:cSld>
  <p:clrMap bg1="lt1" tx1="dk1" bg2="lt2" tx2="dk2" accent1="accent1" accent2="accent2" accent3="accent3" accent4="accent4" accent5="accent5" accent6="accent6" hlink="hlink" folHlink="folHlink"/>
  <p:hf hdr="0" ftr="0"/>
  <p:notesStyle>
    <a:lvl1pPr algn="l" defTabSz="908050" rtl="0" fontAlgn="base">
      <a:spcBef>
        <a:spcPct val="30000"/>
      </a:spcBef>
      <a:spcAft>
        <a:spcPct val="0"/>
      </a:spcAft>
      <a:defRPr sz="1200" kern="1200">
        <a:solidFill>
          <a:schemeClr val="tx1"/>
        </a:solidFill>
        <a:latin typeface="Arial" pitchFamily="34" charset="0"/>
        <a:ea typeface="+mn-ea"/>
        <a:cs typeface="+mn-cs"/>
      </a:defRPr>
    </a:lvl1pPr>
    <a:lvl2pPr marL="454025" algn="l" defTabSz="908050" rtl="0" fontAlgn="base">
      <a:spcBef>
        <a:spcPct val="30000"/>
      </a:spcBef>
      <a:spcAft>
        <a:spcPct val="0"/>
      </a:spcAft>
      <a:defRPr sz="1200" kern="1200">
        <a:solidFill>
          <a:schemeClr val="tx1"/>
        </a:solidFill>
        <a:latin typeface="Arial" pitchFamily="34" charset="0"/>
        <a:ea typeface="+mn-ea"/>
        <a:cs typeface="+mn-cs"/>
      </a:defRPr>
    </a:lvl2pPr>
    <a:lvl3pPr marL="908050" algn="l" defTabSz="908050" rtl="0" fontAlgn="base">
      <a:spcBef>
        <a:spcPct val="30000"/>
      </a:spcBef>
      <a:spcAft>
        <a:spcPct val="0"/>
      </a:spcAft>
      <a:defRPr sz="1200" kern="1200">
        <a:solidFill>
          <a:schemeClr val="tx1"/>
        </a:solidFill>
        <a:latin typeface="Arial" pitchFamily="34" charset="0"/>
        <a:ea typeface="+mn-ea"/>
        <a:cs typeface="+mn-cs"/>
      </a:defRPr>
    </a:lvl3pPr>
    <a:lvl4pPr marL="1363663" algn="l" defTabSz="908050" rtl="0" fontAlgn="base">
      <a:spcBef>
        <a:spcPct val="30000"/>
      </a:spcBef>
      <a:spcAft>
        <a:spcPct val="0"/>
      </a:spcAft>
      <a:defRPr sz="1200" kern="1200">
        <a:solidFill>
          <a:schemeClr val="tx1"/>
        </a:solidFill>
        <a:latin typeface="Arial" pitchFamily="34" charset="0"/>
        <a:ea typeface="+mn-ea"/>
        <a:cs typeface="+mn-cs"/>
      </a:defRPr>
    </a:lvl4pPr>
    <a:lvl5pPr marL="1817688" algn="l" defTabSz="908050" rtl="0" fontAlgn="base">
      <a:spcBef>
        <a:spcPct val="30000"/>
      </a:spcBef>
      <a:spcAft>
        <a:spcPct val="0"/>
      </a:spcAft>
      <a:defRPr sz="1200" kern="1200">
        <a:solidFill>
          <a:schemeClr val="tx1"/>
        </a:solidFill>
        <a:latin typeface="Arial" pitchFamily="34" charset="0"/>
        <a:ea typeface="+mn-ea"/>
        <a:cs typeface="+mn-cs"/>
      </a:defRPr>
    </a:lvl5pPr>
    <a:lvl6pPr marL="2273527" algn="l" defTabSz="909409" rtl="0" eaLnBrk="1" latinLnBrk="0" hangingPunct="1">
      <a:defRPr sz="1200" kern="1200">
        <a:solidFill>
          <a:schemeClr val="tx1"/>
        </a:solidFill>
        <a:latin typeface="+mn-lt"/>
        <a:ea typeface="+mn-ea"/>
        <a:cs typeface="+mn-cs"/>
      </a:defRPr>
    </a:lvl6pPr>
    <a:lvl7pPr marL="2728232" algn="l" defTabSz="909409" rtl="0" eaLnBrk="1" latinLnBrk="0" hangingPunct="1">
      <a:defRPr sz="1200" kern="1200">
        <a:solidFill>
          <a:schemeClr val="tx1"/>
        </a:solidFill>
        <a:latin typeface="+mn-lt"/>
        <a:ea typeface="+mn-ea"/>
        <a:cs typeface="+mn-cs"/>
      </a:defRPr>
    </a:lvl7pPr>
    <a:lvl8pPr marL="3182941" algn="l" defTabSz="909409" rtl="0" eaLnBrk="1" latinLnBrk="0" hangingPunct="1">
      <a:defRPr sz="1200" kern="1200">
        <a:solidFill>
          <a:schemeClr val="tx1"/>
        </a:solidFill>
        <a:latin typeface="+mn-lt"/>
        <a:ea typeface="+mn-ea"/>
        <a:cs typeface="+mn-cs"/>
      </a:defRPr>
    </a:lvl8pPr>
    <a:lvl9pPr marL="3637645" algn="l" defTabSz="9094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Rectangle 2"/>
          <p:cNvSpPr>
            <a:spLocks noGrp="1" noRot="1" noChangeAspect="1" noChangeArrowheads="1" noTextEdit="1"/>
          </p:cNvSpPr>
          <p:nvPr>
            <p:ph type="sldImg"/>
          </p:nvPr>
        </p:nvSpPr>
        <p:spPr bwMode="auto">
          <a:xfrm>
            <a:off x="900113" y="739775"/>
            <a:ext cx="4935537" cy="3700463"/>
          </a:xfrm>
          <a:noFill/>
          <a:ln>
            <a:solidFill>
              <a:srgbClr val="000000"/>
            </a:solidFill>
            <a:miter lim="800000"/>
            <a:headEnd/>
            <a:tailEnd/>
          </a:ln>
        </p:spPr>
      </p:sp>
      <p:sp>
        <p:nvSpPr>
          <p:cNvPr id="35430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GB" sz="1000" smtClean="0">
                <a:latin typeface="Arial" charset="0"/>
              </a:rPr>
              <a:t>For information on applying this template onto existing presentations, refer to the notes on slide 2 of this presentation.</a:t>
            </a:r>
          </a:p>
          <a:p>
            <a:pPr>
              <a:lnSpc>
                <a:spcPct val="90000"/>
              </a:lnSpc>
              <a:spcBef>
                <a:spcPct val="0"/>
              </a:spcBef>
            </a:pPr>
            <a:r>
              <a:rPr lang="en-GB" sz="1000" smtClean="0">
                <a:latin typeface="Arial" charset="0"/>
              </a:rPr>
              <a:t>The Input area of the Beam can be customized to reflect the content of the</a:t>
            </a:r>
            <a:br>
              <a:rPr lang="en-GB" sz="1000" smtClean="0">
                <a:latin typeface="Arial" charset="0"/>
              </a:rPr>
            </a:br>
            <a:r>
              <a:rPr lang="en-GB" sz="1000" smtClean="0">
                <a:latin typeface="Arial" charset="0"/>
              </a:rPr>
              <a:t>presentation. The Input area is an AutoShape with a picture fill. To change this, ensure you have the image you wish to use (ideally a </a:t>
            </a:r>
            <a:r>
              <a:rPr lang="en-GB" sz="1000" b="1" smtClean="0">
                <a:latin typeface="Arial" charset="0"/>
              </a:rPr>
              <a:t>.jpg</a:t>
            </a:r>
            <a:r>
              <a:rPr lang="en-GB" sz="1000" smtClean="0">
                <a:latin typeface="Arial" charset="0"/>
              </a:rPr>
              <a:t> or a </a:t>
            </a:r>
            <a:r>
              <a:rPr lang="en-GB" sz="1000" b="1" smtClean="0">
                <a:latin typeface="Arial" charset="0"/>
              </a:rPr>
              <a:t>.png</a:t>
            </a:r>
            <a:r>
              <a:rPr lang="en-GB" sz="1000" smtClean="0">
                <a:latin typeface="Arial" charset="0"/>
              </a:rPr>
              <a:t> file) in an accessible folder. The image should have a ratio of 1:1 to ensure it does not appear distorted.</a:t>
            </a:r>
          </a:p>
          <a:p>
            <a:pPr>
              <a:lnSpc>
                <a:spcPct val="90000"/>
              </a:lnSpc>
              <a:spcBef>
                <a:spcPct val="0"/>
              </a:spcBef>
            </a:pPr>
            <a:r>
              <a:rPr lang="en-GB" sz="1000" smtClean="0">
                <a:latin typeface="Arial" charset="0"/>
              </a:rPr>
              <a:t>Acceptable images for importing into the Input area of the Beam are the three approved graphics (lines), and black and white photography or illustrations which follow the principles laid out on </a:t>
            </a:r>
            <a:r>
              <a:rPr lang="en-GB" sz="1000" i="1" smtClean="0">
                <a:latin typeface="Arial" charset="0"/>
              </a:rPr>
              <a:t>The Branding Zone. </a:t>
            </a:r>
            <a:r>
              <a:rPr lang="en-GB" sz="1000" smtClean="0">
                <a:latin typeface="Arial" charset="0"/>
              </a:rPr>
              <a:t>Color images should never be imported into this area.</a:t>
            </a:r>
          </a:p>
          <a:p>
            <a:pPr>
              <a:lnSpc>
                <a:spcPct val="90000"/>
              </a:lnSpc>
              <a:spcBef>
                <a:spcPct val="0"/>
              </a:spcBef>
            </a:pPr>
            <a:r>
              <a:rPr lang="en-GB" sz="1000" smtClean="0">
                <a:latin typeface="Arial" charset="0"/>
              </a:rPr>
              <a:t>To create a thank you slide with a picture in the Input area of the Beam, duplicate this master slide and create a new master slide. If using the graphic on the title slide the same should be used on the thank you slide. If using a picture in the Input area of the Beam in the title slide, the same or different but related picture can be used on the thank you slide. </a:t>
            </a:r>
          </a:p>
          <a:p>
            <a:pPr>
              <a:lnSpc>
                <a:spcPct val="90000"/>
              </a:lnSpc>
              <a:spcBef>
                <a:spcPct val="0"/>
              </a:spcBef>
            </a:pPr>
            <a:r>
              <a:rPr lang="en-GB" sz="1000" smtClean="0">
                <a:latin typeface="Arial" charset="0"/>
              </a:rPr>
              <a:t>Customize the Input area of the Beam as described below. </a:t>
            </a:r>
          </a:p>
          <a:p>
            <a:pPr lvl="1">
              <a:lnSpc>
                <a:spcPct val="90000"/>
              </a:lnSpc>
              <a:spcBef>
                <a:spcPct val="0"/>
              </a:spcBef>
            </a:pPr>
            <a:r>
              <a:rPr lang="en-GB" sz="1000" smtClean="0">
                <a:latin typeface="Arial" charset="0"/>
              </a:rPr>
              <a:t>Click on the </a:t>
            </a:r>
            <a:r>
              <a:rPr lang="en-GB" sz="1000" b="1" smtClean="0">
                <a:latin typeface="Arial" charset="0"/>
              </a:rPr>
              <a:t>View</a:t>
            </a:r>
            <a:r>
              <a:rPr lang="en-GB" sz="1000" smtClean="0">
                <a:latin typeface="Arial" charset="0"/>
              </a:rPr>
              <a:t> tab from the menu bar and select </a:t>
            </a:r>
            <a:r>
              <a:rPr lang="en-GB" sz="1000" b="1" smtClean="0">
                <a:latin typeface="Arial" charset="0"/>
              </a:rPr>
              <a:t>Master&gt;Slide Master</a:t>
            </a:r>
          </a:p>
          <a:p>
            <a:pPr lvl="1">
              <a:lnSpc>
                <a:spcPct val="90000"/>
              </a:lnSpc>
              <a:spcBef>
                <a:spcPct val="0"/>
              </a:spcBef>
            </a:pPr>
            <a:r>
              <a:rPr lang="en-GB" sz="1000" smtClean="0">
                <a:latin typeface="Arial" charset="0"/>
              </a:rPr>
              <a:t>Right-click on the Input graphic and select </a:t>
            </a:r>
            <a:r>
              <a:rPr lang="en-GB" sz="1000" b="1" smtClean="0">
                <a:latin typeface="Arial" charset="0"/>
              </a:rPr>
              <a:t>Format AutoShape</a:t>
            </a:r>
          </a:p>
          <a:p>
            <a:pPr lvl="1">
              <a:lnSpc>
                <a:spcPct val="90000"/>
              </a:lnSpc>
              <a:spcBef>
                <a:spcPct val="0"/>
              </a:spcBef>
            </a:pPr>
            <a:r>
              <a:rPr lang="en-GB" sz="1000" smtClean="0">
                <a:latin typeface="Arial" charset="0"/>
              </a:rPr>
              <a:t>From the </a:t>
            </a:r>
            <a:r>
              <a:rPr lang="en-GB" sz="1000" b="1" smtClean="0">
                <a:latin typeface="Arial" charset="0"/>
              </a:rPr>
              <a:t>Fill</a:t>
            </a:r>
            <a:r>
              <a:rPr lang="en-GB" sz="1000" smtClean="0">
                <a:latin typeface="Arial" charset="0"/>
              </a:rPr>
              <a:t> menu, under the </a:t>
            </a:r>
            <a:r>
              <a:rPr lang="en-GB" sz="1000" b="1" smtClean="0">
                <a:latin typeface="Arial" charset="0"/>
              </a:rPr>
              <a:t>Color and Lines</a:t>
            </a:r>
            <a:r>
              <a:rPr lang="en-GB" sz="1000" smtClean="0">
                <a:latin typeface="Arial" charset="0"/>
              </a:rPr>
              <a:t> tab, click on the drop-down arrow next to </a:t>
            </a:r>
            <a:r>
              <a:rPr lang="en-GB" sz="1000" b="1" smtClean="0">
                <a:latin typeface="Arial" charset="0"/>
              </a:rPr>
              <a:t>Color</a:t>
            </a:r>
            <a:r>
              <a:rPr lang="en-GB" sz="1000" smtClean="0">
                <a:latin typeface="Arial" charset="0"/>
              </a:rPr>
              <a:t> and select the </a:t>
            </a:r>
            <a:r>
              <a:rPr lang="en-GB" sz="1000" b="1" smtClean="0">
                <a:latin typeface="Arial" charset="0"/>
              </a:rPr>
              <a:t>Fill Effects</a:t>
            </a:r>
            <a:r>
              <a:rPr lang="en-GB" sz="1000" smtClean="0">
                <a:latin typeface="Arial" charset="0"/>
              </a:rPr>
              <a:t> menu</a:t>
            </a:r>
          </a:p>
          <a:p>
            <a:pPr lvl="1">
              <a:lnSpc>
                <a:spcPct val="90000"/>
              </a:lnSpc>
              <a:spcBef>
                <a:spcPct val="0"/>
              </a:spcBef>
            </a:pPr>
            <a:r>
              <a:rPr lang="en-GB" sz="1000" smtClean="0">
                <a:latin typeface="Arial" charset="0"/>
              </a:rPr>
              <a:t>From the </a:t>
            </a:r>
            <a:r>
              <a:rPr lang="en-GB" sz="1000" b="1" smtClean="0">
                <a:latin typeface="Arial" charset="0"/>
              </a:rPr>
              <a:t>Picture</a:t>
            </a:r>
            <a:r>
              <a:rPr lang="en-GB" sz="1000" smtClean="0">
                <a:latin typeface="Arial" charset="0"/>
              </a:rPr>
              <a:t> tab, click on </a:t>
            </a:r>
            <a:r>
              <a:rPr lang="en-GB" sz="1000" b="1" smtClean="0">
                <a:latin typeface="Arial" charset="0"/>
              </a:rPr>
              <a:t>Select Picture</a:t>
            </a:r>
            <a:r>
              <a:rPr lang="en-GB" sz="1000" smtClean="0">
                <a:latin typeface="Arial" charset="0"/>
              </a:rPr>
              <a:t>. Navigate to the folder containing the image you wish to insert in the Input area. Highlight the image and tick the </a:t>
            </a:r>
            <a:r>
              <a:rPr lang="en-GB" sz="1000" b="1" smtClean="0">
                <a:latin typeface="Arial" charset="0"/>
              </a:rPr>
              <a:t>Lock picture aspect ratio</a:t>
            </a:r>
            <a:r>
              <a:rPr lang="en-GB" sz="1000" smtClean="0">
                <a:latin typeface="Arial" charset="0"/>
              </a:rPr>
              <a:t> box. Click on </a:t>
            </a:r>
            <a:r>
              <a:rPr lang="en-GB" sz="1000" b="1" smtClean="0">
                <a:latin typeface="Arial" charset="0"/>
              </a:rPr>
              <a:t>OK</a:t>
            </a:r>
            <a:r>
              <a:rPr lang="en-GB" sz="1000" smtClean="0">
                <a:latin typeface="Arial" charset="0"/>
              </a:rPr>
              <a:t>.</a:t>
            </a:r>
          </a:p>
          <a:p>
            <a:pPr lvl="1">
              <a:lnSpc>
                <a:spcPct val="90000"/>
              </a:lnSpc>
              <a:spcBef>
                <a:spcPct val="0"/>
              </a:spcBef>
            </a:pPr>
            <a:r>
              <a:rPr lang="en-GB" sz="1000" smtClean="0">
                <a:latin typeface="Arial" charset="0"/>
              </a:rPr>
              <a:t>You can now preview the image before continuing. If you are happy with how it looks, click </a:t>
            </a:r>
            <a:r>
              <a:rPr lang="en-GB" sz="1000" b="1" smtClean="0">
                <a:latin typeface="Arial" charset="0"/>
              </a:rPr>
              <a:t>Ok</a:t>
            </a:r>
            <a:r>
              <a:rPr lang="en-GB" sz="1000" smtClean="0">
                <a:latin typeface="Arial" charset="0"/>
              </a:rPr>
              <a:t> to continue. Otherwise, repeat the process until you are happy with your selected image</a:t>
            </a:r>
          </a:p>
          <a:p>
            <a:pPr lvl="1">
              <a:lnSpc>
                <a:spcPct val="90000"/>
              </a:lnSpc>
              <a:spcBef>
                <a:spcPct val="0"/>
              </a:spcBef>
            </a:pPr>
            <a:r>
              <a:rPr lang="en-GB" sz="1000" smtClean="0">
                <a:latin typeface="Arial" charset="0"/>
              </a:rPr>
              <a:t>To exit from </a:t>
            </a:r>
            <a:r>
              <a:rPr lang="en-GB" sz="1000" b="1" smtClean="0">
                <a:latin typeface="Arial" charset="0"/>
              </a:rPr>
              <a:t>Master View</a:t>
            </a:r>
            <a:r>
              <a:rPr lang="en-GB" sz="1000" smtClean="0">
                <a:latin typeface="Arial" charset="0"/>
              </a:rPr>
              <a:t>, click on </a:t>
            </a:r>
            <a:r>
              <a:rPr lang="en-GB" sz="1000" b="1" smtClean="0">
                <a:latin typeface="Arial" charset="0"/>
              </a:rPr>
              <a:t>View&gt;Normal</a:t>
            </a:r>
            <a:r>
              <a:rPr lang="en-GB" sz="1000" smtClean="0">
                <a:latin typeface="Arial" charset="0"/>
              </a:rPr>
              <a:t>. The change you made to the Input graphic should now be visible on the title slide</a:t>
            </a:r>
            <a:endParaRPr lang="en-US" sz="100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7" name="Slide Image Placeholder 1"/>
          <p:cNvSpPr>
            <a:spLocks noGrp="1" noRot="1" noChangeAspect="1"/>
          </p:cNvSpPr>
          <p:nvPr>
            <p:ph type="sldImg"/>
          </p:nvPr>
        </p:nvSpPr>
        <p:spPr bwMode="auto">
          <a:noFill/>
          <a:ln>
            <a:solidFill>
              <a:srgbClr val="000000"/>
            </a:solidFill>
            <a:miter lim="800000"/>
            <a:headEnd/>
            <a:tailEnd/>
          </a:ln>
        </p:spPr>
      </p:sp>
      <p:sp>
        <p:nvSpPr>
          <p:cNvPr id="372738" name="Notes Placeholder 2"/>
          <p:cNvSpPr>
            <a:spLocks noGrp="1"/>
          </p:cNvSpPr>
          <p:nvPr>
            <p:ph type="body" idx="1"/>
          </p:nvPr>
        </p:nvSpPr>
        <p:spPr bwMode="auto">
          <a:noFill/>
        </p:spPr>
        <p:txBody>
          <a:bodyPr wrap="square" numCol="1" anchor="t" anchorCtr="0" compatLnSpc="1">
            <a:prstTxWarp prst="textNoShape">
              <a:avLst/>
            </a:prstTxWarp>
          </a:bodyPr>
          <a:lstStyle/>
          <a:p>
            <a:pPr defTabSz="965200">
              <a:spcBef>
                <a:spcPct val="0"/>
              </a:spcBef>
            </a:pPr>
            <a:r>
              <a:rPr lang="en-GB" smtClean="0">
                <a:latin typeface="Arial" charset="0"/>
              </a:rPr>
              <a:t>This is a predetermined divider slide and should not be modified.</a:t>
            </a:r>
            <a:endParaRPr lang="en-US" smtClean="0">
              <a:latin typeface="Arial" charset="0"/>
            </a:endParaRPr>
          </a:p>
          <a:p>
            <a:pPr defTabSz="965200">
              <a:spcBef>
                <a:spcPct val="0"/>
              </a:spcBef>
            </a:pPr>
            <a:endParaRPr lang="en-US" smtClean="0">
              <a:latin typeface="Arial" charset="0"/>
            </a:endParaRPr>
          </a:p>
        </p:txBody>
      </p:sp>
      <p:sp>
        <p:nvSpPr>
          <p:cNvPr id="3727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08050" fontAlgn="base">
              <a:spcBef>
                <a:spcPct val="0"/>
              </a:spcBef>
              <a:spcAft>
                <a:spcPct val="0"/>
              </a:spcAft>
            </a:pPr>
            <a:fld id="{66C65872-579F-4D0F-AF58-709ED2A87EE7}" type="slidenum">
              <a:rPr lang="en-GB">
                <a:latin typeface="Arial" charset="0"/>
              </a:rPr>
              <a:pPr defTabSz="908050" fontAlgn="base">
                <a:spcBef>
                  <a:spcPct val="0"/>
                </a:spcBef>
                <a:spcAft>
                  <a:spcPct val="0"/>
                </a:spcAft>
              </a:pPr>
              <a:t>10</a:t>
            </a:fld>
            <a:endParaRPr lang="en-GB">
              <a:latin typeface="Arial" charset="0"/>
            </a:endParaRPr>
          </a:p>
        </p:txBody>
      </p:sp>
      <p:sp>
        <p:nvSpPr>
          <p:cNvPr id="372740"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08050" fontAlgn="base">
              <a:spcBef>
                <a:spcPct val="0"/>
              </a:spcBef>
              <a:spcAft>
                <a:spcPct val="0"/>
              </a:spcAft>
            </a:pPr>
            <a:fld id="{48CF7ED1-3316-4485-A46D-3F53419CAF1A}" type="datetime3">
              <a:rPr lang="en-GB">
                <a:latin typeface="Arial" charset="0"/>
              </a:rPr>
              <a:pPr defTabSz="908050" fontAlgn="base">
                <a:spcBef>
                  <a:spcPct val="0"/>
                </a:spcBef>
                <a:spcAft>
                  <a:spcPct val="0"/>
                </a:spcAft>
              </a:pPr>
              <a:t>22 December, 2015</a:t>
            </a:fld>
            <a:endParaRPr lang="en-GB">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5" name="Slide Image Placeholder 1"/>
          <p:cNvSpPr>
            <a:spLocks noGrp="1" noRot="1" noChangeAspect="1"/>
          </p:cNvSpPr>
          <p:nvPr>
            <p:ph type="sldImg"/>
          </p:nvPr>
        </p:nvSpPr>
        <p:spPr bwMode="auto">
          <a:noFill/>
          <a:ln>
            <a:solidFill>
              <a:srgbClr val="000000"/>
            </a:solidFill>
            <a:miter lim="800000"/>
            <a:headEnd/>
            <a:tailEnd/>
          </a:ln>
        </p:spPr>
      </p:sp>
      <p:sp>
        <p:nvSpPr>
          <p:cNvPr id="374786" name="Notes Placeholder 2"/>
          <p:cNvSpPr>
            <a:spLocks noGrp="1"/>
          </p:cNvSpPr>
          <p:nvPr>
            <p:ph type="body" idx="1"/>
          </p:nvPr>
        </p:nvSpPr>
        <p:spPr bwMode="auto">
          <a:noFill/>
        </p:spPr>
        <p:txBody>
          <a:bodyPr wrap="square" numCol="1" anchor="t" anchorCtr="0" compatLnSpc="1">
            <a:prstTxWarp prst="textNoShape">
              <a:avLst/>
            </a:prstTxWarp>
          </a:bodyPr>
          <a:lstStyle/>
          <a:p>
            <a:pPr defTabSz="965200">
              <a:spcBef>
                <a:spcPct val="0"/>
              </a:spcBef>
            </a:pPr>
            <a:r>
              <a:rPr lang="en-GB" smtClean="0">
                <a:latin typeface="Arial" charset="0"/>
              </a:rPr>
              <a:t>This is a predetermined divider slide and should not be modified.</a:t>
            </a:r>
            <a:endParaRPr lang="en-US" smtClean="0">
              <a:latin typeface="Arial" charset="0"/>
            </a:endParaRPr>
          </a:p>
          <a:p>
            <a:pPr defTabSz="965200">
              <a:spcBef>
                <a:spcPct val="0"/>
              </a:spcBef>
            </a:pPr>
            <a:endParaRPr lang="en-US" smtClean="0">
              <a:latin typeface="Arial" charset="0"/>
            </a:endParaRPr>
          </a:p>
        </p:txBody>
      </p:sp>
      <p:sp>
        <p:nvSpPr>
          <p:cNvPr id="3747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08050" fontAlgn="base">
              <a:spcBef>
                <a:spcPct val="0"/>
              </a:spcBef>
              <a:spcAft>
                <a:spcPct val="0"/>
              </a:spcAft>
            </a:pPr>
            <a:fld id="{B7433FB8-4DFE-4F37-9062-50EA4A7C6EEB}" type="slidenum">
              <a:rPr lang="en-GB">
                <a:latin typeface="Arial" charset="0"/>
              </a:rPr>
              <a:pPr defTabSz="908050" fontAlgn="base">
                <a:spcBef>
                  <a:spcPct val="0"/>
                </a:spcBef>
                <a:spcAft>
                  <a:spcPct val="0"/>
                </a:spcAft>
              </a:pPr>
              <a:t>11</a:t>
            </a:fld>
            <a:endParaRPr lang="en-GB">
              <a:latin typeface="Arial" charset="0"/>
            </a:endParaRPr>
          </a:p>
        </p:txBody>
      </p:sp>
      <p:sp>
        <p:nvSpPr>
          <p:cNvPr id="374788"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08050" fontAlgn="base">
              <a:spcBef>
                <a:spcPct val="0"/>
              </a:spcBef>
              <a:spcAft>
                <a:spcPct val="0"/>
              </a:spcAft>
            </a:pPr>
            <a:fld id="{A43CDE8E-D60D-46AC-8B39-B25F02A3EABD}" type="datetime3">
              <a:rPr lang="en-GB">
                <a:latin typeface="Arial" charset="0"/>
              </a:rPr>
              <a:pPr defTabSz="908050" fontAlgn="base">
                <a:spcBef>
                  <a:spcPct val="0"/>
                </a:spcBef>
                <a:spcAft>
                  <a:spcPct val="0"/>
                </a:spcAft>
              </a:pPr>
              <a:t>22 December, 2015</a:t>
            </a:fld>
            <a:endParaRPr lang="en-GB">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Slide Image Placeholder 1"/>
          <p:cNvSpPr>
            <a:spLocks noGrp="1" noRot="1" noChangeAspect="1"/>
          </p:cNvSpPr>
          <p:nvPr>
            <p:ph type="sldImg"/>
          </p:nvPr>
        </p:nvSpPr>
        <p:spPr bwMode="auto">
          <a:noFill/>
          <a:ln>
            <a:solidFill>
              <a:srgbClr val="000000"/>
            </a:solidFill>
            <a:miter lim="800000"/>
            <a:headEnd/>
            <a:tailEnd/>
          </a:ln>
        </p:spPr>
      </p:sp>
      <p:sp>
        <p:nvSpPr>
          <p:cNvPr id="376834" name="Notes Placeholder 2"/>
          <p:cNvSpPr>
            <a:spLocks noGrp="1"/>
          </p:cNvSpPr>
          <p:nvPr>
            <p:ph type="body" idx="1"/>
          </p:nvPr>
        </p:nvSpPr>
        <p:spPr bwMode="auto">
          <a:noFill/>
        </p:spPr>
        <p:txBody>
          <a:bodyPr wrap="square" numCol="1" anchor="t" anchorCtr="0" compatLnSpc="1">
            <a:prstTxWarp prst="textNoShape">
              <a:avLst/>
            </a:prstTxWarp>
          </a:bodyPr>
          <a:lstStyle/>
          <a:p>
            <a:pPr defTabSz="965200">
              <a:spcBef>
                <a:spcPct val="0"/>
              </a:spcBef>
            </a:pPr>
            <a:r>
              <a:rPr lang="en-GB" smtClean="0">
                <a:latin typeface="Arial" charset="0"/>
              </a:rPr>
              <a:t>This is a predetermined divider slide and should not be modified.</a:t>
            </a:r>
            <a:endParaRPr lang="en-US" smtClean="0">
              <a:latin typeface="Arial" charset="0"/>
            </a:endParaRPr>
          </a:p>
          <a:p>
            <a:pPr defTabSz="965200">
              <a:spcBef>
                <a:spcPct val="0"/>
              </a:spcBef>
            </a:pPr>
            <a:endParaRPr lang="en-US" smtClean="0">
              <a:latin typeface="Arial" charset="0"/>
            </a:endParaRPr>
          </a:p>
        </p:txBody>
      </p:sp>
      <p:sp>
        <p:nvSpPr>
          <p:cNvPr id="3768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08050" fontAlgn="base">
              <a:spcBef>
                <a:spcPct val="0"/>
              </a:spcBef>
              <a:spcAft>
                <a:spcPct val="0"/>
              </a:spcAft>
            </a:pPr>
            <a:fld id="{925053EA-E28C-4F09-A163-94D6C2B07509}" type="slidenum">
              <a:rPr lang="en-GB">
                <a:latin typeface="Arial" charset="0"/>
              </a:rPr>
              <a:pPr defTabSz="908050" fontAlgn="base">
                <a:spcBef>
                  <a:spcPct val="0"/>
                </a:spcBef>
                <a:spcAft>
                  <a:spcPct val="0"/>
                </a:spcAft>
              </a:pPr>
              <a:t>12</a:t>
            </a:fld>
            <a:endParaRPr lang="en-GB">
              <a:latin typeface="Arial" charset="0"/>
            </a:endParaRPr>
          </a:p>
        </p:txBody>
      </p:sp>
      <p:sp>
        <p:nvSpPr>
          <p:cNvPr id="376836"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08050" fontAlgn="base">
              <a:spcBef>
                <a:spcPct val="0"/>
              </a:spcBef>
              <a:spcAft>
                <a:spcPct val="0"/>
              </a:spcAft>
            </a:pPr>
            <a:fld id="{86835B7C-6140-47D8-8462-16C8812A5955}" type="datetime3">
              <a:rPr lang="en-GB">
                <a:latin typeface="Arial" charset="0"/>
              </a:rPr>
              <a:pPr defTabSz="908050" fontAlgn="base">
                <a:spcBef>
                  <a:spcPct val="0"/>
                </a:spcBef>
                <a:spcAft>
                  <a:spcPct val="0"/>
                </a:spcAft>
              </a:pPr>
              <a:t>22 December, 2015</a:t>
            </a:fld>
            <a:endParaRPr lang="en-GB">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1" name="Slide Image Placeholder 1"/>
          <p:cNvSpPr>
            <a:spLocks noGrp="1" noRot="1" noChangeAspect="1"/>
          </p:cNvSpPr>
          <p:nvPr>
            <p:ph type="sldImg"/>
          </p:nvPr>
        </p:nvSpPr>
        <p:spPr bwMode="auto">
          <a:noFill/>
          <a:ln>
            <a:solidFill>
              <a:srgbClr val="000000"/>
            </a:solidFill>
            <a:miter lim="800000"/>
            <a:headEnd/>
            <a:tailEnd/>
          </a:ln>
        </p:spPr>
      </p:sp>
      <p:sp>
        <p:nvSpPr>
          <p:cNvPr id="378882" name="Notes Placeholder 2"/>
          <p:cNvSpPr>
            <a:spLocks noGrp="1"/>
          </p:cNvSpPr>
          <p:nvPr>
            <p:ph type="body" idx="1"/>
          </p:nvPr>
        </p:nvSpPr>
        <p:spPr bwMode="auto">
          <a:noFill/>
        </p:spPr>
        <p:txBody>
          <a:bodyPr wrap="square" numCol="1" anchor="t" anchorCtr="0" compatLnSpc="1">
            <a:prstTxWarp prst="textNoShape">
              <a:avLst/>
            </a:prstTxWarp>
          </a:bodyPr>
          <a:lstStyle/>
          <a:p>
            <a:pPr defTabSz="965200">
              <a:spcBef>
                <a:spcPct val="0"/>
              </a:spcBef>
            </a:pPr>
            <a:r>
              <a:rPr lang="en-GB" smtClean="0">
                <a:latin typeface="Arial" charset="0"/>
              </a:rPr>
              <a:t>This is a predetermined divider slide and should not be modified.</a:t>
            </a:r>
            <a:endParaRPr lang="en-US" smtClean="0">
              <a:latin typeface="Arial" charset="0"/>
            </a:endParaRPr>
          </a:p>
          <a:p>
            <a:pPr defTabSz="965200">
              <a:spcBef>
                <a:spcPct val="0"/>
              </a:spcBef>
            </a:pPr>
            <a:endParaRPr lang="en-US" smtClean="0">
              <a:latin typeface="Arial" charset="0"/>
            </a:endParaRPr>
          </a:p>
        </p:txBody>
      </p:sp>
      <p:sp>
        <p:nvSpPr>
          <p:cNvPr id="3788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08050" fontAlgn="base">
              <a:spcBef>
                <a:spcPct val="0"/>
              </a:spcBef>
              <a:spcAft>
                <a:spcPct val="0"/>
              </a:spcAft>
            </a:pPr>
            <a:fld id="{D4F012B9-54BE-4589-B29B-8A20A71CB985}" type="slidenum">
              <a:rPr lang="en-GB">
                <a:latin typeface="Arial" charset="0"/>
              </a:rPr>
              <a:pPr defTabSz="908050" fontAlgn="base">
                <a:spcBef>
                  <a:spcPct val="0"/>
                </a:spcBef>
                <a:spcAft>
                  <a:spcPct val="0"/>
                </a:spcAft>
              </a:pPr>
              <a:t>13</a:t>
            </a:fld>
            <a:endParaRPr lang="en-GB">
              <a:latin typeface="Arial" charset="0"/>
            </a:endParaRPr>
          </a:p>
        </p:txBody>
      </p:sp>
      <p:sp>
        <p:nvSpPr>
          <p:cNvPr id="378884"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08050" fontAlgn="base">
              <a:spcBef>
                <a:spcPct val="0"/>
              </a:spcBef>
              <a:spcAft>
                <a:spcPct val="0"/>
              </a:spcAft>
            </a:pPr>
            <a:fld id="{44ABA788-D4AD-471D-A3DE-3861981D4A36}" type="datetime3">
              <a:rPr lang="en-GB">
                <a:latin typeface="Arial" charset="0"/>
              </a:rPr>
              <a:pPr defTabSz="908050" fontAlgn="base">
                <a:spcBef>
                  <a:spcPct val="0"/>
                </a:spcBef>
                <a:spcAft>
                  <a:spcPct val="0"/>
                </a:spcAft>
              </a:pPr>
              <a:t>22 December, 2015</a:t>
            </a:fld>
            <a:endParaRPr lang="en-GB">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Slide Image Placeholder 1"/>
          <p:cNvSpPr>
            <a:spLocks noGrp="1" noRot="1" noChangeAspect="1"/>
          </p:cNvSpPr>
          <p:nvPr>
            <p:ph type="sldImg"/>
          </p:nvPr>
        </p:nvSpPr>
        <p:spPr bwMode="auto">
          <a:noFill/>
          <a:ln>
            <a:solidFill>
              <a:srgbClr val="000000"/>
            </a:solidFill>
            <a:miter lim="800000"/>
            <a:headEnd/>
            <a:tailEnd/>
          </a:ln>
        </p:spPr>
      </p:sp>
      <p:sp>
        <p:nvSpPr>
          <p:cNvPr id="380930" name="Notes Placeholder 2"/>
          <p:cNvSpPr>
            <a:spLocks noGrp="1"/>
          </p:cNvSpPr>
          <p:nvPr>
            <p:ph type="body" idx="1"/>
          </p:nvPr>
        </p:nvSpPr>
        <p:spPr bwMode="auto">
          <a:noFill/>
        </p:spPr>
        <p:txBody>
          <a:bodyPr wrap="square" numCol="1" anchor="t" anchorCtr="0" compatLnSpc="1">
            <a:prstTxWarp prst="textNoShape">
              <a:avLst/>
            </a:prstTxWarp>
          </a:bodyPr>
          <a:lstStyle/>
          <a:p>
            <a:pPr defTabSz="965200">
              <a:spcBef>
                <a:spcPct val="0"/>
              </a:spcBef>
            </a:pPr>
            <a:r>
              <a:rPr lang="en-GB" smtClean="0">
                <a:latin typeface="Arial" charset="0"/>
              </a:rPr>
              <a:t>This is a predetermined divider slide and should not be modified.</a:t>
            </a:r>
            <a:endParaRPr lang="en-US" smtClean="0">
              <a:latin typeface="Arial" charset="0"/>
            </a:endParaRPr>
          </a:p>
          <a:p>
            <a:pPr defTabSz="965200">
              <a:spcBef>
                <a:spcPct val="0"/>
              </a:spcBef>
            </a:pPr>
            <a:endParaRPr lang="en-US" smtClean="0">
              <a:latin typeface="Arial" charset="0"/>
            </a:endParaRPr>
          </a:p>
        </p:txBody>
      </p:sp>
      <p:sp>
        <p:nvSpPr>
          <p:cNvPr id="3809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08050" fontAlgn="base">
              <a:spcBef>
                <a:spcPct val="0"/>
              </a:spcBef>
              <a:spcAft>
                <a:spcPct val="0"/>
              </a:spcAft>
            </a:pPr>
            <a:fld id="{EEDDD948-6184-414C-8226-9D05E2278074}" type="slidenum">
              <a:rPr lang="en-GB">
                <a:latin typeface="Arial" charset="0"/>
              </a:rPr>
              <a:pPr defTabSz="908050" fontAlgn="base">
                <a:spcBef>
                  <a:spcPct val="0"/>
                </a:spcBef>
                <a:spcAft>
                  <a:spcPct val="0"/>
                </a:spcAft>
              </a:pPr>
              <a:t>14</a:t>
            </a:fld>
            <a:endParaRPr lang="en-GB">
              <a:latin typeface="Arial" charset="0"/>
            </a:endParaRPr>
          </a:p>
        </p:txBody>
      </p:sp>
      <p:sp>
        <p:nvSpPr>
          <p:cNvPr id="380932"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08050" fontAlgn="base">
              <a:spcBef>
                <a:spcPct val="0"/>
              </a:spcBef>
              <a:spcAft>
                <a:spcPct val="0"/>
              </a:spcAft>
            </a:pPr>
            <a:fld id="{8AC3579E-EA68-4194-859F-A7DF23A8F4EE}" type="datetime3">
              <a:rPr lang="en-GB">
                <a:latin typeface="Arial" charset="0"/>
              </a:rPr>
              <a:pPr defTabSz="908050" fontAlgn="base">
                <a:spcBef>
                  <a:spcPct val="0"/>
                </a:spcBef>
                <a:spcAft>
                  <a:spcPct val="0"/>
                </a:spcAft>
              </a:pPr>
              <a:t>22 December, 2015</a:t>
            </a:fld>
            <a:endParaRPr lang="en-GB">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7" name="Slide Image Placeholder 1"/>
          <p:cNvSpPr>
            <a:spLocks noGrp="1" noRot="1" noChangeAspect="1"/>
          </p:cNvSpPr>
          <p:nvPr>
            <p:ph type="sldImg"/>
          </p:nvPr>
        </p:nvSpPr>
        <p:spPr bwMode="auto">
          <a:noFill/>
          <a:ln>
            <a:solidFill>
              <a:srgbClr val="000000"/>
            </a:solidFill>
            <a:miter lim="800000"/>
            <a:headEnd/>
            <a:tailEnd/>
          </a:ln>
        </p:spPr>
      </p:sp>
      <p:sp>
        <p:nvSpPr>
          <p:cNvPr id="382978" name="Notes Placeholder 2"/>
          <p:cNvSpPr>
            <a:spLocks noGrp="1"/>
          </p:cNvSpPr>
          <p:nvPr>
            <p:ph type="body" idx="1"/>
          </p:nvPr>
        </p:nvSpPr>
        <p:spPr bwMode="auto">
          <a:noFill/>
        </p:spPr>
        <p:txBody>
          <a:bodyPr wrap="square" numCol="1" anchor="t" anchorCtr="0" compatLnSpc="1">
            <a:prstTxWarp prst="textNoShape">
              <a:avLst/>
            </a:prstTxWarp>
          </a:bodyPr>
          <a:lstStyle/>
          <a:p>
            <a:pPr defTabSz="965200">
              <a:spcBef>
                <a:spcPct val="0"/>
              </a:spcBef>
            </a:pPr>
            <a:r>
              <a:rPr lang="en-GB" smtClean="0">
                <a:latin typeface="Arial" charset="0"/>
              </a:rPr>
              <a:t>This is a predetermined divider slide and should not be modified.</a:t>
            </a:r>
            <a:endParaRPr lang="en-US" smtClean="0">
              <a:latin typeface="Arial" charset="0"/>
            </a:endParaRPr>
          </a:p>
          <a:p>
            <a:pPr defTabSz="965200">
              <a:spcBef>
                <a:spcPct val="0"/>
              </a:spcBef>
            </a:pPr>
            <a:endParaRPr lang="en-US" smtClean="0">
              <a:latin typeface="Arial" charset="0"/>
            </a:endParaRPr>
          </a:p>
        </p:txBody>
      </p:sp>
      <p:sp>
        <p:nvSpPr>
          <p:cNvPr id="3829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08050" fontAlgn="base">
              <a:spcBef>
                <a:spcPct val="0"/>
              </a:spcBef>
              <a:spcAft>
                <a:spcPct val="0"/>
              </a:spcAft>
            </a:pPr>
            <a:fld id="{53E32B17-F1E7-4486-9819-D5CEE5937EB5}" type="slidenum">
              <a:rPr lang="en-GB">
                <a:latin typeface="Arial" charset="0"/>
              </a:rPr>
              <a:pPr defTabSz="908050" fontAlgn="base">
                <a:spcBef>
                  <a:spcPct val="0"/>
                </a:spcBef>
                <a:spcAft>
                  <a:spcPct val="0"/>
                </a:spcAft>
              </a:pPr>
              <a:t>15</a:t>
            </a:fld>
            <a:endParaRPr lang="en-GB">
              <a:latin typeface="Arial" charset="0"/>
            </a:endParaRPr>
          </a:p>
        </p:txBody>
      </p:sp>
      <p:sp>
        <p:nvSpPr>
          <p:cNvPr id="382980"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08050" fontAlgn="base">
              <a:spcBef>
                <a:spcPct val="0"/>
              </a:spcBef>
              <a:spcAft>
                <a:spcPct val="0"/>
              </a:spcAft>
            </a:pPr>
            <a:fld id="{15B991DA-7E05-4F4A-A0E1-D1EA368C0969}" type="datetime3">
              <a:rPr lang="en-GB">
                <a:latin typeface="Arial" charset="0"/>
              </a:rPr>
              <a:pPr defTabSz="908050" fontAlgn="base">
                <a:spcBef>
                  <a:spcPct val="0"/>
                </a:spcBef>
                <a:spcAft>
                  <a:spcPct val="0"/>
                </a:spcAft>
              </a:pPr>
              <a:t>22 December, 2015</a:t>
            </a:fld>
            <a:endParaRPr lang="en-GB">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5" name="Slide Image Placeholder 1"/>
          <p:cNvSpPr>
            <a:spLocks noGrp="1" noRot="1" noChangeAspect="1"/>
          </p:cNvSpPr>
          <p:nvPr>
            <p:ph type="sldImg"/>
          </p:nvPr>
        </p:nvSpPr>
        <p:spPr bwMode="auto">
          <a:noFill/>
          <a:ln>
            <a:solidFill>
              <a:srgbClr val="000000"/>
            </a:solidFill>
            <a:miter lim="800000"/>
            <a:headEnd/>
            <a:tailEnd/>
          </a:ln>
        </p:spPr>
      </p:sp>
      <p:sp>
        <p:nvSpPr>
          <p:cNvPr id="385026" name="Notes Placeholder 2"/>
          <p:cNvSpPr>
            <a:spLocks noGrp="1"/>
          </p:cNvSpPr>
          <p:nvPr>
            <p:ph type="body" idx="1"/>
          </p:nvPr>
        </p:nvSpPr>
        <p:spPr bwMode="auto">
          <a:noFill/>
        </p:spPr>
        <p:txBody>
          <a:bodyPr wrap="square" numCol="1" anchor="t" anchorCtr="0" compatLnSpc="1">
            <a:prstTxWarp prst="textNoShape">
              <a:avLst/>
            </a:prstTxWarp>
          </a:bodyPr>
          <a:lstStyle/>
          <a:p>
            <a:pPr defTabSz="965200">
              <a:spcBef>
                <a:spcPct val="0"/>
              </a:spcBef>
            </a:pPr>
            <a:r>
              <a:rPr lang="en-GB" smtClean="0">
                <a:latin typeface="Arial" charset="0"/>
              </a:rPr>
              <a:t>This is a predetermined divider slide and should not be modified.</a:t>
            </a:r>
            <a:endParaRPr lang="en-US" smtClean="0">
              <a:latin typeface="Arial" charset="0"/>
            </a:endParaRPr>
          </a:p>
          <a:p>
            <a:pPr defTabSz="965200">
              <a:spcBef>
                <a:spcPct val="0"/>
              </a:spcBef>
            </a:pPr>
            <a:endParaRPr lang="en-US" smtClean="0">
              <a:latin typeface="Arial" charset="0"/>
            </a:endParaRPr>
          </a:p>
        </p:txBody>
      </p:sp>
      <p:sp>
        <p:nvSpPr>
          <p:cNvPr id="3850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08050" fontAlgn="base">
              <a:spcBef>
                <a:spcPct val="0"/>
              </a:spcBef>
              <a:spcAft>
                <a:spcPct val="0"/>
              </a:spcAft>
            </a:pPr>
            <a:fld id="{2A5348D8-0F1A-454C-B804-CB1E29C999F2}" type="slidenum">
              <a:rPr lang="en-GB">
                <a:latin typeface="Arial" charset="0"/>
              </a:rPr>
              <a:pPr defTabSz="908050" fontAlgn="base">
                <a:spcBef>
                  <a:spcPct val="0"/>
                </a:spcBef>
                <a:spcAft>
                  <a:spcPct val="0"/>
                </a:spcAft>
              </a:pPr>
              <a:t>16</a:t>
            </a:fld>
            <a:endParaRPr lang="en-GB">
              <a:latin typeface="Arial" charset="0"/>
            </a:endParaRPr>
          </a:p>
        </p:txBody>
      </p:sp>
      <p:sp>
        <p:nvSpPr>
          <p:cNvPr id="385028"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08050" fontAlgn="base">
              <a:spcBef>
                <a:spcPct val="0"/>
              </a:spcBef>
              <a:spcAft>
                <a:spcPct val="0"/>
              </a:spcAft>
            </a:pPr>
            <a:fld id="{EDE49777-75F4-4919-8AC5-9F3C7B83E9D1}" type="datetime3">
              <a:rPr lang="en-GB">
                <a:latin typeface="Arial" charset="0"/>
              </a:rPr>
              <a:pPr defTabSz="908050" fontAlgn="base">
                <a:spcBef>
                  <a:spcPct val="0"/>
                </a:spcBef>
                <a:spcAft>
                  <a:spcPct val="0"/>
                </a:spcAft>
              </a:pPr>
              <a:t>22 December, 2015</a:t>
            </a:fld>
            <a:endParaRPr lang="en-GB">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3" name="Slide Image Placeholder 1"/>
          <p:cNvSpPr>
            <a:spLocks noGrp="1" noRot="1" noChangeAspect="1"/>
          </p:cNvSpPr>
          <p:nvPr>
            <p:ph type="sldImg"/>
          </p:nvPr>
        </p:nvSpPr>
        <p:spPr bwMode="auto">
          <a:noFill/>
          <a:ln>
            <a:solidFill>
              <a:srgbClr val="000000"/>
            </a:solidFill>
            <a:miter lim="800000"/>
            <a:headEnd/>
            <a:tailEnd/>
          </a:ln>
        </p:spPr>
      </p:sp>
      <p:sp>
        <p:nvSpPr>
          <p:cNvPr id="387074" name="Notes Placeholder 2"/>
          <p:cNvSpPr>
            <a:spLocks noGrp="1"/>
          </p:cNvSpPr>
          <p:nvPr>
            <p:ph type="body" idx="1"/>
          </p:nvPr>
        </p:nvSpPr>
        <p:spPr bwMode="auto">
          <a:noFill/>
        </p:spPr>
        <p:txBody>
          <a:bodyPr wrap="square" numCol="1" anchor="t" anchorCtr="0" compatLnSpc="1">
            <a:prstTxWarp prst="textNoShape">
              <a:avLst/>
            </a:prstTxWarp>
          </a:bodyPr>
          <a:lstStyle/>
          <a:p>
            <a:pPr defTabSz="965200">
              <a:spcBef>
                <a:spcPct val="0"/>
              </a:spcBef>
            </a:pPr>
            <a:r>
              <a:rPr lang="en-GB" smtClean="0">
                <a:latin typeface="Arial" charset="0"/>
              </a:rPr>
              <a:t>This is a predetermined divider slide and should not be modified.</a:t>
            </a:r>
            <a:endParaRPr lang="en-US" smtClean="0">
              <a:latin typeface="Arial" charset="0"/>
            </a:endParaRPr>
          </a:p>
          <a:p>
            <a:pPr defTabSz="965200">
              <a:spcBef>
                <a:spcPct val="0"/>
              </a:spcBef>
            </a:pPr>
            <a:endParaRPr lang="en-US" smtClean="0">
              <a:latin typeface="Arial" charset="0"/>
            </a:endParaRPr>
          </a:p>
        </p:txBody>
      </p:sp>
      <p:sp>
        <p:nvSpPr>
          <p:cNvPr id="3870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08050" fontAlgn="base">
              <a:spcBef>
                <a:spcPct val="0"/>
              </a:spcBef>
              <a:spcAft>
                <a:spcPct val="0"/>
              </a:spcAft>
            </a:pPr>
            <a:fld id="{14A44B23-28E8-42B2-BDD7-B0BE384A5DAA}" type="slidenum">
              <a:rPr lang="en-GB">
                <a:latin typeface="Arial" charset="0"/>
              </a:rPr>
              <a:pPr defTabSz="908050" fontAlgn="base">
                <a:spcBef>
                  <a:spcPct val="0"/>
                </a:spcBef>
                <a:spcAft>
                  <a:spcPct val="0"/>
                </a:spcAft>
              </a:pPr>
              <a:t>17</a:t>
            </a:fld>
            <a:endParaRPr lang="en-GB">
              <a:latin typeface="Arial" charset="0"/>
            </a:endParaRPr>
          </a:p>
        </p:txBody>
      </p:sp>
      <p:sp>
        <p:nvSpPr>
          <p:cNvPr id="387076"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08050" fontAlgn="base">
              <a:spcBef>
                <a:spcPct val="0"/>
              </a:spcBef>
              <a:spcAft>
                <a:spcPct val="0"/>
              </a:spcAft>
            </a:pPr>
            <a:fld id="{0147B700-0B1B-4B22-93A8-12AFEE5A32E3}" type="datetime3">
              <a:rPr lang="en-GB">
                <a:latin typeface="Arial" charset="0"/>
              </a:rPr>
              <a:pPr defTabSz="908050" fontAlgn="base">
                <a:spcBef>
                  <a:spcPct val="0"/>
                </a:spcBef>
                <a:spcAft>
                  <a:spcPct val="0"/>
                </a:spcAft>
              </a:pPr>
              <a:t>22 December, 2015</a:t>
            </a:fld>
            <a:endParaRPr lang="en-GB">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1" name="Slide Image Placeholder 1"/>
          <p:cNvSpPr>
            <a:spLocks noGrp="1" noRot="1" noChangeAspect="1"/>
          </p:cNvSpPr>
          <p:nvPr>
            <p:ph type="sldImg"/>
          </p:nvPr>
        </p:nvSpPr>
        <p:spPr bwMode="auto">
          <a:noFill/>
          <a:ln>
            <a:solidFill>
              <a:srgbClr val="000000"/>
            </a:solidFill>
            <a:miter lim="800000"/>
            <a:headEnd/>
            <a:tailEnd/>
          </a:ln>
        </p:spPr>
      </p:sp>
      <p:sp>
        <p:nvSpPr>
          <p:cNvPr id="389122" name="Notes Placeholder 2"/>
          <p:cNvSpPr>
            <a:spLocks noGrp="1"/>
          </p:cNvSpPr>
          <p:nvPr>
            <p:ph type="body" idx="1"/>
          </p:nvPr>
        </p:nvSpPr>
        <p:spPr bwMode="auto">
          <a:noFill/>
        </p:spPr>
        <p:txBody>
          <a:bodyPr wrap="square" numCol="1" anchor="t" anchorCtr="0" compatLnSpc="1">
            <a:prstTxWarp prst="textNoShape">
              <a:avLst/>
            </a:prstTxWarp>
          </a:bodyPr>
          <a:lstStyle/>
          <a:p>
            <a:pPr defTabSz="965200">
              <a:spcBef>
                <a:spcPct val="0"/>
              </a:spcBef>
            </a:pPr>
            <a:r>
              <a:rPr lang="en-GB" smtClean="0">
                <a:latin typeface="Arial" charset="0"/>
              </a:rPr>
              <a:t>This is a predetermined divider slide and should not be modified.</a:t>
            </a:r>
            <a:endParaRPr lang="en-US" smtClean="0">
              <a:latin typeface="Arial" charset="0"/>
            </a:endParaRPr>
          </a:p>
          <a:p>
            <a:pPr defTabSz="965200">
              <a:spcBef>
                <a:spcPct val="0"/>
              </a:spcBef>
            </a:pPr>
            <a:endParaRPr lang="en-US" smtClean="0">
              <a:latin typeface="Arial" charset="0"/>
            </a:endParaRPr>
          </a:p>
        </p:txBody>
      </p:sp>
      <p:sp>
        <p:nvSpPr>
          <p:cNvPr id="3891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08050" fontAlgn="base">
              <a:spcBef>
                <a:spcPct val="0"/>
              </a:spcBef>
              <a:spcAft>
                <a:spcPct val="0"/>
              </a:spcAft>
            </a:pPr>
            <a:fld id="{B8D433DA-2B7B-41AA-9E73-7B90ADA59A5B}" type="slidenum">
              <a:rPr lang="en-GB">
                <a:latin typeface="Arial" charset="0"/>
              </a:rPr>
              <a:pPr defTabSz="908050" fontAlgn="base">
                <a:spcBef>
                  <a:spcPct val="0"/>
                </a:spcBef>
                <a:spcAft>
                  <a:spcPct val="0"/>
                </a:spcAft>
              </a:pPr>
              <a:t>18</a:t>
            </a:fld>
            <a:endParaRPr lang="en-GB">
              <a:latin typeface="Arial" charset="0"/>
            </a:endParaRPr>
          </a:p>
        </p:txBody>
      </p:sp>
      <p:sp>
        <p:nvSpPr>
          <p:cNvPr id="389124"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08050" fontAlgn="base">
              <a:spcBef>
                <a:spcPct val="0"/>
              </a:spcBef>
              <a:spcAft>
                <a:spcPct val="0"/>
              </a:spcAft>
            </a:pPr>
            <a:fld id="{95F817D6-894B-428A-816F-807DBF276614}" type="datetime3">
              <a:rPr lang="en-GB">
                <a:latin typeface="Arial" charset="0"/>
              </a:rPr>
              <a:pPr defTabSz="908050" fontAlgn="base">
                <a:spcBef>
                  <a:spcPct val="0"/>
                </a:spcBef>
                <a:spcAft>
                  <a:spcPct val="0"/>
                </a:spcAft>
              </a:pPr>
              <a:t>22 December, 2015</a:t>
            </a:fld>
            <a:endParaRPr lang="en-GB">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69" name="Slide Image Placeholder 1"/>
          <p:cNvSpPr>
            <a:spLocks noGrp="1" noRot="1" noChangeAspect="1"/>
          </p:cNvSpPr>
          <p:nvPr>
            <p:ph type="sldImg"/>
          </p:nvPr>
        </p:nvSpPr>
        <p:spPr bwMode="auto">
          <a:noFill/>
          <a:ln>
            <a:solidFill>
              <a:srgbClr val="000000"/>
            </a:solidFill>
            <a:miter lim="800000"/>
            <a:headEnd/>
            <a:tailEnd/>
          </a:ln>
        </p:spPr>
      </p:sp>
      <p:sp>
        <p:nvSpPr>
          <p:cNvPr id="391170" name="Notes Placeholder 2"/>
          <p:cNvSpPr>
            <a:spLocks noGrp="1"/>
          </p:cNvSpPr>
          <p:nvPr>
            <p:ph type="body" idx="1"/>
          </p:nvPr>
        </p:nvSpPr>
        <p:spPr bwMode="auto">
          <a:noFill/>
        </p:spPr>
        <p:txBody>
          <a:bodyPr wrap="square" numCol="1" anchor="t" anchorCtr="0" compatLnSpc="1">
            <a:prstTxWarp prst="textNoShape">
              <a:avLst/>
            </a:prstTxWarp>
          </a:bodyPr>
          <a:lstStyle/>
          <a:p>
            <a:pPr defTabSz="965200">
              <a:spcBef>
                <a:spcPct val="0"/>
              </a:spcBef>
            </a:pPr>
            <a:r>
              <a:rPr lang="en-GB" smtClean="0">
                <a:latin typeface="Arial" charset="0"/>
              </a:rPr>
              <a:t>This is a predetermined divider slide and should not be modified.</a:t>
            </a:r>
            <a:endParaRPr lang="en-US" smtClean="0">
              <a:latin typeface="Arial" charset="0"/>
            </a:endParaRPr>
          </a:p>
          <a:p>
            <a:pPr defTabSz="965200">
              <a:spcBef>
                <a:spcPct val="0"/>
              </a:spcBef>
            </a:pPr>
            <a:endParaRPr lang="en-US" smtClean="0">
              <a:latin typeface="Arial" charset="0"/>
            </a:endParaRPr>
          </a:p>
        </p:txBody>
      </p:sp>
      <p:sp>
        <p:nvSpPr>
          <p:cNvPr id="3911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08050" fontAlgn="base">
              <a:spcBef>
                <a:spcPct val="0"/>
              </a:spcBef>
              <a:spcAft>
                <a:spcPct val="0"/>
              </a:spcAft>
            </a:pPr>
            <a:fld id="{E4678D07-9883-4947-B2A9-3CF69EF2E7BD}" type="slidenum">
              <a:rPr lang="en-GB">
                <a:latin typeface="Arial" charset="0"/>
              </a:rPr>
              <a:pPr defTabSz="908050" fontAlgn="base">
                <a:spcBef>
                  <a:spcPct val="0"/>
                </a:spcBef>
                <a:spcAft>
                  <a:spcPct val="0"/>
                </a:spcAft>
              </a:pPr>
              <a:t>19</a:t>
            </a:fld>
            <a:endParaRPr lang="en-GB">
              <a:latin typeface="Arial" charset="0"/>
            </a:endParaRPr>
          </a:p>
        </p:txBody>
      </p:sp>
      <p:sp>
        <p:nvSpPr>
          <p:cNvPr id="391172"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08050" fontAlgn="base">
              <a:spcBef>
                <a:spcPct val="0"/>
              </a:spcBef>
              <a:spcAft>
                <a:spcPct val="0"/>
              </a:spcAft>
            </a:pPr>
            <a:fld id="{D260E1DF-C83D-41DE-AD7D-B9790DC19FF8}" type="datetime3">
              <a:rPr lang="en-GB">
                <a:latin typeface="Arial" charset="0"/>
              </a:rPr>
              <a:pPr defTabSz="908050" fontAlgn="base">
                <a:spcBef>
                  <a:spcPct val="0"/>
                </a:spcBef>
                <a:spcAft>
                  <a:spcPct val="0"/>
                </a:spcAft>
              </a:pPr>
              <a:t>22 December, 2015</a:t>
            </a:fld>
            <a:endParaRPr lang="en-GB">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3" name="Slide Image Placeholder 1"/>
          <p:cNvSpPr>
            <a:spLocks noGrp="1" noRot="1" noChangeAspect="1"/>
          </p:cNvSpPr>
          <p:nvPr>
            <p:ph type="sldImg"/>
          </p:nvPr>
        </p:nvSpPr>
        <p:spPr bwMode="auto">
          <a:noFill/>
          <a:ln>
            <a:solidFill>
              <a:srgbClr val="000000"/>
            </a:solidFill>
            <a:miter lim="800000"/>
            <a:headEnd/>
            <a:tailEnd/>
          </a:ln>
        </p:spPr>
      </p:sp>
      <p:sp>
        <p:nvSpPr>
          <p:cNvPr id="356354" name="Notes Placeholder 2"/>
          <p:cNvSpPr>
            <a:spLocks noGrp="1"/>
          </p:cNvSpPr>
          <p:nvPr>
            <p:ph type="body" idx="1"/>
          </p:nvPr>
        </p:nvSpPr>
        <p:spPr bwMode="auto">
          <a:noFill/>
        </p:spPr>
        <p:txBody>
          <a:bodyPr wrap="square" numCol="1" anchor="t" anchorCtr="0" compatLnSpc="1">
            <a:prstTxWarp prst="textNoShape">
              <a:avLst/>
            </a:prstTxWarp>
          </a:bodyPr>
          <a:lstStyle/>
          <a:p>
            <a:pPr defTabSz="965200">
              <a:spcBef>
                <a:spcPct val="0"/>
              </a:spcBef>
            </a:pPr>
            <a:r>
              <a:rPr lang="en-GB" smtClean="0">
                <a:latin typeface="Arial" charset="0"/>
              </a:rPr>
              <a:t>This is a predetermined divider slide and should not be modified.</a:t>
            </a:r>
            <a:endParaRPr lang="en-US" smtClean="0">
              <a:latin typeface="Arial" charset="0"/>
            </a:endParaRPr>
          </a:p>
          <a:p>
            <a:pPr defTabSz="965200">
              <a:spcBef>
                <a:spcPct val="0"/>
              </a:spcBef>
            </a:pPr>
            <a:endParaRPr lang="en-US" smtClean="0">
              <a:latin typeface="Arial" charset="0"/>
            </a:endParaRPr>
          </a:p>
        </p:txBody>
      </p:sp>
      <p:sp>
        <p:nvSpPr>
          <p:cNvPr id="3563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08050" fontAlgn="base">
              <a:spcBef>
                <a:spcPct val="0"/>
              </a:spcBef>
              <a:spcAft>
                <a:spcPct val="0"/>
              </a:spcAft>
            </a:pPr>
            <a:fld id="{BC8653D6-91C8-49D9-8028-DA8F7F3B9AB1}" type="slidenum">
              <a:rPr lang="en-GB">
                <a:latin typeface="Arial" charset="0"/>
              </a:rPr>
              <a:pPr defTabSz="908050" fontAlgn="base">
                <a:spcBef>
                  <a:spcPct val="0"/>
                </a:spcBef>
                <a:spcAft>
                  <a:spcPct val="0"/>
                </a:spcAft>
              </a:pPr>
              <a:t>2</a:t>
            </a:fld>
            <a:endParaRPr lang="en-GB">
              <a:latin typeface="Arial" charset="0"/>
            </a:endParaRPr>
          </a:p>
        </p:txBody>
      </p:sp>
      <p:sp>
        <p:nvSpPr>
          <p:cNvPr id="356356"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08050" fontAlgn="base">
              <a:spcBef>
                <a:spcPct val="0"/>
              </a:spcBef>
              <a:spcAft>
                <a:spcPct val="0"/>
              </a:spcAft>
            </a:pPr>
            <a:fld id="{678CE3ED-A518-4A05-B55B-A8F66FA08BE7}" type="datetime3">
              <a:rPr lang="en-GB">
                <a:latin typeface="Arial" charset="0"/>
              </a:rPr>
              <a:pPr defTabSz="908050" fontAlgn="base">
                <a:spcBef>
                  <a:spcPct val="0"/>
                </a:spcBef>
                <a:spcAft>
                  <a:spcPct val="0"/>
                </a:spcAft>
              </a:pPr>
              <a:t>22 December, 2015</a:t>
            </a:fld>
            <a:endParaRPr lang="en-GB">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7" name="Slide Image Placeholder 1"/>
          <p:cNvSpPr>
            <a:spLocks noGrp="1" noRot="1" noChangeAspect="1"/>
          </p:cNvSpPr>
          <p:nvPr>
            <p:ph type="sldImg"/>
          </p:nvPr>
        </p:nvSpPr>
        <p:spPr bwMode="auto">
          <a:noFill/>
          <a:ln>
            <a:solidFill>
              <a:srgbClr val="000000"/>
            </a:solidFill>
            <a:miter lim="800000"/>
            <a:headEnd/>
            <a:tailEnd/>
          </a:ln>
        </p:spPr>
      </p:sp>
      <p:sp>
        <p:nvSpPr>
          <p:cNvPr id="393218" name="Notes Placeholder 2"/>
          <p:cNvSpPr>
            <a:spLocks noGrp="1"/>
          </p:cNvSpPr>
          <p:nvPr>
            <p:ph type="body" idx="1"/>
          </p:nvPr>
        </p:nvSpPr>
        <p:spPr bwMode="auto">
          <a:noFill/>
        </p:spPr>
        <p:txBody>
          <a:bodyPr wrap="square" numCol="1" anchor="t" anchorCtr="0" compatLnSpc="1">
            <a:prstTxWarp prst="textNoShape">
              <a:avLst/>
            </a:prstTxWarp>
          </a:bodyPr>
          <a:lstStyle/>
          <a:p>
            <a:pPr defTabSz="965200">
              <a:spcBef>
                <a:spcPct val="0"/>
              </a:spcBef>
            </a:pPr>
            <a:r>
              <a:rPr lang="en-GB" smtClean="0">
                <a:latin typeface="Arial" charset="0"/>
              </a:rPr>
              <a:t>This is a predetermined divider slide and should not be modified.</a:t>
            </a:r>
            <a:endParaRPr lang="en-US" smtClean="0">
              <a:latin typeface="Arial" charset="0"/>
            </a:endParaRPr>
          </a:p>
          <a:p>
            <a:pPr defTabSz="965200">
              <a:spcBef>
                <a:spcPct val="0"/>
              </a:spcBef>
            </a:pPr>
            <a:endParaRPr lang="en-US" smtClean="0">
              <a:latin typeface="Arial" charset="0"/>
            </a:endParaRPr>
          </a:p>
        </p:txBody>
      </p:sp>
      <p:sp>
        <p:nvSpPr>
          <p:cNvPr id="3932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08050" fontAlgn="base">
              <a:spcBef>
                <a:spcPct val="0"/>
              </a:spcBef>
              <a:spcAft>
                <a:spcPct val="0"/>
              </a:spcAft>
            </a:pPr>
            <a:fld id="{B3FE23FD-DEAE-4935-9D2E-2C0CA0F70743}" type="slidenum">
              <a:rPr lang="en-GB">
                <a:latin typeface="Arial" charset="0"/>
              </a:rPr>
              <a:pPr defTabSz="908050" fontAlgn="base">
                <a:spcBef>
                  <a:spcPct val="0"/>
                </a:spcBef>
                <a:spcAft>
                  <a:spcPct val="0"/>
                </a:spcAft>
              </a:pPr>
              <a:t>20</a:t>
            </a:fld>
            <a:endParaRPr lang="en-GB">
              <a:latin typeface="Arial" charset="0"/>
            </a:endParaRPr>
          </a:p>
        </p:txBody>
      </p:sp>
      <p:sp>
        <p:nvSpPr>
          <p:cNvPr id="393220"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08050" fontAlgn="base">
              <a:spcBef>
                <a:spcPct val="0"/>
              </a:spcBef>
              <a:spcAft>
                <a:spcPct val="0"/>
              </a:spcAft>
            </a:pPr>
            <a:fld id="{2D70B4EF-8793-442C-A8CF-2E6FF4F7C52F}" type="datetime3">
              <a:rPr lang="en-GB">
                <a:latin typeface="Arial" charset="0"/>
              </a:rPr>
              <a:pPr defTabSz="908050" fontAlgn="base">
                <a:spcBef>
                  <a:spcPct val="0"/>
                </a:spcBef>
                <a:spcAft>
                  <a:spcPct val="0"/>
                </a:spcAft>
              </a:pPr>
              <a:t>22 December, 2015</a:t>
            </a:fld>
            <a:endParaRPr lang="en-GB">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5" name="Slide Image Placeholder 1"/>
          <p:cNvSpPr>
            <a:spLocks noGrp="1" noRot="1" noChangeAspect="1"/>
          </p:cNvSpPr>
          <p:nvPr>
            <p:ph type="sldImg"/>
          </p:nvPr>
        </p:nvSpPr>
        <p:spPr bwMode="auto">
          <a:noFill/>
          <a:ln>
            <a:solidFill>
              <a:srgbClr val="000000"/>
            </a:solidFill>
            <a:miter lim="800000"/>
            <a:headEnd/>
            <a:tailEnd/>
          </a:ln>
        </p:spPr>
      </p:sp>
      <p:sp>
        <p:nvSpPr>
          <p:cNvPr id="395266" name="Notes Placeholder 2"/>
          <p:cNvSpPr>
            <a:spLocks noGrp="1"/>
          </p:cNvSpPr>
          <p:nvPr>
            <p:ph type="body" idx="1"/>
          </p:nvPr>
        </p:nvSpPr>
        <p:spPr bwMode="auto">
          <a:noFill/>
        </p:spPr>
        <p:txBody>
          <a:bodyPr wrap="square" numCol="1" anchor="t" anchorCtr="0" compatLnSpc="1">
            <a:prstTxWarp prst="textNoShape">
              <a:avLst/>
            </a:prstTxWarp>
          </a:bodyPr>
          <a:lstStyle/>
          <a:p>
            <a:pPr defTabSz="965200">
              <a:spcBef>
                <a:spcPct val="0"/>
              </a:spcBef>
            </a:pPr>
            <a:r>
              <a:rPr lang="en-GB" smtClean="0">
                <a:latin typeface="Arial" charset="0"/>
              </a:rPr>
              <a:t>This is a predetermined divider slide and should not be modified.</a:t>
            </a:r>
            <a:endParaRPr lang="en-US" smtClean="0">
              <a:latin typeface="Arial" charset="0"/>
            </a:endParaRPr>
          </a:p>
          <a:p>
            <a:pPr defTabSz="965200">
              <a:spcBef>
                <a:spcPct val="0"/>
              </a:spcBef>
            </a:pPr>
            <a:endParaRPr lang="en-US" smtClean="0">
              <a:latin typeface="Arial" charset="0"/>
            </a:endParaRPr>
          </a:p>
        </p:txBody>
      </p:sp>
      <p:sp>
        <p:nvSpPr>
          <p:cNvPr id="3952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08050" fontAlgn="base">
              <a:spcBef>
                <a:spcPct val="0"/>
              </a:spcBef>
              <a:spcAft>
                <a:spcPct val="0"/>
              </a:spcAft>
            </a:pPr>
            <a:fld id="{C51E7E2B-CCA4-4395-8F5A-FD54BB47D560}" type="slidenum">
              <a:rPr lang="en-GB">
                <a:latin typeface="Arial" charset="0"/>
              </a:rPr>
              <a:pPr defTabSz="908050" fontAlgn="base">
                <a:spcBef>
                  <a:spcPct val="0"/>
                </a:spcBef>
                <a:spcAft>
                  <a:spcPct val="0"/>
                </a:spcAft>
              </a:pPr>
              <a:t>21</a:t>
            </a:fld>
            <a:endParaRPr lang="en-GB">
              <a:latin typeface="Arial" charset="0"/>
            </a:endParaRPr>
          </a:p>
        </p:txBody>
      </p:sp>
      <p:sp>
        <p:nvSpPr>
          <p:cNvPr id="395268"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08050" fontAlgn="base">
              <a:spcBef>
                <a:spcPct val="0"/>
              </a:spcBef>
              <a:spcAft>
                <a:spcPct val="0"/>
              </a:spcAft>
            </a:pPr>
            <a:fld id="{40A8F947-5E58-41B2-B585-C4479016E9E6}" type="datetime3">
              <a:rPr lang="en-GB">
                <a:latin typeface="Arial" charset="0"/>
              </a:rPr>
              <a:pPr defTabSz="908050" fontAlgn="base">
                <a:spcBef>
                  <a:spcPct val="0"/>
                </a:spcBef>
                <a:spcAft>
                  <a:spcPct val="0"/>
                </a:spcAft>
              </a:pPr>
              <a:t>22 December, 2015</a:t>
            </a:fld>
            <a:endParaRPr lang="en-GB">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3" name="Slide Image Placeholder 1"/>
          <p:cNvSpPr>
            <a:spLocks noGrp="1" noRot="1" noChangeAspect="1"/>
          </p:cNvSpPr>
          <p:nvPr>
            <p:ph type="sldImg"/>
          </p:nvPr>
        </p:nvSpPr>
        <p:spPr bwMode="auto">
          <a:noFill/>
          <a:ln>
            <a:solidFill>
              <a:srgbClr val="000000"/>
            </a:solidFill>
            <a:miter lim="800000"/>
            <a:headEnd/>
            <a:tailEnd/>
          </a:ln>
        </p:spPr>
      </p:sp>
      <p:sp>
        <p:nvSpPr>
          <p:cNvPr id="397314" name="Notes Placeholder 2"/>
          <p:cNvSpPr>
            <a:spLocks noGrp="1"/>
          </p:cNvSpPr>
          <p:nvPr>
            <p:ph type="body" idx="1"/>
          </p:nvPr>
        </p:nvSpPr>
        <p:spPr bwMode="auto">
          <a:noFill/>
        </p:spPr>
        <p:txBody>
          <a:bodyPr wrap="square" numCol="1" anchor="t" anchorCtr="0" compatLnSpc="1">
            <a:prstTxWarp prst="textNoShape">
              <a:avLst/>
            </a:prstTxWarp>
          </a:bodyPr>
          <a:lstStyle/>
          <a:p>
            <a:pPr defTabSz="965200">
              <a:spcBef>
                <a:spcPct val="0"/>
              </a:spcBef>
            </a:pPr>
            <a:r>
              <a:rPr lang="en-GB" smtClean="0">
                <a:latin typeface="Arial" charset="0"/>
              </a:rPr>
              <a:t>This is a predetermined divider slide and should not be modified.</a:t>
            </a:r>
            <a:endParaRPr lang="en-US" smtClean="0">
              <a:latin typeface="Arial" charset="0"/>
            </a:endParaRPr>
          </a:p>
          <a:p>
            <a:pPr defTabSz="965200">
              <a:spcBef>
                <a:spcPct val="0"/>
              </a:spcBef>
            </a:pPr>
            <a:endParaRPr lang="en-US" smtClean="0">
              <a:latin typeface="Arial" charset="0"/>
            </a:endParaRPr>
          </a:p>
        </p:txBody>
      </p:sp>
      <p:sp>
        <p:nvSpPr>
          <p:cNvPr id="3973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08050" fontAlgn="base">
              <a:spcBef>
                <a:spcPct val="0"/>
              </a:spcBef>
              <a:spcAft>
                <a:spcPct val="0"/>
              </a:spcAft>
            </a:pPr>
            <a:fld id="{24C5DBD6-E9C5-4F5D-8C97-6F502A3F3C9C}" type="slidenum">
              <a:rPr lang="en-GB">
                <a:latin typeface="Arial" charset="0"/>
              </a:rPr>
              <a:pPr defTabSz="908050" fontAlgn="base">
                <a:spcBef>
                  <a:spcPct val="0"/>
                </a:spcBef>
                <a:spcAft>
                  <a:spcPct val="0"/>
                </a:spcAft>
              </a:pPr>
              <a:t>22</a:t>
            </a:fld>
            <a:endParaRPr lang="en-GB">
              <a:latin typeface="Arial" charset="0"/>
            </a:endParaRPr>
          </a:p>
        </p:txBody>
      </p:sp>
      <p:sp>
        <p:nvSpPr>
          <p:cNvPr id="397316"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08050" fontAlgn="base">
              <a:spcBef>
                <a:spcPct val="0"/>
              </a:spcBef>
              <a:spcAft>
                <a:spcPct val="0"/>
              </a:spcAft>
            </a:pPr>
            <a:fld id="{D8AE4CE1-3A24-40C9-A5B1-43933B977505}" type="datetime3">
              <a:rPr lang="en-GB">
                <a:latin typeface="Arial" charset="0"/>
              </a:rPr>
              <a:pPr defTabSz="908050" fontAlgn="base">
                <a:spcBef>
                  <a:spcPct val="0"/>
                </a:spcBef>
                <a:spcAft>
                  <a:spcPct val="0"/>
                </a:spcAft>
              </a:pPr>
              <a:t>22 December, 2015</a:t>
            </a:fld>
            <a:endParaRPr lang="en-GB">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Slide Image Placeholder 1"/>
          <p:cNvSpPr>
            <a:spLocks noGrp="1" noRot="1" noChangeAspect="1"/>
          </p:cNvSpPr>
          <p:nvPr>
            <p:ph type="sldImg"/>
          </p:nvPr>
        </p:nvSpPr>
        <p:spPr bwMode="auto">
          <a:noFill/>
          <a:ln>
            <a:solidFill>
              <a:srgbClr val="000000"/>
            </a:solidFill>
            <a:miter lim="800000"/>
            <a:headEnd/>
            <a:tailEnd/>
          </a:ln>
        </p:spPr>
      </p:sp>
      <p:sp>
        <p:nvSpPr>
          <p:cNvPr id="399362" name="Notes Placeholder 2"/>
          <p:cNvSpPr>
            <a:spLocks noGrp="1"/>
          </p:cNvSpPr>
          <p:nvPr>
            <p:ph type="body" idx="1"/>
          </p:nvPr>
        </p:nvSpPr>
        <p:spPr bwMode="auto">
          <a:noFill/>
        </p:spPr>
        <p:txBody>
          <a:bodyPr wrap="square" numCol="1" anchor="t" anchorCtr="0" compatLnSpc="1">
            <a:prstTxWarp prst="textNoShape">
              <a:avLst/>
            </a:prstTxWarp>
          </a:bodyPr>
          <a:lstStyle/>
          <a:p>
            <a:pPr defTabSz="965200">
              <a:spcBef>
                <a:spcPct val="0"/>
              </a:spcBef>
            </a:pPr>
            <a:r>
              <a:rPr lang="en-GB" smtClean="0">
                <a:latin typeface="Arial" charset="0"/>
              </a:rPr>
              <a:t>This is a predetermined divider slide and should not be modified.</a:t>
            </a:r>
            <a:endParaRPr lang="en-US" smtClean="0">
              <a:latin typeface="Arial" charset="0"/>
            </a:endParaRPr>
          </a:p>
          <a:p>
            <a:pPr defTabSz="965200">
              <a:spcBef>
                <a:spcPct val="0"/>
              </a:spcBef>
            </a:pPr>
            <a:endParaRPr lang="en-US" smtClean="0">
              <a:latin typeface="Arial" charset="0"/>
            </a:endParaRPr>
          </a:p>
        </p:txBody>
      </p:sp>
      <p:sp>
        <p:nvSpPr>
          <p:cNvPr id="399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08050" fontAlgn="base">
              <a:spcBef>
                <a:spcPct val="0"/>
              </a:spcBef>
              <a:spcAft>
                <a:spcPct val="0"/>
              </a:spcAft>
            </a:pPr>
            <a:fld id="{91196297-F8D6-431A-8143-A63768B5DA61}" type="slidenum">
              <a:rPr lang="en-GB">
                <a:latin typeface="Arial" charset="0"/>
              </a:rPr>
              <a:pPr defTabSz="908050" fontAlgn="base">
                <a:spcBef>
                  <a:spcPct val="0"/>
                </a:spcBef>
                <a:spcAft>
                  <a:spcPct val="0"/>
                </a:spcAft>
              </a:pPr>
              <a:t>23</a:t>
            </a:fld>
            <a:endParaRPr lang="en-GB">
              <a:latin typeface="Arial" charset="0"/>
            </a:endParaRPr>
          </a:p>
        </p:txBody>
      </p:sp>
      <p:sp>
        <p:nvSpPr>
          <p:cNvPr id="399364"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08050" fontAlgn="base">
              <a:spcBef>
                <a:spcPct val="0"/>
              </a:spcBef>
              <a:spcAft>
                <a:spcPct val="0"/>
              </a:spcAft>
            </a:pPr>
            <a:fld id="{536C5D4B-227F-4B3F-A3BD-FAA2F25DAE45}" type="datetime3">
              <a:rPr lang="en-GB">
                <a:latin typeface="Arial" charset="0"/>
              </a:rPr>
              <a:pPr defTabSz="908050" fontAlgn="base">
                <a:spcBef>
                  <a:spcPct val="0"/>
                </a:spcBef>
                <a:spcAft>
                  <a:spcPct val="0"/>
                </a:spcAft>
              </a:pPr>
              <a:t>22 December, 2015</a:t>
            </a:fld>
            <a:endParaRPr lang="en-GB">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09" name="Slide Image Placeholder 1"/>
          <p:cNvSpPr>
            <a:spLocks noGrp="1" noRot="1" noChangeAspect="1"/>
          </p:cNvSpPr>
          <p:nvPr>
            <p:ph type="sldImg"/>
          </p:nvPr>
        </p:nvSpPr>
        <p:spPr bwMode="auto">
          <a:noFill/>
          <a:ln>
            <a:solidFill>
              <a:srgbClr val="000000"/>
            </a:solidFill>
            <a:miter lim="800000"/>
            <a:headEnd/>
            <a:tailEnd/>
          </a:ln>
        </p:spPr>
      </p:sp>
      <p:sp>
        <p:nvSpPr>
          <p:cNvPr id="401410" name="Notes Placeholder 2"/>
          <p:cNvSpPr>
            <a:spLocks noGrp="1"/>
          </p:cNvSpPr>
          <p:nvPr>
            <p:ph type="body" idx="1"/>
          </p:nvPr>
        </p:nvSpPr>
        <p:spPr bwMode="auto">
          <a:noFill/>
        </p:spPr>
        <p:txBody>
          <a:bodyPr wrap="square" numCol="1" anchor="t" anchorCtr="0" compatLnSpc="1">
            <a:prstTxWarp prst="textNoShape">
              <a:avLst/>
            </a:prstTxWarp>
          </a:bodyPr>
          <a:lstStyle/>
          <a:p>
            <a:pPr defTabSz="965200">
              <a:spcBef>
                <a:spcPct val="0"/>
              </a:spcBef>
            </a:pPr>
            <a:r>
              <a:rPr lang="en-GB" smtClean="0">
                <a:latin typeface="Arial" charset="0"/>
              </a:rPr>
              <a:t>This is a predetermined divider slide and should not be modified.</a:t>
            </a:r>
            <a:endParaRPr lang="en-US" smtClean="0">
              <a:latin typeface="Arial" charset="0"/>
            </a:endParaRPr>
          </a:p>
          <a:p>
            <a:pPr defTabSz="965200">
              <a:spcBef>
                <a:spcPct val="0"/>
              </a:spcBef>
            </a:pPr>
            <a:endParaRPr lang="en-US" smtClean="0">
              <a:latin typeface="Arial" charset="0"/>
            </a:endParaRPr>
          </a:p>
        </p:txBody>
      </p:sp>
      <p:sp>
        <p:nvSpPr>
          <p:cNvPr id="401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08050" fontAlgn="base">
              <a:spcBef>
                <a:spcPct val="0"/>
              </a:spcBef>
              <a:spcAft>
                <a:spcPct val="0"/>
              </a:spcAft>
            </a:pPr>
            <a:fld id="{1C722DA6-ECF0-4859-98D9-30AA29F897BD}" type="slidenum">
              <a:rPr lang="en-GB">
                <a:latin typeface="Arial" charset="0"/>
              </a:rPr>
              <a:pPr defTabSz="908050" fontAlgn="base">
                <a:spcBef>
                  <a:spcPct val="0"/>
                </a:spcBef>
                <a:spcAft>
                  <a:spcPct val="0"/>
                </a:spcAft>
              </a:pPr>
              <a:t>24</a:t>
            </a:fld>
            <a:endParaRPr lang="en-GB">
              <a:latin typeface="Arial" charset="0"/>
            </a:endParaRPr>
          </a:p>
        </p:txBody>
      </p:sp>
      <p:sp>
        <p:nvSpPr>
          <p:cNvPr id="401412"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08050" fontAlgn="base">
              <a:spcBef>
                <a:spcPct val="0"/>
              </a:spcBef>
              <a:spcAft>
                <a:spcPct val="0"/>
              </a:spcAft>
            </a:pPr>
            <a:fld id="{B33FC2DF-9BF2-4BA5-80C8-21BF466B7A89}" type="datetime3">
              <a:rPr lang="en-GB">
                <a:latin typeface="Arial" charset="0"/>
              </a:rPr>
              <a:pPr defTabSz="908050" fontAlgn="base">
                <a:spcBef>
                  <a:spcPct val="0"/>
                </a:spcBef>
                <a:spcAft>
                  <a:spcPct val="0"/>
                </a:spcAft>
              </a:pPr>
              <a:t>22 December, 2015</a:t>
            </a:fld>
            <a:endParaRPr lang="en-GB">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7" name="Slide Image Placeholder 1"/>
          <p:cNvSpPr>
            <a:spLocks noGrp="1" noRot="1" noChangeAspect="1"/>
          </p:cNvSpPr>
          <p:nvPr>
            <p:ph type="sldImg"/>
          </p:nvPr>
        </p:nvSpPr>
        <p:spPr bwMode="auto">
          <a:noFill/>
          <a:ln>
            <a:solidFill>
              <a:srgbClr val="000000"/>
            </a:solidFill>
            <a:miter lim="800000"/>
            <a:headEnd/>
            <a:tailEnd/>
          </a:ln>
        </p:spPr>
      </p:sp>
      <p:sp>
        <p:nvSpPr>
          <p:cNvPr id="403458" name="Notes Placeholder 2"/>
          <p:cNvSpPr>
            <a:spLocks noGrp="1"/>
          </p:cNvSpPr>
          <p:nvPr>
            <p:ph type="body" idx="1"/>
          </p:nvPr>
        </p:nvSpPr>
        <p:spPr bwMode="auto">
          <a:noFill/>
        </p:spPr>
        <p:txBody>
          <a:bodyPr wrap="square" numCol="1" anchor="t" anchorCtr="0" compatLnSpc="1">
            <a:prstTxWarp prst="textNoShape">
              <a:avLst/>
            </a:prstTxWarp>
          </a:bodyPr>
          <a:lstStyle/>
          <a:p>
            <a:pPr defTabSz="965200">
              <a:spcBef>
                <a:spcPct val="0"/>
              </a:spcBef>
            </a:pPr>
            <a:r>
              <a:rPr lang="en-GB" smtClean="0">
                <a:latin typeface="Arial" charset="0"/>
              </a:rPr>
              <a:t>This is a predetermined divider slide and should not be modified.</a:t>
            </a:r>
            <a:endParaRPr lang="en-US" smtClean="0">
              <a:latin typeface="Arial" charset="0"/>
            </a:endParaRPr>
          </a:p>
          <a:p>
            <a:pPr defTabSz="965200">
              <a:spcBef>
                <a:spcPct val="0"/>
              </a:spcBef>
            </a:pPr>
            <a:endParaRPr lang="en-US" smtClean="0">
              <a:latin typeface="Arial" charset="0"/>
            </a:endParaRPr>
          </a:p>
        </p:txBody>
      </p:sp>
      <p:sp>
        <p:nvSpPr>
          <p:cNvPr id="403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08050" fontAlgn="base">
              <a:spcBef>
                <a:spcPct val="0"/>
              </a:spcBef>
              <a:spcAft>
                <a:spcPct val="0"/>
              </a:spcAft>
            </a:pPr>
            <a:fld id="{386FC933-033C-4083-8497-03DEADBDB711}" type="slidenum">
              <a:rPr lang="en-GB">
                <a:latin typeface="Arial" charset="0"/>
              </a:rPr>
              <a:pPr defTabSz="908050" fontAlgn="base">
                <a:spcBef>
                  <a:spcPct val="0"/>
                </a:spcBef>
                <a:spcAft>
                  <a:spcPct val="0"/>
                </a:spcAft>
              </a:pPr>
              <a:t>25</a:t>
            </a:fld>
            <a:endParaRPr lang="en-GB">
              <a:latin typeface="Arial" charset="0"/>
            </a:endParaRPr>
          </a:p>
        </p:txBody>
      </p:sp>
      <p:sp>
        <p:nvSpPr>
          <p:cNvPr id="403460"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08050" fontAlgn="base">
              <a:spcBef>
                <a:spcPct val="0"/>
              </a:spcBef>
              <a:spcAft>
                <a:spcPct val="0"/>
              </a:spcAft>
            </a:pPr>
            <a:fld id="{5CD8B8E8-2DC6-4D56-B79F-0BEA51942823}" type="datetime3">
              <a:rPr lang="en-GB">
                <a:latin typeface="Arial" charset="0"/>
              </a:rPr>
              <a:pPr defTabSz="908050" fontAlgn="base">
                <a:spcBef>
                  <a:spcPct val="0"/>
                </a:spcBef>
                <a:spcAft>
                  <a:spcPct val="0"/>
                </a:spcAft>
              </a:pPr>
              <a:t>22 December, 2015</a:t>
            </a:fld>
            <a:endParaRPr lang="en-GB">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5" name="Slide Image Placeholder 1"/>
          <p:cNvSpPr>
            <a:spLocks noGrp="1" noRot="1" noChangeAspect="1"/>
          </p:cNvSpPr>
          <p:nvPr>
            <p:ph type="sldImg"/>
          </p:nvPr>
        </p:nvSpPr>
        <p:spPr bwMode="auto">
          <a:noFill/>
          <a:ln>
            <a:solidFill>
              <a:srgbClr val="000000"/>
            </a:solidFill>
            <a:miter lim="800000"/>
            <a:headEnd/>
            <a:tailEnd/>
          </a:ln>
        </p:spPr>
      </p:sp>
      <p:sp>
        <p:nvSpPr>
          <p:cNvPr id="405506" name="Notes Placeholder 2"/>
          <p:cNvSpPr>
            <a:spLocks noGrp="1"/>
          </p:cNvSpPr>
          <p:nvPr>
            <p:ph type="body" idx="1"/>
          </p:nvPr>
        </p:nvSpPr>
        <p:spPr bwMode="auto">
          <a:noFill/>
        </p:spPr>
        <p:txBody>
          <a:bodyPr wrap="square" numCol="1" anchor="t" anchorCtr="0" compatLnSpc="1">
            <a:prstTxWarp prst="textNoShape">
              <a:avLst/>
            </a:prstTxWarp>
          </a:bodyPr>
          <a:lstStyle/>
          <a:p>
            <a:pPr defTabSz="965200">
              <a:spcBef>
                <a:spcPct val="0"/>
              </a:spcBef>
            </a:pPr>
            <a:r>
              <a:rPr lang="en-GB" smtClean="0">
                <a:latin typeface="Arial" charset="0"/>
              </a:rPr>
              <a:t>This is a predetermined divider slide and should not be modified.</a:t>
            </a:r>
            <a:endParaRPr lang="en-US" smtClean="0">
              <a:latin typeface="Arial" charset="0"/>
            </a:endParaRPr>
          </a:p>
          <a:p>
            <a:pPr defTabSz="965200">
              <a:spcBef>
                <a:spcPct val="0"/>
              </a:spcBef>
            </a:pPr>
            <a:endParaRPr lang="en-US" smtClean="0">
              <a:latin typeface="Arial" charset="0"/>
            </a:endParaRPr>
          </a:p>
        </p:txBody>
      </p:sp>
      <p:sp>
        <p:nvSpPr>
          <p:cNvPr id="405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08050" fontAlgn="base">
              <a:spcBef>
                <a:spcPct val="0"/>
              </a:spcBef>
              <a:spcAft>
                <a:spcPct val="0"/>
              </a:spcAft>
            </a:pPr>
            <a:fld id="{2A69852C-CDB5-4059-836B-916D6CDF3A62}" type="slidenum">
              <a:rPr lang="en-GB">
                <a:latin typeface="Arial" charset="0"/>
              </a:rPr>
              <a:pPr defTabSz="908050" fontAlgn="base">
                <a:spcBef>
                  <a:spcPct val="0"/>
                </a:spcBef>
                <a:spcAft>
                  <a:spcPct val="0"/>
                </a:spcAft>
              </a:pPr>
              <a:t>26</a:t>
            </a:fld>
            <a:endParaRPr lang="en-GB">
              <a:latin typeface="Arial" charset="0"/>
            </a:endParaRPr>
          </a:p>
        </p:txBody>
      </p:sp>
      <p:sp>
        <p:nvSpPr>
          <p:cNvPr id="405508"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08050" fontAlgn="base">
              <a:spcBef>
                <a:spcPct val="0"/>
              </a:spcBef>
              <a:spcAft>
                <a:spcPct val="0"/>
              </a:spcAft>
            </a:pPr>
            <a:fld id="{330CC676-E614-43CD-8D24-613F05151EAF}" type="datetime3">
              <a:rPr lang="en-GB">
                <a:latin typeface="Arial" charset="0"/>
              </a:rPr>
              <a:pPr defTabSz="908050" fontAlgn="base">
                <a:spcBef>
                  <a:spcPct val="0"/>
                </a:spcBef>
                <a:spcAft>
                  <a:spcPct val="0"/>
                </a:spcAft>
              </a:pPr>
              <a:t>22 December, 2015</a:t>
            </a:fld>
            <a:endParaRPr lang="en-GB">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3" name="Slide Image Placeholder 1"/>
          <p:cNvSpPr>
            <a:spLocks noGrp="1" noRot="1" noChangeAspect="1"/>
          </p:cNvSpPr>
          <p:nvPr>
            <p:ph type="sldImg"/>
          </p:nvPr>
        </p:nvSpPr>
        <p:spPr bwMode="auto">
          <a:noFill/>
          <a:ln>
            <a:solidFill>
              <a:srgbClr val="000000"/>
            </a:solidFill>
            <a:miter lim="800000"/>
            <a:headEnd/>
            <a:tailEnd/>
          </a:ln>
        </p:spPr>
      </p:sp>
      <p:sp>
        <p:nvSpPr>
          <p:cNvPr id="407554" name="Notes Placeholder 2"/>
          <p:cNvSpPr>
            <a:spLocks noGrp="1"/>
          </p:cNvSpPr>
          <p:nvPr>
            <p:ph type="body" idx="1"/>
          </p:nvPr>
        </p:nvSpPr>
        <p:spPr bwMode="auto">
          <a:noFill/>
        </p:spPr>
        <p:txBody>
          <a:bodyPr wrap="square" numCol="1" anchor="t" anchorCtr="0" compatLnSpc="1">
            <a:prstTxWarp prst="textNoShape">
              <a:avLst/>
            </a:prstTxWarp>
          </a:bodyPr>
          <a:lstStyle/>
          <a:p>
            <a:pPr defTabSz="965200">
              <a:spcBef>
                <a:spcPct val="0"/>
              </a:spcBef>
            </a:pPr>
            <a:r>
              <a:rPr lang="en-GB" smtClean="0">
                <a:latin typeface="Arial" charset="0"/>
              </a:rPr>
              <a:t>This is a predetermined divider slide and should not be modified.</a:t>
            </a:r>
            <a:endParaRPr lang="en-US" smtClean="0">
              <a:latin typeface="Arial" charset="0"/>
            </a:endParaRPr>
          </a:p>
          <a:p>
            <a:pPr defTabSz="965200">
              <a:spcBef>
                <a:spcPct val="0"/>
              </a:spcBef>
            </a:pPr>
            <a:endParaRPr lang="en-US" smtClean="0">
              <a:latin typeface="Arial" charset="0"/>
            </a:endParaRPr>
          </a:p>
        </p:txBody>
      </p:sp>
      <p:sp>
        <p:nvSpPr>
          <p:cNvPr id="407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08050" fontAlgn="base">
              <a:spcBef>
                <a:spcPct val="0"/>
              </a:spcBef>
              <a:spcAft>
                <a:spcPct val="0"/>
              </a:spcAft>
            </a:pPr>
            <a:fld id="{62AB2EAE-3B3A-4417-8994-7DFD548D66A3}" type="slidenum">
              <a:rPr lang="en-GB">
                <a:latin typeface="Arial" charset="0"/>
              </a:rPr>
              <a:pPr defTabSz="908050" fontAlgn="base">
                <a:spcBef>
                  <a:spcPct val="0"/>
                </a:spcBef>
                <a:spcAft>
                  <a:spcPct val="0"/>
                </a:spcAft>
              </a:pPr>
              <a:t>27</a:t>
            </a:fld>
            <a:endParaRPr lang="en-GB">
              <a:latin typeface="Arial" charset="0"/>
            </a:endParaRPr>
          </a:p>
        </p:txBody>
      </p:sp>
      <p:sp>
        <p:nvSpPr>
          <p:cNvPr id="407556"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08050" fontAlgn="base">
              <a:spcBef>
                <a:spcPct val="0"/>
              </a:spcBef>
              <a:spcAft>
                <a:spcPct val="0"/>
              </a:spcAft>
            </a:pPr>
            <a:fld id="{AF18B1DD-BEA3-499C-BCD7-674E5C2DC789}" type="datetime3">
              <a:rPr lang="en-GB">
                <a:latin typeface="Arial" charset="0"/>
              </a:rPr>
              <a:pPr defTabSz="908050" fontAlgn="base">
                <a:spcBef>
                  <a:spcPct val="0"/>
                </a:spcBef>
                <a:spcAft>
                  <a:spcPct val="0"/>
                </a:spcAft>
              </a:pPr>
              <a:t>22 December, 2015</a:t>
            </a:fld>
            <a:endParaRPr lang="en-GB">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1" name="Slide Image Placeholder 1"/>
          <p:cNvSpPr>
            <a:spLocks noGrp="1" noRot="1" noChangeAspect="1"/>
          </p:cNvSpPr>
          <p:nvPr>
            <p:ph type="sldImg"/>
          </p:nvPr>
        </p:nvSpPr>
        <p:spPr bwMode="auto">
          <a:noFill/>
          <a:ln>
            <a:solidFill>
              <a:srgbClr val="000000"/>
            </a:solidFill>
            <a:miter lim="800000"/>
            <a:headEnd/>
            <a:tailEnd/>
          </a:ln>
        </p:spPr>
      </p:sp>
      <p:sp>
        <p:nvSpPr>
          <p:cNvPr id="409602" name="Notes Placeholder 2"/>
          <p:cNvSpPr>
            <a:spLocks noGrp="1"/>
          </p:cNvSpPr>
          <p:nvPr>
            <p:ph type="body" idx="1"/>
          </p:nvPr>
        </p:nvSpPr>
        <p:spPr bwMode="auto">
          <a:noFill/>
        </p:spPr>
        <p:txBody>
          <a:bodyPr wrap="square" numCol="1" anchor="t" anchorCtr="0" compatLnSpc="1">
            <a:prstTxWarp prst="textNoShape">
              <a:avLst/>
            </a:prstTxWarp>
          </a:bodyPr>
          <a:lstStyle/>
          <a:p>
            <a:pPr defTabSz="965200">
              <a:spcBef>
                <a:spcPct val="0"/>
              </a:spcBef>
            </a:pPr>
            <a:r>
              <a:rPr lang="en-GB" smtClean="0">
                <a:latin typeface="Arial" charset="0"/>
              </a:rPr>
              <a:t>This is a predetermined divider slide and should not be modified.</a:t>
            </a:r>
            <a:endParaRPr lang="en-US" smtClean="0">
              <a:latin typeface="Arial" charset="0"/>
            </a:endParaRPr>
          </a:p>
          <a:p>
            <a:pPr defTabSz="965200">
              <a:spcBef>
                <a:spcPct val="0"/>
              </a:spcBef>
            </a:pPr>
            <a:endParaRPr lang="en-US" smtClean="0">
              <a:latin typeface="Arial" charset="0"/>
            </a:endParaRPr>
          </a:p>
        </p:txBody>
      </p:sp>
      <p:sp>
        <p:nvSpPr>
          <p:cNvPr id="409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08050" fontAlgn="base">
              <a:spcBef>
                <a:spcPct val="0"/>
              </a:spcBef>
              <a:spcAft>
                <a:spcPct val="0"/>
              </a:spcAft>
            </a:pPr>
            <a:fld id="{B1AA6934-6F64-46A3-8C4C-376C3DFEE86E}" type="slidenum">
              <a:rPr lang="en-GB">
                <a:latin typeface="Arial" charset="0"/>
              </a:rPr>
              <a:pPr defTabSz="908050" fontAlgn="base">
                <a:spcBef>
                  <a:spcPct val="0"/>
                </a:spcBef>
                <a:spcAft>
                  <a:spcPct val="0"/>
                </a:spcAft>
              </a:pPr>
              <a:t>28</a:t>
            </a:fld>
            <a:endParaRPr lang="en-GB">
              <a:latin typeface="Arial" charset="0"/>
            </a:endParaRPr>
          </a:p>
        </p:txBody>
      </p:sp>
      <p:sp>
        <p:nvSpPr>
          <p:cNvPr id="409604"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08050" fontAlgn="base">
              <a:spcBef>
                <a:spcPct val="0"/>
              </a:spcBef>
              <a:spcAft>
                <a:spcPct val="0"/>
              </a:spcAft>
            </a:pPr>
            <a:fld id="{EC19A7DE-06E1-4E44-9DD3-7787AD0080E0}" type="datetime3">
              <a:rPr lang="en-GB">
                <a:latin typeface="Arial" charset="0"/>
              </a:rPr>
              <a:pPr defTabSz="908050" fontAlgn="base">
                <a:spcBef>
                  <a:spcPct val="0"/>
                </a:spcBef>
                <a:spcAft>
                  <a:spcPct val="0"/>
                </a:spcAft>
              </a:pPr>
              <a:t>22 December, 2015</a:t>
            </a:fld>
            <a:endParaRPr lang="en-GB">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49" name="Slide Image Placeholder 1"/>
          <p:cNvSpPr>
            <a:spLocks noGrp="1" noRot="1" noChangeAspect="1"/>
          </p:cNvSpPr>
          <p:nvPr>
            <p:ph type="sldImg"/>
          </p:nvPr>
        </p:nvSpPr>
        <p:spPr bwMode="auto">
          <a:noFill/>
          <a:ln>
            <a:solidFill>
              <a:srgbClr val="000000"/>
            </a:solidFill>
            <a:miter lim="800000"/>
            <a:headEnd/>
            <a:tailEnd/>
          </a:ln>
        </p:spPr>
      </p:sp>
      <p:sp>
        <p:nvSpPr>
          <p:cNvPr id="411650" name="Notes Placeholder 2"/>
          <p:cNvSpPr>
            <a:spLocks noGrp="1"/>
          </p:cNvSpPr>
          <p:nvPr>
            <p:ph type="body" idx="1"/>
          </p:nvPr>
        </p:nvSpPr>
        <p:spPr bwMode="auto">
          <a:noFill/>
        </p:spPr>
        <p:txBody>
          <a:bodyPr wrap="square" numCol="1" anchor="t" anchorCtr="0" compatLnSpc="1">
            <a:prstTxWarp prst="textNoShape">
              <a:avLst/>
            </a:prstTxWarp>
          </a:bodyPr>
          <a:lstStyle/>
          <a:p>
            <a:pPr defTabSz="965200">
              <a:spcBef>
                <a:spcPct val="0"/>
              </a:spcBef>
            </a:pPr>
            <a:r>
              <a:rPr lang="en-GB" smtClean="0">
                <a:latin typeface="Arial" charset="0"/>
              </a:rPr>
              <a:t>This is a predetermined divider slide and should not be modified.</a:t>
            </a:r>
            <a:endParaRPr lang="en-US" smtClean="0">
              <a:latin typeface="Arial" charset="0"/>
            </a:endParaRPr>
          </a:p>
          <a:p>
            <a:pPr defTabSz="965200">
              <a:spcBef>
                <a:spcPct val="0"/>
              </a:spcBef>
            </a:pPr>
            <a:endParaRPr lang="en-US" smtClean="0">
              <a:latin typeface="Arial" charset="0"/>
            </a:endParaRPr>
          </a:p>
        </p:txBody>
      </p:sp>
      <p:sp>
        <p:nvSpPr>
          <p:cNvPr id="411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08050" fontAlgn="base">
              <a:spcBef>
                <a:spcPct val="0"/>
              </a:spcBef>
              <a:spcAft>
                <a:spcPct val="0"/>
              </a:spcAft>
            </a:pPr>
            <a:fld id="{E4B12413-A7D2-46C8-ACA6-E6A5C2850541}" type="slidenum">
              <a:rPr lang="en-GB">
                <a:latin typeface="Arial" charset="0"/>
              </a:rPr>
              <a:pPr defTabSz="908050" fontAlgn="base">
                <a:spcBef>
                  <a:spcPct val="0"/>
                </a:spcBef>
                <a:spcAft>
                  <a:spcPct val="0"/>
                </a:spcAft>
              </a:pPr>
              <a:t>29</a:t>
            </a:fld>
            <a:endParaRPr lang="en-GB">
              <a:latin typeface="Arial" charset="0"/>
            </a:endParaRPr>
          </a:p>
        </p:txBody>
      </p:sp>
      <p:sp>
        <p:nvSpPr>
          <p:cNvPr id="411652"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08050" fontAlgn="base">
              <a:spcBef>
                <a:spcPct val="0"/>
              </a:spcBef>
              <a:spcAft>
                <a:spcPct val="0"/>
              </a:spcAft>
            </a:pPr>
            <a:fld id="{759A7122-1400-4D1D-9A68-2D561243A023}" type="datetime3">
              <a:rPr lang="en-GB">
                <a:latin typeface="Arial" charset="0"/>
              </a:rPr>
              <a:pPr defTabSz="908050" fontAlgn="base">
                <a:spcBef>
                  <a:spcPct val="0"/>
                </a:spcBef>
                <a:spcAft>
                  <a:spcPct val="0"/>
                </a:spcAft>
              </a:pPr>
              <a:t>22 December, 2015</a:t>
            </a:fld>
            <a:endParaRPr lang="en-GB">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Slide Image Placeholder 1"/>
          <p:cNvSpPr>
            <a:spLocks noGrp="1" noRot="1" noChangeAspect="1"/>
          </p:cNvSpPr>
          <p:nvPr>
            <p:ph type="sldImg"/>
          </p:nvPr>
        </p:nvSpPr>
        <p:spPr bwMode="auto">
          <a:noFill/>
          <a:ln>
            <a:solidFill>
              <a:srgbClr val="000000"/>
            </a:solidFill>
            <a:miter lim="800000"/>
            <a:headEnd/>
            <a:tailEnd/>
          </a:ln>
        </p:spPr>
      </p:sp>
      <p:sp>
        <p:nvSpPr>
          <p:cNvPr id="358402" name="Notes Placeholder 2"/>
          <p:cNvSpPr>
            <a:spLocks noGrp="1"/>
          </p:cNvSpPr>
          <p:nvPr>
            <p:ph type="body" idx="1"/>
          </p:nvPr>
        </p:nvSpPr>
        <p:spPr bwMode="auto">
          <a:noFill/>
        </p:spPr>
        <p:txBody>
          <a:bodyPr wrap="square" numCol="1" anchor="t" anchorCtr="0" compatLnSpc="1">
            <a:prstTxWarp prst="textNoShape">
              <a:avLst/>
            </a:prstTxWarp>
          </a:bodyPr>
          <a:lstStyle/>
          <a:p>
            <a:pPr defTabSz="965200">
              <a:spcBef>
                <a:spcPct val="0"/>
              </a:spcBef>
            </a:pPr>
            <a:r>
              <a:rPr lang="en-GB" smtClean="0">
                <a:latin typeface="Arial" charset="0"/>
              </a:rPr>
              <a:t>This is a predetermined divider slide and should not be modified.</a:t>
            </a:r>
            <a:endParaRPr lang="en-US" smtClean="0">
              <a:latin typeface="Arial" charset="0"/>
            </a:endParaRPr>
          </a:p>
          <a:p>
            <a:pPr defTabSz="965200">
              <a:spcBef>
                <a:spcPct val="0"/>
              </a:spcBef>
            </a:pPr>
            <a:endParaRPr lang="en-US" smtClean="0">
              <a:latin typeface="Arial" charset="0"/>
            </a:endParaRPr>
          </a:p>
        </p:txBody>
      </p:sp>
      <p:sp>
        <p:nvSpPr>
          <p:cNvPr id="3584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08050" fontAlgn="base">
              <a:spcBef>
                <a:spcPct val="0"/>
              </a:spcBef>
              <a:spcAft>
                <a:spcPct val="0"/>
              </a:spcAft>
            </a:pPr>
            <a:fld id="{EA5B076A-14FF-4C82-96F0-8EE271280523}" type="slidenum">
              <a:rPr lang="en-GB">
                <a:latin typeface="Arial" charset="0"/>
              </a:rPr>
              <a:pPr defTabSz="908050" fontAlgn="base">
                <a:spcBef>
                  <a:spcPct val="0"/>
                </a:spcBef>
                <a:spcAft>
                  <a:spcPct val="0"/>
                </a:spcAft>
              </a:pPr>
              <a:t>3</a:t>
            </a:fld>
            <a:endParaRPr lang="en-GB">
              <a:latin typeface="Arial" charset="0"/>
            </a:endParaRPr>
          </a:p>
        </p:txBody>
      </p:sp>
      <p:sp>
        <p:nvSpPr>
          <p:cNvPr id="358404"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08050" fontAlgn="base">
              <a:spcBef>
                <a:spcPct val="0"/>
              </a:spcBef>
              <a:spcAft>
                <a:spcPct val="0"/>
              </a:spcAft>
            </a:pPr>
            <a:fld id="{8124F404-3126-4822-B283-74E1F5A146AF}" type="datetime3">
              <a:rPr lang="en-GB">
                <a:latin typeface="Arial" charset="0"/>
              </a:rPr>
              <a:pPr defTabSz="908050" fontAlgn="base">
                <a:spcBef>
                  <a:spcPct val="0"/>
                </a:spcBef>
                <a:spcAft>
                  <a:spcPct val="0"/>
                </a:spcAft>
              </a:pPr>
              <a:t>22 December, 2015</a:t>
            </a:fld>
            <a:endParaRPr lang="en-GB">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7" name="Slide Image Placeholder 1"/>
          <p:cNvSpPr>
            <a:spLocks noGrp="1" noRot="1" noChangeAspect="1"/>
          </p:cNvSpPr>
          <p:nvPr>
            <p:ph type="sldImg"/>
          </p:nvPr>
        </p:nvSpPr>
        <p:spPr bwMode="auto">
          <a:noFill/>
          <a:ln>
            <a:solidFill>
              <a:srgbClr val="000000"/>
            </a:solidFill>
            <a:miter lim="800000"/>
            <a:headEnd/>
            <a:tailEnd/>
          </a:ln>
        </p:spPr>
      </p:sp>
      <p:sp>
        <p:nvSpPr>
          <p:cNvPr id="413698" name="Notes Placeholder 2"/>
          <p:cNvSpPr>
            <a:spLocks noGrp="1"/>
          </p:cNvSpPr>
          <p:nvPr>
            <p:ph type="body" idx="1"/>
          </p:nvPr>
        </p:nvSpPr>
        <p:spPr bwMode="auto">
          <a:noFill/>
        </p:spPr>
        <p:txBody>
          <a:bodyPr wrap="square" numCol="1" anchor="t" anchorCtr="0" compatLnSpc="1">
            <a:prstTxWarp prst="textNoShape">
              <a:avLst/>
            </a:prstTxWarp>
          </a:bodyPr>
          <a:lstStyle/>
          <a:p>
            <a:pPr defTabSz="965200">
              <a:spcBef>
                <a:spcPct val="0"/>
              </a:spcBef>
            </a:pPr>
            <a:r>
              <a:rPr lang="en-GB" smtClean="0">
                <a:latin typeface="Arial" charset="0"/>
              </a:rPr>
              <a:t>This is a predetermined divider slide and should not be modified.</a:t>
            </a:r>
            <a:endParaRPr lang="en-US" smtClean="0">
              <a:latin typeface="Arial" charset="0"/>
            </a:endParaRPr>
          </a:p>
          <a:p>
            <a:pPr defTabSz="965200">
              <a:spcBef>
                <a:spcPct val="0"/>
              </a:spcBef>
            </a:pPr>
            <a:endParaRPr lang="en-US" smtClean="0">
              <a:latin typeface="Arial" charset="0"/>
            </a:endParaRPr>
          </a:p>
        </p:txBody>
      </p:sp>
      <p:sp>
        <p:nvSpPr>
          <p:cNvPr id="413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08050" fontAlgn="base">
              <a:spcBef>
                <a:spcPct val="0"/>
              </a:spcBef>
              <a:spcAft>
                <a:spcPct val="0"/>
              </a:spcAft>
            </a:pPr>
            <a:fld id="{21774F79-C786-4511-8842-42D8D4798E04}" type="slidenum">
              <a:rPr lang="en-GB">
                <a:latin typeface="Arial" charset="0"/>
              </a:rPr>
              <a:pPr defTabSz="908050" fontAlgn="base">
                <a:spcBef>
                  <a:spcPct val="0"/>
                </a:spcBef>
                <a:spcAft>
                  <a:spcPct val="0"/>
                </a:spcAft>
              </a:pPr>
              <a:t>30</a:t>
            </a:fld>
            <a:endParaRPr lang="en-GB">
              <a:latin typeface="Arial" charset="0"/>
            </a:endParaRPr>
          </a:p>
        </p:txBody>
      </p:sp>
      <p:sp>
        <p:nvSpPr>
          <p:cNvPr id="413700"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08050" fontAlgn="base">
              <a:spcBef>
                <a:spcPct val="0"/>
              </a:spcBef>
              <a:spcAft>
                <a:spcPct val="0"/>
              </a:spcAft>
            </a:pPr>
            <a:fld id="{54018D0B-2BDE-4C7C-B965-3EB377D96CB8}" type="datetime3">
              <a:rPr lang="en-GB">
                <a:latin typeface="Arial" charset="0"/>
              </a:rPr>
              <a:pPr defTabSz="908050" fontAlgn="base">
                <a:spcBef>
                  <a:spcPct val="0"/>
                </a:spcBef>
                <a:spcAft>
                  <a:spcPct val="0"/>
                </a:spcAft>
              </a:pPr>
              <a:t>22 December, 2015</a:t>
            </a:fld>
            <a:endParaRPr lang="en-GB">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5" name="Slide Image Placeholder 1"/>
          <p:cNvSpPr>
            <a:spLocks noGrp="1" noRot="1" noChangeAspect="1"/>
          </p:cNvSpPr>
          <p:nvPr>
            <p:ph type="sldImg"/>
          </p:nvPr>
        </p:nvSpPr>
        <p:spPr bwMode="auto">
          <a:noFill/>
          <a:ln>
            <a:solidFill>
              <a:srgbClr val="000000"/>
            </a:solidFill>
            <a:miter lim="800000"/>
            <a:headEnd/>
            <a:tailEnd/>
          </a:ln>
        </p:spPr>
      </p:sp>
      <p:sp>
        <p:nvSpPr>
          <p:cNvPr id="415746" name="Notes Placeholder 2"/>
          <p:cNvSpPr>
            <a:spLocks noGrp="1"/>
          </p:cNvSpPr>
          <p:nvPr>
            <p:ph type="body" idx="1"/>
          </p:nvPr>
        </p:nvSpPr>
        <p:spPr bwMode="auto">
          <a:noFill/>
        </p:spPr>
        <p:txBody>
          <a:bodyPr wrap="square" numCol="1" anchor="t" anchorCtr="0" compatLnSpc="1">
            <a:prstTxWarp prst="textNoShape">
              <a:avLst/>
            </a:prstTxWarp>
          </a:bodyPr>
          <a:lstStyle/>
          <a:p>
            <a:pPr defTabSz="965200">
              <a:spcBef>
                <a:spcPct val="0"/>
              </a:spcBef>
            </a:pPr>
            <a:r>
              <a:rPr lang="en-GB" smtClean="0">
                <a:latin typeface="Arial" charset="0"/>
              </a:rPr>
              <a:t>This is a predetermined divider slide and should not be modified.</a:t>
            </a:r>
            <a:endParaRPr lang="en-US" smtClean="0">
              <a:latin typeface="Arial" charset="0"/>
            </a:endParaRPr>
          </a:p>
          <a:p>
            <a:pPr defTabSz="965200">
              <a:spcBef>
                <a:spcPct val="0"/>
              </a:spcBef>
            </a:pPr>
            <a:endParaRPr lang="en-US" smtClean="0">
              <a:latin typeface="Arial" charset="0"/>
            </a:endParaRPr>
          </a:p>
        </p:txBody>
      </p:sp>
      <p:sp>
        <p:nvSpPr>
          <p:cNvPr id="415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08050" fontAlgn="base">
              <a:spcBef>
                <a:spcPct val="0"/>
              </a:spcBef>
              <a:spcAft>
                <a:spcPct val="0"/>
              </a:spcAft>
            </a:pPr>
            <a:fld id="{022F9A5B-0CE5-4A94-AA0C-FC80A0E6E387}" type="slidenum">
              <a:rPr lang="en-GB">
                <a:latin typeface="Arial" charset="0"/>
              </a:rPr>
              <a:pPr defTabSz="908050" fontAlgn="base">
                <a:spcBef>
                  <a:spcPct val="0"/>
                </a:spcBef>
                <a:spcAft>
                  <a:spcPct val="0"/>
                </a:spcAft>
              </a:pPr>
              <a:t>31</a:t>
            </a:fld>
            <a:endParaRPr lang="en-GB">
              <a:latin typeface="Arial" charset="0"/>
            </a:endParaRPr>
          </a:p>
        </p:txBody>
      </p:sp>
      <p:sp>
        <p:nvSpPr>
          <p:cNvPr id="415748"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08050" fontAlgn="base">
              <a:spcBef>
                <a:spcPct val="0"/>
              </a:spcBef>
              <a:spcAft>
                <a:spcPct val="0"/>
              </a:spcAft>
            </a:pPr>
            <a:fld id="{0A5BB15D-A958-4348-92A3-62A7E9976E22}" type="datetime3">
              <a:rPr lang="en-GB">
                <a:latin typeface="Arial" charset="0"/>
              </a:rPr>
              <a:pPr defTabSz="908050" fontAlgn="base">
                <a:spcBef>
                  <a:spcPct val="0"/>
                </a:spcBef>
                <a:spcAft>
                  <a:spcPct val="0"/>
                </a:spcAft>
              </a:pPr>
              <a:t>22 December, 2015</a:t>
            </a:fld>
            <a:endParaRPr lang="en-GB">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Slide Image Placeholder 1"/>
          <p:cNvSpPr>
            <a:spLocks noGrp="1" noRot="1" noChangeAspect="1"/>
          </p:cNvSpPr>
          <p:nvPr>
            <p:ph type="sldImg"/>
          </p:nvPr>
        </p:nvSpPr>
        <p:spPr bwMode="auto">
          <a:noFill/>
          <a:ln>
            <a:solidFill>
              <a:srgbClr val="000000"/>
            </a:solidFill>
            <a:miter lim="800000"/>
            <a:headEnd/>
            <a:tailEnd/>
          </a:ln>
        </p:spPr>
      </p:sp>
      <p:sp>
        <p:nvSpPr>
          <p:cNvPr id="417794" name="Notes Placeholder 2"/>
          <p:cNvSpPr>
            <a:spLocks noGrp="1"/>
          </p:cNvSpPr>
          <p:nvPr>
            <p:ph type="body" idx="1"/>
          </p:nvPr>
        </p:nvSpPr>
        <p:spPr bwMode="auto">
          <a:noFill/>
        </p:spPr>
        <p:txBody>
          <a:bodyPr wrap="square" numCol="1" anchor="t" anchorCtr="0" compatLnSpc="1">
            <a:prstTxWarp prst="textNoShape">
              <a:avLst/>
            </a:prstTxWarp>
          </a:bodyPr>
          <a:lstStyle/>
          <a:p>
            <a:pPr defTabSz="965200">
              <a:spcBef>
                <a:spcPct val="0"/>
              </a:spcBef>
            </a:pPr>
            <a:r>
              <a:rPr lang="en-GB" smtClean="0">
                <a:latin typeface="Arial" charset="0"/>
              </a:rPr>
              <a:t>This is a predetermined divider slide and should not be modified.</a:t>
            </a:r>
            <a:endParaRPr lang="en-US" smtClean="0">
              <a:latin typeface="Arial" charset="0"/>
            </a:endParaRPr>
          </a:p>
          <a:p>
            <a:pPr defTabSz="965200">
              <a:spcBef>
                <a:spcPct val="0"/>
              </a:spcBef>
            </a:pPr>
            <a:endParaRPr lang="en-US" smtClean="0">
              <a:latin typeface="Arial" charset="0"/>
            </a:endParaRPr>
          </a:p>
        </p:txBody>
      </p:sp>
      <p:sp>
        <p:nvSpPr>
          <p:cNvPr id="417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08050" fontAlgn="base">
              <a:spcBef>
                <a:spcPct val="0"/>
              </a:spcBef>
              <a:spcAft>
                <a:spcPct val="0"/>
              </a:spcAft>
            </a:pPr>
            <a:fld id="{FDD36CFC-8B7C-4C01-B0A3-B099BD54A984}" type="slidenum">
              <a:rPr lang="en-GB">
                <a:latin typeface="Arial" charset="0"/>
              </a:rPr>
              <a:pPr defTabSz="908050" fontAlgn="base">
                <a:spcBef>
                  <a:spcPct val="0"/>
                </a:spcBef>
                <a:spcAft>
                  <a:spcPct val="0"/>
                </a:spcAft>
              </a:pPr>
              <a:t>32</a:t>
            </a:fld>
            <a:endParaRPr lang="en-GB">
              <a:latin typeface="Arial" charset="0"/>
            </a:endParaRPr>
          </a:p>
        </p:txBody>
      </p:sp>
      <p:sp>
        <p:nvSpPr>
          <p:cNvPr id="417796"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08050" fontAlgn="base">
              <a:spcBef>
                <a:spcPct val="0"/>
              </a:spcBef>
              <a:spcAft>
                <a:spcPct val="0"/>
              </a:spcAft>
            </a:pPr>
            <a:fld id="{247F4985-81F6-459B-B274-C917554DF285}" type="datetime3">
              <a:rPr lang="en-GB">
                <a:latin typeface="Arial" charset="0"/>
              </a:rPr>
              <a:pPr defTabSz="908050" fontAlgn="base">
                <a:spcBef>
                  <a:spcPct val="0"/>
                </a:spcBef>
                <a:spcAft>
                  <a:spcPct val="0"/>
                </a:spcAft>
              </a:pPr>
              <a:t>22 December, 2015</a:t>
            </a:fld>
            <a:endParaRPr lang="en-GB">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1" name="Slide Image Placeholder 1"/>
          <p:cNvSpPr>
            <a:spLocks noGrp="1" noRot="1" noChangeAspect="1"/>
          </p:cNvSpPr>
          <p:nvPr>
            <p:ph type="sldImg"/>
          </p:nvPr>
        </p:nvSpPr>
        <p:spPr bwMode="auto">
          <a:noFill/>
          <a:ln>
            <a:solidFill>
              <a:srgbClr val="000000"/>
            </a:solidFill>
            <a:miter lim="800000"/>
            <a:headEnd/>
            <a:tailEnd/>
          </a:ln>
        </p:spPr>
      </p:sp>
      <p:sp>
        <p:nvSpPr>
          <p:cNvPr id="419842" name="Notes Placeholder 2"/>
          <p:cNvSpPr>
            <a:spLocks noGrp="1"/>
          </p:cNvSpPr>
          <p:nvPr>
            <p:ph type="body" idx="1"/>
          </p:nvPr>
        </p:nvSpPr>
        <p:spPr bwMode="auto">
          <a:noFill/>
        </p:spPr>
        <p:txBody>
          <a:bodyPr wrap="square" numCol="1" anchor="t" anchorCtr="0" compatLnSpc="1">
            <a:prstTxWarp prst="textNoShape">
              <a:avLst/>
            </a:prstTxWarp>
          </a:bodyPr>
          <a:lstStyle/>
          <a:p>
            <a:pPr defTabSz="965200">
              <a:spcBef>
                <a:spcPct val="0"/>
              </a:spcBef>
            </a:pPr>
            <a:r>
              <a:rPr lang="en-GB" smtClean="0">
                <a:latin typeface="Arial" charset="0"/>
              </a:rPr>
              <a:t>This is a predetermined divider slide and should not be modified.</a:t>
            </a:r>
            <a:endParaRPr lang="en-US" smtClean="0">
              <a:latin typeface="Arial" charset="0"/>
            </a:endParaRPr>
          </a:p>
          <a:p>
            <a:pPr defTabSz="965200">
              <a:spcBef>
                <a:spcPct val="0"/>
              </a:spcBef>
            </a:pPr>
            <a:endParaRPr lang="en-US" smtClean="0">
              <a:latin typeface="Arial" charset="0"/>
            </a:endParaRPr>
          </a:p>
        </p:txBody>
      </p:sp>
      <p:sp>
        <p:nvSpPr>
          <p:cNvPr id="419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08050" fontAlgn="base">
              <a:spcBef>
                <a:spcPct val="0"/>
              </a:spcBef>
              <a:spcAft>
                <a:spcPct val="0"/>
              </a:spcAft>
            </a:pPr>
            <a:fld id="{A6D910A3-0C2C-4D9D-9E77-CF1A28572CD6}" type="slidenum">
              <a:rPr lang="en-GB">
                <a:latin typeface="Arial" charset="0"/>
              </a:rPr>
              <a:pPr defTabSz="908050" fontAlgn="base">
                <a:spcBef>
                  <a:spcPct val="0"/>
                </a:spcBef>
                <a:spcAft>
                  <a:spcPct val="0"/>
                </a:spcAft>
              </a:pPr>
              <a:t>33</a:t>
            </a:fld>
            <a:endParaRPr lang="en-GB">
              <a:latin typeface="Arial" charset="0"/>
            </a:endParaRPr>
          </a:p>
        </p:txBody>
      </p:sp>
      <p:sp>
        <p:nvSpPr>
          <p:cNvPr id="419844"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08050" fontAlgn="base">
              <a:spcBef>
                <a:spcPct val="0"/>
              </a:spcBef>
              <a:spcAft>
                <a:spcPct val="0"/>
              </a:spcAft>
            </a:pPr>
            <a:fld id="{07DE6C7A-3E3D-496E-8E9F-45CE94B375E5}" type="datetime3">
              <a:rPr lang="en-GB">
                <a:latin typeface="Arial" charset="0"/>
              </a:rPr>
              <a:pPr defTabSz="908050" fontAlgn="base">
                <a:spcBef>
                  <a:spcPct val="0"/>
                </a:spcBef>
                <a:spcAft>
                  <a:spcPct val="0"/>
                </a:spcAft>
              </a:pPr>
              <a:t>22 December, 2015</a:t>
            </a:fld>
            <a:endParaRPr lang="en-GB">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89" name="Slide Image Placeholder 1"/>
          <p:cNvSpPr>
            <a:spLocks noGrp="1" noRot="1" noChangeAspect="1"/>
          </p:cNvSpPr>
          <p:nvPr>
            <p:ph type="sldImg"/>
          </p:nvPr>
        </p:nvSpPr>
        <p:spPr bwMode="auto">
          <a:noFill/>
          <a:ln>
            <a:solidFill>
              <a:srgbClr val="000000"/>
            </a:solidFill>
            <a:miter lim="800000"/>
            <a:headEnd/>
            <a:tailEnd/>
          </a:ln>
        </p:spPr>
      </p:sp>
      <p:sp>
        <p:nvSpPr>
          <p:cNvPr id="421890" name="Notes Placeholder 2"/>
          <p:cNvSpPr>
            <a:spLocks noGrp="1"/>
          </p:cNvSpPr>
          <p:nvPr>
            <p:ph type="body" idx="1"/>
          </p:nvPr>
        </p:nvSpPr>
        <p:spPr bwMode="auto">
          <a:noFill/>
        </p:spPr>
        <p:txBody>
          <a:bodyPr wrap="square" numCol="1" anchor="t" anchorCtr="0" compatLnSpc="1">
            <a:prstTxWarp prst="textNoShape">
              <a:avLst/>
            </a:prstTxWarp>
          </a:bodyPr>
          <a:lstStyle/>
          <a:p>
            <a:pPr defTabSz="965200">
              <a:spcBef>
                <a:spcPct val="0"/>
              </a:spcBef>
            </a:pPr>
            <a:r>
              <a:rPr lang="en-GB" smtClean="0">
                <a:latin typeface="Arial" charset="0"/>
              </a:rPr>
              <a:t>This is a predetermined divider slide and should not be modified.</a:t>
            </a:r>
            <a:endParaRPr lang="en-US" smtClean="0">
              <a:latin typeface="Arial" charset="0"/>
            </a:endParaRPr>
          </a:p>
          <a:p>
            <a:pPr defTabSz="965200">
              <a:spcBef>
                <a:spcPct val="0"/>
              </a:spcBef>
            </a:pPr>
            <a:endParaRPr lang="en-US" smtClean="0">
              <a:latin typeface="Arial" charset="0"/>
            </a:endParaRPr>
          </a:p>
        </p:txBody>
      </p:sp>
      <p:sp>
        <p:nvSpPr>
          <p:cNvPr id="421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08050" fontAlgn="base">
              <a:spcBef>
                <a:spcPct val="0"/>
              </a:spcBef>
              <a:spcAft>
                <a:spcPct val="0"/>
              </a:spcAft>
            </a:pPr>
            <a:fld id="{FD0C6DA5-C604-472F-B691-905CD5B84A27}" type="slidenum">
              <a:rPr lang="en-GB">
                <a:latin typeface="Arial" charset="0"/>
              </a:rPr>
              <a:pPr defTabSz="908050" fontAlgn="base">
                <a:spcBef>
                  <a:spcPct val="0"/>
                </a:spcBef>
                <a:spcAft>
                  <a:spcPct val="0"/>
                </a:spcAft>
              </a:pPr>
              <a:t>34</a:t>
            </a:fld>
            <a:endParaRPr lang="en-GB">
              <a:latin typeface="Arial" charset="0"/>
            </a:endParaRPr>
          </a:p>
        </p:txBody>
      </p:sp>
      <p:sp>
        <p:nvSpPr>
          <p:cNvPr id="421892"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08050" fontAlgn="base">
              <a:spcBef>
                <a:spcPct val="0"/>
              </a:spcBef>
              <a:spcAft>
                <a:spcPct val="0"/>
              </a:spcAft>
            </a:pPr>
            <a:fld id="{07BFD3D5-A1F0-4F39-8352-B3131395A5C0}" type="datetime3">
              <a:rPr lang="en-GB">
                <a:latin typeface="Arial" charset="0"/>
              </a:rPr>
              <a:pPr defTabSz="908050" fontAlgn="base">
                <a:spcBef>
                  <a:spcPct val="0"/>
                </a:spcBef>
                <a:spcAft>
                  <a:spcPct val="0"/>
                </a:spcAft>
              </a:pPr>
              <a:t>22 December, 2015</a:t>
            </a:fld>
            <a:endParaRPr lang="en-GB">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7" name="Slide Image Placeholder 1"/>
          <p:cNvSpPr>
            <a:spLocks noGrp="1" noRot="1" noChangeAspect="1"/>
          </p:cNvSpPr>
          <p:nvPr>
            <p:ph type="sldImg"/>
          </p:nvPr>
        </p:nvSpPr>
        <p:spPr bwMode="auto">
          <a:noFill/>
          <a:ln>
            <a:solidFill>
              <a:srgbClr val="000000"/>
            </a:solidFill>
            <a:miter lim="800000"/>
            <a:headEnd/>
            <a:tailEnd/>
          </a:ln>
        </p:spPr>
      </p:sp>
      <p:sp>
        <p:nvSpPr>
          <p:cNvPr id="423938" name="Notes Placeholder 2"/>
          <p:cNvSpPr>
            <a:spLocks noGrp="1"/>
          </p:cNvSpPr>
          <p:nvPr>
            <p:ph type="body" idx="1"/>
          </p:nvPr>
        </p:nvSpPr>
        <p:spPr bwMode="auto">
          <a:noFill/>
        </p:spPr>
        <p:txBody>
          <a:bodyPr wrap="square" numCol="1" anchor="t" anchorCtr="0" compatLnSpc="1">
            <a:prstTxWarp prst="textNoShape">
              <a:avLst/>
            </a:prstTxWarp>
          </a:bodyPr>
          <a:lstStyle/>
          <a:p>
            <a:pPr defTabSz="965200">
              <a:spcBef>
                <a:spcPct val="0"/>
              </a:spcBef>
            </a:pPr>
            <a:r>
              <a:rPr lang="en-GB" smtClean="0">
                <a:latin typeface="Arial" charset="0"/>
              </a:rPr>
              <a:t>This is a predetermined divider slide and should not be modified.</a:t>
            </a:r>
            <a:endParaRPr lang="en-US" smtClean="0">
              <a:latin typeface="Arial" charset="0"/>
            </a:endParaRPr>
          </a:p>
          <a:p>
            <a:pPr defTabSz="965200">
              <a:spcBef>
                <a:spcPct val="0"/>
              </a:spcBef>
            </a:pPr>
            <a:endParaRPr lang="en-US" smtClean="0">
              <a:latin typeface="Arial" charset="0"/>
            </a:endParaRPr>
          </a:p>
        </p:txBody>
      </p:sp>
      <p:sp>
        <p:nvSpPr>
          <p:cNvPr id="423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08050" fontAlgn="base">
              <a:spcBef>
                <a:spcPct val="0"/>
              </a:spcBef>
              <a:spcAft>
                <a:spcPct val="0"/>
              </a:spcAft>
            </a:pPr>
            <a:fld id="{B2C94D9B-4F43-493D-8EF5-CF02A538254D}" type="slidenum">
              <a:rPr lang="en-GB">
                <a:latin typeface="Arial" charset="0"/>
              </a:rPr>
              <a:pPr defTabSz="908050" fontAlgn="base">
                <a:spcBef>
                  <a:spcPct val="0"/>
                </a:spcBef>
                <a:spcAft>
                  <a:spcPct val="0"/>
                </a:spcAft>
              </a:pPr>
              <a:t>35</a:t>
            </a:fld>
            <a:endParaRPr lang="en-GB">
              <a:latin typeface="Arial" charset="0"/>
            </a:endParaRPr>
          </a:p>
        </p:txBody>
      </p:sp>
      <p:sp>
        <p:nvSpPr>
          <p:cNvPr id="423940"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08050" fontAlgn="base">
              <a:spcBef>
                <a:spcPct val="0"/>
              </a:spcBef>
              <a:spcAft>
                <a:spcPct val="0"/>
              </a:spcAft>
            </a:pPr>
            <a:fld id="{3717757F-5BD1-4248-9707-6EB6FD0D005F}" type="datetime3">
              <a:rPr lang="en-GB">
                <a:latin typeface="Arial" charset="0"/>
              </a:rPr>
              <a:pPr defTabSz="908050" fontAlgn="base">
                <a:spcBef>
                  <a:spcPct val="0"/>
                </a:spcBef>
                <a:spcAft>
                  <a:spcPct val="0"/>
                </a:spcAft>
              </a:pPr>
              <a:t>22 December, 2015</a:t>
            </a:fld>
            <a:endParaRPr lang="en-GB">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5" name="Slide Image Placeholder 1"/>
          <p:cNvSpPr>
            <a:spLocks noGrp="1" noRot="1" noChangeAspect="1"/>
          </p:cNvSpPr>
          <p:nvPr>
            <p:ph type="sldImg"/>
          </p:nvPr>
        </p:nvSpPr>
        <p:spPr bwMode="auto">
          <a:noFill/>
          <a:ln>
            <a:solidFill>
              <a:srgbClr val="000000"/>
            </a:solidFill>
            <a:miter lim="800000"/>
            <a:headEnd/>
            <a:tailEnd/>
          </a:ln>
        </p:spPr>
      </p:sp>
      <p:sp>
        <p:nvSpPr>
          <p:cNvPr id="425986" name="Notes Placeholder 2"/>
          <p:cNvSpPr>
            <a:spLocks noGrp="1"/>
          </p:cNvSpPr>
          <p:nvPr>
            <p:ph type="body" idx="1"/>
          </p:nvPr>
        </p:nvSpPr>
        <p:spPr bwMode="auto">
          <a:noFill/>
        </p:spPr>
        <p:txBody>
          <a:bodyPr wrap="square" numCol="1" anchor="t" anchorCtr="0" compatLnSpc="1">
            <a:prstTxWarp prst="textNoShape">
              <a:avLst/>
            </a:prstTxWarp>
          </a:bodyPr>
          <a:lstStyle/>
          <a:p>
            <a:pPr defTabSz="965200">
              <a:spcBef>
                <a:spcPct val="0"/>
              </a:spcBef>
            </a:pPr>
            <a:r>
              <a:rPr lang="en-GB" smtClean="0">
                <a:latin typeface="Arial" charset="0"/>
              </a:rPr>
              <a:t>This is a predetermined divider slide and should not be modified.</a:t>
            </a:r>
            <a:endParaRPr lang="en-US" smtClean="0">
              <a:latin typeface="Arial" charset="0"/>
            </a:endParaRPr>
          </a:p>
          <a:p>
            <a:pPr defTabSz="965200">
              <a:spcBef>
                <a:spcPct val="0"/>
              </a:spcBef>
            </a:pPr>
            <a:endParaRPr lang="en-US" smtClean="0">
              <a:latin typeface="Arial" charset="0"/>
            </a:endParaRPr>
          </a:p>
        </p:txBody>
      </p:sp>
      <p:sp>
        <p:nvSpPr>
          <p:cNvPr id="425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08050" fontAlgn="base">
              <a:spcBef>
                <a:spcPct val="0"/>
              </a:spcBef>
              <a:spcAft>
                <a:spcPct val="0"/>
              </a:spcAft>
            </a:pPr>
            <a:fld id="{22321BF1-51F1-4998-85A8-AA7A39FECD5F}" type="slidenum">
              <a:rPr lang="en-GB">
                <a:latin typeface="Arial" charset="0"/>
              </a:rPr>
              <a:pPr defTabSz="908050" fontAlgn="base">
                <a:spcBef>
                  <a:spcPct val="0"/>
                </a:spcBef>
                <a:spcAft>
                  <a:spcPct val="0"/>
                </a:spcAft>
              </a:pPr>
              <a:t>36</a:t>
            </a:fld>
            <a:endParaRPr lang="en-GB">
              <a:latin typeface="Arial" charset="0"/>
            </a:endParaRPr>
          </a:p>
        </p:txBody>
      </p:sp>
      <p:sp>
        <p:nvSpPr>
          <p:cNvPr id="425988"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08050" fontAlgn="base">
              <a:spcBef>
                <a:spcPct val="0"/>
              </a:spcBef>
              <a:spcAft>
                <a:spcPct val="0"/>
              </a:spcAft>
            </a:pPr>
            <a:fld id="{8B21E22E-EF36-4E9B-925D-9AB16B3770BC}" type="datetime3">
              <a:rPr lang="en-GB">
                <a:latin typeface="Arial" charset="0"/>
              </a:rPr>
              <a:pPr defTabSz="908050" fontAlgn="base">
                <a:spcBef>
                  <a:spcPct val="0"/>
                </a:spcBef>
                <a:spcAft>
                  <a:spcPct val="0"/>
                </a:spcAft>
              </a:pPr>
              <a:t>22 December, 2015</a:t>
            </a:fld>
            <a:endParaRPr lang="en-GB">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3" name="Slide Image Placeholder 1"/>
          <p:cNvSpPr>
            <a:spLocks noGrp="1" noRot="1" noChangeAspect="1"/>
          </p:cNvSpPr>
          <p:nvPr>
            <p:ph type="sldImg"/>
          </p:nvPr>
        </p:nvSpPr>
        <p:spPr bwMode="auto">
          <a:noFill/>
          <a:ln>
            <a:solidFill>
              <a:srgbClr val="000000"/>
            </a:solidFill>
            <a:miter lim="800000"/>
            <a:headEnd/>
            <a:tailEnd/>
          </a:ln>
        </p:spPr>
      </p:sp>
      <p:sp>
        <p:nvSpPr>
          <p:cNvPr id="428034" name="Notes Placeholder 2"/>
          <p:cNvSpPr>
            <a:spLocks noGrp="1"/>
          </p:cNvSpPr>
          <p:nvPr>
            <p:ph type="body" idx="1"/>
          </p:nvPr>
        </p:nvSpPr>
        <p:spPr bwMode="auto">
          <a:noFill/>
        </p:spPr>
        <p:txBody>
          <a:bodyPr wrap="square" numCol="1" anchor="t" anchorCtr="0" compatLnSpc="1">
            <a:prstTxWarp prst="textNoShape">
              <a:avLst/>
            </a:prstTxWarp>
          </a:bodyPr>
          <a:lstStyle/>
          <a:p>
            <a:pPr defTabSz="965200">
              <a:spcBef>
                <a:spcPct val="0"/>
              </a:spcBef>
            </a:pPr>
            <a:r>
              <a:rPr lang="en-GB" smtClean="0">
                <a:latin typeface="Arial" charset="0"/>
              </a:rPr>
              <a:t>This is a predetermined divider slide and should not be modified.</a:t>
            </a:r>
            <a:endParaRPr lang="en-US" smtClean="0">
              <a:latin typeface="Arial" charset="0"/>
            </a:endParaRPr>
          </a:p>
          <a:p>
            <a:pPr defTabSz="965200">
              <a:spcBef>
                <a:spcPct val="0"/>
              </a:spcBef>
            </a:pPr>
            <a:endParaRPr lang="en-US" smtClean="0">
              <a:latin typeface="Arial" charset="0"/>
            </a:endParaRPr>
          </a:p>
        </p:txBody>
      </p:sp>
      <p:sp>
        <p:nvSpPr>
          <p:cNvPr id="428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08050" fontAlgn="base">
              <a:spcBef>
                <a:spcPct val="0"/>
              </a:spcBef>
              <a:spcAft>
                <a:spcPct val="0"/>
              </a:spcAft>
            </a:pPr>
            <a:fld id="{0D8E6A41-EBFB-422F-A253-19495E9E9D42}" type="slidenum">
              <a:rPr lang="en-GB">
                <a:latin typeface="Arial" charset="0"/>
              </a:rPr>
              <a:pPr defTabSz="908050" fontAlgn="base">
                <a:spcBef>
                  <a:spcPct val="0"/>
                </a:spcBef>
                <a:spcAft>
                  <a:spcPct val="0"/>
                </a:spcAft>
              </a:pPr>
              <a:t>37</a:t>
            </a:fld>
            <a:endParaRPr lang="en-GB">
              <a:latin typeface="Arial" charset="0"/>
            </a:endParaRPr>
          </a:p>
        </p:txBody>
      </p:sp>
      <p:sp>
        <p:nvSpPr>
          <p:cNvPr id="428036"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08050" fontAlgn="base">
              <a:spcBef>
                <a:spcPct val="0"/>
              </a:spcBef>
              <a:spcAft>
                <a:spcPct val="0"/>
              </a:spcAft>
            </a:pPr>
            <a:fld id="{A9B20D32-F6AE-491C-842E-793C8DF4911B}" type="datetime3">
              <a:rPr lang="en-GB">
                <a:latin typeface="Arial" charset="0"/>
              </a:rPr>
              <a:pPr defTabSz="908050" fontAlgn="base">
                <a:spcBef>
                  <a:spcPct val="0"/>
                </a:spcBef>
                <a:spcAft>
                  <a:spcPct val="0"/>
                </a:spcAft>
              </a:pPr>
              <a:t>22 December, 2015</a:t>
            </a:fld>
            <a:endParaRPr lang="en-GB">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1" name="Slide Image Placeholder 1"/>
          <p:cNvSpPr>
            <a:spLocks noGrp="1" noRot="1" noChangeAspect="1"/>
          </p:cNvSpPr>
          <p:nvPr>
            <p:ph type="sldImg"/>
          </p:nvPr>
        </p:nvSpPr>
        <p:spPr bwMode="auto">
          <a:noFill/>
          <a:ln>
            <a:solidFill>
              <a:srgbClr val="000000"/>
            </a:solidFill>
            <a:miter lim="800000"/>
            <a:headEnd/>
            <a:tailEnd/>
          </a:ln>
        </p:spPr>
      </p:sp>
      <p:sp>
        <p:nvSpPr>
          <p:cNvPr id="430082" name="Notes Placeholder 2"/>
          <p:cNvSpPr>
            <a:spLocks noGrp="1"/>
          </p:cNvSpPr>
          <p:nvPr>
            <p:ph type="body" idx="1"/>
          </p:nvPr>
        </p:nvSpPr>
        <p:spPr bwMode="auto">
          <a:noFill/>
        </p:spPr>
        <p:txBody>
          <a:bodyPr wrap="square" numCol="1" anchor="t" anchorCtr="0" compatLnSpc="1">
            <a:prstTxWarp prst="textNoShape">
              <a:avLst/>
            </a:prstTxWarp>
          </a:bodyPr>
          <a:lstStyle/>
          <a:p>
            <a:pPr defTabSz="965200">
              <a:spcBef>
                <a:spcPct val="0"/>
              </a:spcBef>
            </a:pPr>
            <a:r>
              <a:rPr lang="en-GB" smtClean="0">
                <a:latin typeface="Arial" charset="0"/>
              </a:rPr>
              <a:t>This is a predetermined divider slide and should not be modified.</a:t>
            </a:r>
            <a:endParaRPr lang="en-US" smtClean="0">
              <a:latin typeface="Arial" charset="0"/>
            </a:endParaRPr>
          </a:p>
          <a:p>
            <a:pPr defTabSz="965200">
              <a:spcBef>
                <a:spcPct val="0"/>
              </a:spcBef>
            </a:pPr>
            <a:endParaRPr lang="en-US" smtClean="0">
              <a:latin typeface="Arial" charset="0"/>
            </a:endParaRPr>
          </a:p>
        </p:txBody>
      </p:sp>
      <p:sp>
        <p:nvSpPr>
          <p:cNvPr id="430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08050" fontAlgn="base">
              <a:spcBef>
                <a:spcPct val="0"/>
              </a:spcBef>
              <a:spcAft>
                <a:spcPct val="0"/>
              </a:spcAft>
            </a:pPr>
            <a:fld id="{D76EFF61-C9A9-4814-A38A-223BBA927958}" type="slidenum">
              <a:rPr lang="en-GB">
                <a:latin typeface="Arial" charset="0"/>
              </a:rPr>
              <a:pPr defTabSz="908050" fontAlgn="base">
                <a:spcBef>
                  <a:spcPct val="0"/>
                </a:spcBef>
                <a:spcAft>
                  <a:spcPct val="0"/>
                </a:spcAft>
              </a:pPr>
              <a:t>38</a:t>
            </a:fld>
            <a:endParaRPr lang="en-GB">
              <a:latin typeface="Arial" charset="0"/>
            </a:endParaRPr>
          </a:p>
        </p:txBody>
      </p:sp>
      <p:sp>
        <p:nvSpPr>
          <p:cNvPr id="430084"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08050" fontAlgn="base">
              <a:spcBef>
                <a:spcPct val="0"/>
              </a:spcBef>
              <a:spcAft>
                <a:spcPct val="0"/>
              </a:spcAft>
            </a:pPr>
            <a:fld id="{0FB8A43F-30AD-440F-BBF1-6A59CFEC6E5C}" type="datetime3">
              <a:rPr lang="en-GB">
                <a:latin typeface="Arial" charset="0"/>
              </a:rPr>
              <a:pPr defTabSz="908050" fontAlgn="base">
                <a:spcBef>
                  <a:spcPct val="0"/>
                </a:spcBef>
                <a:spcAft>
                  <a:spcPct val="0"/>
                </a:spcAft>
              </a:pPr>
              <a:t>22 December, 2015</a:t>
            </a:fld>
            <a:endParaRPr lang="en-GB">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p:cNvSpPr>
          <p:nvPr>
            <p:ph type="dt" sz="quarter" idx="1"/>
          </p:nvPr>
        </p:nvSpPr>
        <p:spPr>
          <a:xfrm>
            <a:off x="0" y="0"/>
            <a:ext cx="0" cy="0"/>
          </a:xfrm>
        </p:spPr>
        <p:txBody>
          <a:bodyPr wrap="square" lIns="89308" tIns="44655" rIns="89308" bIns="44655" anchor="t"/>
          <a:lstStyle/>
          <a:p>
            <a:pPr algn="l">
              <a:defRPr/>
            </a:pPr>
            <a:fld id="{3DD13F8E-DE2D-4D60-9FA2-03113AF51A9F}" type="datetime1">
              <a:rPr lang="es-ES" sz="1100">
                <a:solidFill>
                  <a:srgbClr val="010024"/>
                </a:solidFill>
                <a:latin typeface="EYInterstate Regular" pitchFamily="18"/>
                <a:ea typeface="+mn-ea" pitchFamily="2"/>
                <a:cs typeface="+mn-cs" pitchFamily="2"/>
              </a:rPr>
              <a:pPr algn="l">
                <a:defRPr/>
              </a:pPr>
              <a:t>22/12/2015</a:t>
            </a:fld>
            <a:endParaRPr lang="es-ES" sz="1100" dirty="0">
              <a:solidFill>
                <a:srgbClr val="010024"/>
              </a:solidFill>
              <a:latin typeface="EYInterstate Regular" pitchFamily="18"/>
              <a:ea typeface="+mn-ea" pitchFamily="2"/>
              <a:cs typeface="+mn-cs" pitchFamily="2"/>
            </a:endParaRPr>
          </a:p>
        </p:txBody>
      </p:sp>
      <p:sp>
        <p:nvSpPr>
          <p:cNvPr id="3" name="Slide Image Placeholder 2"/>
          <p:cNvSpPr>
            <a:spLocks noGrp="1" noRot="1" noChangeAspect="1" noResize="1"/>
          </p:cNvSpPr>
          <p:nvPr>
            <p:ph type="sldImg"/>
          </p:nvPr>
        </p:nvSpPr>
        <p:spPr>
          <a:xfrm>
            <a:off x="0" y="0"/>
            <a:ext cx="0" cy="0"/>
          </a:xfrm>
          <a:solidFill>
            <a:schemeClr val="accent1"/>
          </a:solidFill>
          <a:ln w="25400">
            <a:solidFill>
              <a:schemeClr val="accent1">
                <a:shade val="50000"/>
              </a:schemeClr>
            </a:solidFill>
          </a:ln>
        </p:spPr>
      </p:sp>
      <p:sp>
        <p:nvSpPr>
          <p:cNvPr id="432131" name="Rectangle 3"/>
          <p:cNvSpPr>
            <a:spLocks noGrp="1"/>
          </p:cNvSpPr>
          <p:nvPr>
            <p:ph type="body" sz="quarter" idx="1"/>
          </p:nvPr>
        </p:nvSpPr>
        <p:spPr bwMode="auto">
          <a:xfrm>
            <a:off x="0" y="0"/>
            <a:ext cx="0" cy="0"/>
          </a:xfrm>
          <a:noFill/>
        </p:spPr>
        <p:txBody>
          <a:bodyPr wrap="square" lIns="89308" tIns="44655" rIns="89308" bIns="44655" numCol="1" anchor="t" anchorCtr="0" compatLnSpc="1">
            <a:prstTxWarp prst="textNoShape">
              <a:avLst/>
            </a:prstTxWarp>
          </a:bodyPr>
          <a:lstStyle/>
          <a:p>
            <a:pPr>
              <a:spcBef>
                <a:spcPct val="0"/>
              </a:spcBef>
            </a:pPr>
            <a:endParaRPr lang="es-E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Slide Image Placeholder 1"/>
          <p:cNvSpPr>
            <a:spLocks noGrp="1" noRot="1" noChangeAspect="1"/>
          </p:cNvSpPr>
          <p:nvPr>
            <p:ph type="sldImg"/>
          </p:nvPr>
        </p:nvSpPr>
        <p:spPr bwMode="auto">
          <a:noFill/>
          <a:ln>
            <a:solidFill>
              <a:srgbClr val="000000"/>
            </a:solidFill>
            <a:miter lim="800000"/>
            <a:headEnd/>
            <a:tailEnd/>
          </a:ln>
        </p:spPr>
      </p:sp>
      <p:sp>
        <p:nvSpPr>
          <p:cNvPr id="360450" name="Notes Placeholder 2"/>
          <p:cNvSpPr>
            <a:spLocks noGrp="1"/>
          </p:cNvSpPr>
          <p:nvPr>
            <p:ph type="body" idx="1"/>
          </p:nvPr>
        </p:nvSpPr>
        <p:spPr bwMode="auto">
          <a:noFill/>
        </p:spPr>
        <p:txBody>
          <a:bodyPr wrap="square" numCol="1" anchor="t" anchorCtr="0" compatLnSpc="1">
            <a:prstTxWarp prst="textNoShape">
              <a:avLst/>
            </a:prstTxWarp>
          </a:bodyPr>
          <a:lstStyle/>
          <a:p>
            <a:pPr defTabSz="965200">
              <a:spcBef>
                <a:spcPct val="0"/>
              </a:spcBef>
            </a:pPr>
            <a:r>
              <a:rPr lang="en-GB" smtClean="0">
                <a:latin typeface="Arial" charset="0"/>
              </a:rPr>
              <a:t>This is a predetermined divider slide and should not be modified.</a:t>
            </a:r>
            <a:endParaRPr lang="en-US" smtClean="0">
              <a:latin typeface="Arial" charset="0"/>
            </a:endParaRPr>
          </a:p>
          <a:p>
            <a:pPr defTabSz="965200">
              <a:spcBef>
                <a:spcPct val="0"/>
              </a:spcBef>
            </a:pPr>
            <a:endParaRPr lang="en-US" smtClean="0">
              <a:latin typeface="Arial" charset="0"/>
            </a:endParaRPr>
          </a:p>
        </p:txBody>
      </p:sp>
      <p:sp>
        <p:nvSpPr>
          <p:cNvPr id="3604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08050" fontAlgn="base">
              <a:spcBef>
                <a:spcPct val="0"/>
              </a:spcBef>
              <a:spcAft>
                <a:spcPct val="0"/>
              </a:spcAft>
            </a:pPr>
            <a:fld id="{749AECE7-0460-4AF4-8E61-22CED934E7C1}" type="slidenum">
              <a:rPr lang="en-GB">
                <a:latin typeface="Arial" charset="0"/>
              </a:rPr>
              <a:pPr defTabSz="908050" fontAlgn="base">
                <a:spcBef>
                  <a:spcPct val="0"/>
                </a:spcBef>
                <a:spcAft>
                  <a:spcPct val="0"/>
                </a:spcAft>
              </a:pPr>
              <a:t>4</a:t>
            </a:fld>
            <a:endParaRPr lang="en-GB">
              <a:latin typeface="Arial" charset="0"/>
            </a:endParaRPr>
          </a:p>
        </p:txBody>
      </p:sp>
      <p:sp>
        <p:nvSpPr>
          <p:cNvPr id="360452"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08050" fontAlgn="base">
              <a:spcBef>
                <a:spcPct val="0"/>
              </a:spcBef>
              <a:spcAft>
                <a:spcPct val="0"/>
              </a:spcAft>
            </a:pPr>
            <a:fld id="{F75E79B8-E4E1-412F-9D96-11EB3B51BEAF}" type="datetime3">
              <a:rPr lang="en-GB">
                <a:latin typeface="Arial" charset="0"/>
              </a:rPr>
              <a:pPr defTabSz="908050" fontAlgn="base">
                <a:spcBef>
                  <a:spcPct val="0"/>
                </a:spcBef>
                <a:spcAft>
                  <a:spcPct val="0"/>
                </a:spcAft>
              </a:pPr>
              <a:t>22 December, 2015</a:t>
            </a:fld>
            <a:endParaRPr lang="en-GB">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Slide Image Placeholder 1"/>
          <p:cNvSpPr>
            <a:spLocks noGrp="1" noRot="1" noChangeAspect="1"/>
          </p:cNvSpPr>
          <p:nvPr>
            <p:ph type="sldImg"/>
          </p:nvPr>
        </p:nvSpPr>
        <p:spPr bwMode="auto">
          <a:noFill/>
          <a:ln>
            <a:solidFill>
              <a:srgbClr val="000000"/>
            </a:solidFill>
            <a:miter lim="800000"/>
            <a:headEnd/>
            <a:tailEnd/>
          </a:ln>
        </p:spPr>
      </p:sp>
      <p:sp>
        <p:nvSpPr>
          <p:cNvPr id="362498" name="Notes Placeholder 2"/>
          <p:cNvSpPr>
            <a:spLocks noGrp="1"/>
          </p:cNvSpPr>
          <p:nvPr>
            <p:ph type="body" idx="1"/>
          </p:nvPr>
        </p:nvSpPr>
        <p:spPr bwMode="auto">
          <a:noFill/>
        </p:spPr>
        <p:txBody>
          <a:bodyPr wrap="square" numCol="1" anchor="t" anchorCtr="0" compatLnSpc="1">
            <a:prstTxWarp prst="textNoShape">
              <a:avLst/>
            </a:prstTxWarp>
          </a:bodyPr>
          <a:lstStyle/>
          <a:p>
            <a:pPr defTabSz="965200">
              <a:spcBef>
                <a:spcPct val="0"/>
              </a:spcBef>
            </a:pPr>
            <a:r>
              <a:rPr lang="en-GB" smtClean="0">
                <a:latin typeface="Arial" charset="0"/>
              </a:rPr>
              <a:t>This is a predetermined divider slide and should not be modified.</a:t>
            </a:r>
            <a:endParaRPr lang="en-US" smtClean="0">
              <a:latin typeface="Arial" charset="0"/>
            </a:endParaRPr>
          </a:p>
          <a:p>
            <a:pPr defTabSz="965200">
              <a:spcBef>
                <a:spcPct val="0"/>
              </a:spcBef>
            </a:pPr>
            <a:endParaRPr lang="en-US" smtClean="0">
              <a:latin typeface="Arial" charset="0"/>
            </a:endParaRPr>
          </a:p>
        </p:txBody>
      </p:sp>
      <p:sp>
        <p:nvSpPr>
          <p:cNvPr id="3624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08050" fontAlgn="base">
              <a:spcBef>
                <a:spcPct val="0"/>
              </a:spcBef>
              <a:spcAft>
                <a:spcPct val="0"/>
              </a:spcAft>
            </a:pPr>
            <a:fld id="{0D920672-09B0-48AB-98CE-53D08789930F}" type="slidenum">
              <a:rPr lang="en-GB">
                <a:latin typeface="Arial" charset="0"/>
              </a:rPr>
              <a:pPr defTabSz="908050" fontAlgn="base">
                <a:spcBef>
                  <a:spcPct val="0"/>
                </a:spcBef>
                <a:spcAft>
                  <a:spcPct val="0"/>
                </a:spcAft>
              </a:pPr>
              <a:t>5</a:t>
            </a:fld>
            <a:endParaRPr lang="en-GB">
              <a:latin typeface="Arial" charset="0"/>
            </a:endParaRPr>
          </a:p>
        </p:txBody>
      </p:sp>
      <p:sp>
        <p:nvSpPr>
          <p:cNvPr id="362500"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08050" fontAlgn="base">
              <a:spcBef>
                <a:spcPct val="0"/>
              </a:spcBef>
              <a:spcAft>
                <a:spcPct val="0"/>
              </a:spcAft>
            </a:pPr>
            <a:fld id="{CCBA29DB-063B-4FA7-89C1-28F94502A19D}" type="datetime3">
              <a:rPr lang="en-GB">
                <a:latin typeface="Arial" charset="0"/>
              </a:rPr>
              <a:pPr defTabSz="908050" fontAlgn="base">
                <a:spcBef>
                  <a:spcPct val="0"/>
                </a:spcBef>
                <a:spcAft>
                  <a:spcPct val="0"/>
                </a:spcAft>
              </a:pPr>
              <a:t>22 December, 2015</a:t>
            </a:fld>
            <a:endParaRPr lang="en-GB">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5" name="Slide Image Placeholder 1"/>
          <p:cNvSpPr>
            <a:spLocks noGrp="1" noRot="1" noChangeAspect="1"/>
          </p:cNvSpPr>
          <p:nvPr>
            <p:ph type="sldImg"/>
          </p:nvPr>
        </p:nvSpPr>
        <p:spPr bwMode="auto">
          <a:noFill/>
          <a:ln>
            <a:solidFill>
              <a:srgbClr val="000000"/>
            </a:solidFill>
            <a:miter lim="800000"/>
            <a:headEnd/>
            <a:tailEnd/>
          </a:ln>
        </p:spPr>
      </p:sp>
      <p:sp>
        <p:nvSpPr>
          <p:cNvPr id="364546" name="Notes Placeholder 2"/>
          <p:cNvSpPr>
            <a:spLocks noGrp="1"/>
          </p:cNvSpPr>
          <p:nvPr>
            <p:ph type="body" idx="1"/>
          </p:nvPr>
        </p:nvSpPr>
        <p:spPr bwMode="auto">
          <a:noFill/>
        </p:spPr>
        <p:txBody>
          <a:bodyPr wrap="square" numCol="1" anchor="t" anchorCtr="0" compatLnSpc="1">
            <a:prstTxWarp prst="textNoShape">
              <a:avLst/>
            </a:prstTxWarp>
          </a:bodyPr>
          <a:lstStyle/>
          <a:p>
            <a:pPr defTabSz="965200">
              <a:spcBef>
                <a:spcPct val="0"/>
              </a:spcBef>
            </a:pPr>
            <a:r>
              <a:rPr lang="en-GB" smtClean="0">
                <a:latin typeface="Arial" charset="0"/>
              </a:rPr>
              <a:t>This is a predetermined divider slide and should not be modified.</a:t>
            </a:r>
            <a:endParaRPr lang="en-US" smtClean="0">
              <a:latin typeface="Arial" charset="0"/>
            </a:endParaRPr>
          </a:p>
          <a:p>
            <a:pPr defTabSz="965200">
              <a:spcBef>
                <a:spcPct val="0"/>
              </a:spcBef>
            </a:pPr>
            <a:endParaRPr lang="en-US" smtClean="0">
              <a:latin typeface="Arial" charset="0"/>
            </a:endParaRPr>
          </a:p>
        </p:txBody>
      </p:sp>
      <p:sp>
        <p:nvSpPr>
          <p:cNvPr id="3645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08050" fontAlgn="base">
              <a:spcBef>
                <a:spcPct val="0"/>
              </a:spcBef>
              <a:spcAft>
                <a:spcPct val="0"/>
              </a:spcAft>
            </a:pPr>
            <a:fld id="{DC7F3596-279B-4C23-8D7D-CC9B70E51527}" type="slidenum">
              <a:rPr lang="en-GB">
                <a:latin typeface="Arial" charset="0"/>
              </a:rPr>
              <a:pPr defTabSz="908050" fontAlgn="base">
                <a:spcBef>
                  <a:spcPct val="0"/>
                </a:spcBef>
                <a:spcAft>
                  <a:spcPct val="0"/>
                </a:spcAft>
              </a:pPr>
              <a:t>6</a:t>
            </a:fld>
            <a:endParaRPr lang="en-GB">
              <a:latin typeface="Arial" charset="0"/>
            </a:endParaRPr>
          </a:p>
        </p:txBody>
      </p:sp>
      <p:sp>
        <p:nvSpPr>
          <p:cNvPr id="364548"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08050" fontAlgn="base">
              <a:spcBef>
                <a:spcPct val="0"/>
              </a:spcBef>
              <a:spcAft>
                <a:spcPct val="0"/>
              </a:spcAft>
            </a:pPr>
            <a:fld id="{46ECE5EA-B521-4C80-A607-7030DE72B343}" type="datetime3">
              <a:rPr lang="en-GB">
                <a:latin typeface="Arial" charset="0"/>
              </a:rPr>
              <a:pPr defTabSz="908050" fontAlgn="base">
                <a:spcBef>
                  <a:spcPct val="0"/>
                </a:spcBef>
                <a:spcAft>
                  <a:spcPct val="0"/>
                </a:spcAft>
              </a:pPr>
              <a:t>22 December, 2015</a:t>
            </a:fld>
            <a:endParaRPr lang="en-GB">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Slide Image Placeholder 1"/>
          <p:cNvSpPr>
            <a:spLocks noGrp="1" noRot="1" noChangeAspect="1"/>
          </p:cNvSpPr>
          <p:nvPr>
            <p:ph type="sldImg"/>
          </p:nvPr>
        </p:nvSpPr>
        <p:spPr bwMode="auto">
          <a:noFill/>
          <a:ln>
            <a:solidFill>
              <a:srgbClr val="000000"/>
            </a:solidFill>
            <a:miter lim="800000"/>
            <a:headEnd/>
            <a:tailEnd/>
          </a:ln>
        </p:spPr>
      </p:sp>
      <p:sp>
        <p:nvSpPr>
          <p:cNvPr id="366594" name="Notes Placeholder 2"/>
          <p:cNvSpPr>
            <a:spLocks noGrp="1"/>
          </p:cNvSpPr>
          <p:nvPr>
            <p:ph type="body" idx="1"/>
          </p:nvPr>
        </p:nvSpPr>
        <p:spPr bwMode="auto">
          <a:noFill/>
        </p:spPr>
        <p:txBody>
          <a:bodyPr wrap="square" numCol="1" anchor="t" anchorCtr="0" compatLnSpc="1">
            <a:prstTxWarp prst="textNoShape">
              <a:avLst/>
            </a:prstTxWarp>
          </a:bodyPr>
          <a:lstStyle/>
          <a:p>
            <a:pPr defTabSz="965200">
              <a:spcBef>
                <a:spcPct val="0"/>
              </a:spcBef>
            </a:pPr>
            <a:r>
              <a:rPr lang="en-GB" smtClean="0">
                <a:latin typeface="Arial" charset="0"/>
              </a:rPr>
              <a:t>This is a predetermined divider slide and should not be modified.</a:t>
            </a:r>
            <a:endParaRPr lang="en-US" smtClean="0">
              <a:latin typeface="Arial" charset="0"/>
            </a:endParaRPr>
          </a:p>
          <a:p>
            <a:pPr defTabSz="965200">
              <a:spcBef>
                <a:spcPct val="0"/>
              </a:spcBef>
            </a:pPr>
            <a:endParaRPr lang="en-US" smtClean="0">
              <a:latin typeface="Arial" charset="0"/>
            </a:endParaRPr>
          </a:p>
        </p:txBody>
      </p:sp>
      <p:sp>
        <p:nvSpPr>
          <p:cNvPr id="3665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08050" fontAlgn="base">
              <a:spcBef>
                <a:spcPct val="0"/>
              </a:spcBef>
              <a:spcAft>
                <a:spcPct val="0"/>
              </a:spcAft>
            </a:pPr>
            <a:fld id="{6F49DBD5-3887-441A-B5EA-B47F1EC3E6CF}" type="slidenum">
              <a:rPr lang="en-GB">
                <a:latin typeface="Arial" charset="0"/>
              </a:rPr>
              <a:pPr defTabSz="908050" fontAlgn="base">
                <a:spcBef>
                  <a:spcPct val="0"/>
                </a:spcBef>
                <a:spcAft>
                  <a:spcPct val="0"/>
                </a:spcAft>
              </a:pPr>
              <a:t>7</a:t>
            </a:fld>
            <a:endParaRPr lang="en-GB">
              <a:latin typeface="Arial" charset="0"/>
            </a:endParaRPr>
          </a:p>
        </p:txBody>
      </p:sp>
      <p:sp>
        <p:nvSpPr>
          <p:cNvPr id="366596"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08050" fontAlgn="base">
              <a:spcBef>
                <a:spcPct val="0"/>
              </a:spcBef>
              <a:spcAft>
                <a:spcPct val="0"/>
              </a:spcAft>
            </a:pPr>
            <a:fld id="{7D2A11D0-2D0C-4601-9AD3-C27090C55EEC}" type="datetime3">
              <a:rPr lang="en-GB">
                <a:latin typeface="Arial" charset="0"/>
              </a:rPr>
              <a:pPr defTabSz="908050" fontAlgn="base">
                <a:spcBef>
                  <a:spcPct val="0"/>
                </a:spcBef>
                <a:spcAft>
                  <a:spcPct val="0"/>
                </a:spcAft>
              </a:pPr>
              <a:t>22 December, 2015</a:t>
            </a:fld>
            <a:endParaRPr lang="en-GB">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1" name="Slide Image Placeholder 1"/>
          <p:cNvSpPr>
            <a:spLocks noGrp="1" noRot="1" noChangeAspect="1"/>
          </p:cNvSpPr>
          <p:nvPr>
            <p:ph type="sldImg"/>
          </p:nvPr>
        </p:nvSpPr>
        <p:spPr bwMode="auto">
          <a:noFill/>
          <a:ln>
            <a:solidFill>
              <a:srgbClr val="000000"/>
            </a:solidFill>
            <a:miter lim="800000"/>
            <a:headEnd/>
            <a:tailEnd/>
          </a:ln>
        </p:spPr>
      </p:sp>
      <p:sp>
        <p:nvSpPr>
          <p:cNvPr id="368642" name="Notes Placeholder 2"/>
          <p:cNvSpPr>
            <a:spLocks noGrp="1"/>
          </p:cNvSpPr>
          <p:nvPr>
            <p:ph type="body" idx="1"/>
          </p:nvPr>
        </p:nvSpPr>
        <p:spPr bwMode="auto">
          <a:noFill/>
        </p:spPr>
        <p:txBody>
          <a:bodyPr wrap="square" numCol="1" anchor="t" anchorCtr="0" compatLnSpc="1">
            <a:prstTxWarp prst="textNoShape">
              <a:avLst/>
            </a:prstTxWarp>
          </a:bodyPr>
          <a:lstStyle/>
          <a:p>
            <a:pPr defTabSz="965200">
              <a:spcBef>
                <a:spcPct val="0"/>
              </a:spcBef>
            </a:pPr>
            <a:r>
              <a:rPr lang="en-GB" smtClean="0">
                <a:latin typeface="Arial" charset="0"/>
              </a:rPr>
              <a:t>This is a predetermined divider slide and should not be modified.</a:t>
            </a:r>
            <a:endParaRPr lang="en-US" smtClean="0">
              <a:latin typeface="Arial" charset="0"/>
            </a:endParaRPr>
          </a:p>
          <a:p>
            <a:pPr defTabSz="965200">
              <a:spcBef>
                <a:spcPct val="0"/>
              </a:spcBef>
            </a:pPr>
            <a:endParaRPr lang="en-US" smtClean="0">
              <a:latin typeface="Arial" charset="0"/>
            </a:endParaRPr>
          </a:p>
        </p:txBody>
      </p:sp>
      <p:sp>
        <p:nvSpPr>
          <p:cNvPr id="3686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08050" fontAlgn="base">
              <a:spcBef>
                <a:spcPct val="0"/>
              </a:spcBef>
              <a:spcAft>
                <a:spcPct val="0"/>
              </a:spcAft>
            </a:pPr>
            <a:fld id="{AC483A5C-07BD-4182-8218-D3D4C5794EDE}" type="slidenum">
              <a:rPr lang="en-GB">
                <a:latin typeface="Arial" charset="0"/>
              </a:rPr>
              <a:pPr defTabSz="908050" fontAlgn="base">
                <a:spcBef>
                  <a:spcPct val="0"/>
                </a:spcBef>
                <a:spcAft>
                  <a:spcPct val="0"/>
                </a:spcAft>
              </a:pPr>
              <a:t>8</a:t>
            </a:fld>
            <a:endParaRPr lang="en-GB">
              <a:latin typeface="Arial" charset="0"/>
            </a:endParaRPr>
          </a:p>
        </p:txBody>
      </p:sp>
      <p:sp>
        <p:nvSpPr>
          <p:cNvPr id="368644"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08050" fontAlgn="base">
              <a:spcBef>
                <a:spcPct val="0"/>
              </a:spcBef>
              <a:spcAft>
                <a:spcPct val="0"/>
              </a:spcAft>
            </a:pPr>
            <a:fld id="{6ADC6AAA-B67E-4B69-9E1C-E785B2E6883C}" type="datetime3">
              <a:rPr lang="en-GB">
                <a:latin typeface="Arial" charset="0"/>
              </a:rPr>
              <a:pPr defTabSz="908050" fontAlgn="base">
                <a:spcBef>
                  <a:spcPct val="0"/>
                </a:spcBef>
                <a:spcAft>
                  <a:spcPct val="0"/>
                </a:spcAft>
              </a:pPr>
              <a:t>22 December, 2015</a:t>
            </a:fld>
            <a:endParaRPr lang="en-GB">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89" name="Slide Image Placeholder 1"/>
          <p:cNvSpPr>
            <a:spLocks noGrp="1" noRot="1" noChangeAspect="1"/>
          </p:cNvSpPr>
          <p:nvPr>
            <p:ph type="sldImg"/>
          </p:nvPr>
        </p:nvSpPr>
        <p:spPr bwMode="auto">
          <a:noFill/>
          <a:ln>
            <a:solidFill>
              <a:srgbClr val="000000"/>
            </a:solidFill>
            <a:miter lim="800000"/>
            <a:headEnd/>
            <a:tailEnd/>
          </a:ln>
        </p:spPr>
      </p:sp>
      <p:sp>
        <p:nvSpPr>
          <p:cNvPr id="370690" name="Notes Placeholder 2"/>
          <p:cNvSpPr>
            <a:spLocks noGrp="1"/>
          </p:cNvSpPr>
          <p:nvPr>
            <p:ph type="body" idx="1"/>
          </p:nvPr>
        </p:nvSpPr>
        <p:spPr bwMode="auto">
          <a:noFill/>
        </p:spPr>
        <p:txBody>
          <a:bodyPr wrap="square" numCol="1" anchor="t" anchorCtr="0" compatLnSpc="1">
            <a:prstTxWarp prst="textNoShape">
              <a:avLst/>
            </a:prstTxWarp>
          </a:bodyPr>
          <a:lstStyle/>
          <a:p>
            <a:pPr defTabSz="965200">
              <a:spcBef>
                <a:spcPct val="0"/>
              </a:spcBef>
            </a:pPr>
            <a:r>
              <a:rPr lang="en-GB" smtClean="0">
                <a:latin typeface="Arial" charset="0"/>
              </a:rPr>
              <a:t>This is a predetermined divider slide and should not be modified.</a:t>
            </a:r>
            <a:endParaRPr lang="en-US" smtClean="0">
              <a:latin typeface="Arial" charset="0"/>
            </a:endParaRPr>
          </a:p>
          <a:p>
            <a:pPr defTabSz="965200">
              <a:spcBef>
                <a:spcPct val="0"/>
              </a:spcBef>
            </a:pPr>
            <a:endParaRPr lang="en-US" smtClean="0">
              <a:latin typeface="Arial" charset="0"/>
            </a:endParaRPr>
          </a:p>
        </p:txBody>
      </p:sp>
      <p:sp>
        <p:nvSpPr>
          <p:cNvPr id="3706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08050" fontAlgn="base">
              <a:spcBef>
                <a:spcPct val="0"/>
              </a:spcBef>
              <a:spcAft>
                <a:spcPct val="0"/>
              </a:spcAft>
            </a:pPr>
            <a:fld id="{3590F34A-6766-4427-919C-A98B047FF1EB}" type="slidenum">
              <a:rPr lang="en-GB">
                <a:latin typeface="Arial" charset="0"/>
              </a:rPr>
              <a:pPr defTabSz="908050" fontAlgn="base">
                <a:spcBef>
                  <a:spcPct val="0"/>
                </a:spcBef>
                <a:spcAft>
                  <a:spcPct val="0"/>
                </a:spcAft>
              </a:pPr>
              <a:t>9</a:t>
            </a:fld>
            <a:endParaRPr lang="en-GB">
              <a:latin typeface="Arial" charset="0"/>
            </a:endParaRPr>
          </a:p>
        </p:txBody>
      </p:sp>
      <p:sp>
        <p:nvSpPr>
          <p:cNvPr id="370692"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08050" fontAlgn="base">
              <a:spcBef>
                <a:spcPct val="0"/>
              </a:spcBef>
              <a:spcAft>
                <a:spcPct val="0"/>
              </a:spcAft>
            </a:pPr>
            <a:fld id="{FCC8FA87-947F-4E60-B73F-E95EBD912960}" type="datetime3">
              <a:rPr lang="en-GB">
                <a:latin typeface="Arial" charset="0"/>
              </a:rPr>
              <a:pPr defTabSz="908050" fontAlgn="base">
                <a:spcBef>
                  <a:spcPct val="0"/>
                </a:spcBef>
                <a:spcAft>
                  <a:spcPct val="0"/>
                </a:spcAft>
              </a:pPr>
              <a:t>22 December, 2015</a:t>
            </a:fld>
            <a:endParaRPr lang="en-GB">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9.xml"/><Relationship Id="rId1" Type="http://schemas.openxmlformats.org/officeDocument/2006/relationships/vmlDrawing" Target="../drawings/vmlDrawing29.vml"/><Relationship Id="rId4" Type="http://schemas.openxmlformats.org/officeDocument/2006/relationships/oleObject" Target="../embeddings/oleObject29.bin"/></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0.xml"/><Relationship Id="rId1" Type="http://schemas.openxmlformats.org/officeDocument/2006/relationships/vmlDrawing" Target="../drawings/vmlDrawing30.vml"/><Relationship Id="rId4" Type="http://schemas.openxmlformats.org/officeDocument/2006/relationships/oleObject" Target="../embeddings/oleObject30.bin"/></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jpeg"/><Relationship Id="rId1" Type="http://schemas.openxmlformats.org/officeDocument/2006/relationships/slideMaster" Target="../slideMasters/slideMaster7.xml"/><Relationship Id="rId4" Type="http://schemas.openxmlformats.org/officeDocument/2006/relationships/image" Target="../media/image9.emf"/></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2.xml"/><Relationship Id="rId1" Type="http://schemas.openxmlformats.org/officeDocument/2006/relationships/vmlDrawing" Target="../drawings/vmlDrawing32.vml"/><Relationship Id="rId4" Type="http://schemas.openxmlformats.org/officeDocument/2006/relationships/oleObject" Target="../embeddings/oleObject32.bin"/></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3.xml"/><Relationship Id="rId1" Type="http://schemas.openxmlformats.org/officeDocument/2006/relationships/vmlDrawing" Target="../drawings/vmlDrawing33.vml"/><Relationship Id="rId4" Type="http://schemas.openxmlformats.org/officeDocument/2006/relationships/oleObject" Target="../embeddings/oleObject33.bin"/></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4.xml"/><Relationship Id="rId1" Type="http://schemas.openxmlformats.org/officeDocument/2006/relationships/vmlDrawing" Target="../drawings/vmlDrawing34.vml"/><Relationship Id="rId4" Type="http://schemas.openxmlformats.org/officeDocument/2006/relationships/oleObject" Target="../embeddings/oleObject34.bin"/></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5.xml"/><Relationship Id="rId1" Type="http://schemas.openxmlformats.org/officeDocument/2006/relationships/vmlDrawing" Target="../drawings/vmlDrawing35.vml"/><Relationship Id="rId4" Type="http://schemas.openxmlformats.org/officeDocument/2006/relationships/oleObject" Target="../embeddings/oleObject35.bin"/></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6.xml"/><Relationship Id="rId1" Type="http://schemas.openxmlformats.org/officeDocument/2006/relationships/vmlDrawing" Target="../drawings/vmlDrawing36.vml"/><Relationship Id="rId4" Type="http://schemas.openxmlformats.org/officeDocument/2006/relationships/oleObject" Target="../embeddings/oleObject36.bin"/></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7.xml"/><Relationship Id="rId1" Type="http://schemas.openxmlformats.org/officeDocument/2006/relationships/vmlDrawing" Target="../drawings/vmlDrawing37.vml"/><Relationship Id="rId4" Type="http://schemas.openxmlformats.org/officeDocument/2006/relationships/oleObject" Target="../embeddings/oleObject37.bin"/></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8.xml"/><Relationship Id="rId1" Type="http://schemas.openxmlformats.org/officeDocument/2006/relationships/vmlDrawing" Target="../drawings/vmlDrawing38.vml"/><Relationship Id="rId4" Type="http://schemas.openxmlformats.org/officeDocument/2006/relationships/oleObject" Target="../embeddings/oleObject38.bin"/></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9.xml"/><Relationship Id="rId1" Type="http://schemas.openxmlformats.org/officeDocument/2006/relationships/vmlDrawing" Target="../drawings/vmlDrawing39.vml"/><Relationship Id="rId5" Type="http://schemas.openxmlformats.org/officeDocument/2006/relationships/image" Target="../media/image4.emf"/><Relationship Id="rId4" Type="http://schemas.openxmlformats.org/officeDocument/2006/relationships/oleObject" Target="../embeddings/oleObject39.bin"/></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0.xml"/><Relationship Id="rId1" Type="http://schemas.openxmlformats.org/officeDocument/2006/relationships/vmlDrawing" Target="../drawings/vmlDrawing40.vml"/><Relationship Id="rId4" Type="http://schemas.openxmlformats.org/officeDocument/2006/relationships/oleObject" Target="../embeddings/oleObject40.bin"/></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1.xml"/><Relationship Id="rId1" Type="http://schemas.openxmlformats.org/officeDocument/2006/relationships/vmlDrawing" Target="../drawings/vmlDrawing41.vml"/><Relationship Id="rId4" Type="http://schemas.openxmlformats.org/officeDocument/2006/relationships/oleObject" Target="../embeddings/oleObject41.bin"/></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2.xml"/><Relationship Id="rId1" Type="http://schemas.openxmlformats.org/officeDocument/2006/relationships/vmlDrawing" Target="../drawings/vmlDrawing42.vml"/><Relationship Id="rId4" Type="http://schemas.openxmlformats.org/officeDocument/2006/relationships/oleObject" Target="../embeddings/oleObject42.bin"/></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3.xml"/><Relationship Id="rId1" Type="http://schemas.openxmlformats.org/officeDocument/2006/relationships/vmlDrawing" Target="../drawings/vmlDrawing43.vml"/><Relationship Id="rId4" Type="http://schemas.openxmlformats.org/officeDocument/2006/relationships/oleObject" Target="../embeddings/oleObject43.bin"/></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jpeg"/><Relationship Id="rId1" Type="http://schemas.openxmlformats.org/officeDocument/2006/relationships/slideMaster" Target="../slideMasters/slideMaster8.xml"/><Relationship Id="rId4" Type="http://schemas.openxmlformats.org/officeDocument/2006/relationships/image" Target="../media/image9.emf"/></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5.xml"/><Relationship Id="rId1" Type="http://schemas.openxmlformats.org/officeDocument/2006/relationships/vmlDrawing" Target="../drawings/vmlDrawing45.vml"/><Relationship Id="rId4" Type="http://schemas.openxmlformats.org/officeDocument/2006/relationships/oleObject" Target="../embeddings/oleObject45.bin"/></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6.xml"/><Relationship Id="rId1" Type="http://schemas.openxmlformats.org/officeDocument/2006/relationships/vmlDrawing" Target="../drawings/vmlDrawing46.vml"/><Relationship Id="rId4" Type="http://schemas.openxmlformats.org/officeDocument/2006/relationships/oleObject" Target="../embeddings/oleObject46.bin"/></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7.xml"/><Relationship Id="rId1" Type="http://schemas.openxmlformats.org/officeDocument/2006/relationships/vmlDrawing" Target="../drawings/vmlDrawing47.vml"/><Relationship Id="rId4" Type="http://schemas.openxmlformats.org/officeDocument/2006/relationships/oleObject" Target="../embeddings/oleObject47.bin"/></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8.xml"/><Relationship Id="rId1" Type="http://schemas.openxmlformats.org/officeDocument/2006/relationships/vmlDrawing" Target="../drawings/vmlDrawing48.vml"/><Relationship Id="rId4" Type="http://schemas.openxmlformats.org/officeDocument/2006/relationships/oleObject" Target="../embeddings/oleObject48.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9.xml"/><Relationship Id="rId1" Type="http://schemas.openxmlformats.org/officeDocument/2006/relationships/vmlDrawing" Target="../drawings/vmlDrawing49.vml"/><Relationship Id="rId4" Type="http://schemas.openxmlformats.org/officeDocument/2006/relationships/oleObject" Target="../embeddings/oleObject49.bin"/></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0.xml"/><Relationship Id="rId1" Type="http://schemas.openxmlformats.org/officeDocument/2006/relationships/vmlDrawing" Target="../drawings/vmlDrawing50.vml"/><Relationship Id="rId4" Type="http://schemas.openxmlformats.org/officeDocument/2006/relationships/oleObject" Target="../embeddings/oleObject50.bin"/></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1.xml"/><Relationship Id="rId1" Type="http://schemas.openxmlformats.org/officeDocument/2006/relationships/vmlDrawing" Target="../drawings/vmlDrawing51.vml"/><Relationship Id="rId4" Type="http://schemas.openxmlformats.org/officeDocument/2006/relationships/oleObject" Target="../embeddings/oleObject51.bin"/></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2.xml"/><Relationship Id="rId1" Type="http://schemas.openxmlformats.org/officeDocument/2006/relationships/vmlDrawing" Target="../drawings/vmlDrawing52.vml"/><Relationship Id="rId5" Type="http://schemas.openxmlformats.org/officeDocument/2006/relationships/image" Target="../media/image4.emf"/><Relationship Id="rId4" Type="http://schemas.openxmlformats.org/officeDocument/2006/relationships/oleObject" Target="../embeddings/oleObject52.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3.xml"/><Relationship Id="rId1" Type="http://schemas.openxmlformats.org/officeDocument/2006/relationships/vmlDrawing" Target="../drawings/vmlDrawing53.vml"/><Relationship Id="rId4" Type="http://schemas.openxmlformats.org/officeDocument/2006/relationships/oleObject" Target="../embeddings/oleObject53.bin"/></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4.xml"/><Relationship Id="rId1" Type="http://schemas.openxmlformats.org/officeDocument/2006/relationships/vmlDrawing" Target="../drawings/vmlDrawing54.vml"/><Relationship Id="rId4" Type="http://schemas.openxmlformats.org/officeDocument/2006/relationships/oleObject" Target="../embeddings/oleObject54.bin"/></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5.xml"/><Relationship Id="rId1" Type="http://schemas.openxmlformats.org/officeDocument/2006/relationships/vmlDrawing" Target="../drawings/vmlDrawing55.vml"/><Relationship Id="rId4" Type="http://schemas.openxmlformats.org/officeDocument/2006/relationships/oleObject" Target="../embeddings/oleObject55.bin"/></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6.xml"/><Relationship Id="rId1" Type="http://schemas.openxmlformats.org/officeDocument/2006/relationships/vmlDrawing" Target="../drawings/vmlDrawing56.vml"/><Relationship Id="rId4" Type="http://schemas.openxmlformats.org/officeDocument/2006/relationships/oleObject" Target="../embeddings/oleObject56.bin"/></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jpeg"/><Relationship Id="rId1" Type="http://schemas.openxmlformats.org/officeDocument/2006/relationships/slideMaster" Target="../slideMasters/slideMaster9.xml"/><Relationship Id="rId4" Type="http://schemas.openxmlformats.org/officeDocument/2006/relationships/image" Target="../media/image9.emf"/></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58.xml"/><Relationship Id="rId1" Type="http://schemas.openxmlformats.org/officeDocument/2006/relationships/vmlDrawing" Target="../drawings/vmlDrawing58.vml"/><Relationship Id="rId4" Type="http://schemas.openxmlformats.org/officeDocument/2006/relationships/oleObject" Target="../embeddings/oleObject58.bin"/></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59.xml"/><Relationship Id="rId1" Type="http://schemas.openxmlformats.org/officeDocument/2006/relationships/vmlDrawing" Target="../drawings/vmlDrawing59.vml"/><Relationship Id="rId4" Type="http://schemas.openxmlformats.org/officeDocument/2006/relationships/oleObject" Target="../embeddings/oleObject59.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60.xml"/><Relationship Id="rId1" Type="http://schemas.openxmlformats.org/officeDocument/2006/relationships/vmlDrawing" Target="../drawings/vmlDrawing60.vml"/><Relationship Id="rId4" Type="http://schemas.openxmlformats.org/officeDocument/2006/relationships/oleObject" Target="../embeddings/oleObject60.bin"/></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61.xml"/><Relationship Id="rId1" Type="http://schemas.openxmlformats.org/officeDocument/2006/relationships/vmlDrawing" Target="../drawings/vmlDrawing61.vml"/><Relationship Id="rId4" Type="http://schemas.openxmlformats.org/officeDocument/2006/relationships/oleObject" Target="../embeddings/oleObject61.bin"/></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62.xml"/><Relationship Id="rId1" Type="http://schemas.openxmlformats.org/officeDocument/2006/relationships/vmlDrawing" Target="../drawings/vmlDrawing62.vml"/><Relationship Id="rId4" Type="http://schemas.openxmlformats.org/officeDocument/2006/relationships/oleObject" Target="../embeddings/oleObject62.bin"/></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63.xml"/><Relationship Id="rId1" Type="http://schemas.openxmlformats.org/officeDocument/2006/relationships/vmlDrawing" Target="../drawings/vmlDrawing63.vml"/><Relationship Id="rId4" Type="http://schemas.openxmlformats.org/officeDocument/2006/relationships/oleObject" Target="../embeddings/oleObject63.bin"/></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64.xml"/><Relationship Id="rId1" Type="http://schemas.openxmlformats.org/officeDocument/2006/relationships/vmlDrawing" Target="../drawings/vmlDrawing64.vml"/><Relationship Id="rId4" Type="http://schemas.openxmlformats.org/officeDocument/2006/relationships/oleObject" Target="../embeddings/oleObject64.bin"/></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65.xml"/><Relationship Id="rId1" Type="http://schemas.openxmlformats.org/officeDocument/2006/relationships/vmlDrawing" Target="../drawings/vmlDrawing65.vml"/><Relationship Id="rId5" Type="http://schemas.openxmlformats.org/officeDocument/2006/relationships/image" Target="../media/image4.emf"/><Relationship Id="rId4" Type="http://schemas.openxmlformats.org/officeDocument/2006/relationships/oleObject" Target="../embeddings/oleObject65.bin"/></Relationships>
</file>

<file path=ppt/slideLayouts/_rels/slideLayout146.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66.xml"/><Relationship Id="rId1" Type="http://schemas.openxmlformats.org/officeDocument/2006/relationships/vmlDrawing" Target="../drawings/vmlDrawing66.vml"/><Relationship Id="rId4" Type="http://schemas.openxmlformats.org/officeDocument/2006/relationships/oleObject" Target="../embeddings/oleObject66.bin"/></Relationships>
</file>

<file path=ppt/slideLayouts/_rels/slideLayout14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67.xml"/><Relationship Id="rId1" Type="http://schemas.openxmlformats.org/officeDocument/2006/relationships/vmlDrawing" Target="../drawings/vmlDrawing67.vml"/><Relationship Id="rId4" Type="http://schemas.openxmlformats.org/officeDocument/2006/relationships/oleObject" Target="../embeddings/oleObject67.bin"/></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68.xml"/><Relationship Id="rId1" Type="http://schemas.openxmlformats.org/officeDocument/2006/relationships/vmlDrawing" Target="../drawings/vmlDrawing68.vml"/><Relationship Id="rId4" Type="http://schemas.openxmlformats.org/officeDocument/2006/relationships/oleObject" Target="../embeddings/oleObject68.bin"/></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69.xml"/><Relationship Id="rId1" Type="http://schemas.openxmlformats.org/officeDocument/2006/relationships/vmlDrawing" Target="../drawings/vmlDrawing69.vml"/><Relationship Id="rId4" Type="http://schemas.openxmlformats.org/officeDocument/2006/relationships/oleObject" Target="../embeddings/oleObject69.bin"/></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jpeg"/><Relationship Id="rId1" Type="http://schemas.openxmlformats.org/officeDocument/2006/relationships/slideMaster" Target="../slideMasters/slideMaster10.xml"/><Relationship Id="rId4" Type="http://schemas.openxmlformats.org/officeDocument/2006/relationships/image" Target="../media/image9.emf"/></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71.xml"/><Relationship Id="rId1" Type="http://schemas.openxmlformats.org/officeDocument/2006/relationships/vmlDrawing" Target="../drawings/vmlDrawing71.vml"/><Relationship Id="rId4" Type="http://schemas.openxmlformats.org/officeDocument/2006/relationships/oleObject" Target="../embeddings/oleObject71.bin"/></Relationships>
</file>

<file path=ppt/slideLayouts/_rels/slideLayout197.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72.xml"/><Relationship Id="rId1" Type="http://schemas.openxmlformats.org/officeDocument/2006/relationships/vmlDrawing" Target="../drawings/vmlDrawing72.vml"/><Relationship Id="rId4" Type="http://schemas.openxmlformats.org/officeDocument/2006/relationships/oleObject" Target="../embeddings/oleObject72.bin"/></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73.xml"/><Relationship Id="rId1" Type="http://schemas.openxmlformats.org/officeDocument/2006/relationships/vmlDrawing" Target="../drawings/vmlDrawing73.vml"/><Relationship Id="rId4" Type="http://schemas.openxmlformats.org/officeDocument/2006/relationships/oleObject" Target="../embeddings/oleObject73.bin"/></Relationships>
</file>

<file path=ppt/slideLayouts/_rels/slideLayout19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74.xml"/><Relationship Id="rId1" Type="http://schemas.openxmlformats.org/officeDocument/2006/relationships/vmlDrawing" Target="../drawings/vmlDrawing74.vml"/><Relationship Id="rId4" Type="http://schemas.openxmlformats.org/officeDocument/2006/relationships/oleObject" Target="../embeddings/oleObject74.bin"/></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75.xml"/><Relationship Id="rId1" Type="http://schemas.openxmlformats.org/officeDocument/2006/relationships/vmlDrawing" Target="../drawings/vmlDrawing75.vml"/><Relationship Id="rId4" Type="http://schemas.openxmlformats.org/officeDocument/2006/relationships/oleObject" Target="../embeddings/oleObject75.bin"/></Relationships>
</file>

<file path=ppt/slideLayouts/_rels/slideLayout201.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76.xml"/><Relationship Id="rId1" Type="http://schemas.openxmlformats.org/officeDocument/2006/relationships/vmlDrawing" Target="../drawings/vmlDrawing76.vml"/><Relationship Id="rId4" Type="http://schemas.openxmlformats.org/officeDocument/2006/relationships/oleObject" Target="../embeddings/oleObject76.bin"/></Relationships>
</file>

<file path=ppt/slideLayouts/_rels/slideLayout202.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77.xml"/><Relationship Id="rId1" Type="http://schemas.openxmlformats.org/officeDocument/2006/relationships/vmlDrawing" Target="../drawings/vmlDrawing77.vml"/><Relationship Id="rId4" Type="http://schemas.openxmlformats.org/officeDocument/2006/relationships/oleObject" Target="../embeddings/oleObject77.bin"/></Relationships>
</file>

<file path=ppt/slideLayouts/_rels/slideLayout203.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78.xml"/><Relationship Id="rId1" Type="http://schemas.openxmlformats.org/officeDocument/2006/relationships/vmlDrawing" Target="../drawings/vmlDrawing78.vml"/><Relationship Id="rId5" Type="http://schemas.openxmlformats.org/officeDocument/2006/relationships/image" Target="../media/image4.emf"/><Relationship Id="rId4" Type="http://schemas.openxmlformats.org/officeDocument/2006/relationships/oleObject" Target="../embeddings/oleObject78.bin"/></Relationships>
</file>

<file path=ppt/slideLayouts/_rels/slideLayout20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79.xml"/><Relationship Id="rId1" Type="http://schemas.openxmlformats.org/officeDocument/2006/relationships/vmlDrawing" Target="../drawings/vmlDrawing79.vml"/><Relationship Id="rId4" Type="http://schemas.openxmlformats.org/officeDocument/2006/relationships/oleObject" Target="../embeddings/oleObject79.bin"/></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80.xml"/><Relationship Id="rId1" Type="http://schemas.openxmlformats.org/officeDocument/2006/relationships/vmlDrawing" Target="../drawings/vmlDrawing80.vml"/><Relationship Id="rId4" Type="http://schemas.openxmlformats.org/officeDocument/2006/relationships/oleObject" Target="../embeddings/oleObject80.bin"/></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81.xml"/><Relationship Id="rId1" Type="http://schemas.openxmlformats.org/officeDocument/2006/relationships/vmlDrawing" Target="../drawings/vmlDrawing81.vml"/><Relationship Id="rId4" Type="http://schemas.openxmlformats.org/officeDocument/2006/relationships/oleObject" Target="../embeddings/oleObject81.bin"/></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82.xml"/><Relationship Id="rId1" Type="http://schemas.openxmlformats.org/officeDocument/2006/relationships/vmlDrawing" Target="../drawings/vmlDrawing82.vml"/><Relationship Id="rId4" Type="http://schemas.openxmlformats.org/officeDocument/2006/relationships/oleObject" Target="../embeddings/oleObject82.bin"/></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jpeg"/><Relationship Id="rId1" Type="http://schemas.openxmlformats.org/officeDocument/2006/relationships/slideMaster" Target="../slideMasters/slideMaster14.xml"/><Relationship Id="rId4" Type="http://schemas.openxmlformats.org/officeDocument/2006/relationships/image" Target="../media/image9.emf"/></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84.xml"/><Relationship Id="rId1" Type="http://schemas.openxmlformats.org/officeDocument/2006/relationships/vmlDrawing" Target="../drawings/vmlDrawing84.vml"/><Relationship Id="rId4" Type="http://schemas.openxmlformats.org/officeDocument/2006/relationships/oleObject" Target="../embeddings/oleObject84.bin"/></Relationships>
</file>

<file path=ppt/slideLayouts/_rels/slideLayout213.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85.xml"/><Relationship Id="rId1" Type="http://schemas.openxmlformats.org/officeDocument/2006/relationships/vmlDrawing" Target="../drawings/vmlDrawing85.vml"/><Relationship Id="rId4" Type="http://schemas.openxmlformats.org/officeDocument/2006/relationships/oleObject" Target="../embeddings/oleObject85.bin"/></Relationships>
</file>

<file path=ppt/slideLayouts/_rels/slideLayout214.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86.xml"/><Relationship Id="rId1" Type="http://schemas.openxmlformats.org/officeDocument/2006/relationships/vmlDrawing" Target="../drawings/vmlDrawing86.vml"/><Relationship Id="rId4" Type="http://schemas.openxmlformats.org/officeDocument/2006/relationships/oleObject" Target="../embeddings/oleObject86.bin"/></Relationships>
</file>

<file path=ppt/slideLayouts/_rels/slideLayout215.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87.xml"/><Relationship Id="rId1" Type="http://schemas.openxmlformats.org/officeDocument/2006/relationships/vmlDrawing" Target="../drawings/vmlDrawing87.vml"/><Relationship Id="rId4" Type="http://schemas.openxmlformats.org/officeDocument/2006/relationships/oleObject" Target="../embeddings/oleObject87.bin"/></Relationships>
</file>

<file path=ppt/slideLayouts/_rels/slideLayout216.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88.xml"/><Relationship Id="rId1" Type="http://schemas.openxmlformats.org/officeDocument/2006/relationships/vmlDrawing" Target="../drawings/vmlDrawing88.vml"/><Relationship Id="rId4" Type="http://schemas.openxmlformats.org/officeDocument/2006/relationships/oleObject" Target="../embeddings/oleObject88.bin"/></Relationships>
</file>

<file path=ppt/slideLayouts/_rels/slideLayout217.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89.xml"/><Relationship Id="rId1" Type="http://schemas.openxmlformats.org/officeDocument/2006/relationships/vmlDrawing" Target="../drawings/vmlDrawing89.vml"/><Relationship Id="rId4" Type="http://schemas.openxmlformats.org/officeDocument/2006/relationships/oleObject" Target="../embeddings/oleObject89.bin"/></Relationships>
</file>

<file path=ppt/slideLayouts/_rels/slideLayout218.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90.xml"/><Relationship Id="rId1" Type="http://schemas.openxmlformats.org/officeDocument/2006/relationships/vmlDrawing" Target="../drawings/vmlDrawing90.vml"/><Relationship Id="rId4" Type="http://schemas.openxmlformats.org/officeDocument/2006/relationships/oleObject" Target="../embeddings/oleObject90.bin"/></Relationships>
</file>

<file path=ppt/slideLayouts/_rels/slideLayout219.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91.xml"/><Relationship Id="rId1" Type="http://schemas.openxmlformats.org/officeDocument/2006/relationships/vmlDrawing" Target="../drawings/vmlDrawing91.vml"/><Relationship Id="rId5" Type="http://schemas.openxmlformats.org/officeDocument/2006/relationships/image" Target="../media/image4.emf"/><Relationship Id="rId4" Type="http://schemas.openxmlformats.org/officeDocument/2006/relationships/oleObject" Target="../embeddings/oleObject91.bin"/></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92.xml"/><Relationship Id="rId1" Type="http://schemas.openxmlformats.org/officeDocument/2006/relationships/vmlDrawing" Target="../drawings/vmlDrawing92.vml"/><Relationship Id="rId4" Type="http://schemas.openxmlformats.org/officeDocument/2006/relationships/oleObject" Target="../embeddings/oleObject92.bin"/></Relationships>
</file>

<file path=ppt/slideLayouts/_rels/slideLayout221.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93.xml"/><Relationship Id="rId1" Type="http://schemas.openxmlformats.org/officeDocument/2006/relationships/vmlDrawing" Target="../drawings/vmlDrawing93.vml"/><Relationship Id="rId4" Type="http://schemas.openxmlformats.org/officeDocument/2006/relationships/oleObject" Target="../embeddings/oleObject93.bin"/></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4.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94.xml"/><Relationship Id="rId1" Type="http://schemas.openxmlformats.org/officeDocument/2006/relationships/vmlDrawing" Target="../drawings/vmlDrawing94.vml"/><Relationship Id="rId4" Type="http://schemas.openxmlformats.org/officeDocument/2006/relationships/oleObject" Target="../embeddings/oleObject94.bin"/></Relationships>
</file>

<file path=ppt/slideLayouts/_rels/slideLayout225.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95.xml"/><Relationship Id="rId1" Type="http://schemas.openxmlformats.org/officeDocument/2006/relationships/vmlDrawing" Target="../drawings/vmlDrawing95.vml"/><Relationship Id="rId4" Type="http://schemas.openxmlformats.org/officeDocument/2006/relationships/oleObject" Target="../embeddings/oleObject95.bin"/></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jpeg"/><Relationship Id="rId1" Type="http://schemas.openxmlformats.org/officeDocument/2006/relationships/slideMaster" Target="../slideMasters/slideMaster15.xml"/><Relationship Id="rId4" Type="http://schemas.openxmlformats.org/officeDocument/2006/relationships/image" Target="../media/image9.emf"/></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6.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6.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7.xml"/></Relationships>
</file>

<file path=ppt/slideLayouts/_rels/slideLayout242.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97.xml"/><Relationship Id="rId1" Type="http://schemas.openxmlformats.org/officeDocument/2006/relationships/vmlDrawing" Target="../drawings/vmlDrawing97.vml"/><Relationship Id="rId4" Type="http://schemas.openxmlformats.org/officeDocument/2006/relationships/oleObject" Target="../embeddings/oleObject97.bin"/></Relationships>
</file>

<file path=ppt/slideLayouts/_rels/slideLayout243.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98.xml"/><Relationship Id="rId1" Type="http://schemas.openxmlformats.org/officeDocument/2006/relationships/vmlDrawing" Target="../drawings/vmlDrawing98.vml"/><Relationship Id="rId4" Type="http://schemas.openxmlformats.org/officeDocument/2006/relationships/oleObject" Target="../embeddings/oleObject98.bin"/></Relationships>
</file>

<file path=ppt/slideLayouts/_rels/slideLayout244.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99.xml"/><Relationship Id="rId1" Type="http://schemas.openxmlformats.org/officeDocument/2006/relationships/vmlDrawing" Target="../drawings/vmlDrawing99.vml"/><Relationship Id="rId4" Type="http://schemas.openxmlformats.org/officeDocument/2006/relationships/oleObject" Target="../embeddings/oleObject99.bin"/></Relationships>
</file>

<file path=ppt/slideLayouts/_rels/slideLayout245.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00.xml"/><Relationship Id="rId1" Type="http://schemas.openxmlformats.org/officeDocument/2006/relationships/vmlDrawing" Target="../drawings/vmlDrawing100.vml"/><Relationship Id="rId4" Type="http://schemas.openxmlformats.org/officeDocument/2006/relationships/oleObject" Target="../embeddings/oleObject100.bin"/></Relationships>
</file>

<file path=ppt/slideLayouts/_rels/slideLayout246.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01.xml"/><Relationship Id="rId1" Type="http://schemas.openxmlformats.org/officeDocument/2006/relationships/vmlDrawing" Target="../drawings/vmlDrawing101.vml"/><Relationship Id="rId4" Type="http://schemas.openxmlformats.org/officeDocument/2006/relationships/oleObject" Target="../embeddings/oleObject101.bin"/></Relationships>
</file>

<file path=ppt/slideLayouts/_rels/slideLayout247.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02.xml"/><Relationship Id="rId1" Type="http://schemas.openxmlformats.org/officeDocument/2006/relationships/vmlDrawing" Target="../drawings/vmlDrawing102.vml"/><Relationship Id="rId4" Type="http://schemas.openxmlformats.org/officeDocument/2006/relationships/oleObject" Target="../embeddings/oleObject102.bin"/></Relationships>
</file>

<file path=ppt/slideLayouts/_rels/slideLayout248.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03.xml"/><Relationship Id="rId1" Type="http://schemas.openxmlformats.org/officeDocument/2006/relationships/vmlDrawing" Target="../drawings/vmlDrawing103.vml"/><Relationship Id="rId4" Type="http://schemas.openxmlformats.org/officeDocument/2006/relationships/oleObject" Target="../embeddings/oleObject103.bin"/></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1.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04.xml"/><Relationship Id="rId1" Type="http://schemas.openxmlformats.org/officeDocument/2006/relationships/vmlDrawing" Target="../drawings/vmlDrawing104.vml"/><Relationship Id="rId4" Type="http://schemas.openxmlformats.org/officeDocument/2006/relationships/oleObject" Target="../embeddings/oleObject104.bin"/></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jpeg"/><Relationship Id="rId1" Type="http://schemas.openxmlformats.org/officeDocument/2006/relationships/slideMaster" Target="../slideMasters/slideMaster17.xml"/><Relationship Id="rId4" Type="http://schemas.openxmlformats.org/officeDocument/2006/relationships/image" Target="../media/image9.emf"/></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emf"/><Relationship Id="rId1" Type="http://schemas.openxmlformats.org/officeDocument/2006/relationships/slideMaster" Target="../slideMasters/slideMaster18.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emf"/><Relationship Id="rId1" Type="http://schemas.openxmlformats.org/officeDocument/2006/relationships/slideMaster" Target="../slideMasters/slideMaster18.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9.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Master" Target="../slideMasters/slideMaster2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emf"/><Relationship Id="rId1" Type="http://schemas.openxmlformats.org/officeDocument/2006/relationships/slideMaster" Target="../slideMasters/slideMaster22.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2.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jpeg"/><Relationship Id="rId1" Type="http://schemas.openxmlformats.org/officeDocument/2006/relationships/slideMaster" Target="../slideMasters/slideMaster5.xml"/><Relationship Id="rId4" Type="http://schemas.openxmlformats.org/officeDocument/2006/relationships/image" Target="../media/image9.emf"/></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9.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xml"/><Relationship Id="rId1" Type="http://schemas.openxmlformats.org/officeDocument/2006/relationships/vmlDrawing" Target="../drawings/vmlDrawing11.vml"/><Relationship Id="rId4" Type="http://schemas.openxmlformats.org/officeDocument/2006/relationships/oleObject" Target="../embeddings/oleObject11.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2.xml"/><Relationship Id="rId1" Type="http://schemas.openxmlformats.org/officeDocument/2006/relationships/vmlDrawing" Target="../drawings/vmlDrawing12.vml"/><Relationship Id="rId4" Type="http://schemas.openxmlformats.org/officeDocument/2006/relationships/oleObject" Target="../embeddings/oleObject12.bin"/></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3.xml"/><Relationship Id="rId1" Type="http://schemas.openxmlformats.org/officeDocument/2006/relationships/vmlDrawing" Target="../drawings/vmlDrawing13.vml"/><Relationship Id="rId5" Type="http://schemas.openxmlformats.org/officeDocument/2006/relationships/image" Target="../media/image4.emf"/><Relationship Id="rId4" Type="http://schemas.openxmlformats.org/officeDocument/2006/relationships/oleObject" Target="../embeddings/oleObject13.bin"/></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xml"/><Relationship Id="rId1" Type="http://schemas.openxmlformats.org/officeDocument/2006/relationships/vmlDrawing" Target="../drawings/vmlDrawing14.vml"/><Relationship Id="rId4" Type="http://schemas.openxmlformats.org/officeDocument/2006/relationships/oleObject" Target="../embeddings/oleObject14.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xml"/><Relationship Id="rId1" Type="http://schemas.openxmlformats.org/officeDocument/2006/relationships/vmlDrawing" Target="../drawings/vmlDrawing15.vml"/><Relationship Id="rId4" Type="http://schemas.openxmlformats.org/officeDocument/2006/relationships/oleObject" Target="../embeddings/oleObject15.bin"/></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xml"/><Relationship Id="rId1" Type="http://schemas.openxmlformats.org/officeDocument/2006/relationships/vmlDrawing" Target="../drawings/vmlDrawing16.vml"/><Relationship Id="rId4" Type="http://schemas.openxmlformats.org/officeDocument/2006/relationships/oleObject" Target="../embeddings/oleObject16.bin"/></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xml"/><Relationship Id="rId1" Type="http://schemas.openxmlformats.org/officeDocument/2006/relationships/vmlDrawing" Target="../drawings/vmlDrawing17.vml"/><Relationship Id="rId4" Type="http://schemas.openxmlformats.org/officeDocument/2006/relationships/oleObject" Target="../embeddings/oleObject17.bin"/></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jpeg"/><Relationship Id="rId1" Type="http://schemas.openxmlformats.org/officeDocument/2006/relationships/slideMaster" Target="../slideMasters/slideMaster6.xml"/><Relationship Id="rId4" Type="http://schemas.openxmlformats.org/officeDocument/2006/relationships/image" Target="../media/image9.emf"/></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xml"/><Relationship Id="rId1" Type="http://schemas.openxmlformats.org/officeDocument/2006/relationships/vmlDrawing" Target="../drawings/vmlDrawing19.vml"/><Relationship Id="rId4" Type="http://schemas.openxmlformats.org/officeDocument/2006/relationships/oleObject" Target="../embeddings/oleObject19.bin"/></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xml"/><Relationship Id="rId1" Type="http://schemas.openxmlformats.org/officeDocument/2006/relationships/vmlDrawing" Target="../drawings/vmlDrawing20.vml"/><Relationship Id="rId4" Type="http://schemas.openxmlformats.org/officeDocument/2006/relationships/oleObject" Target="../embeddings/oleObject20.bin"/></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xml"/><Relationship Id="rId1" Type="http://schemas.openxmlformats.org/officeDocument/2006/relationships/vmlDrawing" Target="../drawings/vmlDrawing21.vml"/><Relationship Id="rId4" Type="http://schemas.openxmlformats.org/officeDocument/2006/relationships/oleObject" Target="../embeddings/oleObject21.bin"/></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xml"/><Relationship Id="rId1" Type="http://schemas.openxmlformats.org/officeDocument/2006/relationships/vmlDrawing" Target="../drawings/vmlDrawing22.vml"/><Relationship Id="rId4" Type="http://schemas.openxmlformats.org/officeDocument/2006/relationships/oleObject" Target="../embeddings/oleObject22.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3.xml"/><Relationship Id="rId1" Type="http://schemas.openxmlformats.org/officeDocument/2006/relationships/vmlDrawing" Target="../drawings/vmlDrawing23.vml"/><Relationship Id="rId4" Type="http://schemas.openxmlformats.org/officeDocument/2006/relationships/oleObject" Target="../embeddings/oleObject23.bin"/></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4.xml"/><Relationship Id="rId1" Type="http://schemas.openxmlformats.org/officeDocument/2006/relationships/vmlDrawing" Target="../drawings/vmlDrawing24.vml"/><Relationship Id="rId4" Type="http://schemas.openxmlformats.org/officeDocument/2006/relationships/oleObject" Target="../embeddings/oleObject24.bin"/></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5.xml"/><Relationship Id="rId1" Type="http://schemas.openxmlformats.org/officeDocument/2006/relationships/vmlDrawing" Target="../drawings/vmlDrawing25.vml"/><Relationship Id="rId4" Type="http://schemas.openxmlformats.org/officeDocument/2006/relationships/oleObject" Target="../embeddings/oleObject25.bin"/></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6.xml"/><Relationship Id="rId1" Type="http://schemas.openxmlformats.org/officeDocument/2006/relationships/vmlDrawing" Target="../drawings/vmlDrawing26.vml"/><Relationship Id="rId5" Type="http://schemas.openxmlformats.org/officeDocument/2006/relationships/image" Target="../media/image4.emf"/><Relationship Id="rId4" Type="http://schemas.openxmlformats.org/officeDocument/2006/relationships/oleObject" Target="../embeddings/oleObject26.bin"/></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7.xml"/><Relationship Id="rId1" Type="http://schemas.openxmlformats.org/officeDocument/2006/relationships/vmlDrawing" Target="../drawings/vmlDrawing27.vml"/><Relationship Id="rId4" Type="http://schemas.openxmlformats.org/officeDocument/2006/relationships/oleObject" Target="../embeddings/oleObject27.bin"/></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8.xml"/><Relationship Id="rId1" Type="http://schemas.openxmlformats.org/officeDocument/2006/relationships/vmlDrawing" Target="../drawings/vmlDrawing28.vml"/><Relationship Id="rId4" Type="http://schemas.openxmlformats.org/officeDocument/2006/relationships/oleObject" Target="../embeddings/oleObject28.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grpSp>
        <p:nvGrpSpPr>
          <p:cNvPr id="4" name="Group 11"/>
          <p:cNvGrpSpPr>
            <a:grpSpLocks/>
          </p:cNvGrpSpPr>
          <p:nvPr userDrawn="1"/>
        </p:nvGrpSpPr>
        <p:grpSpPr bwMode="auto">
          <a:xfrm>
            <a:off x="-6350" y="2405063"/>
            <a:ext cx="9150350" cy="3349625"/>
            <a:chOff x="-6532" y="2405084"/>
            <a:chExt cx="9150532" cy="3349170"/>
          </a:xfrm>
        </p:grpSpPr>
        <p:sp>
          <p:nvSpPr>
            <p:cNvPr id="5" name="Freeform 8"/>
            <p:cNvSpPr>
              <a:spLocks/>
            </p:cNvSpPr>
            <p:nvPr userDrawn="1"/>
          </p:nvSpPr>
          <p:spPr bwMode="gray">
            <a:xfrm>
              <a:off x="2273163" y="2405084"/>
              <a:ext cx="6870837" cy="2495211"/>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a:lstStyle/>
            <a:p>
              <a:pPr defTabSz="909409" fontAlgn="auto">
                <a:spcBef>
                  <a:spcPts val="0"/>
                </a:spcBef>
                <a:spcAft>
                  <a:spcPts val="0"/>
                </a:spcAft>
                <a:defRPr/>
              </a:pPr>
              <a:endParaRPr lang="en-GB">
                <a:latin typeface="+mn-lt"/>
              </a:endParaRPr>
            </a:p>
          </p:txBody>
        </p:sp>
        <p:pic>
          <p:nvPicPr>
            <p:cNvPr id="6" name="Picture 3"/>
            <p:cNvPicPr>
              <a:picLocks noChangeAspect="1" noChangeArrowheads="1"/>
            </p:cNvPicPr>
            <p:nvPr userDrawn="1"/>
          </p:nvPicPr>
          <p:blipFill>
            <a:blip r:embed="rId2"/>
            <a:srcRect/>
            <a:stretch>
              <a:fillRect/>
            </a:stretch>
          </p:blipFill>
          <p:spPr bwMode="auto">
            <a:xfrm>
              <a:off x="-6532" y="4411503"/>
              <a:ext cx="2289891" cy="1342751"/>
            </a:xfrm>
            <a:prstGeom prst="rect">
              <a:avLst/>
            </a:prstGeom>
            <a:noFill/>
            <a:ln w="9525">
              <a:noFill/>
              <a:miter lim="800000"/>
              <a:headEnd/>
              <a:tailEnd/>
            </a:ln>
          </p:spPr>
        </p:pic>
      </p:grpSp>
      <p:pic>
        <p:nvPicPr>
          <p:cNvPr id="7" name="Picture 8" descr="Logos Abogados PPT.emf"/>
          <p:cNvPicPr>
            <a:picLocks noChangeAspect="1"/>
          </p:cNvPicPr>
          <p:nvPr userDrawn="1"/>
        </p:nvPicPr>
        <p:blipFill>
          <a:blip r:embed="rId3"/>
          <a:srcRect t="40298"/>
          <a:stretch>
            <a:fillRect/>
          </a:stretch>
        </p:blipFill>
        <p:spPr bwMode="auto">
          <a:xfrm>
            <a:off x="2273300" y="5748338"/>
            <a:ext cx="1033463" cy="684212"/>
          </a:xfrm>
          <a:prstGeom prst="rect">
            <a:avLst/>
          </a:prstGeom>
          <a:noFill/>
          <a:ln w="9525">
            <a:noFill/>
            <a:miter lim="800000"/>
            <a:headEnd/>
            <a:tailEnd/>
          </a:ln>
        </p:spPr>
      </p:pic>
      <p:sp>
        <p:nvSpPr>
          <p:cNvPr id="2" name="Title 1"/>
          <p:cNvSpPr>
            <a:spLocks noGrp="1"/>
          </p:cNvSpPr>
          <p:nvPr>
            <p:ph type="ctrTitle"/>
          </p:nvPr>
        </p:nvSpPr>
        <p:spPr>
          <a:xfrm>
            <a:off x="2263350" y="777600"/>
            <a:ext cx="5490000" cy="860400"/>
          </a:xfrm>
        </p:spPr>
        <p:txBody>
          <a:bodyPr/>
          <a:lstStyle>
            <a:lvl1pPr>
              <a:defRPr>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2263350" y="1753200"/>
            <a:ext cx="5490000" cy="968400"/>
          </a:xfrm>
        </p:spPr>
        <p:txBody>
          <a:bodyPr/>
          <a:lstStyle>
            <a:lvl1pPr marL="0" indent="0" algn="l">
              <a:buNone/>
              <a:defRPr sz="2000">
                <a:solidFill>
                  <a:schemeClr val="bg1"/>
                </a:solidFill>
              </a:defRPr>
            </a:lvl1pPr>
            <a:lvl2pPr marL="0" indent="0" algn="l">
              <a:buNone/>
              <a:defRPr sz="1600">
                <a:solidFill>
                  <a:schemeClr val="tx1">
                    <a:tint val="75000"/>
                  </a:schemeClr>
                </a:solidFill>
              </a:defRPr>
            </a:lvl2pPr>
            <a:lvl3pPr marL="909409" indent="0" algn="ctr">
              <a:buNone/>
              <a:defRPr>
                <a:solidFill>
                  <a:schemeClr val="tx1">
                    <a:tint val="75000"/>
                  </a:schemeClr>
                </a:solidFill>
              </a:defRPr>
            </a:lvl3pPr>
            <a:lvl4pPr marL="1364117" indent="0" algn="ctr">
              <a:buNone/>
              <a:defRPr>
                <a:solidFill>
                  <a:schemeClr val="tx1">
                    <a:tint val="75000"/>
                  </a:schemeClr>
                </a:solidFill>
              </a:defRPr>
            </a:lvl4pPr>
            <a:lvl5pPr marL="1818825" indent="0" algn="ctr">
              <a:buNone/>
              <a:defRPr>
                <a:solidFill>
                  <a:schemeClr val="tx1">
                    <a:tint val="75000"/>
                  </a:schemeClr>
                </a:solidFill>
              </a:defRPr>
            </a:lvl5pPr>
            <a:lvl6pPr marL="2273527" indent="0" algn="ctr">
              <a:buNone/>
              <a:defRPr>
                <a:solidFill>
                  <a:schemeClr val="tx1">
                    <a:tint val="75000"/>
                  </a:schemeClr>
                </a:solidFill>
              </a:defRPr>
            </a:lvl6pPr>
            <a:lvl7pPr marL="2728232" indent="0" algn="ctr">
              <a:buNone/>
              <a:defRPr>
                <a:solidFill>
                  <a:schemeClr val="tx1">
                    <a:tint val="75000"/>
                  </a:schemeClr>
                </a:solidFill>
              </a:defRPr>
            </a:lvl7pPr>
            <a:lvl8pPr marL="3182941" indent="0" algn="ctr">
              <a:buNone/>
              <a:defRPr>
                <a:solidFill>
                  <a:schemeClr val="tx1">
                    <a:tint val="75000"/>
                  </a:schemeClr>
                </a:solidFill>
              </a:defRPr>
            </a:lvl8pPr>
            <a:lvl9pPr marL="3637645" indent="0" algn="ctr">
              <a:buNone/>
              <a:defRPr>
                <a:solidFill>
                  <a:schemeClr val="tx1">
                    <a:tint val="75000"/>
                  </a:schemeClr>
                </a:solidFill>
              </a:defRPr>
            </a:lvl9pPr>
          </a:lstStyle>
          <a:p>
            <a:r>
              <a:rPr lang="en-US" smtClean="0"/>
              <a:t>Click to edit Master subtitle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srcRect/>
          <a:stretch>
            <a:fillRect/>
          </a:stretch>
        </p:blipFill>
        <p:spPr bwMode="auto">
          <a:xfrm>
            <a:off x="457200" y="1044575"/>
            <a:ext cx="8224838" cy="5183188"/>
          </a:xfrm>
          <a:prstGeom prst="rect">
            <a:avLst/>
          </a:prstGeom>
          <a:noFill/>
          <a:ln w="9525">
            <a:noFill/>
            <a:miter lim="800000"/>
            <a:headEnd/>
            <a:tailEnd/>
          </a:ln>
        </p:spPr>
      </p:pic>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a:lstStyle>
            <a:lvl1pPr algn="l">
              <a:defRPr>
                <a:solidFill>
                  <a:schemeClr val="bg1"/>
                </a:solidFill>
              </a:defRPr>
            </a:lvl1pPr>
          </a:lstStyle>
          <a:p>
            <a:pPr lvl="0"/>
            <a:r>
              <a:rPr lang="en-US" smtClean="0"/>
              <a:t>Click to edit Master title style</a:t>
            </a:r>
            <a:endParaRPr lang="en-US" dirty="0"/>
          </a:p>
        </p:txBody>
      </p:sp>
      <p:sp>
        <p:nvSpPr>
          <p:cNvPr id="5" name="Footer Placeholder 11"/>
          <p:cNvSpPr>
            <a:spLocks noGrp="1"/>
          </p:cNvSpPr>
          <p:nvPr>
            <p:ph type="ftr" sz="quarter" idx="10"/>
          </p:nvPr>
        </p:nvSpPr>
        <p:spPr/>
        <p:txBody>
          <a:bodyPr/>
          <a:lstStyle>
            <a:lvl1pPr>
              <a:defRPr/>
            </a:lvl1pPr>
          </a:lstStyle>
          <a:p>
            <a:pPr>
              <a:defRPr/>
            </a:pPr>
            <a:endParaRPr lang="en-US"/>
          </a:p>
        </p:txBody>
      </p:sp>
      <p:sp>
        <p:nvSpPr>
          <p:cNvPr id="6" name="Date Placeholder 12"/>
          <p:cNvSpPr>
            <a:spLocks noGrp="1"/>
          </p:cNvSpPr>
          <p:nvPr>
            <p:ph type="dt" sz="half" idx="11"/>
          </p:nvPr>
        </p:nvSpPr>
        <p:spPr/>
        <p:txBody>
          <a:bodyPr/>
          <a:lstStyle>
            <a:lvl1pPr algn="l">
              <a:defRPr sz="1100" dirty="0">
                <a:solidFill>
                  <a:schemeClr val="bg1"/>
                </a:solidFill>
              </a:defRPr>
            </a:lvl1pPr>
          </a:lstStyle>
          <a:p>
            <a:pPr>
              <a:defRPr/>
            </a:pPr>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a:xfrm>
            <a:off x="3279775" y="7021513"/>
            <a:ext cx="2593975" cy="96837"/>
          </a:xfrm>
          <a:prstGeom prst="rect">
            <a:avLst/>
          </a:prstGeom>
        </p:spPr>
        <p:txBody>
          <a:bodyPr vert="horz" wrap="square" lIns="79740" tIns="39871" rIns="79740" bIns="39871" numCol="1" anchor="t" anchorCtr="0" compatLnSpc="1">
            <a:prstTxWarp prst="textNoShape">
              <a:avLst/>
            </a:prstTxWarp>
          </a:bodyPr>
          <a:lstStyle>
            <a:lvl1pPr algn="ctr">
              <a:lnSpc>
                <a:spcPts val="1225"/>
              </a:lnSpc>
              <a:defRPr sz="1000">
                <a:solidFill>
                  <a:srgbClr val="898989"/>
                </a:solidFill>
                <a:latin typeface="EYInterstate Regular"/>
              </a:defRPr>
            </a:lvl1pPr>
          </a:lstStyle>
          <a:p>
            <a:endParaRPr lang="de-CH"/>
          </a:p>
        </p:txBody>
      </p:sp>
    </p:spTree>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Guidelines">
    <p:spTree>
      <p:nvGrpSpPr>
        <p:cNvPr id="1" name=""/>
        <p:cNvGrpSpPr/>
        <p:nvPr/>
      </p:nvGrpSpPr>
      <p:grpSpPr>
        <a:xfrm>
          <a:off x="0" y="0"/>
          <a:ext cx="0" cy="0"/>
          <a:chOff x="0" y="0"/>
          <a:chExt cx="0" cy="0"/>
        </a:xfrm>
      </p:grpSpPr>
      <p:grpSp>
        <p:nvGrpSpPr>
          <p:cNvPr id="2" name="Gruppieren 33"/>
          <p:cNvGrpSpPr>
            <a:grpSpLocks/>
          </p:cNvGrpSpPr>
          <p:nvPr userDrawn="1"/>
        </p:nvGrpSpPr>
        <p:grpSpPr bwMode="auto">
          <a:xfrm>
            <a:off x="0" y="0"/>
            <a:ext cx="9144000" cy="6858000"/>
            <a:chOff x="0" y="0"/>
            <a:chExt cx="10693400" cy="7561263"/>
          </a:xfrm>
        </p:grpSpPr>
        <p:cxnSp>
          <p:nvCxnSpPr>
            <p:cNvPr id="3" name="Gerade Verbindung 11"/>
            <p:cNvCxnSpPr>
              <a:cxnSpLocks noChangeShapeType="1"/>
            </p:cNvCxnSpPr>
            <p:nvPr userDrawn="1"/>
          </p:nvCxnSpPr>
          <p:spPr bwMode="auto">
            <a:xfrm>
              <a:off x="2672170" y="0"/>
              <a:ext cx="0" cy="7561263"/>
            </a:xfrm>
            <a:prstGeom prst="line">
              <a:avLst/>
            </a:prstGeom>
            <a:noFill/>
            <a:ln w="12700" algn="ctr">
              <a:solidFill>
                <a:srgbClr val="FF33CC"/>
              </a:solidFill>
              <a:prstDash val="lgDash"/>
              <a:round/>
              <a:headEnd/>
              <a:tailEnd/>
            </a:ln>
          </p:spPr>
        </p:cxnSp>
        <p:cxnSp>
          <p:nvCxnSpPr>
            <p:cNvPr id="4" name="Gerade Verbindung 2"/>
            <p:cNvCxnSpPr>
              <a:cxnSpLocks noChangeShapeType="1"/>
            </p:cNvCxnSpPr>
            <p:nvPr userDrawn="1"/>
          </p:nvCxnSpPr>
          <p:spPr bwMode="auto">
            <a:xfrm>
              <a:off x="0" y="288243"/>
              <a:ext cx="10693400" cy="0"/>
            </a:xfrm>
            <a:prstGeom prst="line">
              <a:avLst/>
            </a:prstGeom>
            <a:noFill/>
            <a:ln w="12700" algn="ctr">
              <a:solidFill>
                <a:srgbClr val="7FD1DD"/>
              </a:solidFill>
              <a:prstDash val="lgDash"/>
              <a:round/>
              <a:headEnd/>
              <a:tailEnd/>
            </a:ln>
          </p:spPr>
        </p:cxnSp>
        <p:cxnSp>
          <p:nvCxnSpPr>
            <p:cNvPr id="5" name="Gerade Verbindung 3"/>
            <p:cNvCxnSpPr>
              <a:cxnSpLocks noChangeShapeType="1"/>
            </p:cNvCxnSpPr>
            <p:nvPr userDrawn="1"/>
          </p:nvCxnSpPr>
          <p:spPr bwMode="auto">
            <a:xfrm>
              <a:off x="0" y="684287"/>
              <a:ext cx="10693400" cy="0"/>
            </a:xfrm>
            <a:prstGeom prst="line">
              <a:avLst/>
            </a:prstGeom>
            <a:noFill/>
            <a:ln w="12700" algn="ctr">
              <a:solidFill>
                <a:srgbClr val="7FD1DD"/>
              </a:solidFill>
              <a:prstDash val="lgDash"/>
              <a:round/>
              <a:headEnd/>
              <a:tailEnd/>
            </a:ln>
          </p:spPr>
        </p:cxnSp>
        <p:cxnSp>
          <p:nvCxnSpPr>
            <p:cNvPr id="6" name="Gerade Verbindung 4"/>
            <p:cNvCxnSpPr>
              <a:cxnSpLocks noChangeShapeType="1"/>
            </p:cNvCxnSpPr>
            <p:nvPr userDrawn="1"/>
          </p:nvCxnSpPr>
          <p:spPr bwMode="auto">
            <a:xfrm>
              <a:off x="0" y="1204027"/>
              <a:ext cx="10693400" cy="0"/>
            </a:xfrm>
            <a:prstGeom prst="line">
              <a:avLst/>
            </a:prstGeom>
            <a:noFill/>
            <a:ln w="12700" algn="ctr">
              <a:solidFill>
                <a:srgbClr val="7FD1DD"/>
              </a:solidFill>
              <a:prstDash val="lgDash"/>
              <a:round/>
              <a:headEnd/>
              <a:tailEnd/>
            </a:ln>
          </p:spPr>
        </p:cxnSp>
        <p:cxnSp>
          <p:nvCxnSpPr>
            <p:cNvPr id="7" name="Gerade Verbindung 5"/>
            <p:cNvCxnSpPr>
              <a:cxnSpLocks noChangeShapeType="1"/>
            </p:cNvCxnSpPr>
            <p:nvPr userDrawn="1"/>
          </p:nvCxnSpPr>
          <p:spPr bwMode="auto">
            <a:xfrm>
              <a:off x="0" y="2520491"/>
              <a:ext cx="10693400" cy="0"/>
            </a:xfrm>
            <a:prstGeom prst="line">
              <a:avLst/>
            </a:prstGeom>
            <a:noFill/>
            <a:ln w="12700" algn="ctr">
              <a:solidFill>
                <a:srgbClr val="7FD1DD"/>
              </a:solidFill>
              <a:prstDash val="lgDash"/>
              <a:round/>
              <a:headEnd/>
              <a:tailEnd/>
            </a:ln>
          </p:spPr>
        </p:cxnSp>
        <p:cxnSp>
          <p:nvCxnSpPr>
            <p:cNvPr id="8" name="Gerade Verbindung 6"/>
            <p:cNvCxnSpPr>
              <a:cxnSpLocks noChangeShapeType="1"/>
            </p:cNvCxnSpPr>
            <p:nvPr userDrawn="1"/>
          </p:nvCxnSpPr>
          <p:spPr bwMode="auto">
            <a:xfrm>
              <a:off x="0" y="2772519"/>
              <a:ext cx="10693400" cy="0"/>
            </a:xfrm>
            <a:prstGeom prst="line">
              <a:avLst/>
            </a:prstGeom>
            <a:noFill/>
            <a:ln w="12700" algn="ctr">
              <a:solidFill>
                <a:srgbClr val="7FD1DD"/>
              </a:solidFill>
              <a:prstDash val="lgDash"/>
              <a:round/>
              <a:headEnd/>
              <a:tailEnd/>
            </a:ln>
          </p:spPr>
        </p:cxnSp>
        <p:cxnSp>
          <p:nvCxnSpPr>
            <p:cNvPr id="9" name="Gerade Verbindung 7"/>
            <p:cNvCxnSpPr>
              <a:cxnSpLocks noChangeShapeType="1"/>
            </p:cNvCxnSpPr>
            <p:nvPr userDrawn="1"/>
          </p:nvCxnSpPr>
          <p:spPr bwMode="auto">
            <a:xfrm>
              <a:off x="0" y="3024547"/>
              <a:ext cx="10693400" cy="0"/>
            </a:xfrm>
            <a:prstGeom prst="line">
              <a:avLst/>
            </a:prstGeom>
            <a:noFill/>
            <a:ln w="12700" algn="ctr">
              <a:solidFill>
                <a:srgbClr val="7FD1DD"/>
              </a:solidFill>
              <a:prstDash val="lgDash"/>
              <a:round/>
              <a:headEnd/>
              <a:tailEnd/>
            </a:ln>
          </p:spPr>
        </p:cxnSp>
        <p:cxnSp>
          <p:nvCxnSpPr>
            <p:cNvPr id="10" name="Gerade Verbindung 8"/>
            <p:cNvCxnSpPr>
              <a:cxnSpLocks noChangeShapeType="1"/>
            </p:cNvCxnSpPr>
            <p:nvPr userDrawn="1"/>
          </p:nvCxnSpPr>
          <p:spPr bwMode="auto">
            <a:xfrm>
              <a:off x="0" y="6873165"/>
              <a:ext cx="10693400" cy="0"/>
            </a:xfrm>
            <a:prstGeom prst="line">
              <a:avLst/>
            </a:prstGeom>
            <a:noFill/>
            <a:ln w="12700" algn="ctr">
              <a:solidFill>
                <a:srgbClr val="7FD1DD"/>
              </a:solidFill>
              <a:prstDash val="lgDash"/>
              <a:round/>
              <a:headEnd/>
              <a:tailEnd/>
            </a:ln>
          </p:spPr>
        </p:cxnSp>
        <p:cxnSp>
          <p:nvCxnSpPr>
            <p:cNvPr id="11" name="Gerade Verbindung 9"/>
            <p:cNvCxnSpPr>
              <a:cxnSpLocks noChangeShapeType="1"/>
            </p:cNvCxnSpPr>
            <p:nvPr userDrawn="1"/>
          </p:nvCxnSpPr>
          <p:spPr bwMode="auto">
            <a:xfrm>
              <a:off x="0" y="7201011"/>
              <a:ext cx="10693400" cy="0"/>
            </a:xfrm>
            <a:prstGeom prst="line">
              <a:avLst/>
            </a:prstGeom>
            <a:noFill/>
            <a:ln w="12700" algn="ctr">
              <a:solidFill>
                <a:srgbClr val="7FD1DD"/>
              </a:solidFill>
              <a:prstDash val="lgDash"/>
              <a:round/>
              <a:headEnd/>
              <a:tailEnd/>
            </a:ln>
          </p:spPr>
        </p:cxnSp>
        <p:cxnSp>
          <p:nvCxnSpPr>
            <p:cNvPr id="12" name="Gerade Verbindung 11"/>
            <p:cNvCxnSpPr>
              <a:cxnSpLocks noChangeShapeType="1"/>
            </p:cNvCxnSpPr>
            <p:nvPr userDrawn="1"/>
          </p:nvCxnSpPr>
          <p:spPr bwMode="auto">
            <a:xfrm>
              <a:off x="592679" y="0"/>
              <a:ext cx="0" cy="7561263"/>
            </a:xfrm>
            <a:prstGeom prst="line">
              <a:avLst/>
            </a:prstGeom>
            <a:noFill/>
            <a:ln w="12700" algn="ctr">
              <a:solidFill>
                <a:srgbClr val="7FD1DD"/>
              </a:solidFill>
              <a:prstDash val="lgDash"/>
              <a:round/>
              <a:headEnd/>
              <a:tailEnd/>
            </a:ln>
          </p:spPr>
        </p:cxnSp>
        <p:cxnSp>
          <p:nvCxnSpPr>
            <p:cNvPr id="13" name="Gerade Verbindung 12"/>
            <p:cNvCxnSpPr>
              <a:cxnSpLocks noChangeShapeType="1"/>
            </p:cNvCxnSpPr>
            <p:nvPr userDrawn="1"/>
          </p:nvCxnSpPr>
          <p:spPr bwMode="auto">
            <a:xfrm>
              <a:off x="3652314" y="0"/>
              <a:ext cx="0" cy="7561263"/>
            </a:xfrm>
            <a:prstGeom prst="line">
              <a:avLst/>
            </a:prstGeom>
            <a:noFill/>
            <a:ln w="12700" algn="ctr">
              <a:solidFill>
                <a:srgbClr val="7FD1DD"/>
              </a:solidFill>
              <a:prstDash val="lgDash"/>
              <a:round/>
              <a:headEnd/>
              <a:tailEnd/>
            </a:ln>
          </p:spPr>
        </p:cxnSp>
        <p:cxnSp>
          <p:nvCxnSpPr>
            <p:cNvPr id="14" name="Gerade Verbindung 13"/>
            <p:cNvCxnSpPr>
              <a:cxnSpLocks noChangeShapeType="1"/>
            </p:cNvCxnSpPr>
            <p:nvPr userDrawn="1"/>
          </p:nvCxnSpPr>
          <p:spPr bwMode="auto">
            <a:xfrm>
              <a:off x="6857290" y="0"/>
              <a:ext cx="0" cy="7561263"/>
            </a:xfrm>
            <a:prstGeom prst="line">
              <a:avLst/>
            </a:prstGeom>
            <a:noFill/>
            <a:ln w="12700" algn="ctr">
              <a:solidFill>
                <a:srgbClr val="7FD1DD"/>
              </a:solidFill>
              <a:prstDash val="lgDash"/>
              <a:round/>
              <a:headEnd/>
              <a:tailEnd/>
            </a:ln>
          </p:spPr>
        </p:cxnSp>
        <p:cxnSp>
          <p:nvCxnSpPr>
            <p:cNvPr id="15" name="Gerade Verbindung 14"/>
            <p:cNvCxnSpPr>
              <a:cxnSpLocks noChangeShapeType="1"/>
            </p:cNvCxnSpPr>
            <p:nvPr userDrawn="1"/>
          </p:nvCxnSpPr>
          <p:spPr bwMode="auto">
            <a:xfrm>
              <a:off x="10098125" y="0"/>
              <a:ext cx="0" cy="7561263"/>
            </a:xfrm>
            <a:prstGeom prst="line">
              <a:avLst/>
            </a:prstGeom>
            <a:noFill/>
            <a:ln w="12700" algn="ctr">
              <a:solidFill>
                <a:srgbClr val="7FD1DD"/>
              </a:solidFill>
              <a:prstDash val="lgDash"/>
              <a:round/>
              <a:headEnd/>
              <a:tailEnd/>
            </a:ln>
          </p:spPr>
        </p:cxnSp>
        <p:cxnSp>
          <p:nvCxnSpPr>
            <p:cNvPr id="16" name="Gerade Verbindung 15"/>
            <p:cNvCxnSpPr>
              <a:cxnSpLocks noChangeShapeType="1"/>
            </p:cNvCxnSpPr>
            <p:nvPr userDrawn="1"/>
          </p:nvCxnSpPr>
          <p:spPr bwMode="auto">
            <a:xfrm>
              <a:off x="7036234" y="0"/>
              <a:ext cx="0" cy="7561263"/>
            </a:xfrm>
            <a:prstGeom prst="line">
              <a:avLst/>
            </a:prstGeom>
            <a:noFill/>
            <a:ln w="12700" algn="ctr">
              <a:solidFill>
                <a:srgbClr val="7FD1DD"/>
              </a:solidFill>
              <a:prstDash val="lgDash"/>
              <a:round/>
              <a:headEnd/>
              <a:tailEnd/>
            </a:ln>
          </p:spPr>
        </p:cxnSp>
        <p:cxnSp>
          <p:nvCxnSpPr>
            <p:cNvPr id="17" name="Gerade Verbindung 16"/>
            <p:cNvCxnSpPr>
              <a:cxnSpLocks noChangeShapeType="1"/>
            </p:cNvCxnSpPr>
            <p:nvPr userDrawn="1"/>
          </p:nvCxnSpPr>
          <p:spPr bwMode="auto">
            <a:xfrm>
              <a:off x="3833271" y="0"/>
              <a:ext cx="0" cy="7561263"/>
            </a:xfrm>
            <a:prstGeom prst="line">
              <a:avLst/>
            </a:prstGeom>
            <a:noFill/>
            <a:ln w="12700" algn="ctr">
              <a:solidFill>
                <a:srgbClr val="7FD1DD"/>
              </a:solidFill>
              <a:prstDash val="lgDash"/>
              <a:round/>
              <a:headEnd/>
              <a:tailEnd/>
            </a:ln>
          </p:spPr>
        </p:cxnSp>
      </p:grpSp>
      <p:sp>
        <p:nvSpPr>
          <p:cNvPr id="18" name="Rechteck 17"/>
          <p:cNvSpPr/>
          <p:nvPr userDrawn="1"/>
        </p:nvSpPr>
        <p:spPr bwMode="auto">
          <a:xfrm>
            <a:off x="508000" y="1127125"/>
            <a:ext cx="368300" cy="228600"/>
          </a:xfrm>
          <a:prstGeom prst="rect">
            <a:avLst/>
          </a:prstGeom>
          <a:noFill/>
          <a:ln w="6350" cap="flat" cmpd="sng" algn="ctr">
            <a:noFill/>
            <a:prstDash val="solid"/>
            <a:round/>
            <a:headEnd type="none" w="med" len="med"/>
            <a:tailEnd type="none" w="med" len="med"/>
          </a:ln>
          <a:effectLst/>
        </p:spPr>
        <p:txBody>
          <a:bodyPr lIns="62787" tIns="62787" rIns="31392" bIns="31392"/>
          <a:lstStyle/>
          <a:p>
            <a:pPr algn="ctr" defTabSz="867983">
              <a:lnSpc>
                <a:spcPts val="1227"/>
              </a:lnSpc>
              <a:buClr>
                <a:srgbClr val="FFE600"/>
              </a:buClr>
              <a:defRPr/>
            </a:pPr>
            <a:r>
              <a:rPr lang="en-US" sz="1000" dirty="0">
                <a:solidFill>
                  <a:srgbClr val="000000"/>
                </a:solidFill>
                <a:latin typeface="+mn-lt"/>
              </a:rPr>
              <a:t>13,20</a:t>
            </a:r>
          </a:p>
        </p:txBody>
      </p:sp>
      <p:sp>
        <p:nvSpPr>
          <p:cNvPr id="19" name="Rechteck 18"/>
          <p:cNvSpPr/>
          <p:nvPr userDrawn="1"/>
        </p:nvSpPr>
        <p:spPr bwMode="auto">
          <a:xfrm>
            <a:off x="3235325" y="1127125"/>
            <a:ext cx="369888" cy="228600"/>
          </a:xfrm>
          <a:prstGeom prst="rect">
            <a:avLst/>
          </a:prstGeom>
          <a:noFill/>
          <a:ln w="6350" cap="flat" cmpd="sng" algn="ctr">
            <a:noFill/>
            <a:prstDash val="solid"/>
            <a:round/>
            <a:headEnd type="none" w="med" len="med"/>
            <a:tailEnd type="none" w="med" len="med"/>
          </a:ln>
          <a:effectLst/>
        </p:spPr>
        <p:txBody>
          <a:bodyPr lIns="62787" tIns="62787" rIns="31392" bIns="31392"/>
          <a:lstStyle/>
          <a:p>
            <a:pPr algn="ctr" defTabSz="867983">
              <a:lnSpc>
                <a:spcPts val="1227"/>
              </a:lnSpc>
              <a:buClr>
                <a:srgbClr val="FFE600"/>
              </a:buClr>
              <a:defRPr/>
            </a:pPr>
            <a:r>
              <a:rPr lang="en-US" sz="1000" dirty="0">
                <a:solidFill>
                  <a:srgbClr val="000000"/>
                </a:solidFill>
                <a:latin typeface="+mn-lt"/>
              </a:rPr>
              <a:t>4,20</a:t>
            </a:r>
          </a:p>
        </p:txBody>
      </p:sp>
      <p:sp>
        <p:nvSpPr>
          <p:cNvPr id="20" name="Rechteck 19"/>
          <p:cNvSpPr/>
          <p:nvPr userDrawn="1"/>
        </p:nvSpPr>
        <p:spPr bwMode="auto">
          <a:xfrm>
            <a:off x="5980113" y="1127125"/>
            <a:ext cx="369887" cy="228600"/>
          </a:xfrm>
          <a:prstGeom prst="rect">
            <a:avLst/>
          </a:prstGeom>
          <a:noFill/>
          <a:ln w="6350" cap="flat" cmpd="sng" algn="ctr">
            <a:noFill/>
            <a:prstDash val="solid"/>
            <a:round/>
            <a:headEnd type="none" w="med" len="med"/>
            <a:tailEnd type="none" w="med" len="med"/>
          </a:ln>
          <a:effectLst/>
        </p:spPr>
        <p:txBody>
          <a:bodyPr lIns="62787" tIns="62787" rIns="31392" bIns="31392"/>
          <a:lstStyle/>
          <a:p>
            <a:pPr algn="ctr" defTabSz="867983">
              <a:lnSpc>
                <a:spcPts val="1227"/>
              </a:lnSpc>
              <a:buClr>
                <a:srgbClr val="FFE600"/>
              </a:buClr>
              <a:defRPr/>
            </a:pPr>
            <a:r>
              <a:rPr lang="en-US" sz="1000" dirty="0">
                <a:solidFill>
                  <a:srgbClr val="000000"/>
                </a:solidFill>
                <a:latin typeface="+mn-lt"/>
              </a:rPr>
              <a:t>4,70</a:t>
            </a:r>
          </a:p>
        </p:txBody>
      </p:sp>
      <p:sp>
        <p:nvSpPr>
          <p:cNvPr id="21" name="Rechteck 20"/>
          <p:cNvSpPr/>
          <p:nvPr userDrawn="1"/>
        </p:nvSpPr>
        <p:spPr bwMode="auto">
          <a:xfrm>
            <a:off x="8266113" y="1127125"/>
            <a:ext cx="369887" cy="228600"/>
          </a:xfrm>
          <a:prstGeom prst="rect">
            <a:avLst/>
          </a:prstGeom>
          <a:noFill/>
          <a:ln w="6350" cap="flat" cmpd="sng" algn="ctr">
            <a:noFill/>
            <a:prstDash val="solid"/>
            <a:round/>
            <a:headEnd type="none" w="med" len="med"/>
            <a:tailEnd type="none" w="med" len="med"/>
          </a:ln>
          <a:effectLst/>
        </p:spPr>
        <p:txBody>
          <a:bodyPr lIns="62787" tIns="62787" rIns="31392" bIns="31392"/>
          <a:lstStyle/>
          <a:p>
            <a:pPr algn="ctr" defTabSz="867983">
              <a:lnSpc>
                <a:spcPts val="1227"/>
              </a:lnSpc>
              <a:buClr>
                <a:srgbClr val="FFE600"/>
              </a:buClr>
              <a:defRPr/>
            </a:pPr>
            <a:r>
              <a:rPr lang="en-US" sz="1000" dirty="0">
                <a:solidFill>
                  <a:srgbClr val="000000"/>
                </a:solidFill>
                <a:latin typeface="+mn-lt"/>
              </a:rPr>
              <a:t>13,20</a:t>
            </a:r>
          </a:p>
        </p:txBody>
      </p:sp>
      <p:sp>
        <p:nvSpPr>
          <p:cNvPr id="22" name="Rechteck 21"/>
          <p:cNvSpPr/>
          <p:nvPr userDrawn="1"/>
        </p:nvSpPr>
        <p:spPr bwMode="auto">
          <a:xfrm>
            <a:off x="2751138" y="1127125"/>
            <a:ext cx="369887" cy="228600"/>
          </a:xfrm>
          <a:prstGeom prst="rect">
            <a:avLst/>
          </a:prstGeom>
          <a:noFill/>
          <a:ln w="6350" cap="flat" cmpd="sng" algn="ctr">
            <a:noFill/>
            <a:prstDash val="solid"/>
            <a:round/>
            <a:headEnd type="none" w="med" len="med"/>
            <a:tailEnd type="none" w="med" len="med"/>
          </a:ln>
          <a:effectLst/>
        </p:spPr>
        <p:txBody>
          <a:bodyPr lIns="62787" tIns="62787" rIns="31392" bIns="31392"/>
          <a:lstStyle/>
          <a:p>
            <a:pPr algn="ctr" defTabSz="867983">
              <a:lnSpc>
                <a:spcPts val="1227"/>
              </a:lnSpc>
              <a:buClr>
                <a:srgbClr val="FFE600"/>
              </a:buClr>
              <a:defRPr/>
            </a:pPr>
            <a:r>
              <a:rPr lang="en-US" sz="1000" dirty="0">
                <a:solidFill>
                  <a:srgbClr val="000000"/>
                </a:solidFill>
                <a:latin typeface="+mn-lt"/>
              </a:rPr>
              <a:t>4,70</a:t>
            </a:r>
          </a:p>
        </p:txBody>
      </p:sp>
      <p:sp>
        <p:nvSpPr>
          <p:cNvPr id="23" name="Rechteck 22"/>
          <p:cNvSpPr/>
          <p:nvPr userDrawn="1"/>
        </p:nvSpPr>
        <p:spPr bwMode="auto">
          <a:xfrm>
            <a:off x="5487988" y="1127125"/>
            <a:ext cx="369887" cy="228600"/>
          </a:xfrm>
          <a:prstGeom prst="rect">
            <a:avLst/>
          </a:prstGeom>
          <a:noFill/>
          <a:ln w="6350" cap="flat" cmpd="sng" algn="ctr">
            <a:noFill/>
            <a:prstDash val="solid"/>
            <a:round/>
            <a:headEnd type="none" w="med" len="med"/>
            <a:tailEnd type="none" w="med" len="med"/>
          </a:ln>
          <a:effectLst/>
        </p:spPr>
        <p:txBody>
          <a:bodyPr lIns="62787" tIns="62787" rIns="31392" bIns="31392"/>
          <a:lstStyle/>
          <a:p>
            <a:pPr algn="ctr" defTabSz="867983">
              <a:lnSpc>
                <a:spcPts val="1227"/>
              </a:lnSpc>
              <a:buClr>
                <a:srgbClr val="FFE600"/>
              </a:buClr>
              <a:defRPr/>
            </a:pPr>
            <a:r>
              <a:rPr lang="en-US" sz="1000" dirty="0">
                <a:solidFill>
                  <a:srgbClr val="000000"/>
                </a:solidFill>
                <a:latin typeface="+mn-lt"/>
              </a:rPr>
              <a:t>4,20</a:t>
            </a:r>
          </a:p>
        </p:txBody>
      </p:sp>
      <p:sp>
        <p:nvSpPr>
          <p:cNvPr id="24" name="Rechteck 25"/>
          <p:cNvSpPr/>
          <p:nvPr userDrawn="1"/>
        </p:nvSpPr>
        <p:spPr bwMode="auto">
          <a:xfrm>
            <a:off x="1630363" y="260350"/>
            <a:ext cx="369887" cy="228600"/>
          </a:xfrm>
          <a:prstGeom prst="rect">
            <a:avLst/>
          </a:prstGeom>
          <a:noFill/>
          <a:ln w="6350" cap="flat" cmpd="sng" algn="ctr">
            <a:noFill/>
            <a:prstDash val="solid"/>
            <a:round/>
            <a:headEnd type="none" w="med" len="med"/>
            <a:tailEnd type="none" w="med" len="med"/>
          </a:ln>
          <a:effectLst/>
        </p:spPr>
        <p:txBody>
          <a:bodyPr lIns="62787" tIns="62787" rIns="31392" bIns="31392"/>
          <a:lstStyle/>
          <a:p>
            <a:pPr algn="ctr" defTabSz="867983">
              <a:lnSpc>
                <a:spcPts val="1227"/>
              </a:lnSpc>
              <a:buClr>
                <a:srgbClr val="FFE600"/>
              </a:buClr>
              <a:defRPr/>
            </a:pPr>
            <a:r>
              <a:rPr lang="en-US" sz="1000" dirty="0">
                <a:solidFill>
                  <a:srgbClr val="000000"/>
                </a:solidFill>
                <a:latin typeface="+mn-lt"/>
              </a:rPr>
              <a:t>9,70</a:t>
            </a:r>
          </a:p>
        </p:txBody>
      </p:sp>
      <p:sp>
        <p:nvSpPr>
          <p:cNvPr id="25" name="Rechteck 26"/>
          <p:cNvSpPr/>
          <p:nvPr userDrawn="1"/>
        </p:nvSpPr>
        <p:spPr bwMode="auto">
          <a:xfrm>
            <a:off x="1630363" y="620713"/>
            <a:ext cx="369887" cy="228600"/>
          </a:xfrm>
          <a:prstGeom prst="rect">
            <a:avLst/>
          </a:prstGeom>
          <a:noFill/>
          <a:ln w="6350" cap="flat" cmpd="sng" algn="ctr">
            <a:noFill/>
            <a:prstDash val="solid"/>
            <a:round/>
            <a:headEnd type="none" w="med" len="med"/>
            <a:tailEnd type="none" w="med" len="med"/>
          </a:ln>
          <a:effectLst/>
        </p:spPr>
        <p:txBody>
          <a:bodyPr lIns="62787" tIns="62787" rIns="31392" bIns="31392"/>
          <a:lstStyle/>
          <a:p>
            <a:pPr algn="ctr" defTabSz="867983">
              <a:lnSpc>
                <a:spcPts val="1227"/>
              </a:lnSpc>
              <a:buClr>
                <a:srgbClr val="FFE600"/>
              </a:buClr>
              <a:defRPr/>
            </a:pPr>
            <a:r>
              <a:rPr lang="en-US" sz="1000" dirty="0">
                <a:solidFill>
                  <a:srgbClr val="000000"/>
                </a:solidFill>
                <a:latin typeface="+mn-lt"/>
              </a:rPr>
              <a:t>8,60</a:t>
            </a:r>
          </a:p>
        </p:txBody>
      </p:sp>
      <p:sp>
        <p:nvSpPr>
          <p:cNvPr id="26" name="Rechteck 27"/>
          <p:cNvSpPr/>
          <p:nvPr userDrawn="1"/>
        </p:nvSpPr>
        <p:spPr bwMode="auto">
          <a:xfrm>
            <a:off x="1630363" y="1127125"/>
            <a:ext cx="369887" cy="228600"/>
          </a:xfrm>
          <a:prstGeom prst="rect">
            <a:avLst/>
          </a:prstGeom>
          <a:noFill/>
          <a:ln w="6350" cap="flat" cmpd="sng" algn="ctr">
            <a:noFill/>
            <a:prstDash val="solid"/>
            <a:round/>
            <a:headEnd type="none" w="med" len="med"/>
            <a:tailEnd type="none" w="med" len="med"/>
          </a:ln>
          <a:effectLst/>
        </p:spPr>
        <p:txBody>
          <a:bodyPr lIns="62787" tIns="62787" rIns="31392" bIns="31392"/>
          <a:lstStyle/>
          <a:p>
            <a:pPr algn="ctr" defTabSz="867983">
              <a:lnSpc>
                <a:spcPts val="1227"/>
              </a:lnSpc>
              <a:buClr>
                <a:srgbClr val="FFE600"/>
              </a:buClr>
              <a:defRPr/>
            </a:pPr>
            <a:r>
              <a:rPr lang="en-US" sz="1000" dirty="0">
                <a:solidFill>
                  <a:srgbClr val="000000"/>
                </a:solidFill>
                <a:latin typeface="+mn-lt"/>
              </a:rPr>
              <a:t>7,10</a:t>
            </a:r>
          </a:p>
        </p:txBody>
      </p:sp>
      <p:sp>
        <p:nvSpPr>
          <p:cNvPr id="27" name="Rechteck 28"/>
          <p:cNvSpPr/>
          <p:nvPr userDrawn="1"/>
        </p:nvSpPr>
        <p:spPr bwMode="auto">
          <a:xfrm>
            <a:off x="1630363" y="2279650"/>
            <a:ext cx="369887" cy="228600"/>
          </a:xfrm>
          <a:prstGeom prst="rect">
            <a:avLst/>
          </a:prstGeom>
          <a:noFill/>
          <a:ln w="6350" cap="flat" cmpd="sng" algn="ctr">
            <a:noFill/>
            <a:prstDash val="solid"/>
            <a:round/>
            <a:headEnd type="none" w="med" len="med"/>
            <a:tailEnd type="none" w="med" len="med"/>
          </a:ln>
          <a:effectLst/>
        </p:spPr>
        <p:txBody>
          <a:bodyPr lIns="62787" tIns="62787" rIns="31392" bIns="31392"/>
          <a:lstStyle/>
          <a:p>
            <a:pPr algn="ctr" defTabSz="867983">
              <a:lnSpc>
                <a:spcPts val="1227"/>
              </a:lnSpc>
              <a:buClr>
                <a:srgbClr val="FFE600"/>
              </a:buClr>
              <a:defRPr/>
            </a:pPr>
            <a:r>
              <a:rPr lang="en-US" sz="1000" dirty="0">
                <a:solidFill>
                  <a:srgbClr val="000000"/>
                </a:solidFill>
                <a:latin typeface="+mn-lt"/>
              </a:rPr>
              <a:t>3,50</a:t>
            </a:r>
          </a:p>
        </p:txBody>
      </p:sp>
      <p:sp>
        <p:nvSpPr>
          <p:cNvPr id="28" name="Rechteck 29"/>
          <p:cNvSpPr/>
          <p:nvPr userDrawn="1"/>
        </p:nvSpPr>
        <p:spPr bwMode="auto">
          <a:xfrm>
            <a:off x="1630363" y="2511425"/>
            <a:ext cx="369887" cy="228600"/>
          </a:xfrm>
          <a:prstGeom prst="rect">
            <a:avLst/>
          </a:prstGeom>
          <a:noFill/>
          <a:ln w="6350" cap="flat" cmpd="sng" algn="ctr">
            <a:noFill/>
            <a:prstDash val="solid"/>
            <a:round/>
            <a:headEnd type="none" w="med" len="med"/>
            <a:tailEnd type="none" w="med" len="med"/>
          </a:ln>
          <a:effectLst/>
        </p:spPr>
        <p:txBody>
          <a:bodyPr lIns="62787" tIns="62787" rIns="31392" bIns="31392"/>
          <a:lstStyle/>
          <a:p>
            <a:pPr algn="ctr" defTabSz="867983">
              <a:lnSpc>
                <a:spcPts val="1227"/>
              </a:lnSpc>
              <a:buClr>
                <a:srgbClr val="FFE600"/>
              </a:buClr>
              <a:defRPr/>
            </a:pPr>
            <a:r>
              <a:rPr lang="en-US" sz="1000" dirty="0">
                <a:solidFill>
                  <a:srgbClr val="000000"/>
                </a:solidFill>
                <a:latin typeface="+mn-lt"/>
              </a:rPr>
              <a:t>2,80</a:t>
            </a:r>
          </a:p>
        </p:txBody>
      </p:sp>
      <p:sp>
        <p:nvSpPr>
          <p:cNvPr id="29" name="Rechteck 30"/>
          <p:cNvSpPr/>
          <p:nvPr userDrawn="1"/>
        </p:nvSpPr>
        <p:spPr bwMode="auto">
          <a:xfrm>
            <a:off x="1630363" y="2735263"/>
            <a:ext cx="369887" cy="228600"/>
          </a:xfrm>
          <a:prstGeom prst="rect">
            <a:avLst/>
          </a:prstGeom>
          <a:noFill/>
          <a:ln w="6350" cap="flat" cmpd="sng" algn="ctr">
            <a:noFill/>
            <a:prstDash val="solid"/>
            <a:round/>
            <a:headEnd type="none" w="med" len="med"/>
            <a:tailEnd type="none" w="med" len="med"/>
          </a:ln>
          <a:effectLst/>
        </p:spPr>
        <p:txBody>
          <a:bodyPr lIns="62787" tIns="62787" rIns="31392" bIns="31392"/>
          <a:lstStyle/>
          <a:p>
            <a:pPr algn="ctr" defTabSz="867983">
              <a:lnSpc>
                <a:spcPts val="1227"/>
              </a:lnSpc>
              <a:buClr>
                <a:srgbClr val="FFE600"/>
              </a:buClr>
              <a:defRPr/>
            </a:pPr>
            <a:r>
              <a:rPr lang="en-US" sz="1000" dirty="0">
                <a:solidFill>
                  <a:srgbClr val="000000"/>
                </a:solidFill>
                <a:latin typeface="+mn-lt"/>
              </a:rPr>
              <a:t>2,10</a:t>
            </a:r>
          </a:p>
        </p:txBody>
      </p:sp>
      <p:sp>
        <p:nvSpPr>
          <p:cNvPr id="30" name="Rechteck 31"/>
          <p:cNvSpPr/>
          <p:nvPr userDrawn="1"/>
        </p:nvSpPr>
        <p:spPr bwMode="auto">
          <a:xfrm>
            <a:off x="1630363" y="6237288"/>
            <a:ext cx="369887" cy="228600"/>
          </a:xfrm>
          <a:prstGeom prst="rect">
            <a:avLst/>
          </a:prstGeom>
          <a:noFill/>
          <a:ln w="6350" cap="flat" cmpd="sng" algn="ctr">
            <a:noFill/>
            <a:prstDash val="solid"/>
            <a:round/>
            <a:headEnd type="none" w="med" len="med"/>
            <a:tailEnd type="none" w="med" len="med"/>
          </a:ln>
          <a:effectLst/>
        </p:spPr>
        <p:txBody>
          <a:bodyPr lIns="62787" tIns="62787" rIns="31392" bIns="31392"/>
          <a:lstStyle/>
          <a:p>
            <a:pPr algn="ctr" defTabSz="867983">
              <a:lnSpc>
                <a:spcPts val="1227"/>
              </a:lnSpc>
              <a:buClr>
                <a:srgbClr val="FFE600"/>
              </a:buClr>
              <a:defRPr/>
            </a:pPr>
            <a:r>
              <a:rPr lang="en-US" sz="1000" dirty="0">
                <a:solidFill>
                  <a:srgbClr val="000000"/>
                </a:solidFill>
                <a:latin typeface="+mn-lt"/>
              </a:rPr>
              <a:t>8,60</a:t>
            </a:r>
          </a:p>
        </p:txBody>
      </p:sp>
      <p:sp>
        <p:nvSpPr>
          <p:cNvPr id="31" name="Rechteck 32"/>
          <p:cNvSpPr/>
          <p:nvPr userDrawn="1"/>
        </p:nvSpPr>
        <p:spPr bwMode="auto">
          <a:xfrm>
            <a:off x="1630363" y="6530975"/>
            <a:ext cx="369887" cy="228600"/>
          </a:xfrm>
          <a:prstGeom prst="rect">
            <a:avLst/>
          </a:prstGeom>
          <a:noFill/>
          <a:ln w="6350" cap="flat" cmpd="sng" algn="ctr">
            <a:noFill/>
            <a:prstDash val="solid"/>
            <a:round/>
            <a:headEnd type="none" w="med" len="med"/>
            <a:tailEnd type="none" w="med" len="med"/>
          </a:ln>
          <a:effectLst/>
        </p:spPr>
        <p:txBody>
          <a:bodyPr lIns="62787" tIns="62787" rIns="31392" bIns="31392"/>
          <a:lstStyle/>
          <a:p>
            <a:pPr algn="ctr" defTabSz="867983">
              <a:lnSpc>
                <a:spcPts val="1227"/>
              </a:lnSpc>
              <a:buClr>
                <a:srgbClr val="FFE600"/>
              </a:buClr>
              <a:defRPr/>
            </a:pPr>
            <a:r>
              <a:rPr lang="en-US" sz="1000" dirty="0">
                <a:solidFill>
                  <a:srgbClr val="000000"/>
                </a:solidFill>
                <a:latin typeface="+mn-lt"/>
              </a:rPr>
              <a:t>9,50</a:t>
            </a:r>
          </a:p>
        </p:txBody>
      </p:sp>
      <p:sp>
        <p:nvSpPr>
          <p:cNvPr id="32" name="Rechteck 34"/>
          <p:cNvSpPr/>
          <p:nvPr userDrawn="1"/>
        </p:nvSpPr>
        <p:spPr bwMode="auto">
          <a:xfrm>
            <a:off x="649288" y="3951288"/>
            <a:ext cx="2955925" cy="979487"/>
          </a:xfrm>
          <a:prstGeom prst="rect">
            <a:avLst/>
          </a:prstGeom>
          <a:solidFill>
            <a:schemeClr val="tx2"/>
          </a:solidFill>
          <a:ln w="6350" cap="flat" cmpd="sng" algn="ctr">
            <a:noFill/>
            <a:prstDash val="solid"/>
            <a:round/>
            <a:headEnd type="none" w="med" len="med"/>
            <a:tailEnd type="none" w="med" len="med"/>
          </a:ln>
          <a:effectLst/>
        </p:spPr>
        <p:txBody>
          <a:bodyPr lIns="0" tIns="0" rIns="0" bIns="0"/>
          <a:lstStyle/>
          <a:p>
            <a:pPr marL="78907" indent="4170" algn="ctr" defTabSz="867983">
              <a:lnSpc>
                <a:spcPts val="1227"/>
              </a:lnSpc>
              <a:spcBef>
                <a:spcPct val="50000"/>
              </a:spcBef>
              <a:buClr>
                <a:srgbClr val="FFE600"/>
              </a:buClr>
              <a:defRPr/>
            </a:pPr>
            <a:r>
              <a:rPr lang="en-US" sz="900" dirty="0">
                <a:solidFill>
                  <a:srgbClr val="FF33CC"/>
                </a:solidFill>
                <a:latin typeface="EYInterstate" pitchFamily="2" charset="0"/>
              </a:rPr>
              <a:t>Turn guidelines on of off: ALT + F9</a:t>
            </a:r>
            <a:br>
              <a:rPr lang="en-US" sz="900" dirty="0">
                <a:solidFill>
                  <a:srgbClr val="FF33CC"/>
                </a:solidFill>
                <a:latin typeface="EYInterstate" pitchFamily="2" charset="0"/>
              </a:rPr>
            </a:br>
            <a:r>
              <a:rPr lang="en-US" sz="900" dirty="0">
                <a:solidFill>
                  <a:srgbClr val="FF33CC"/>
                </a:solidFill>
                <a:latin typeface="EYInterstate" pitchFamily="2" charset="0"/>
              </a:rPr>
              <a:t/>
            </a:r>
            <a:br>
              <a:rPr lang="en-US" sz="900" dirty="0">
                <a:solidFill>
                  <a:srgbClr val="FF33CC"/>
                </a:solidFill>
                <a:latin typeface="EYInterstate" pitchFamily="2" charset="0"/>
              </a:rPr>
            </a:br>
            <a:r>
              <a:rPr lang="en-US" sz="900" dirty="0">
                <a:solidFill>
                  <a:srgbClr val="FF33CC"/>
                </a:solidFill>
                <a:latin typeface="EYInterstate" pitchFamily="2" charset="0"/>
              </a:rPr>
              <a:t>With the zoom level at 400% the guidelines can be moved exactly according to the numbers listed here</a:t>
            </a: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userDrawn="1">
  <p:cSld name="3 column layout 1 title">
    <p:spTree>
      <p:nvGrpSpPr>
        <p:cNvPr id="1" name=""/>
        <p:cNvGrpSpPr/>
        <p:nvPr/>
      </p:nvGrpSpPr>
      <p:grpSpPr>
        <a:xfrm>
          <a:off x="0" y="0"/>
          <a:ext cx="0" cy="0"/>
          <a:chOff x="0" y="0"/>
          <a:chExt cx="0" cy="0"/>
        </a:xfrm>
      </p:grpSpPr>
      <p:graphicFrame>
        <p:nvGraphicFramePr>
          <p:cNvPr id="9"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55041" name="think-cell Slide" r:id="rId4" imgW="360" imgH="360" progId="">
              <p:embed/>
            </p:oleObj>
          </a:graphicData>
        </a:graphic>
      </p:graphicFrame>
      <p:sp>
        <p:nvSpPr>
          <p:cNvPr id="10"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7830"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2" name="Title 1"/>
          <p:cNvSpPr>
            <a:spLocks noGrp="1"/>
          </p:cNvSpPr>
          <p:nvPr>
            <p:ph type="title"/>
          </p:nvPr>
        </p:nvSpPr>
        <p:spPr>
          <a:xfrm>
            <a:off x="3278353" y="1139402"/>
            <a:ext cx="5349837" cy="248530"/>
          </a:xfrm>
        </p:spPr>
        <p:txBody>
          <a:bodyPr/>
          <a:lstStyle/>
          <a:p>
            <a:r>
              <a:rPr lang="en-US" noProof="0" smtClean="0"/>
              <a:t>Click to edit Master title style</a:t>
            </a:r>
            <a:endParaRPr lang="en-US" noProof="0" dirty="0"/>
          </a:p>
        </p:txBody>
      </p:sp>
      <p:sp>
        <p:nvSpPr>
          <p:cNvPr id="3" name="Content Placeholder 2"/>
          <p:cNvSpPr>
            <a:spLocks noGrp="1"/>
          </p:cNvSpPr>
          <p:nvPr>
            <p:ph idx="1"/>
          </p:nvPr>
        </p:nvSpPr>
        <p:spPr>
          <a:xfrm>
            <a:off x="3275605" y="2510078"/>
            <a:ext cx="2590076" cy="872034"/>
          </a:xfrm>
          <a:noFill/>
          <a:ln w="9525">
            <a:noFill/>
            <a:miter lim="800000"/>
            <a:headEnd/>
            <a:tailEnd/>
          </a:ln>
          <a:effectLst/>
        </p:spPr>
        <p:txBody>
          <a:bodyPr/>
          <a:lstStyle>
            <a:lvl1pPr algn="l" defTabSz="909671" rtl="0" eaLnBrk="0" fontAlgn="base" hangingPunct="0">
              <a:spcBef>
                <a:spcPct val="0"/>
              </a:spcBef>
              <a:spcAft>
                <a:spcPts val="526"/>
              </a:spcAft>
              <a:buClr>
                <a:schemeClr val="accent2"/>
              </a:buClr>
              <a:buFont typeface="Arial" charset="0"/>
              <a:buNone/>
              <a:defRPr lang="en-US" sz="800" dirty="0" smtClean="0">
                <a:solidFill>
                  <a:srgbClr val="000000"/>
                </a:solidFill>
                <a:latin typeface="+mn-lt"/>
                <a:ea typeface="+mn-ea"/>
                <a:cs typeface="+mn-cs"/>
              </a:defRPr>
            </a:lvl1pPr>
            <a:lvl2pPr algn="l" defTabSz="909671"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2pPr>
            <a:lvl3pPr algn="l" defTabSz="909671"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3pPr>
            <a:lvl4pPr algn="l" defTabSz="909671"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4pPr>
            <a:lvl5pPr algn="l" defTabSz="909671"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Content Placeholder 2"/>
          <p:cNvSpPr>
            <a:spLocks noGrp="1"/>
          </p:cNvSpPr>
          <p:nvPr>
            <p:ph idx="10"/>
          </p:nvPr>
        </p:nvSpPr>
        <p:spPr>
          <a:xfrm>
            <a:off x="6019076" y="2510078"/>
            <a:ext cx="2590076" cy="872034"/>
          </a:xfrm>
          <a:noFill/>
          <a:ln w="9525">
            <a:noFill/>
            <a:miter lim="800000"/>
            <a:headEnd/>
            <a:tailEnd/>
          </a:ln>
          <a:effectLst/>
        </p:spPr>
        <p:txBody>
          <a:bodyPr/>
          <a:lstStyle>
            <a:lvl1pPr algn="l" defTabSz="909671" rtl="0" eaLnBrk="0" fontAlgn="base" hangingPunct="0">
              <a:spcBef>
                <a:spcPct val="0"/>
              </a:spcBef>
              <a:spcAft>
                <a:spcPts val="526"/>
              </a:spcAft>
              <a:buClr>
                <a:schemeClr val="accent2"/>
              </a:buClr>
              <a:buFont typeface="Arial" charset="0"/>
              <a:buNone/>
              <a:defRPr lang="en-US" sz="800" dirty="0" smtClean="0">
                <a:solidFill>
                  <a:srgbClr val="000000"/>
                </a:solidFill>
                <a:latin typeface="+mn-lt"/>
                <a:ea typeface="+mn-ea"/>
                <a:cs typeface="+mn-cs"/>
              </a:defRPr>
            </a:lvl1pPr>
            <a:lvl2pPr algn="l" defTabSz="909671"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2pPr>
            <a:lvl3pPr algn="l" defTabSz="909671"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3pPr>
            <a:lvl4pPr algn="l" defTabSz="909671"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4pPr>
            <a:lvl5pPr algn="l" defTabSz="909671"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Content Placeholder 2"/>
          <p:cNvSpPr>
            <a:spLocks noGrp="1"/>
          </p:cNvSpPr>
          <p:nvPr>
            <p:ph idx="11"/>
          </p:nvPr>
        </p:nvSpPr>
        <p:spPr>
          <a:xfrm>
            <a:off x="507698" y="2510078"/>
            <a:ext cx="2619398" cy="872034"/>
          </a:xfrm>
          <a:noFill/>
          <a:ln w="9525">
            <a:noFill/>
            <a:miter lim="800000"/>
            <a:headEnd/>
            <a:tailEnd/>
          </a:ln>
          <a:effectLst/>
        </p:spPr>
        <p:txBody>
          <a:bodyPr/>
          <a:lstStyle>
            <a:lvl1pPr algn="l" defTabSz="909671" rtl="0" eaLnBrk="0" fontAlgn="base" hangingPunct="0">
              <a:spcBef>
                <a:spcPct val="0"/>
              </a:spcBef>
              <a:spcAft>
                <a:spcPts val="526"/>
              </a:spcAft>
              <a:buClr>
                <a:schemeClr val="accent2"/>
              </a:buClr>
              <a:buFont typeface="Arial" charset="0"/>
              <a:buNone/>
              <a:defRPr lang="en-US" sz="800" dirty="0" smtClean="0">
                <a:solidFill>
                  <a:srgbClr val="000000"/>
                </a:solidFill>
                <a:latin typeface="+mn-lt"/>
                <a:ea typeface="+mn-ea"/>
                <a:cs typeface="+mn-cs"/>
              </a:defRPr>
            </a:lvl1pPr>
            <a:lvl2pPr algn="l" defTabSz="909671" rtl="0" eaLnBrk="0" fontAlgn="base" hangingPunct="0">
              <a:spcBef>
                <a:spcPct val="0"/>
              </a:spcBef>
              <a:spcAft>
                <a:spcPts val="526"/>
              </a:spcAft>
              <a:buClr>
                <a:schemeClr val="accent2"/>
              </a:buClr>
              <a:buFont typeface="Arial" charset="0"/>
              <a:buChar char="►"/>
              <a:defRPr lang="en-US" sz="800" dirty="0" smtClean="0">
                <a:solidFill>
                  <a:srgbClr val="000000"/>
                </a:solidFill>
                <a:latin typeface="+mn-lt"/>
                <a:ea typeface="+mn-ea"/>
                <a:cs typeface="+mn-cs"/>
              </a:defRPr>
            </a:lvl2pPr>
            <a:lvl3pPr algn="l" defTabSz="909671" rtl="0" eaLnBrk="0" fontAlgn="base" hangingPunct="0">
              <a:spcBef>
                <a:spcPct val="0"/>
              </a:spcBef>
              <a:spcAft>
                <a:spcPts val="526"/>
              </a:spcAft>
              <a:buClr>
                <a:schemeClr val="accent2"/>
              </a:buClr>
              <a:buFont typeface="Arial" charset="0"/>
              <a:buChar char="►"/>
              <a:defRPr lang="en-US" sz="800" dirty="0" smtClean="0">
                <a:solidFill>
                  <a:srgbClr val="000000"/>
                </a:solidFill>
                <a:latin typeface="+mn-lt"/>
                <a:ea typeface="+mn-ea"/>
                <a:cs typeface="+mn-cs"/>
              </a:defRPr>
            </a:lvl3pPr>
            <a:lvl4pPr algn="l" defTabSz="909671" rtl="0" eaLnBrk="0" fontAlgn="base" hangingPunct="0">
              <a:spcBef>
                <a:spcPct val="0"/>
              </a:spcBef>
              <a:spcAft>
                <a:spcPts val="526"/>
              </a:spcAft>
              <a:buClr>
                <a:schemeClr val="accent2"/>
              </a:buClr>
              <a:buFont typeface="Arial" charset="0"/>
              <a:buChar char="►"/>
              <a:defRPr lang="en-US" sz="800" dirty="0" smtClean="0">
                <a:solidFill>
                  <a:srgbClr val="000000"/>
                </a:solidFill>
                <a:latin typeface="+mn-lt"/>
                <a:ea typeface="+mn-ea"/>
                <a:cs typeface="+mn-cs"/>
              </a:defRPr>
            </a:lvl4pPr>
            <a:lvl5pPr algn="l" defTabSz="909671" rtl="0" eaLnBrk="0" fontAlgn="base" hangingPunct="0">
              <a:spcBef>
                <a:spcPct val="0"/>
              </a:spcBef>
              <a:spcAft>
                <a:spcPts val="526"/>
              </a:spcAft>
              <a:buClr>
                <a:schemeClr val="accent2"/>
              </a:buClr>
              <a:buFont typeface="Arial" charset="0"/>
              <a:buChar char="►"/>
              <a:defRPr lang="en-US" sz="800" dirty="0" smtClean="0">
                <a:solidFill>
                  <a:srgbClr val="000000"/>
                </a:solidFill>
                <a:latin typeface="+mn-lt"/>
                <a:ea typeface="+mn-ea"/>
                <a:cs typeface="+mn-cs"/>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2"/>
          <p:cNvSpPr>
            <a:spLocks noGrp="1"/>
          </p:cNvSpPr>
          <p:nvPr>
            <p:ph type="body" idx="12"/>
          </p:nvPr>
        </p:nvSpPr>
        <p:spPr>
          <a:xfrm>
            <a:off x="3275634" y="2285069"/>
            <a:ext cx="2587361" cy="169277"/>
          </a:xfrm>
          <a:noFill/>
          <a:ln w="9525">
            <a:noFill/>
            <a:miter lim="800000"/>
            <a:headEnd/>
            <a:tailEnd/>
          </a:ln>
          <a:effectLst/>
        </p:spPr>
        <p:txBody>
          <a:bodyPr/>
          <a:lstStyle>
            <a:lvl1pPr marL="0" indent="0">
              <a:buNone/>
              <a:defRPr lang="en-US" sz="1100" smtClean="0">
                <a:solidFill>
                  <a:srgbClr val="646464"/>
                </a:solidFill>
                <a:latin typeface="+mj-lt"/>
                <a:ea typeface="+mj-ea"/>
                <a:cs typeface="+mj-cs"/>
              </a:defRPr>
            </a:lvl1pPr>
            <a:lvl2pPr marL="398751" indent="0">
              <a:buNone/>
              <a:defRPr sz="1800" b="1"/>
            </a:lvl2pPr>
            <a:lvl3pPr marL="797513" indent="0">
              <a:buNone/>
              <a:defRPr sz="1600" b="1"/>
            </a:lvl3pPr>
            <a:lvl4pPr marL="1196280" indent="0">
              <a:buNone/>
              <a:defRPr sz="1400" b="1"/>
            </a:lvl4pPr>
            <a:lvl5pPr marL="1595041" indent="0">
              <a:buNone/>
              <a:defRPr sz="1400" b="1"/>
            </a:lvl5pPr>
            <a:lvl6pPr marL="1993805" indent="0">
              <a:buNone/>
              <a:defRPr sz="1400" b="1"/>
            </a:lvl6pPr>
            <a:lvl7pPr marL="2392565" indent="0">
              <a:buNone/>
              <a:defRPr sz="1400" b="1"/>
            </a:lvl7pPr>
            <a:lvl8pPr marL="2791325" indent="0">
              <a:buNone/>
              <a:defRPr sz="1400" b="1"/>
            </a:lvl8pPr>
            <a:lvl9pPr marL="3190086" indent="0">
              <a:buNone/>
              <a:defRPr sz="1400" b="1"/>
            </a:lvl9pPr>
          </a:lstStyle>
          <a:p>
            <a:pPr lvl="0"/>
            <a:r>
              <a:rPr lang="en-US" noProof="0" dirty="0" smtClean="0"/>
              <a:t>Haga clic para modificar el estilo de texto del patrón</a:t>
            </a:r>
          </a:p>
        </p:txBody>
      </p:sp>
      <p:sp>
        <p:nvSpPr>
          <p:cNvPr id="7" name="Text Placeholder 4"/>
          <p:cNvSpPr>
            <a:spLocks noGrp="1"/>
          </p:cNvSpPr>
          <p:nvPr>
            <p:ph type="body" sz="quarter" idx="3"/>
          </p:nvPr>
        </p:nvSpPr>
        <p:spPr>
          <a:xfrm>
            <a:off x="6019076" y="2285069"/>
            <a:ext cx="2617226" cy="169277"/>
          </a:xfrm>
          <a:noFill/>
          <a:ln w="9525">
            <a:noFill/>
            <a:miter lim="800000"/>
            <a:headEnd/>
            <a:tailEnd/>
          </a:ln>
          <a:effectLst/>
        </p:spPr>
        <p:txBody>
          <a:bodyPr/>
          <a:lstStyle>
            <a:lvl1pPr marL="0" indent="0">
              <a:buNone/>
              <a:defRPr lang="en-US" sz="1100" smtClean="0">
                <a:solidFill>
                  <a:srgbClr val="646464"/>
                </a:solidFill>
                <a:latin typeface="+mj-lt"/>
                <a:ea typeface="+mj-ea"/>
                <a:cs typeface="+mj-cs"/>
              </a:defRPr>
            </a:lvl1pPr>
            <a:lvl2pPr marL="398751" indent="0">
              <a:buNone/>
              <a:defRPr sz="1800" b="1"/>
            </a:lvl2pPr>
            <a:lvl3pPr marL="797513" indent="0">
              <a:buNone/>
              <a:defRPr sz="1600" b="1"/>
            </a:lvl3pPr>
            <a:lvl4pPr marL="1196280" indent="0">
              <a:buNone/>
              <a:defRPr sz="1400" b="1"/>
            </a:lvl4pPr>
            <a:lvl5pPr marL="1595041" indent="0">
              <a:buNone/>
              <a:defRPr sz="1400" b="1"/>
            </a:lvl5pPr>
            <a:lvl6pPr marL="1993805" indent="0">
              <a:buNone/>
              <a:defRPr sz="1400" b="1"/>
            </a:lvl6pPr>
            <a:lvl7pPr marL="2392565" indent="0">
              <a:buNone/>
              <a:defRPr sz="1400" b="1"/>
            </a:lvl7pPr>
            <a:lvl8pPr marL="2791325" indent="0">
              <a:buNone/>
              <a:defRPr sz="1400" b="1"/>
            </a:lvl8pPr>
            <a:lvl9pPr marL="3190086" indent="0">
              <a:buNone/>
              <a:defRPr sz="1400" b="1"/>
            </a:lvl9pPr>
          </a:lstStyle>
          <a:p>
            <a:pPr lvl="0"/>
            <a:r>
              <a:rPr lang="en-US" noProof="0" smtClean="0"/>
              <a:t>Haga clic para modificar el estilo de texto del patrón</a:t>
            </a:r>
          </a:p>
        </p:txBody>
      </p:sp>
      <p:sp>
        <p:nvSpPr>
          <p:cNvPr id="8" name="Text Placeholder 2"/>
          <p:cNvSpPr>
            <a:spLocks noGrp="1"/>
          </p:cNvSpPr>
          <p:nvPr>
            <p:ph type="body" idx="13"/>
          </p:nvPr>
        </p:nvSpPr>
        <p:spPr>
          <a:xfrm>
            <a:off x="507697" y="2285069"/>
            <a:ext cx="2619398" cy="169277"/>
          </a:xfrm>
          <a:noFill/>
          <a:ln w="9525">
            <a:noFill/>
            <a:miter lim="800000"/>
            <a:headEnd/>
            <a:tailEnd/>
          </a:ln>
          <a:effectLst/>
        </p:spPr>
        <p:txBody>
          <a:bodyPr/>
          <a:lstStyle>
            <a:lvl1pPr marL="0" indent="0">
              <a:buNone/>
              <a:defRPr lang="en-US" sz="1100" smtClean="0">
                <a:solidFill>
                  <a:srgbClr val="646464"/>
                </a:solidFill>
                <a:latin typeface="+mj-lt"/>
                <a:ea typeface="+mj-ea"/>
                <a:cs typeface="+mj-cs"/>
              </a:defRPr>
            </a:lvl1pPr>
            <a:lvl2pPr marL="398751" indent="0">
              <a:buNone/>
              <a:defRPr sz="1800" b="1"/>
            </a:lvl2pPr>
            <a:lvl3pPr marL="797513" indent="0">
              <a:buNone/>
              <a:defRPr sz="1600" b="1"/>
            </a:lvl3pPr>
            <a:lvl4pPr marL="1196280" indent="0">
              <a:buNone/>
              <a:defRPr sz="1400" b="1"/>
            </a:lvl4pPr>
            <a:lvl5pPr marL="1595041" indent="0">
              <a:buNone/>
              <a:defRPr sz="1400" b="1"/>
            </a:lvl5pPr>
            <a:lvl6pPr marL="1993805" indent="0">
              <a:buNone/>
              <a:defRPr sz="1400" b="1"/>
            </a:lvl6pPr>
            <a:lvl7pPr marL="2392565" indent="0">
              <a:buNone/>
              <a:defRPr sz="1400" b="1"/>
            </a:lvl7pPr>
            <a:lvl8pPr marL="2791325" indent="0">
              <a:buNone/>
              <a:defRPr sz="1400" b="1"/>
            </a:lvl8pPr>
            <a:lvl9pPr marL="3190086" indent="0">
              <a:buNone/>
              <a:defRPr sz="1400" b="1"/>
            </a:lvl9pPr>
          </a:lstStyle>
          <a:p>
            <a:pPr lvl="0"/>
            <a:r>
              <a:rPr lang="en-US" noProof="0" dirty="0" smtClean="0"/>
              <a:t>Haga clic para modificar el estilo de texto del patrón</a:t>
            </a: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graphicFrame>
        <p:nvGraphicFramePr>
          <p:cNvPr id="5"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56065" name="think-cell Slide" r:id="rId4" imgW="360" imgH="360" progId="">
              <p:embed/>
            </p:oleObj>
          </a:graphicData>
        </a:graphic>
      </p:graphicFrame>
      <p:sp>
        <p:nvSpPr>
          <p:cNvPr id="6"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7830"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3" name="Titel 1"/>
          <p:cNvSpPr>
            <a:spLocks noGrp="1"/>
          </p:cNvSpPr>
          <p:nvPr>
            <p:ph type="title"/>
          </p:nvPr>
        </p:nvSpPr>
        <p:spPr>
          <a:xfrm>
            <a:off x="508086" y="816395"/>
            <a:ext cx="8170781" cy="248530"/>
          </a:xfrm>
        </p:spPr>
        <p:txBody>
          <a:bodyPr anchor="t"/>
          <a:lstStyle>
            <a:lvl1pPr>
              <a:defRPr/>
            </a:lvl1pPr>
          </a:lstStyle>
          <a:p>
            <a:r>
              <a:rPr lang="en-US" noProof="0" dirty="0" smtClean="0"/>
              <a:t>Click to edit Master title style</a:t>
            </a:r>
            <a:endParaRPr lang="en-US" dirty="0"/>
          </a:p>
        </p:txBody>
      </p:sp>
      <p:sp>
        <p:nvSpPr>
          <p:cNvPr id="4" name="Content Placeholder 3"/>
          <p:cNvSpPr>
            <a:spLocks noGrp="1"/>
          </p:cNvSpPr>
          <p:nvPr>
            <p:ph sz="quarter" idx="10"/>
          </p:nvPr>
        </p:nvSpPr>
        <p:spPr>
          <a:xfrm>
            <a:off x="528071" y="1475845"/>
            <a:ext cx="8123191" cy="8720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 name="AutoShape 6"/>
          <p:cNvSpPr>
            <a:spLocks noChangeArrowheads="1"/>
          </p:cNvSpPr>
          <p:nvPr userDrawn="1"/>
        </p:nvSpPr>
        <p:spPr bwMode="auto">
          <a:xfrm rot="5400000">
            <a:off x="-608026" y="2532459"/>
            <a:ext cx="3513951" cy="2278005"/>
          </a:xfrm>
          <a:prstGeom prst="triangle">
            <a:avLst>
              <a:gd name="adj" fmla="val 65796"/>
            </a:avLst>
          </a:prstGeom>
          <a:blipFill dpi="0" rotWithShape="0">
            <a:blip r:embed="rId2">
              <a:extLst>
                <a:ext uri="{BEBA8EAE-BF5A-486C-A8C5-ECC9F3942E4B}"/>
              </a:extLst>
            </a:blip>
            <a:srcRect/>
            <a:stretch>
              <a:fillRect l="-30000" t="-60000"/>
            </a:stretch>
          </a:blipFill>
          <a:ln>
            <a:noFill/>
          </a:ln>
          <a:effectLst/>
          <a:extLst/>
        </p:spPr>
        <p:txBody>
          <a:bodyPr rot="10800000" vert="eaVert" wrap="none" lIns="79783" tIns="39892" rIns="79783" bIns="39892" anchor="ctr"/>
          <a:lstStyle>
            <a:lvl1pPr algn="l" defTabSz="995363">
              <a:defRPr sz="2400">
                <a:solidFill>
                  <a:schemeClr val="tx1"/>
                </a:solidFill>
                <a:latin typeface="Times New Roman" pitchFamily="18" charset="0"/>
              </a:defRPr>
            </a:lvl1pPr>
            <a:lvl2pPr algn="l" defTabSz="995363">
              <a:defRPr sz="2400">
                <a:solidFill>
                  <a:schemeClr val="tx1"/>
                </a:solidFill>
                <a:latin typeface="Times New Roman" pitchFamily="18" charset="0"/>
              </a:defRPr>
            </a:lvl2pPr>
            <a:lvl3pPr algn="l" defTabSz="995363">
              <a:defRPr sz="2400">
                <a:solidFill>
                  <a:schemeClr val="tx1"/>
                </a:solidFill>
                <a:latin typeface="Times New Roman" pitchFamily="18" charset="0"/>
              </a:defRPr>
            </a:lvl3pPr>
            <a:lvl4pPr algn="l" defTabSz="995363">
              <a:defRPr sz="2400">
                <a:solidFill>
                  <a:schemeClr val="tx1"/>
                </a:solidFill>
                <a:latin typeface="Times New Roman" pitchFamily="18" charset="0"/>
              </a:defRPr>
            </a:lvl4pPr>
            <a:lvl5pPr algn="l" defTabSz="995363">
              <a:defRPr sz="2400">
                <a:solidFill>
                  <a:schemeClr val="tx1"/>
                </a:solidFill>
                <a:latin typeface="Times New Roman" pitchFamily="18" charset="0"/>
              </a:defRPr>
            </a:lvl5pPr>
            <a:lvl6pPr defTabSz="995363" fontAlgn="base">
              <a:spcBef>
                <a:spcPct val="0"/>
              </a:spcBef>
              <a:spcAft>
                <a:spcPct val="0"/>
              </a:spcAft>
              <a:defRPr sz="2400">
                <a:solidFill>
                  <a:schemeClr val="tx1"/>
                </a:solidFill>
                <a:latin typeface="Times New Roman" pitchFamily="18" charset="0"/>
              </a:defRPr>
            </a:lvl6pPr>
            <a:lvl7pPr defTabSz="995363" fontAlgn="base">
              <a:spcBef>
                <a:spcPct val="0"/>
              </a:spcBef>
              <a:spcAft>
                <a:spcPct val="0"/>
              </a:spcAft>
              <a:defRPr sz="2400">
                <a:solidFill>
                  <a:schemeClr val="tx1"/>
                </a:solidFill>
                <a:latin typeface="Times New Roman" pitchFamily="18" charset="0"/>
              </a:defRPr>
            </a:lvl7pPr>
            <a:lvl8pPr defTabSz="995363" fontAlgn="base">
              <a:spcBef>
                <a:spcPct val="0"/>
              </a:spcBef>
              <a:spcAft>
                <a:spcPct val="0"/>
              </a:spcAft>
              <a:defRPr sz="2400">
                <a:solidFill>
                  <a:schemeClr val="tx1"/>
                </a:solidFill>
                <a:latin typeface="Times New Roman" pitchFamily="18" charset="0"/>
              </a:defRPr>
            </a:lvl8pPr>
            <a:lvl9pPr defTabSz="995363" fontAlgn="base">
              <a:spcBef>
                <a:spcPct val="0"/>
              </a:spcBef>
              <a:spcAft>
                <a:spcPct val="0"/>
              </a:spcAft>
              <a:defRPr sz="2400">
                <a:solidFill>
                  <a:schemeClr val="tx1"/>
                </a:solidFill>
                <a:latin typeface="Times New Roman" pitchFamily="18" charset="0"/>
              </a:defRPr>
            </a:lvl9pPr>
          </a:lstStyle>
          <a:p>
            <a:pPr algn="ctr">
              <a:lnSpc>
                <a:spcPts val="1227"/>
              </a:lnSpc>
              <a:defRPr/>
            </a:pPr>
            <a:endParaRPr lang="en-US" altLang="es-ES" sz="1200" dirty="0">
              <a:solidFill>
                <a:srgbClr val="808080"/>
              </a:solidFill>
              <a:latin typeface="EYInterstate Regular" pitchFamily="2" charset="0"/>
            </a:endParaRPr>
          </a:p>
        </p:txBody>
      </p:sp>
      <p:pic>
        <p:nvPicPr>
          <p:cNvPr id="5" name="Picture 8"/>
          <p:cNvPicPr>
            <a:picLocks noChangeAspect="1" noChangeArrowheads="1"/>
          </p:cNvPicPr>
          <p:nvPr userDrawn="1"/>
        </p:nvPicPr>
        <p:blipFill>
          <a:blip r:embed="rId3"/>
          <a:srcRect l="25674" r="12288"/>
          <a:stretch>
            <a:fillRect/>
          </a:stretch>
        </p:blipFill>
        <p:spPr bwMode="auto">
          <a:xfrm>
            <a:off x="2276475" y="1060450"/>
            <a:ext cx="6864350" cy="4276725"/>
          </a:xfrm>
          <a:prstGeom prst="rect">
            <a:avLst/>
          </a:prstGeom>
          <a:noFill/>
          <a:ln w="9525">
            <a:noFill/>
            <a:miter lim="800000"/>
            <a:headEnd/>
            <a:tailEnd/>
          </a:ln>
        </p:spPr>
      </p:pic>
      <p:sp>
        <p:nvSpPr>
          <p:cNvPr id="6" name="Text Box 13"/>
          <p:cNvSpPr txBox="1">
            <a:spLocks noChangeArrowheads="1"/>
          </p:cNvSpPr>
          <p:nvPr userDrawn="1"/>
        </p:nvSpPr>
        <p:spPr bwMode="auto">
          <a:xfrm>
            <a:off x="508000" y="247650"/>
            <a:ext cx="2805113" cy="84138"/>
          </a:xfrm>
          <a:prstGeom prst="rect">
            <a:avLst/>
          </a:prstGeom>
          <a:noFill/>
          <a:ln>
            <a:noFill/>
          </a:ln>
          <a:effectLst/>
          <a:extLst>
            <a:ext uri="{909E8E84-426E-40DD-AFC4-6F175D3DCCD1}"/>
            <a:ext uri="{91240B29-F687-4F45-9708-019B960494DF}"/>
            <a:ext uri="{AF507438-7753-43E0-B8FC-AC1667EBCBE1}"/>
          </a:extLst>
        </p:spPr>
        <p:txBody>
          <a:bodyPr lIns="0" tIns="0" rIns="0" bIns="0"/>
          <a:lstStyle>
            <a:lvl1pPr algn="l" defTabSz="995363">
              <a:defRPr sz="2400">
                <a:solidFill>
                  <a:schemeClr val="tx1"/>
                </a:solidFill>
                <a:latin typeface="Times New Roman" pitchFamily="18" charset="0"/>
              </a:defRPr>
            </a:lvl1pPr>
            <a:lvl2pPr marL="498475" algn="l" defTabSz="995363">
              <a:defRPr sz="2400">
                <a:solidFill>
                  <a:schemeClr val="tx1"/>
                </a:solidFill>
                <a:latin typeface="Times New Roman" pitchFamily="18" charset="0"/>
              </a:defRPr>
            </a:lvl2pPr>
            <a:lvl3pPr marL="995363" algn="l" defTabSz="995363">
              <a:defRPr sz="2400">
                <a:solidFill>
                  <a:schemeClr val="tx1"/>
                </a:solidFill>
                <a:latin typeface="Times New Roman" pitchFamily="18" charset="0"/>
              </a:defRPr>
            </a:lvl3pPr>
            <a:lvl4pPr marL="1493838" algn="l" defTabSz="995363">
              <a:defRPr sz="2400">
                <a:solidFill>
                  <a:schemeClr val="tx1"/>
                </a:solidFill>
                <a:latin typeface="Times New Roman" pitchFamily="18" charset="0"/>
              </a:defRPr>
            </a:lvl4pPr>
            <a:lvl5pPr marL="1990725" algn="l" defTabSz="995363">
              <a:defRPr sz="2400">
                <a:solidFill>
                  <a:schemeClr val="tx1"/>
                </a:solidFill>
                <a:latin typeface="Times New Roman" pitchFamily="18" charset="0"/>
              </a:defRPr>
            </a:lvl5pPr>
            <a:lvl6pPr marL="2447925" defTabSz="995363" fontAlgn="base">
              <a:spcBef>
                <a:spcPct val="0"/>
              </a:spcBef>
              <a:spcAft>
                <a:spcPct val="0"/>
              </a:spcAft>
              <a:defRPr sz="2400">
                <a:solidFill>
                  <a:schemeClr val="tx1"/>
                </a:solidFill>
                <a:latin typeface="Times New Roman" pitchFamily="18" charset="0"/>
              </a:defRPr>
            </a:lvl6pPr>
            <a:lvl7pPr marL="2905125" defTabSz="995363" fontAlgn="base">
              <a:spcBef>
                <a:spcPct val="0"/>
              </a:spcBef>
              <a:spcAft>
                <a:spcPct val="0"/>
              </a:spcAft>
              <a:defRPr sz="2400">
                <a:solidFill>
                  <a:schemeClr val="tx1"/>
                </a:solidFill>
                <a:latin typeface="Times New Roman" pitchFamily="18" charset="0"/>
              </a:defRPr>
            </a:lvl7pPr>
            <a:lvl8pPr marL="3362325" defTabSz="995363" fontAlgn="base">
              <a:spcBef>
                <a:spcPct val="0"/>
              </a:spcBef>
              <a:spcAft>
                <a:spcPct val="0"/>
              </a:spcAft>
              <a:defRPr sz="2400">
                <a:solidFill>
                  <a:schemeClr val="tx1"/>
                </a:solidFill>
                <a:latin typeface="Times New Roman" pitchFamily="18" charset="0"/>
              </a:defRPr>
            </a:lvl8pPr>
            <a:lvl9pPr marL="3819525" defTabSz="995363" fontAlgn="base">
              <a:spcBef>
                <a:spcPct val="0"/>
              </a:spcBef>
              <a:spcAft>
                <a:spcPct val="0"/>
              </a:spcAft>
              <a:defRPr sz="2400">
                <a:solidFill>
                  <a:schemeClr val="tx1"/>
                </a:solidFill>
                <a:latin typeface="Times New Roman" pitchFamily="18" charset="0"/>
              </a:defRPr>
            </a:lvl9pPr>
          </a:lstStyle>
          <a:p>
            <a:pPr>
              <a:defRPr/>
            </a:pPr>
            <a:r>
              <a:rPr lang="en-US" altLang="es-ES" sz="600" b="1" dirty="0">
                <a:solidFill>
                  <a:srgbClr val="000000"/>
                </a:solidFill>
                <a:latin typeface="EYInterstate" pitchFamily="2" charset="0"/>
              </a:rPr>
              <a:t>Confidential</a:t>
            </a:r>
          </a:p>
        </p:txBody>
      </p:sp>
      <p:pic>
        <p:nvPicPr>
          <p:cNvPr id="7" name="Picture 7"/>
          <p:cNvPicPr>
            <a:picLocks noChangeAspect="1"/>
          </p:cNvPicPr>
          <p:nvPr userDrawn="1"/>
        </p:nvPicPr>
        <p:blipFill>
          <a:blip r:embed="rId4"/>
          <a:srcRect/>
          <a:stretch>
            <a:fillRect/>
          </a:stretch>
        </p:blipFill>
        <p:spPr bwMode="auto">
          <a:xfrm>
            <a:off x="2276475" y="5756275"/>
            <a:ext cx="923925" cy="741363"/>
          </a:xfrm>
          <a:prstGeom prst="rect">
            <a:avLst/>
          </a:prstGeom>
          <a:noFill/>
          <a:ln w="9525">
            <a:noFill/>
            <a:miter lim="800000"/>
            <a:headEnd/>
            <a:tailEnd/>
          </a:ln>
        </p:spPr>
      </p:pic>
      <p:sp>
        <p:nvSpPr>
          <p:cNvPr id="215043" name="Rectangle 3"/>
          <p:cNvSpPr>
            <a:spLocks noGrp="1" noChangeArrowheads="1"/>
          </p:cNvSpPr>
          <p:nvPr>
            <p:ph type="subTitle" idx="1"/>
          </p:nvPr>
        </p:nvSpPr>
        <p:spPr>
          <a:xfrm>
            <a:off x="506371" y="1061196"/>
            <a:ext cx="2618583" cy="512961"/>
          </a:xfrm>
        </p:spPr>
        <p:txBody>
          <a:bodyPr/>
          <a:lstStyle>
            <a:lvl1pPr>
              <a:lnSpc>
                <a:spcPts val="2016"/>
              </a:lnSpc>
              <a:defRPr sz="1600"/>
            </a:lvl1pPr>
          </a:lstStyle>
          <a:p>
            <a:pPr lvl="0"/>
            <a:r>
              <a:rPr lang="en-US" altLang="es-ES" noProof="0" smtClean="0"/>
              <a:t>Click to edit Master subtitle style</a:t>
            </a:r>
          </a:p>
        </p:txBody>
      </p:sp>
      <p:sp>
        <p:nvSpPr>
          <p:cNvPr id="215044" name="Rectangle 4"/>
          <p:cNvSpPr>
            <a:spLocks noGrp="1" noChangeArrowheads="1"/>
          </p:cNvSpPr>
          <p:nvPr>
            <p:ph type="ctrTitle"/>
          </p:nvPr>
        </p:nvSpPr>
        <p:spPr>
          <a:xfrm>
            <a:off x="505015" y="603302"/>
            <a:ext cx="2619941" cy="622015"/>
          </a:xfrm>
        </p:spPr>
        <p:txBody>
          <a:bodyPr/>
          <a:lstStyle>
            <a:lvl1pPr>
              <a:lnSpc>
                <a:spcPts val="2367"/>
              </a:lnSpc>
              <a:defRPr/>
            </a:lvl1pPr>
          </a:lstStyle>
          <a:p>
            <a:pPr lvl="0"/>
            <a:r>
              <a:rPr lang="en-US" altLang="es-ES" noProof="0" smtClean="0"/>
              <a:t>Click to edit Master title style</a:t>
            </a: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7"/>
          <p:cNvPicPr>
            <a:picLocks noChangeAspect="1" noChangeArrowheads="1"/>
          </p:cNvPicPr>
          <p:nvPr userDrawn="1"/>
        </p:nvPicPr>
        <p:blipFill>
          <a:blip r:embed="rId2"/>
          <a:srcRect l="4991" r="12288"/>
          <a:stretch>
            <a:fillRect/>
          </a:stretch>
        </p:blipFill>
        <p:spPr bwMode="auto">
          <a:xfrm>
            <a:off x="0" y="1060450"/>
            <a:ext cx="9151938" cy="4276725"/>
          </a:xfrm>
          <a:prstGeom prst="rect">
            <a:avLst/>
          </a:prstGeom>
          <a:noFill/>
          <a:ln w="9525">
            <a:noFill/>
            <a:miter lim="800000"/>
            <a:headEnd/>
            <a:tailEnd/>
          </a:ln>
        </p:spPr>
      </p:pic>
      <p:pic>
        <p:nvPicPr>
          <p:cNvPr id="4" name="Picture 1"/>
          <p:cNvPicPr>
            <a:picLocks noChangeAspect="1"/>
          </p:cNvPicPr>
          <p:nvPr userDrawn="1"/>
        </p:nvPicPr>
        <p:blipFill>
          <a:blip r:embed="rId3"/>
          <a:srcRect/>
          <a:stretch>
            <a:fillRect/>
          </a:stretch>
        </p:blipFill>
        <p:spPr bwMode="auto">
          <a:xfrm>
            <a:off x="2276475" y="5756275"/>
            <a:ext cx="923925" cy="741363"/>
          </a:xfrm>
          <a:prstGeom prst="rect">
            <a:avLst/>
          </a:prstGeom>
          <a:noFill/>
          <a:ln w="9525">
            <a:noFill/>
            <a:miter lim="800000"/>
            <a:headEnd/>
            <a:tailEnd/>
          </a:ln>
        </p:spPr>
      </p:pic>
      <p:sp>
        <p:nvSpPr>
          <p:cNvPr id="215044" name="Rectangle 4"/>
          <p:cNvSpPr>
            <a:spLocks noGrp="1" noChangeArrowheads="1"/>
          </p:cNvSpPr>
          <p:nvPr>
            <p:ph type="ctrTitle"/>
          </p:nvPr>
        </p:nvSpPr>
        <p:spPr>
          <a:xfrm>
            <a:off x="2277068" y="745796"/>
            <a:ext cx="2462708" cy="314045"/>
          </a:xfrm>
        </p:spPr>
        <p:txBody>
          <a:bodyPr>
            <a:noAutofit/>
          </a:bodyPr>
          <a:lstStyle>
            <a:lvl1pPr>
              <a:lnSpc>
                <a:spcPts val="2367"/>
              </a:lnSpc>
              <a:defRPr>
                <a:solidFill>
                  <a:schemeClr val="bg1"/>
                </a:solidFill>
                <a:latin typeface="EYInterstate Regular" pitchFamily="2" charset="0"/>
              </a:defRPr>
            </a:lvl1pPr>
          </a:lstStyle>
          <a:p>
            <a:pPr lvl="0"/>
            <a:r>
              <a:rPr lang="en-US" noProof="0" dirty="0" smtClean="0"/>
              <a:t>Haga clic para modificar el estilo de título del patrón</a:t>
            </a:r>
            <a:endParaRPr lang="en-GB" noProof="0" dirty="0" smtClean="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graphicFrame>
        <p:nvGraphicFramePr>
          <p:cNvPr id="3"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59137" name="think-cell Slide" r:id="rId4" imgW="360" imgH="360" progId="">
              <p:embed/>
            </p:oleObj>
          </a:graphicData>
        </a:graphic>
      </p:graphicFrame>
      <p:sp>
        <p:nvSpPr>
          <p:cNvPr id="4"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8289"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5"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8289"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9" name="Titel 1"/>
          <p:cNvSpPr>
            <a:spLocks noGrp="1"/>
          </p:cNvSpPr>
          <p:nvPr>
            <p:ph type="title"/>
          </p:nvPr>
        </p:nvSpPr>
        <p:spPr>
          <a:xfrm>
            <a:off x="508086" y="1143365"/>
            <a:ext cx="8170781" cy="248530"/>
          </a:xfrm>
        </p:spPr>
        <p:txBody>
          <a:bodyPr anchor="t"/>
          <a:lstStyle>
            <a:lvl1pPr>
              <a:defRPr/>
            </a:lvl1pPr>
          </a:lstStyle>
          <a:p>
            <a:r>
              <a:rPr lang="en-US" noProof="0" dirty="0" smtClean="0"/>
              <a:t>Click to edit Master title style</a:t>
            </a:r>
            <a:endParaRPr lang="en-US" dirty="0"/>
          </a:p>
        </p:txBody>
      </p:sp>
      <p:sp>
        <p:nvSpPr>
          <p:cNvPr id="6" name="Slide Number Placeholder 3"/>
          <p:cNvSpPr>
            <a:spLocks noGrp="1"/>
          </p:cNvSpPr>
          <p:nvPr>
            <p:ph type="sldNum" sz="quarter" idx="10"/>
          </p:nvPr>
        </p:nvSpPr>
        <p:spPr>
          <a:xfrm>
            <a:off x="8426450" y="6457950"/>
            <a:ext cx="207963" cy="92075"/>
          </a:xfrm>
        </p:spPr>
        <p:txBody>
          <a:bodyPr/>
          <a:lstStyle>
            <a:lvl1pPr>
              <a:lnSpc>
                <a:spcPct val="100000"/>
              </a:lnSpc>
              <a:defRPr/>
            </a:lvl1pPr>
          </a:lstStyle>
          <a:p>
            <a:fld id="{52E03716-FFF7-47E7-832C-5850F3DA540D}" type="slidenum">
              <a:rPr lang="de-CH"/>
              <a:pPr/>
              <a:t>‹Nº›</a:t>
            </a:fld>
            <a:endParaRPr lang="de-CH"/>
          </a:p>
        </p:txBody>
      </p:sp>
    </p:spTree>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Letter ">
    <p:spTree>
      <p:nvGrpSpPr>
        <p:cNvPr id="1" name=""/>
        <p:cNvGrpSpPr/>
        <p:nvPr/>
      </p:nvGrpSpPr>
      <p:grpSpPr>
        <a:xfrm>
          <a:off x="0" y="0"/>
          <a:ext cx="0" cy="0"/>
          <a:chOff x="0" y="0"/>
          <a:chExt cx="0" cy="0"/>
        </a:xfrm>
      </p:grpSpPr>
      <p:graphicFrame>
        <p:nvGraphicFramePr>
          <p:cNvPr id="13"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60161" name="think-cell Slide" r:id="rId4" imgW="360" imgH="360" progId="">
              <p:embed/>
            </p:oleObj>
          </a:graphicData>
        </a:graphic>
      </p:graphicFrame>
      <p:sp>
        <p:nvSpPr>
          <p:cNvPr id="14"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8289"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15"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8289"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20" name="Rechteck 43"/>
          <p:cNvSpPr/>
          <p:nvPr userDrawn="1"/>
        </p:nvSpPr>
        <p:spPr bwMode="gray">
          <a:xfrm>
            <a:off x="138113" y="6367463"/>
            <a:ext cx="2647950" cy="261937"/>
          </a:xfrm>
          <a:prstGeom prst="rect">
            <a:avLst/>
          </a:prstGeom>
          <a:solidFill>
            <a:schemeClr val="tx2"/>
          </a:solidFill>
          <a:ln w="12700" cap="flat" cmpd="sng" algn="ctr">
            <a:noFill/>
            <a:prstDash val="solid"/>
            <a:round/>
            <a:headEnd type="none" w="med" len="med"/>
            <a:tailEnd type="none" w="med" len="med"/>
          </a:ln>
          <a:effectLst/>
        </p:spPr>
        <p:txBody>
          <a:bodyPr lIns="62820" tIns="62820" rIns="31409" bIns="31409"/>
          <a:lstStyle/>
          <a:p>
            <a:pPr algn="ctr" defTabSz="868442">
              <a:lnSpc>
                <a:spcPts val="1227"/>
              </a:lnSpc>
              <a:buClr>
                <a:srgbClr val="FFE600"/>
              </a:buClr>
              <a:defRPr/>
            </a:pPr>
            <a:endParaRPr lang="en-US" sz="1000" dirty="0">
              <a:solidFill>
                <a:srgbClr val="000000"/>
              </a:solidFill>
              <a:latin typeface="+mn-lt"/>
            </a:endParaRPr>
          </a:p>
        </p:txBody>
      </p:sp>
      <p:grpSp>
        <p:nvGrpSpPr>
          <p:cNvPr id="21" name="Group 76"/>
          <p:cNvGrpSpPr>
            <a:grpSpLocks noChangeAspect="1"/>
          </p:cNvGrpSpPr>
          <p:nvPr userDrawn="1"/>
        </p:nvGrpSpPr>
        <p:grpSpPr bwMode="auto">
          <a:xfrm>
            <a:off x="508000" y="160338"/>
            <a:ext cx="922338" cy="1125537"/>
            <a:chOff x="-246063" y="2162175"/>
            <a:chExt cx="2359025" cy="2708275"/>
          </a:xfrm>
        </p:grpSpPr>
        <p:sp>
          <p:nvSpPr>
            <p:cNvPr id="22" name="Freeform 8"/>
            <p:cNvSpPr>
              <a:spLocks noEditPoints="1"/>
            </p:cNvSpPr>
            <p:nvPr userDrawn="1"/>
          </p:nvSpPr>
          <p:spPr bwMode="auto">
            <a:xfrm>
              <a:off x="-229822" y="4335670"/>
              <a:ext cx="158352" cy="210093"/>
            </a:xfrm>
            <a:custGeom>
              <a:avLst/>
              <a:gdLst/>
              <a:ahLst/>
              <a:cxnLst>
                <a:cxn ang="0">
                  <a:pos x="48" y="142"/>
                </a:cxn>
                <a:cxn ang="0">
                  <a:pos x="48" y="217"/>
                </a:cxn>
                <a:cxn ang="0">
                  <a:pos x="110" y="217"/>
                </a:cxn>
                <a:cxn ang="0">
                  <a:pos x="124" y="216"/>
                </a:cxn>
                <a:cxn ang="0">
                  <a:pos x="135" y="211"/>
                </a:cxn>
                <a:cxn ang="0">
                  <a:pos x="143" y="203"/>
                </a:cxn>
                <a:cxn ang="0">
                  <a:pos x="148" y="193"/>
                </a:cxn>
                <a:cxn ang="0">
                  <a:pos x="150" y="180"/>
                </a:cxn>
                <a:cxn ang="0">
                  <a:pos x="149" y="166"/>
                </a:cxn>
                <a:cxn ang="0">
                  <a:pos x="143" y="156"/>
                </a:cxn>
                <a:cxn ang="0">
                  <a:pos x="135" y="149"/>
                </a:cxn>
                <a:cxn ang="0">
                  <a:pos x="124" y="144"/>
                </a:cxn>
                <a:cxn ang="0">
                  <a:pos x="110" y="142"/>
                </a:cxn>
                <a:cxn ang="0">
                  <a:pos x="48" y="142"/>
                </a:cxn>
                <a:cxn ang="0">
                  <a:pos x="48" y="44"/>
                </a:cxn>
                <a:cxn ang="0">
                  <a:pos x="48" y="100"/>
                </a:cxn>
                <a:cxn ang="0">
                  <a:pos x="109" y="100"/>
                </a:cxn>
                <a:cxn ang="0">
                  <a:pos x="122" y="99"/>
                </a:cxn>
                <a:cxn ang="0">
                  <a:pos x="130" y="96"/>
                </a:cxn>
                <a:cxn ang="0">
                  <a:pos x="135" y="91"/>
                </a:cxn>
                <a:cxn ang="0">
                  <a:pos x="139" y="85"/>
                </a:cxn>
                <a:cxn ang="0">
                  <a:pos x="141" y="79"/>
                </a:cxn>
                <a:cxn ang="0">
                  <a:pos x="141" y="72"/>
                </a:cxn>
                <a:cxn ang="0">
                  <a:pos x="139" y="60"/>
                </a:cxn>
                <a:cxn ang="0">
                  <a:pos x="133" y="51"/>
                </a:cxn>
                <a:cxn ang="0">
                  <a:pos x="123" y="46"/>
                </a:cxn>
                <a:cxn ang="0">
                  <a:pos x="107" y="44"/>
                </a:cxn>
                <a:cxn ang="0">
                  <a:pos x="48" y="44"/>
                </a:cxn>
                <a:cxn ang="0">
                  <a:pos x="0" y="0"/>
                </a:cxn>
                <a:cxn ang="0">
                  <a:pos x="111" y="0"/>
                </a:cxn>
                <a:cxn ang="0">
                  <a:pos x="135" y="2"/>
                </a:cxn>
                <a:cxn ang="0">
                  <a:pos x="155" y="8"/>
                </a:cxn>
                <a:cxn ang="0">
                  <a:pos x="171" y="18"/>
                </a:cxn>
                <a:cxn ang="0">
                  <a:pos x="183" y="32"/>
                </a:cxn>
                <a:cxn ang="0">
                  <a:pos x="190" y="48"/>
                </a:cxn>
                <a:cxn ang="0">
                  <a:pos x="192" y="68"/>
                </a:cxn>
                <a:cxn ang="0">
                  <a:pos x="190" y="83"/>
                </a:cxn>
                <a:cxn ang="0">
                  <a:pos x="184" y="98"/>
                </a:cxn>
                <a:cxn ang="0">
                  <a:pos x="175" y="110"/>
                </a:cxn>
                <a:cxn ang="0">
                  <a:pos x="162" y="120"/>
                </a:cxn>
                <a:cxn ang="0">
                  <a:pos x="170" y="124"/>
                </a:cxn>
                <a:cxn ang="0">
                  <a:pos x="179" y="129"/>
                </a:cxn>
                <a:cxn ang="0">
                  <a:pos x="187" y="137"/>
                </a:cxn>
                <a:cxn ang="0">
                  <a:pos x="194" y="147"/>
                </a:cxn>
                <a:cxn ang="0">
                  <a:pos x="199" y="161"/>
                </a:cxn>
                <a:cxn ang="0">
                  <a:pos x="201" y="177"/>
                </a:cxn>
                <a:cxn ang="0">
                  <a:pos x="199" y="199"/>
                </a:cxn>
                <a:cxn ang="0">
                  <a:pos x="193" y="217"/>
                </a:cxn>
                <a:cxn ang="0">
                  <a:pos x="183" y="232"/>
                </a:cxn>
                <a:cxn ang="0">
                  <a:pos x="169" y="245"/>
                </a:cxn>
                <a:cxn ang="0">
                  <a:pos x="153" y="254"/>
                </a:cxn>
                <a:cxn ang="0">
                  <a:pos x="133" y="259"/>
                </a:cxn>
                <a:cxn ang="0">
                  <a:pos x="110" y="261"/>
                </a:cxn>
                <a:cxn ang="0">
                  <a:pos x="0" y="261"/>
                </a:cxn>
                <a:cxn ang="0">
                  <a:pos x="0" y="0"/>
                </a:cxn>
              </a:cxnLst>
              <a:rect l="0" t="0" r="r" b="b"/>
              <a:pathLst>
                <a:path w="201" h="261">
                  <a:moveTo>
                    <a:pt x="48" y="142"/>
                  </a:moveTo>
                  <a:lnTo>
                    <a:pt x="48" y="217"/>
                  </a:lnTo>
                  <a:lnTo>
                    <a:pt x="110" y="217"/>
                  </a:lnTo>
                  <a:lnTo>
                    <a:pt x="124" y="216"/>
                  </a:lnTo>
                  <a:lnTo>
                    <a:pt x="135" y="211"/>
                  </a:lnTo>
                  <a:lnTo>
                    <a:pt x="143" y="203"/>
                  </a:lnTo>
                  <a:lnTo>
                    <a:pt x="148" y="193"/>
                  </a:lnTo>
                  <a:lnTo>
                    <a:pt x="150" y="180"/>
                  </a:lnTo>
                  <a:lnTo>
                    <a:pt x="149" y="166"/>
                  </a:lnTo>
                  <a:lnTo>
                    <a:pt x="143" y="156"/>
                  </a:lnTo>
                  <a:lnTo>
                    <a:pt x="135" y="149"/>
                  </a:lnTo>
                  <a:lnTo>
                    <a:pt x="124" y="144"/>
                  </a:lnTo>
                  <a:lnTo>
                    <a:pt x="110" y="142"/>
                  </a:lnTo>
                  <a:lnTo>
                    <a:pt x="48" y="142"/>
                  </a:lnTo>
                  <a:close/>
                  <a:moveTo>
                    <a:pt x="48" y="44"/>
                  </a:moveTo>
                  <a:lnTo>
                    <a:pt x="48" y="100"/>
                  </a:lnTo>
                  <a:lnTo>
                    <a:pt x="109" y="100"/>
                  </a:lnTo>
                  <a:lnTo>
                    <a:pt x="122" y="99"/>
                  </a:lnTo>
                  <a:lnTo>
                    <a:pt x="130" y="96"/>
                  </a:lnTo>
                  <a:lnTo>
                    <a:pt x="135" y="91"/>
                  </a:lnTo>
                  <a:lnTo>
                    <a:pt x="139" y="85"/>
                  </a:lnTo>
                  <a:lnTo>
                    <a:pt x="141" y="79"/>
                  </a:lnTo>
                  <a:lnTo>
                    <a:pt x="141" y="72"/>
                  </a:lnTo>
                  <a:lnTo>
                    <a:pt x="139" y="60"/>
                  </a:lnTo>
                  <a:lnTo>
                    <a:pt x="133" y="51"/>
                  </a:lnTo>
                  <a:lnTo>
                    <a:pt x="123" y="46"/>
                  </a:lnTo>
                  <a:lnTo>
                    <a:pt x="107" y="44"/>
                  </a:lnTo>
                  <a:lnTo>
                    <a:pt x="48" y="44"/>
                  </a:lnTo>
                  <a:close/>
                  <a:moveTo>
                    <a:pt x="0" y="0"/>
                  </a:moveTo>
                  <a:lnTo>
                    <a:pt x="111" y="0"/>
                  </a:lnTo>
                  <a:lnTo>
                    <a:pt x="135" y="2"/>
                  </a:lnTo>
                  <a:lnTo>
                    <a:pt x="155" y="8"/>
                  </a:lnTo>
                  <a:lnTo>
                    <a:pt x="171" y="18"/>
                  </a:lnTo>
                  <a:lnTo>
                    <a:pt x="183" y="32"/>
                  </a:lnTo>
                  <a:lnTo>
                    <a:pt x="190" y="48"/>
                  </a:lnTo>
                  <a:lnTo>
                    <a:pt x="192" y="68"/>
                  </a:lnTo>
                  <a:lnTo>
                    <a:pt x="190" y="83"/>
                  </a:lnTo>
                  <a:lnTo>
                    <a:pt x="184" y="98"/>
                  </a:lnTo>
                  <a:lnTo>
                    <a:pt x="175" y="110"/>
                  </a:lnTo>
                  <a:lnTo>
                    <a:pt x="162" y="120"/>
                  </a:lnTo>
                  <a:lnTo>
                    <a:pt x="170" y="124"/>
                  </a:lnTo>
                  <a:lnTo>
                    <a:pt x="179" y="129"/>
                  </a:lnTo>
                  <a:lnTo>
                    <a:pt x="187" y="137"/>
                  </a:lnTo>
                  <a:lnTo>
                    <a:pt x="194" y="147"/>
                  </a:lnTo>
                  <a:lnTo>
                    <a:pt x="199" y="161"/>
                  </a:lnTo>
                  <a:lnTo>
                    <a:pt x="201" y="177"/>
                  </a:lnTo>
                  <a:lnTo>
                    <a:pt x="199" y="199"/>
                  </a:lnTo>
                  <a:lnTo>
                    <a:pt x="193" y="217"/>
                  </a:lnTo>
                  <a:lnTo>
                    <a:pt x="183" y="232"/>
                  </a:lnTo>
                  <a:lnTo>
                    <a:pt x="169" y="245"/>
                  </a:lnTo>
                  <a:lnTo>
                    <a:pt x="153" y="254"/>
                  </a:lnTo>
                  <a:lnTo>
                    <a:pt x="133" y="259"/>
                  </a:lnTo>
                  <a:lnTo>
                    <a:pt x="110" y="261"/>
                  </a:lnTo>
                  <a:lnTo>
                    <a:pt x="0" y="261"/>
                  </a:lnTo>
                  <a:lnTo>
                    <a:pt x="0" y="0"/>
                  </a:lnTo>
                  <a:close/>
                </a:path>
              </a:pathLst>
            </a:custGeom>
            <a:solidFill>
              <a:schemeClr val="bg2"/>
            </a:solidFill>
            <a:ln w="0">
              <a:noFill/>
              <a:prstDash val="solid"/>
              <a:round/>
              <a:headEnd/>
              <a:tailEnd/>
            </a:ln>
          </p:spPr>
          <p:txBody>
            <a:bodyPr/>
            <a:lstStyle/>
            <a:p>
              <a:pPr algn="ctr" defTabSz="910052" fontAlgn="auto">
                <a:lnSpc>
                  <a:spcPts val="1227"/>
                </a:lnSpc>
                <a:spcBef>
                  <a:spcPts val="0"/>
                </a:spcBef>
                <a:spcAft>
                  <a:spcPts val="0"/>
                </a:spcAft>
                <a:defRPr/>
              </a:pPr>
              <a:endParaRPr lang="de-CH">
                <a:solidFill>
                  <a:srgbClr val="000000"/>
                </a:solidFill>
                <a:latin typeface="+mn-lt"/>
              </a:endParaRPr>
            </a:p>
          </p:txBody>
        </p:sp>
        <p:sp>
          <p:nvSpPr>
            <p:cNvPr id="23" name="Freeform 9"/>
            <p:cNvSpPr>
              <a:spLocks/>
            </p:cNvSpPr>
            <p:nvPr userDrawn="1"/>
          </p:nvSpPr>
          <p:spPr bwMode="auto">
            <a:xfrm>
              <a:off x="-43049" y="4392970"/>
              <a:ext cx="129929" cy="156613"/>
            </a:xfrm>
            <a:custGeom>
              <a:avLst/>
              <a:gdLst/>
              <a:ahLst/>
              <a:cxnLst>
                <a:cxn ang="0">
                  <a:pos x="0" y="0"/>
                </a:cxn>
                <a:cxn ang="0">
                  <a:pos x="46" y="0"/>
                </a:cxn>
                <a:cxn ang="0">
                  <a:pos x="46" y="105"/>
                </a:cxn>
                <a:cxn ang="0">
                  <a:pos x="48" y="123"/>
                </a:cxn>
                <a:cxn ang="0">
                  <a:pos x="52" y="135"/>
                </a:cxn>
                <a:cxn ang="0">
                  <a:pos x="59" y="145"/>
                </a:cxn>
                <a:cxn ang="0">
                  <a:pos x="69" y="150"/>
                </a:cxn>
                <a:cxn ang="0">
                  <a:pos x="81" y="152"/>
                </a:cxn>
                <a:cxn ang="0">
                  <a:pos x="95" y="150"/>
                </a:cxn>
                <a:cxn ang="0">
                  <a:pos x="104" y="145"/>
                </a:cxn>
                <a:cxn ang="0">
                  <a:pos x="111" y="135"/>
                </a:cxn>
                <a:cxn ang="0">
                  <a:pos x="116" y="122"/>
                </a:cxn>
                <a:cxn ang="0">
                  <a:pos x="118" y="105"/>
                </a:cxn>
                <a:cxn ang="0">
                  <a:pos x="118" y="0"/>
                </a:cxn>
                <a:cxn ang="0">
                  <a:pos x="164" y="0"/>
                </a:cxn>
                <a:cxn ang="0">
                  <a:pos x="164" y="191"/>
                </a:cxn>
                <a:cxn ang="0">
                  <a:pos x="118" y="191"/>
                </a:cxn>
                <a:cxn ang="0">
                  <a:pos x="118" y="176"/>
                </a:cxn>
                <a:cxn ang="0">
                  <a:pos x="104" y="186"/>
                </a:cxn>
                <a:cxn ang="0">
                  <a:pos x="89" y="193"/>
                </a:cxn>
                <a:cxn ang="0">
                  <a:pos x="71" y="195"/>
                </a:cxn>
                <a:cxn ang="0">
                  <a:pos x="52" y="193"/>
                </a:cxn>
                <a:cxn ang="0">
                  <a:pos x="37" y="188"/>
                </a:cxn>
                <a:cxn ang="0">
                  <a:pos x="24" y="180"/>
                </a:cxn>
                <a:cxn ang="0">
                  <a:pos x="15" y="170"/>
                </a:cxn>
                <a:cxn ang="0">
                  <a:pos x="9" y="158"/>
                </a:cxn>
                <a:cxn ang="0">
                  <a:pos x="4" y="145"/>
                </a:cxn>
                <a:cxn ang="0">
                  <a:pos x="2" y="132"/>
                </a:cxn>
                <a:cxn ang="0">
                  <a:pos x="0" y="120"/>
                </a:cxn>
                <a:cxn ang="0">
                  <a:pos x="0" y="109"/>
                </a:cxn>
                <a:cxn ang="0">
                  <a:pos x="0" y="0"/>
                </a:cxn>
              </a:cxnLst>
              <a:rect l="0" t="0" r="r" b="b"/>
              <a:pathLst>
                <a:path w="164" h="195">
                  <a:moveTo>
                    <a:pt x="0" y="0"/>
                  </a:moveTo>
                  <a:lnTo>
                    <a:pt x="46" y="0"/>
                  </a:lnTo>
                  <a:lnTo>
                    <a:pt x="46" y="105"/>
                  </a:lnTo>
                  <a:lnTo>
                    <a:pt x="48" y="123"/>
                  </a:lnTo>
                  <a:lnTo>
                    <a:pt x="52" y="135"/>
                  </a:lnTo>
                  <a:lnTo>
                    <a:pt x="59" y="145"/>
                  </a:lnTo>
                  <a:lnTo>
                    <a:pt x="69" y="150"/>
                  </a:lnTo>
                  <a:lnTo>
                    <a:pt x="81" y="152"/>
                  </a:lnTo>
                  <a:lnTo>
                    <a:pt x="95" y="150"/>
                  </a:lnTo>
                  <a:lnTo>
                    <a:pt x="104" y="145"/>
                  </a:lnTo>
                  <a:lnTo>
                    <a:pt x="111" y="135"/>
                  </a:lnTo>
                  <a:lnTo>
                    <a:pt x="116" y="122"/>
                  </a:lnTo>
                  <a:lnTo>
                    <a:pt x="118" y="105"/>
                  </a:lnTo>
                  <a:lnTo>
                    <a:pt x="118" y="0"/>
                  </a:lnTo>
                  <a:lnTo>
                    <a:pt x="164" y="0"/>
                  </a:lnTo>
                  <a:lnTo>
                    <a:pt x="164" y="191"/>
                  </a:lnTo>
                  <a:lnTo>
                    <a:pt x="118" y="191"/>
                  </a:lnTo>
                  <a:lnTo>
                    <a:pt x="118" y="176"/>
                  </a:lnTo>
                  <a:lnTo>
                    <a:pt x="104" y="186"/>
                  </a:lnTo>
                  <a:lnTo>
                    <a:pt x="89" y="193"/>
                  </a:lnTo>
                  <a:lnTo>
                    <a:pt x="71" y="195"/>
                  </a:lnTo>
                  <a:lnTo>
                    <a:pt x="52" y="193"/>
                  </a:lnTo>
                  <a:lnTo>
                    <a:pt x="37" y="188"/>
                  </a:lnTo>
                  <a:lnTo>
                    <a:pt x="24" y="180"/>
                  </a:lnTo>
                  <a:lnTo>
                    <a:pt x="15" y="170"/>
                  </a:lnTo>
                  <a:lnTo>
                    <a:pt x="9" y="158"/>
                  </a:lnTo>
                  <a:lnTo>
                    <a:pt x="4" y="145"/>
                  </a:lnTo>
                  <a:lnTo>
                    <a:pt x="2" y="132"/>
                  </a:lnTo>
                  <a:lnTo>
                    <a:pt x="0" y="120"/>
                  </a:lnTo>
                  <a:lnTo>
                    <a:pt x="0" y="109"/>
                  </a:lnTo>
                  <a:lnTo>
                    <a:pt x="0" y="0"/>
                  </a:lnTo>
                  <a:close/>
                </a:path>
              </a:pathLst>
            </a:custGeom>
            <a:solidFill>
              <a:schemeClr val="bg2"/>
            </a:solidFill>
            <a:ln w="0">
              <a:noFill/>
              <a:prstDash val="solid"/>
              <a:round/>
              <a:headEnd/>
              <a:tailEnd/>
            </a:ln>
          </p:spPr>
          <p:txBody>
            <a:bodyPr/>
            <a:lstStyle/>
            <a:p>
              <a:pPr algn="ctr" defTabSz="910052" fontAlgn="auto">
                <a:lnSpc>
                  <a:spcPts val="1227"/>
                </a:lnSpc>
                <a:spcBef>
                  <a:spcPts val="0"/>
                </a:spcBef>
                <a:spcAft>
                  <a:spcPts val="0"/>
                </a:spcAft>
                <a:defRPr/>
              </a:pPr>
              <a:endParaRPr lang="de-CH">
                <a:solidFill>
                  <a:srgbClr val="000000"/>
                </a:solidFill>
                <a:latin typeface="+mn-lt"/>
              </a:endParaRPr>
            </a:p>
          </p:txBody>
        </p:sp>
        <p:sp>
          <p:nvSpPr>
            <p:cNvPr id="24" name="Freeform 10"/>
            <p:cNvSpPr>
              <a:spLocks/>
            </p:cNvSpPr>
            <p:nvPr userDrawn="1"/>
          </p:nvSpPr>
          <p:spPr bwMode="auto">
            <a:xfrm>
              <a:off x="488849" y="4389148"/>
              <a:ext cx="129929" cy="156615"/>
            </a:xfrm>
            <a:custGeom>
              <a:avLst/>
              <a:gdLst/>
              <a:ahLst/>
              <a:cxnLst>
                <a:cxn ang="0">
                  <a:pos x="96" y="0"/>
                </a:cxn>
                <a:cxn ang="0">
                  <a:pos x="114" y="2"/>
                </a:cxn>
                <a:cxn ang="0">
                  <a:pos x="130" y="8"/>
                </a:cxn>
                <a:cxn ang="0">
                  <a:pos x="142" y="16"/>
                </a:cxn>
                <a:cxn ang="0">
                  <a:pos x="153" y="29"/>
                </a:cxn>
                <a:cxn ang="0">
                  <a:pos x="160" y="45"/>
                </a:cxn>
                <a:cxn ang="0">
                  <a:pos x="164" y="65"/>
                </a:cxn>
                <a:cxn ang="0">
                  <a:pos x="165" y="88"/>
                </a:cxn>
                <a:cxn ang="0">
                  <a:pos x="165" y="195"/>
                </a:cxn>
                <a:cxn ang="0">
                  <a:pos x="118" y="195"/>
                </a:cxn>
                <a:cxn ang="0">
                  <a:pos x="118" y="90"/>
                </a:cxn>
                <a:cxn ang="0">
                  <a:pos x="117" y="73"/>
                </a:cxn>
                <a:cxn ang="0">
                  <a:pos x="113" y="60"/>
                </a:cxn>
                <a:cxn ang="0">
                  <a:pos x="106" y="50"/>
                </a:cxn>
                <a:cxn ang="0">
                  <a:pos x="97" y="45"/>
                </a:cxn>
                <a:cxn ang="0">
                  <a:pos x="84" y="43"/>
                </a:cxn>
                <a:cxn ang="0">
                  <a:pos x="71" y="45"/>
                </a:cxn>
                <a:cxn ang="0">
                  <a:pos x="60" y="51"/>
                </a:cxn>
                <a:cxn ang="0">
                  <a:pos x="53" y="61"/>
                </a:cxn>
                <a:cxn ang="0">
                  <a:pos x="49" y="73"/>
                </a:cxn>
                <a:cxn ang="0">
                  <a:pos x="48" y="90"/>
                </a:cxn>
                <a:cxn ang="0">
                  <a:pos x="48" y="195"/>
                </a:cxn>
                <a:cxn ang="0">
                  <a:pos x="0" y="195"/>
                </a:cxn>
                <a:cxn ang="0">
                  <a:pos x="0" y="4"/>
                </a:cxn>
                <a:cxn ang="0">
                  <a:pos x="48" y="4"/>
                </a:cxn>
                <a:cxn ang="0">
                  <a:pos x="48" y="20"/>
                </a:cxn>
                <a:cxn ang="0">
                  <a:pos x="60" y="9"/>
                </a:cxn>
                <a:cxn ang="0">
                  <a:pos x="77" y="3"/>
                </a:cxn>
                <a:cxn ang="0">
                  <a:pos x="96" y="0"/>
                </a:cxn>
              </a:cxnLst>
              <a:rect l="0" t="0" r="r" b="b"/>
              <a:pathLst>
                <a:path w="165" h="195">
                  <a:moveTo>
                    <a:pt x="96" y="0"/>
                  </a:moveTo>
                  <a:lnTo>
                    <a:pt x="114" y="2"/>
                  </a:lnTo>
                  <a:lnTo>
                    <a:pt x="130" y="8"/>
                  </a:lnTo>
                  <a:lnTo>
                    <a:pt x="142" y="16"/>
                  </a:lnTo>
                  <a:lnTo>
                    <a:pt x="153" y="29"/>
                  </a:lnTo>
                  <a:lnTo>
                    <a:pt x="160" y="45"/>
                  </a:lnTo>
                  <a:lnTo>
                    <a:pt x="164" y="65"/>
                  </a:lnTo>
                  <a:lnTo>
                    <a:pt x="165" y="88"/>
                  </a:lnTo>
                  <a:lnTo>
                    <a:pt x="165" y="195"/>
                  </a:lnTo>
                  <a:lnTo>
                    <a:pt x="118" y="195"/>
                  </a:lnTo>
                  <a:lnTo>
                    <a:pt x="118" y="90"/>
                  </a:lnTo>
                  <a:lnTo>
                    <a:pt x="117" y="73"/>
                  </a:lnTo>
                  <a:lnTo>
                    <a:pt x="113" y="60"/>
                  </a:lnTo>
                  <a:lnTo>
                    <a:pt x="106" y="50"/>
                  </a:lnTo>
                  <a:lnTo>
                    <a:pt x="97" y="45"/>
                  </a:lnTo>
                  <a:lnTo>
                    <a:pt x="84" y="43"/>
                  </a:lnTo>
                  <a:lnTo>
                    <a:pt x="71" y="45"/>
                  </a:lnTo>
                  <a:lnTo>
                    <a:pt x="60" y="51"/>
                  </a:lnTo>
                  <a:lnTo>
                    <a:pt x="53" y="61"/>
                  </a:lnTo>
                  <a:lnTo>
                    <a:pt x="49" y="73"/>
                  </a:lnTo>
                  <a:lnTo>
                    <a:pt x="48" y="90"/>
                  </a:lnTo>
                  <a:lnTo>
                    <a:pt x="48" y="195"/>
                  </a:lnTo>
                  <a:lnTo>
                    <a:pt x="0" y="195"/>
                  </a:lnTo>
                  <a:lnTo>
                    <a:pt x="0" y="4"/>
                  </a:lnTo>
                  <a:lnTo>
                    <a:pt x="48" y="4"/>
                  </a:lnTo>
                  <a:lnTo>
                    <a:pt x="48" y="20"/>
                  </a:lnTo>
                  <a:lnTo>
                    <a:pt x="60" y="9"/>
                  </a:lnTo>
                  <a:lnTo>
                    <a:pt x="77" y="3"/>
                  </a:lnTo>
                  <a:lnTo>
                    <a:pt x="96" y="0"/>
                  </a:lnTo>
                  <a:close/>
                </a:path>
              </a:pathLst>
            </a:custGeom>
            <a:solidFill>
              <a:schemeClr val="bg2"/>
            </a:solidFill>
            <a:ln w="0">
              <a:noFill/>
              <a:prstDash val="solid"/>
              <a:round/>
              <a:headEnd/>
              <a:tailEnd/>
            </a:ln>
          </p:spPr>
          <p:txBody>
            <a:bodyPr/>
            <a:lstStyle/>
            <a:p>
              <a:pPr algn="ctr" defTabSz="910052" fontAlgn="auto">
                <a:lnSpc>
                  <a:spcPts val="1227"/>
                </a:lnSpc>
                <a:spcBef>
                  <a:spcPts val="0"/>
                </a:spcBef>
                <a:spcAft>
                  <a:spcPts val="0"/>
                </a:spcAft>
                <a:defRPr/>
              </a:pPr>
              <a:endParaRPr lang="de-CH">
                <a:solidFill>
                  <a:srgbClr val="000000"/>
                </a:solidFill>
                <a:latin typeface="+mn-lt"/>
              </a:endParaRPr>
            </a:p>
          </p:txBody>
        </p:sp>
        <p:sp>
          <p:nvSpPr>
            <p:cNvPr id="25" name="Rectangle 11"/>
            <p:cNvSpPr>
              <a:spLocks noChangeArrowheads="1"/>
            </p:cNvSpPr>
            <p:nvPr userDrawn="1"/>
          </p:nvSpPr>
          <p:spPr bwMode="auto">
            <a:xfrm>
              <a:off x="119362" y="4392970"/>
              <a:ext cx="40603" cy="152794"/>
            </a:xfrm>
            <a:prstGeom prst="rect">
              <a:avLst/>
            </a:prstGeom>
            <a:solidFill>
              <a:schemeClr val="bg2"/>
            </a:solidFill>
            <a:ln w="0">
              <a:noFill/>
              <a:prstDash val="solid"/>
              <a:miter lim="800000"/>
              <a:headEnd/>
              <a:tailEnd/>
            </a:ln>
          </p:spPr>
          <p:txBody>
            <a:bodyPr/>
            <a:lstStyle/>
            <a:p>
              <a:pPr algn="ctr" defTabSz="910052" fontAlgn="auto">
                <a:lnSpc>
                  <a:spcPts val="1227"/>
                </a:lnSpc>
                <a:spcBef>
                  <a:spcPts val="0"/>
                </a:spcBef>
                <a:spcAft>
                  <a:spcPts val="0"/>
                </a:spcAft>
                <a:defRPr/>
              </a:pPr>
              <a:endParaRPr lang="de-CH">
                <a:solidFill>
                  <a:srgbClr val="000000"/>
                </a:solidFill>
                <a:latin typeface="+mn-lt"/>
              </a:endParaRPr>
            </a:p>
          </p:txBody>
        </p:sp>
        <p:sp>
          <p:nvSpPr>
            <p:cNvPr id="27" name="Freeform 12"/>
            <p:cNvSpPr>
              <a:spLocks/>
            </p:cNvSpPr>
            <p:nvPr userDrawn="1"/>
          </p:nvSpPr>
          <p:spPr bwMode="auto">
            <a:xfrm>
              <a:off x="192447" y="4331852"/>
              <a:ext cx="36544" cy="213912"/>
            </a:xfrm>
            <a:custGeom>
              <a:avLst/>
              <a:gdLst/>
              <a:ahLst/>
              <a:cxnLst>
                <a:cxn ang="0">
                  <a:pos x="47" y="0"/>
                </a:cxn>
                <a:cxn ang="0">
                  <a:pos x="47" y="270"/>
                </a:cxn>
                <a:cxn ang="0">
                  <a:pos x="0" y="270"/>
                </a:cxn>
                <a:cxn ang="0">
                  <a:pos x="0" y="24"/>
                </a:cxn>
                <a:cxn ang="0">
                  <a:pos x="47" y="0"/>
                </a:cxn>
              </a:cxnLst>
              <a:rect l="0" t="0" r="r" b="b"/>
              <a:pathLst>
                <a:path w="47" h="270">
                  <a:moveTo>
                    <a:pt x="47" y="0"/>
                  </a:moveTo>
                  <a:lnTo>
                    <a:pt x="47" y="270"/>
                  </a:lnTo>
                  <a:lnTo>
                    <a:pt x="0" y="270"/>
                  </a:lnTo>
                  <a:lnTo>
                    <a:pt x="0" y="24"/>
                  </a:lnTo>
                  <a:lnTo>
                    <a:pt x="47" y="0"/>
                  </a:lnTo>
                  <a:close/>
                </a:path>
              </a:pathLst>
            </a:custGeom>
            <a:solidFill>
              <a:schemeClr val="bg2"/>
            </a:solidFill>
            <a:ln w="0">
              <a:noFill/>
              <a:prstDash val="solid"/>
              <a:round/>
              <a:headEnd/>
              <a:tailEnd/>
            </a:ln>
          </p:spPr>
          <p:txBody>
            <a:bodyPr/>
            <a:lstStyle/>
            <a:p>
              <a:pPr algn="ctr" defTabSz="910052" fontAlgn="auto">
                <a:lnSpc>
                  <a:spcPts val="1227"/>
                </a:lnSpc>
                <a:spcBef>
                  <a:spcPts val="0"/>
                </a:spcBef>
                <a:spcAft>
                  <a:spcPts val="0"/>
                </a:spcAft>
                <a:defRPr/>
              </a:pPr>
              <a:endParaRPr lang="de-CH">
                <a:solidFill>
                  <a:srgbClr val="000000"/>
                </a:solidFill>
                <a:latin typeface="+mn-lt"/>
              </a:endParaRPr>
            </a:p>
          </p:txBody>
        </p:sp>
        <p:sp>
          <p:nvSpPr>
            <p:cNvPr id="28" name="Freeform 13"/>
            <p:cNvSpPr>
              <a:spLocks noEditPoints="1"/>
            </p:cNvSpPr>
            <p:nvPr userDrawn="1"/>
          </p:nvSpPr>
          <p:spPr bwMode="auto">
            <a:xfrm>
              <a:off x="253353" y="4331852"/>
              <a:ext cx="129929" cy="217730"/>
            </a:xfrm>
            <a:custGeom>
              <a:avLst/>
              <a:gdLst/>
              <a:ahLst/>
              <a:cxnLst>
                <a:cxn ang="0">
                  <a:pos x="84" y="118"/>
                </a:cxn>
                <a:cxn ang="0">
                  <a:pos x="77" y="119"/>
                </a:cxn>
                <a:cxn ang="0">
                  <a:pos x="70" y="121"/>
                </a:cxn>
                <a:cxn ang="0">
                  <a:pos x="63" y="125"/>
                </a:cxn>
                <a:cxn ang="0">
                  <a:pos x="57" y="133"/>
                </a:cxn>
                <a:cxn ang="0">
                  <a:pos x="53" y="142"/>
                </a:cxn>
                <a:cxn ang="0">
                  <a:pos x="50" y="154"/>
                </a:cxn>
                <a:cxn ang="0">
                  <a:pos x="49" y="172"/>
                </a:cxn>
                <a:cxn ang="0">
                  <a:pos x="50" y="191"/>
                </a:cxn>
                <a:cxn ang="0">
                  <a:pos x="53" y="205"/>
                </a:cxn>
                <a:cxn ang="0">
                  <a:pos x="57" y="215"/>
                </a:cxn>
                <a:cxn ang="0">
                  <a:pos x="63" y="223"/>
                </a:cxn>
                <a:cxn ang="0">
                  <a:pos x="71" y="228"/>
                </a:cxn>
                <a:cxn ang="0">
                  <a:pos x="78" y="230"/>
                </a:cxn>
                <a:cxn ang="0">
                  <a:pos x="85" y="231"/>
                </a:cxn>
                <a:cxn ang="0">
                  <a:pos x="97" y="229"/>
                </a:cxn>
                <a:cxn ang="0">
                  <a:pos x="105" y="225"/>
                </a:cxn>
                <a:cxn ang="0">
                  <a:pos x="112" y="219"/>
                </a:cxn>
                <a:cxn ang="0">
                  <a:pos x="118" y="212"/>
                </a:cxn>
                <a:cxn ang="0">
                  <a:pos x="118" y="137"/>
                </a:cxn>
                <a:cxn ang="0">
                  <a:pos x="113" y="131"/>
                </a:cxn>
                <a:cxn ang="0">
                  <a:pos x="106" y="124"/>
                </a:cxn>
                <a:cxn ang="0">
                  <a:pos x="96" y="120"/>
                </a:cxn>
                <a:cxn ang="0">
                  <a:pos x="84" y="118"/>
                </a:cxn>
                <a:cxn ang="0">
                  <a:pos x="165" y="0"/>
                </a:cxn>
                <a:cxn ang="0">
                  <a:pos x="165" y="270"/>
                </a:cxn>
                <a:cxn ang="0">
                  <a:pos x="118" y="270"/>
                </a:cxn>
                <a:cxn ang="0">
                  <a:pos x="118" y="256"/>
                </a:cxn>
                <a:cxn ang="0">
                  <a:pos x="105" y="266"/>
                </a:cxn>
                <a:cxn ang="0">
                  <a:pos x="90" y="272"/>
                </a:cxn>
                <a:cxn ang="0">
                  <a:pos x="75" y="274"/>
                </a:cxn>
                <a:cxn ang="0">
                  <a:pos x="56" y="272"/>
                </a:cxn>
                <a:cxn ang="0">
                  <a:pos x="40" y="265"/>
                </a:cxn>
                <a:cxn ang="0">
                  <a:pos x="26" y="255"/>
                </a:cxn>
                <a:cxn ang="0">
                  <a:pos x="15" y="239"/>
                </a:cxn>
                <a:cxn ang="0">
                  <a:pos x="8" y="221"/>
                </a:cxn>
                <a:cxn ang="0">
                  <a:pos x="2" y="199"/>
                </a:cxn>
                <a:cxn ang="0">
                  <a:pos x="0" y="173"/>
                </a:cxn>
                <a:cxn ang="0">
                  <a:pos x="2" y="148"/>
                </a:cxn>
                <a:cxn ang="0">
                  <a:pos x="8" y="128"/>
                </a:cxn>
                <a:cxn ang="0">
                  <a:pos x="16" y="109"/>
                </a:cxn>
                <a:cxn ang="0">
                  <a:pos x="26" y="94"/>
                </a:cxn>
                <a:cxn ang="0">
                  <a:pos x="41" y="84"/>
                </a:cxn>
                <a:cxn ang="0">
                  <a:pos x="57" y="78"/>
                </a:cxn>
                <a:cxn ang="0">
                  <a:pos x="76" y="76"/>
                </a:cxn>
                <a:cxn ang="0">
                  <a:pos x="91" y="77"/>
                </a:cxn>
                <a:cxn ang="0">
                  <a:pos x="105" y="83"/>
                </a:cxn>
                <a:cxn ang="0">
                  <a:pos x="118" y="92"/>
                </a:cxn>
                <a:cxn ang="0">
                  <a:pos x="118" y="24"/>
                </a:cxn>
                <a:cxn ang="0">
                  <a:pos x="165" y="0"/>
                </a:cxn>
              </a:cxnLst>
              <a:rect l="0" t="0" r="r" b="b"/>
              <a:pathLst>
                <a:path w="165" h="274">
                  <a:moveTo>
                    <a:pt x="84" y="118"/>
                  </a:moveTo>
                  <a:lnTo>
                    <a:pt x="77" y="119"/>
                  </a:lnTo>
                  <a:lnTo>
                    <a:pt x="70" y="121"/>
                  </a:lnTo>
                  <a:lnTo>
                    <a:pt x="63" y="125"/>
                  </a:lnTo>
                  <a:lnTo>
                    <a:pt x="57" y="133"/>
                  </a:lnTo>
                  <a:lnTo>
                    <a:pt x="53" y="142"/>
                  </a:lnTo>
                  <a:lnTo>
                    <a:pt x="50" y="154"/>
                  </a:lnTo>
                  <a:lnTo>
                    <a:pt x="49" y="172"/>
                  </a:lnTo>
                  <a:lnTo>
                    <a:pt x="50" y="191"/>
                  </a:lnTo>
                  <a:lnTo>
                    <a:pt x="53" y="205"/>
                  </a:lnTo>
                  <a:lnTo>
                    <a:pt x="57" y="215"/>
                  </a:lnTo>
                  <a:lnTo>
                    <a:pt x="63" y="223"/>
                  </a:lnTo>
                  <a:lnTo>
                    <a:pt x="71" y="228"/>
                  </a:lnTo>
                  <a:lnTo>
                    <a:pt x="78" y="230"/>
                  </a:lnTo>
                  <a:lnTo>
                    <a:pt x="85" y="231"/>
                  </a:lnTo>
                  <a:lnTo>
                    <a:pt x="97" y="229"/>
                  </a:lnTo>
                  <a:lnTo>
                    <a:pt x="105" y="225"/>
                  </a:lnTo>
                  <a:lnTo>
                    <a:pt x="112" y="219"/>
                  </a:lnTo>
                  <a:lnTo>
                    <a:pt x="118" y="212"/>
                  </a:lnTo>
                  <a:lnTo>
                    <a:pt x="118" y="137"/>
                  </a:lnTo>
                  <a:lnTo>
                    <a:pt x="113" y="131"/>
                  </a:lnTo>
                  <a:lnTo>
                    <a:pt x="106" y="124"/>
                  </a:lnTo>
                  <a:lnTo>
                    <a:pt x="96" y="120"/>
                  </a:lnTo>
                  <a:lnTo>
                    <a:pt x="84" y="118"/>
                  </a:lnTo>
                  <a:close/>
                  <a:moveTo>
                    <a:pt x="165" y="0"/>
                  </a:moveTo>
                  <a:lnTo>
                    <a:pt x="165" y="270"/>
                  </a:lnTo>
                  <a:lnTo>
                    <a:pt x="118" y="270"/>
                  </a:lnTo>
                  <a:lnTo>
                    <a:pt x="118" y="256"/>
                  </a:lnTo>
                  <a:lnTo>
                    <a:pt x="105" y="266"/>
                  </a:lnTo>
                  <a:lnTo>
                    <a:pt x="90" y="272"/>
                  </a:lnTo>
                  <a:lnTo>
                    <a:pt x="75" y="274"/>
                  </a:lnTo>
                  <a:lnTo>
                    <a:pt x="56" y="272"/>
                  </a:lnTo>
                  <a:lnTo>
                    <a:pt x="40" y="265"/>
                  </a:lnTo>
                  <a:lnTo>
                    <a:pt x="26" y="255"/>
                  </a:lnTo>
                  <a:lnTo>
                    <a:pt x="15" y="239"/>
                  </a:lnTo>
                  <a:lnTo>
                    <a:pt x="8" y="221"/>
                  </a:lnTo>
                  <a:lnTo>
                    <a:pt x="2" y="199"/>
                  </a:lnTo>
                  <a:lnTo>
                    <a:pt x="0" y="173"/>
                  </a:lnTo>
                  <a:lnTo>
                    <a:pt x="2" y="148"/>
                  </a:lnTo>
                  <a:lnTo>
                    <a:pt x="8" y="128"/>
                  </a:lnTo>
                  <a:lnTo>
                    <a:pt x="16" y="109"/>
                  </a:lnTo>
                  <a:lnTo>
                    <a:pt x="26" y="94"/>
                  </a:lnTo>
                  <a:lnTo>
                    <a:pt x="41" y="84"/>
                  </a:lnTo>
                  <a:lnTo>
                    <a:pt x="57" y="78"/>
                  </a:lnTo>
                  <a:lnTo>
                    <a:pt x="76" y="76"/>
                  </a:lnTo>
                  <a:lnTo>
                    <a:pt x="91" y="77"/>
                  </a:lnTo>
                  <a:lnTo>
                    <a:pt x="105" y="83"/>
                  </a:lnTo>
                  <a:lnTo>
                    <a:pt x="118" y="92"/>
                  </a:lnTo>
                  <a:lnTo>
                    <a:pt x="118" y="24"/>
                  </a:lnTo>
                  <a:lnTo>
                    <a:pt x="165" y="0"/>
                  </a:lnTo>
                  <a:close/>
                </a:path>
              </a:pathLst>
            </a:custGeom>
            <a:solidFill>
              <a:schemeClr val="bg2"/>
            </a:solidFill>
            <a:ln w="0">
              <a:noFill/>
              <a:prstDash val="solid"/>
              <a:round/>
              <a:headEnd/>
              <a:tailEnd/>
            </a:ln>
          </p:spPr>
          <p:txBody>
            <a:bodyPr/>
            <a:lstStyle/>
            <a:p>
              <a:pPr algn="ctr" defTabSz="910052" fontAlgn="auto">
                <a:lnSpc>
                  <a:spcPts val="1227"/>
                </a:lnSpc>
                <a:spcBef>
                  <a:spcPts val="0"/>
                </a:spcBef>
                <a:spcAft>
                  <a:spcPts val="0"/>
                </a:spcAft>
                <a:defRPr/>
              </a:pPr>
              <a:endParaRPr lang="de-CH">
                <a:solidFill>
                  <a:srgbClr val="000000"/>
                </a:solidFill>
                <a:latin typeface="+mn-lt"/>
              </a:endParaRPr>
            </a:p>
          </p:txBody>
        </p:sp>
        <p:sp>
          <p:nvSpPr>
            <p:cNvPr id="29" name="Freeform 14"/>
            <p:cNvSpPr>
              <a:spLocks noEditPoints="1"/>
            </p:cNvSpPr>
            <p:nvPr userDrawn="1"/>
          </p:nvSpPr>
          <p:spPr bwMode="auto">
            <a:xfrm>
              <a:off x="1093830" y="4335670"/>
              <a:ext cx="129929" cy="213912"/>
            </a:xfrm>
            <a:custGeom>
              <a:avLst/>
              <a:gdLst/>
              <a:ahLst/>
              <a:cxnLst>
                <a:cxn ang="0">
                  <a:pos x="80" y="114"/>
                </a:cxn>
                <a:cxn ang="0">
                  <a:pos x="68" y="117"/>
                </a:cxn>
                <a:cxn ang="0">
                  <a:pos x="56" y="124"/>
                </a:cxn>
                <a:cxn ang="0">
                  <a:pos x="47" y="134"/>
                </a:cxn>
                <a:cxn ang="0">
                  <a:pos x="47" y="208"/>
                </a:cxn>
                <a:cxn ang="0">
                  <a:pos x="52" y="215"/>
                </a:cxn>
                <a:cxn ang="0">
                  <a:pos x="59" y="220"/>
                </a:cxn>
                <a:cxn ang="0">
                  <a:pos x="70" y="225"/>
                </a:cxn>
                <a:cxn ang="0">
                  <a:pos x="81" y="227"/>
                </a:cxn>
                <a:cxn ang="0">
                  <a:pos x="93" y="225"/>
                </a:cxn>
                <a:cxn ang="0">
                  <a:pos x="104" y="218"/>
                </a:cxn>
                <a:cxn ang="0">
                  <a:pos x="111" y="205"/>
                </a:cxn>
                <a:cxn ang="0">
                  <a:pos x="114" y="189"/>
                </a:cxn>
                <a:cxn ang="0">
                  <a:pos x="116" y="168"/>
                </a:cxn>
                <a:cxn ang="0">
                  <a:pos x="114" y="150"/>
                </a:cxn>
                <a:cxn ang="0">
                  <a:pos x="111" y="137"/>
                </a:cxn>
                <a:cxn ang="0">
                  <a:pos x="105" y="127"/>
                </a:cxn>
                <a:cxn ang="0">
                  <a:pos x="98" y="119"/>
                </a:cxn>
                <a:cxn ang="0">
                  <a:pos x="89" y="115"/>
                </a:cxn>
                <a:cxn ang="0">
                  <a:pos x="80" y="114"/>
                </a:cxn>
                <a:cxn ang="0">
                  <a:pos x="47" y="0"/>
                </a:cxn>
                <a:cxn ang="0">
                  <a:pos x="47" y="89"/>
                </a:cxn>
                <a:cxn ang="0">
                  <a:pos x="60" y="79"/>
                </a:cxn>
                <a:cxn ang="0">
                  <a:pos x="75" y="74"/>
                </a:cxn>
                <a:cxn ang="0">
                  <a:pos x="89" y="72"/>
                </a:cxn>
                <a:cxn ang="0">
                  <a:pos x="108" y="74"/>
                </a:cxn>
                <a:cxn ang="0">
                  <a:pos x="124" y="80"/>
                </a:cxn>
                <a:cxn ang="0">
                  <a:pos x="138" y="90"/>
                </a:cxn>
                <a:cxn ang="0">
                  <a:pos x="149" y="105"/>
                </a:cxn>
                <a:cxn ang="0">
                  <a:pos x="158" y="124"/>
                </a:cxn>
                <a:cxn ang="0">
                  <a:pos x="163" y="144"/>
                </a:cxn>
                <a:cxn ang="0">
                  <a:pos x="164" y="169"/>
                </a:cxn>
                <a:cxn ang="0">
                  <a:pos x="163" y="195"/>
                </a:cxn>
                <a:cxn ang="0">
                  <a:pos x="158" y="217"/>
                </a:cxn>
                <a:cxn ang="0">
                  <a:pos x="149" y="236"/>
                </a:cxn>
                <a:cxn ang="0">
                  <a:pos x="139" y="251"/>
                </a:cxn>
                <a:cxn ang="0">
                  <a:pos x="126" y="261"/>
                </a:cxn>
                <a:cxn ang="0">
                  <a:pos x="109" y="268"/>
                </a:cxn>
                <a:cxn ang="0">
                  <a:pos x="90" y="270"/>
                </a:cxn>
                <a:cxn ang="0">
                  <a:pos x="74" y="268"/>
                </a:cxn>
                <a:cxn ang="0">
                  <a:pos x="59" y="262"/>
                </a:cxn>
                <a:cxn ang="0">
                  <a:pos x="47" y="252"/>
                </a:cxn>
                <a:cxn ang="0">
                  <a:pos x="47" y="266"/>
                </a:cxn>
                <a:cxn ang="0">
                  <a:pos x="0" y="266"/>
                </a:cxn>
                <a:cxn ang="0">
                  <a:pos x="0" y="24"/>
                </a:cxn>
                <a:cxn ang="0">
                  <a:pos x="47" y="0"/>
                </a:cxn>
              </a:cxnLst>
              <a:rect l="0" t="0" r="r" b="b"/>
              <a:pathLst>
                <a:path w="164" h="270">
                  <a:moveTo>
                    <a:pt x="80" y="114"/>
                  </a:moveTo>
                  <a:lnTo>
                    <a:pt x="68" y="117"/>
                  </a:lnTo>
                  <a:lnTo>
                    <a:pt x="56" y="124"/>
                  </a:lnTo>
                  <a:lnTo>
                    <a:pt x="47" y="134"/>
                  </a:lnTo>
                  <a:lnTo>
                    <a:pt x="47" y="208"/>
                  </a:lnTo>
                  <a:lnTo>
                    <a:pt x="52" y="215"/>
                  </a:lnTo>
                  <a:lnTo>
                    <a:pt x="59" y="220"/>
                  </a:lnTo>
                  <a:lnTo>
                    <a:pt x="70" y="225"/>
                  </a:lnTo>
                  <a:lnTo>
                    <a:pt x="81" y="227"/>
                  </a:lnTo>
                  <a:lnTo>
                    <a:pt x="93" y="225"/>
                  </a:lnTo>
                  <a:lnTo>
                    <a:pt x="104" y="218"/>
                  </a:lnTo>
                  <a:lnTo>
                    <a:pt x="111" y="205"/>
                  </a:lnTo>
                  <a:lnTo>
                    <a:pt x="114" y="189"/>
                  </a:lnTo>
                  <a:lnTo>
                    <a:pt x="116" y="168"/>
                  </a:lnTo>
                  <a:lnTo>
                    <a:pt x="114" y="150"/>
                  </a:lnTo>
                  <a:lnTo>
                    <a:pt x="111" y="137"/>
                  </a:lnTo>
                  <a:lnTo>
                    <a:pt x="105" y="127"/>
                  </a:lnTo>
                  <a:lnTo>
                    <a:pt x="98" y="119"/>
                  </a:lnTo>
                  <a:lnTo>
                    <a:pt x="89" y="115"/>
                  </a:lnTo>
                  <a:lnTo>
                    <a:pt x="80" y="114"/>
                  </a:lnTo>
                  <a:close/>
                  <a:moveTo>
                    <a:pt x="47" y="0"/>
                  </a:moveTo>
                  <a:lnTo>
                    <a:pt x="47" y="89"/>
                  </a:lnTo>
                  <a:lnTo>
                    <a:pt x="60" y="79"/>
                  </a:lnTo>
                  <a:lnTo>
                    <a:pt x="75" y="74"/>
                  </a:lnTo>
                  <a:lnTo>
                    <a:pt x="89" y="72"/>
                  </a:lnTo>
                  <a:lnTo>
                    <a:pt x="108" y="74"/>
                  </a:lnTo>
                  <a:lnTo>
                    <a:pt x="124" y="80"/>
                  </a:lnTo>
                  <a:lnTo>
                    <a:pt x="138" y="90"/>
                  </a:lnTo>
                  <a:lnTo>
                    <a:pt x="149" y="105"/>
                  </a:lnTo>
                  <a:lnTo>
                    <a:pt x="158" y="124"/>
                  </a:lnTo>
                  <a:lnTo>
                    <a:pt x="163" y="144"/>
                  </a:lnTo>
                  <a:lnTo>
                    <a:pt x="164" y="169"/>
                  </a:lnTo>
                  <a:lnTo>
                    <a:pt x="163" y="195"/>
                  </a:lnTo>
                  <a:lnTo>
                    <a:pt x="158" y="217"/>
                  </a:lnTo>
                  <a:lnTo>
                    <a:pt x="149" y="236"/>
                  </a:lnTo>
                  <a:lnTo>
                    <a:pt x="139" y="251"/>
                  </a:lnTo>
                  <a:lnTo>
                    <a:pt x="126" y="261"/>
                  </a:lnTo>
                  <a:lnTo>
                    <a:pt x="109" y="268"/>
                  </a:lnTo>
                  <a:lnTo>
                    <a:pt x="90" y="270"/>
                  </a:lnTo>
                  <a:lnTo>
                    <a:pt x="74" y="268"/>
                  </a:lnTo>
                  <a:lnTo>
                    <a:pt x="59" y="262"/>
                  </a:lnTo>
                  <a:lnTo>
                    <a:pt x="47" y="252"/>
                  </a:lnTo>
                  <a:lnTo>
                    <a:pt x="47" y="266"/>
                  </a:lnTo>
                  <a:lnTo>
                    <a:pt x="0" y="266"/>
                  </a:lnTo>
                  <a:lnTo>
                    <a:pt x="0" y="24"/>
                  </a:lnTo>
                  <a:lnTo>
                    <a:pt x="47" y="0"/>
                  </a:lnTo>
                  <a:close/>
                </a:path>
              </a:pathLst>
            </a:custGeom>
            <a:solidFill>
              <a:schemeClr val="bg2"/>
            </a:solidFill>
            <a:ln w="0">
              <a:noFill/>
              <a:prstDash val="solid"/>
              <a:round/>
              <a:headEnd/>
              <a:tailEnd/>
            </a:ln>
          </p:spPr>
          <p:txBody>
            <a:bodyPr/>
            <a:lstStyle/>
            <a:p>
              <a:pPr algn="ctr" defTabSz="910052" fontAlgn="auto">
                <a:lnSpc>
                  <a:spcPts val="1227"/>
                </a:lnSpc>
                <a:spcBef>
                  <a:spcPts val="0"/>
                </a:spcBef>
                <a:spcAft>
                  <a:spcPts val="0"/>
                </a:spcAft>
                <a:defRPr/>
              </a:pPr>
              <a:endParaRPr lang="de-CH">
                <a:solidFill>
                  <a:srgbClr val="000000"/>
                </a:solidFill>
                <a:latin typeface="+mn-lt"/>
              </a:endParaRPr>
            </a:p>
          </p:txBody>
        </p:sp>
        <p:sp>
          <p:nvSpPr>
            <p:cNvPr id="30" name="Freeform 15"/>
            <p:cNvSpPr>
              <a:spLocks noEditPoints="1"/>
            </p:cNvSpPr>
            <p:nvPr userDrawn="1"/>
          </p:nvSpPr>
          <p:spPr bwMode="auto">
            <a:xfrm>
              <a:off x="647199" y="4389148"/>
              <a:ext cx="129929" cy="217733"/>
            </a:xfrm>
            <a:custGeom>
              <a:avLst/>
              <a:gdLst/>
              <a:ahLst/>
              <a:cxnLst>
                <a:cxn ang="0">
                  <a:pos x="77" y="44"/>
                </a:cxn>
                <a:cxn ang="0">
                  <a:pos x="63" y="50"/>
                </a:cxn>
                <a:cxn ang="0">
                  <a:pos x="52" y="67"/>
                </a:cxn>
                <a:cxn ang="0">
                  <a:pos x="48" y="97"/>
                </a:cxn>
                <a:cxn ang="0">
                  <a:pos x="52" y="130"/>
                </a:cxn>
                <a:cxn ang="0">
                  <a:pos x="63" y="148"/>
                </a:cxn>
                <a:cxn ang="0">
                  <a:pos x="77" y="155"/>
                </a:cxn>
                <a:cxn ang="0">
                  <a:pos x="95" y="154"/>
                </a:cxn>
                <a:cxn ang="0">
                  <a:pos x="111" y="144"/>
                </a:cxn>
                <a:cxn ang="0">
                  <a:pos x="117" y="62"/>
                </a:cxn>
                <a:cxn ang="0">
                  <a:pos x="105" y="49"/>
                </a:cxn>
                <a:cxn ang="0">
                  <a:pos x="84" y="43"/>
                </a:cxn>
                <a:cxn ang="0">
                  <a:pos x="90" y="2"/>
                </a:cxn>
                <a:cxn ang="0">
                  <a:pos x="117" y="17"/>
                </a:cxn>
                <a:cxn ang="0">
                  <a:pos x="165" y="4"/>
                </a:cxn>
                <a:cxn ang="0">
                  <a:pos x="163" y="203"/>
                </a:cxn>
                <a:cxn ang="0">
                  <a:pos x="147" y="241"/>
                </a:cxn>
                <a:cxn ang="0">
                  <a:pos x="117" y="265"/>
                </a:cxn>
                <a:cxn ang="0">
                  <a:pos x="72" y="273"/>
                </a:cxn>
                <a:cxn ang="0">
                  <a:pos x="54" y="236"/>
                </a:cxn>
                <a:cxn ang="0">
                  <a:pos x="75" y="235"/>
                </a:cxn>
                <a:cxn ang="0">
                  <a:pos x="99" y="226"/>
                </a:cxn>
                <a:cxn ang="0">
                  <a:pos x="112" y="215"/>
                </a:cxn>
                <a:cxn ang="0">
                  <a:pos x="117" y="199"/>
                </a:cxn>
                <a:cxn ang="0">
                  <a:pos x="117" y="185"/>
                </a:cxn>
                <a:cxn ang="0">
                  <a:pos x="105" y="191"/>
                </a:cxn>
                <a:cxn ang="0">
                  <a:pos x="74" y="199"/>
                </a:cxn>
                <a:cxn ang="0">
                  <a:pos x="39" y="190"/>
                </a:cxn>
                <a:cxn ang="0">
                  <a:pos x="15" y="164"/>
                </a:cxn>
                <a:cxn ang="0">
                  <a:pos x="2" y="123"/>
                </a:cxn>
                <a:cxn ang="0">
                  <a:pos x="2" y="73"/>
                </a:cxn>
                <a:cxn ang="0">
                  <a:pos x="15" y="34"/>
                </a:cxn>
                <a:cxn ang="0">
                  <a:pos x="39" y="9"/>
                </a:cxn>
                <a:cxn ang="0">
                  <a:pos x="75" y="0"/>
                </a:cxn>
              </a:cxnLst>
              <a:rect l="0" t="0" r="r" b="b"/>
              <a:pathLst>
                <a:path w="165" h="273">
                  <a:moveTo>
                    <a:pt x="84" y="43"/>
                  </a:moveTo>
                  <a:lnTo>
                    <a:pt x="77" y="44"/>
                  </a:lnTo>
                  <a:lnTo>
                    <a:pt x="69" y="46"/>
                  </a:lnTo>
                  <a:lnTo>
                    <a:pt x="63" y="50"/>
                  </a:lnTo>
                  <a:lnTo>
                    <a:pt x="57" y="58"/>
                  </a:lnTo>
                  <a:lnTo>
                    <a:pt x="52" y="67"/>
                  </a:lnTo>
                  <a:lnTo>
                    <a:pt x="49" y="79"/>
                  </a:lnTo>
                  <a:lnTo>
                    <a:pt x="48" y="97"/>
                  </a:lnTo>
                  <a:lnTo>
                    <a:pt x="49" y="116"/>
                  </a:lnTo>
                  <a:lnTo>
                    <a:pt x="52" y="130"/>
                  </a:lnTo>
                  <a:lnTo>
                    <a:pt x="57" y="140"/>
                  </a:lnTo>
                  <a:lnTo>
                    <a:pt x="63" y="148"/>
                  </a:lnTo>
                  <a:lnTo>
                    <a:pt x="69" y="153"/>
                  </a:lnTo>
                  <a:lnTo>
                    <a:pt x="77" y="155"/>
                  </a:lnTo>
                  <a:lnTo>
                    <a:pt x="84" y="156"/>
                  </a:lnTo>
                  <a:lnTo>
                    <a:pt x="95" y="154"/>
                  </a:lnTo>
                  <a:lnTo>
                    <a:pt x="104" y="150"/>
                  </a:lnTo>
                  <a:lnTo>
                    <a:pt x="111" y="144"/>
                  </a:lnTo>
                  <a:lnTo>
                    <a:pt x="117" y="137"/>
                  </a:lnTo>
                  <a:lnTo>
                    <a:pt x="117" y="62"/>
                  </a:lnTo>
                  <a:lnTo>
                    <a:pt x="112" y="56"/>
                  </a:lnTo>
                  <a:lnTo>
                    <a:pt x="105" y="49"/>
                  </a:lnTo>
                  <a:lnTo>
                    <a:pt x="95" y="45"/>
                  </a:lnTo>
                  <a:lnTo>
                    <a:pt x="84" y="43"/>
                  </a:lnTo>
                  <a:close/>
                  <a:moveTo>
                    <a:pt x="75" y="0"/>
                  </a:moveTo>
                  <a:lnTo>
                    <a:pt x="90" y="2"/>
                  </a:lnTo>
                  <a:lnTo>
                    <a:pt x="105" y="8"/>
                  </a:lnTo>
                  <a:lnTo>
                    <a:pt x="117" y="17"/>
                  </a:lnTo>
                  <a:lnTo>
                    <a:pt x="117" y="4"/>
                  </a:lnTo>
                  <a:lnTo>
                    <a:pt x="165" y="4"/>
                  </a:lnTo>
                  <a:lnTo>
                    <a:pt x="165" y="178"/>
                  </a:lnTo>
                  <a:lnTo>
                    <a:pt x="163" y="203"/>
                  </a:lnTo>
                  <a:lnTo>
                    <a:pt x="156" y="224"/>
                  </a:lnTo>
                  <a:lnTo>
                    <a:pt x="147" y="241"/>
                  </a:lnTo>
                  <a:lnTo>
                    <a:pt x="135" y="254"/>
                  </a:lnTo>
                  <a:lnTo>
                    <a:pt x="117" y="265"/>
                  </a:lnTo>
                  <a:lnTo>
                    <a:pt x="96" y="271"/>
                  </a:lnTo>
                  <a:lnTo>
                    <a:pt x="72" y="273"/>
                  </a:lnTo>
                  <a:lnTo>
                    <a:pt x="70" y="273"/>
                  </a:lnTo>
                  <a:lnTo>
                    <a:pt x="54" y="236"/>
                  </a:lnTo>
                  <a:lnTo>
                    <a:pt x="56" y="236"/>
                  </a:lnTo>
                  <a:lnTo>
                    <a:pt x="75" y="235"/>
                  </a:lnTo>
                  <a:lnTo>
                    <a:pt x="88" y="231"/>
                  </a:lnTo>
                  <a:lnTo>
                    <a:pt x="99" y="226"/>
                  </a:lnTo>
                  <a:lnTo>
                    <a:pt x="107" y="221"/>
                  </a:lnTo>
                  <a:lnTo>
                    <a:pt x="112" y="215"/>
                  </a:lnTo>
                  <a:lnTo>
                    <a:pt x="115" y="208"/>
                  </a:lnTo>
                  <a:lnTo>
                    <a:pt x="117" y="199"/>
                  </a:lnTo>
                  <a:lnTo>
                    <a:pt x="117" y="192"/>
                  </a:lnTo>
                  <a:lnTo>
                    <a:pt x="117" y="185"/>
                  </a:lnTo>
                  <a:lnTo>
                    <a:pt x="117" y="181"/>
                  </a:lnTo>
                  <a:lnTo>
                    <a:pt x="105" y="191"/>
                  </a:lnTo>
                  <a:lnTo>
                    <a:pt x="90" y="197"/>
                  </a:lnTo>
                  <a:lnTo>
                    <a:pt x="74" y="199"/>
                  </a:lnTo>
                  <a:lnTo>
                    <a:pt x="55" y="197"/>
                  </a:lnTo>
                  <a:lnTo>
                    <a:pt x="39" y="190"/>
                  </a:lnTo>
                  <a:lnTo>
                    <a:pt x="25" y="179"/>
                  </a:lnTo>
                  <a:lnTo>
                    <a:pt x="15" y="164"/>
                  </a:lnTo>
                  <a:lnTo>
                    <a:pt x="6" y="146"/>
                  </a:lnTo>
                  <a:lnTo>
                    <a:pt x="2" y="123"/>
                  </a:lnTo>
                  <a:lnTo>
                    <a:pt x="0" y="98"/>
                  </a:lnTo>
                  <a:lnTo>
                    <a:pt x="2" y="73"/>
                  </a:lnTo>
                  <a:lnTo>
                    <a:pt x="7" y="53"/>
                  </a:lnTo>
                  <a:lnTo>
                    <a:pt x="15" y="34"/>
                  </a:lnTo>
                  <a:lnTo>
                    <a:pt x="26" y="19"/>
                  </a:lnTo>
                  <a:lnTo>
                    <a:pt x="39" y="9"/>
                  </a:lnTo>
                  <a:lnTo>
                    <a:pt x="56" y="3"/>
                  </a:lnTo>
                  <a:lnTo>
                    <a:pt x="75" y="0"/>
                  </a:lnTo>
                  <a:close/>
                </a:path>
              </a:pathLst>
            </a:custGeom>
            <a:solidFill>
              <a:schemeClr val="bg2"/>
            </a:solidFill>
            <a:ln w="0">
              <a:noFill/>
              <a:prstDash val="solid"/>
              <a:round/>
              <a:headEnd/>
              <a:tailEnd/>
            </a:ln>
          </p:spPr>
          <p:txBody>
            <a:bodyPr/>
            <a:lstStyle/>
            <a:p>
              <a:pPr algn="ctr" defTabSz="910052" fontAlgn="auto">
                <a:lnSpc>
                  <a:spcPts val="1227"/>
                </a:lnSpc>
                <a:spcBef>
                  <a:spcPts val="0"/>
                </a:spcBef>
                <a:spcAft>
                  <a:spcPts val="0"/>
                </a:spcAft>
                <a:defRPr/>
              </a:pPr>
              <a:endParaRPr lang="de-CH">
                <a:solidFill>
                  <a:srgbClr val="000000"/>
                </a:solidFill>
                <a:latin typeface="+mn-lt"/>
              </a:endParaRPr>
            </a:p>
          </p:txBody>
        </p:sp>
        <p:sp>
          <p:nvSpPr>
            <p:cNvPr id="31" name="Freeform 16"/>
            <p:cNvSpPr>
              <a:spLocks noEditPoints="1"/>
            </p:cNvSpPr>
            <p:nvPr userDrawn="1"/>
          </p:nvSpPr>
          <p:spPr bwMode="auto">
            <a:xfrm>
              <a:off x="866454" y="4389148"/>
              <a:ext cx="129929" cy="160434"/>
            </a:xfrm>
            <a:custGeom>
              <a:avLst/>
              <a:gdLst/>
              <a:ahLst/>
              <a:cxnLst>
                <a:cxn ang="0">
                  <a:pos x="79" y="103"/>
                </a:cxn>
                <a:cxn ang="0">
                  <a:pos x="65" y="105"/>
                </a:cxn>
                <a:cxn ang="0">
                  <a:pos x="54" y="110"/>
                </a:cxn>
                <a:cxn ang="0">
                  <a:pos x="48" y="120"/>
                </a:cxn>
                <a:cxn ang="0">
                  <a:pos x="46" y="131"/>
                </a:cxn>
                <a:cxn ang="0">
                  <a:pos x="48" y="143"/>
                </a:cxn>
                <a:cxn ang="0">
                  <a:pos x="55" y="152"/>
                </a:cxn>
                <a:cxn ang="0">
                  <a:pos x="65" y="157"/>
                </a:cxn>
                <a:cxn ang="0">
                  <a:pos x="79" y="159"/>
                </a:cxn>
                <a:cxn ang="0">
                  <a:pos x="91" y="158"/>
                </a:cxn>
                <a:cxn ang="0">
                  <a:pos x="101" y="153"/>
                </a:cxn>
                <a:cxn ang="0">
                  <a:pos x="110" y="147"/>
                </a:cxn>
                <a:cxn ang="0">
                  <a:pos x="115" y="139"/>
                </a:cxn>
                <a:cxn ang="0">
                  <a:pos x="115" y="114"/>
                </a:cxn>
                <a:cxn ang="0">
                  <a:pos x="98" y="106"/>
                </a:cxn>
                <a:cxn ang="0">
                  <a:pos x="79" y="103"/>
                </a:cxn>
                <a:cxn ang="0">
                  <a:pos x="85" y="0"/>
                </a:cxn>
                <a:cxn ang="0">
                  <a:pos x="108" y="1"/>
                </a:cxn>
                <a:cxn ang="0">
                  <a:pos x="127" y="7"/>
                </a:cxn>
                <a:cxn ang="0">
                  <a:pos x="142" y="16"/>
                </a:cxn>
                <a:cxn ang="0">
                  <a:pos x="154" y="30"/>
                </a:cxn>
                <a:cxn ang="0">
                  <a:pos x="160" y="46"/>
                </a:cxn>
                <a:cxn ang="0">
                  <a:pos x="163" y="66"/>
                </a:cxn>
                <a:cxn ang="0">
                  <a:pos x="163" y="194"/>
                </a:cxn>
                <a:cxn ang="0">
                  <a:pos x="115" y="194"/>
                </a:cxn>
                <a:cxn ang="0">
                  <a:pos x="115" y="179"/>
                </a:cxn>
                <a:cxn ang="0">
                  <a:pos x="105" y="188"/>
                </a:cxn>
                <a:cxn ang="0">
                  <a:pos x="93" y="194"/>
                </a:cxn>
                <a:cxn ang="0">
                  <a:pos x="81" y="197"/>
                </a:cxn>
                <a:cxn ang="0">
                  <a:pos x="70" y="198"/>
                </a:cxn>
                <a:cxn ang="0">
                  <a:pos x="57" y="197"/>
                </a:cxn>
                <a:cxn ang="0">
                  <a:pos x="45" y="194"/>
                </a:cxn>
                <a:cxn ang="0">
                  <a:pos x="33" y="190"/>
                </a:cxn>
                <a:cxn ang="0">
                  <a:pos x="22" y="183"/>
                </a:cxn>
                <a:cxn ang="0">
                  <a:pos x="13" y="174"/>
                </a:cxn>
                <a:cxn ang="0">
                  <a:pos x="6" y="162"/>
                </a:cxn>
                <a:cxn ang="0">
                  <a:pos x="1" y="148"/>
                </a:cxn>
                <a:cxn ang="0">
                  <a:pos x="0" y="131"/>
                </a:cxn>
                <a:cxn ang="0">
                  <a:pos x="1" y="115"/>
                </a:cxn>
                <a:cxn ang="0">
                  <a:pos x="6" y="101"/>
                </a:cxn>
                <a:cxn ang="0">
                  <a:pos x="14" y="91"/>
                </a:cxn>
                <a:cxn ang="0">
                  <a:pos x="24" y="83"/>
                </a:cxn>
                <a:cxn ang="0">
                  <a:pos x="36" y="76"/>
                </a:cxn>
                <a:cxn ang="0">
                  <a:pos x="48" y="71"/>
                </a:cxn>
                <a:cxn ang="0">
                  <a:pos x="62" y="69"/>
                </a:cxn>
                <a:cxn ang="0">
                  <a:pos x="75" y="68"/>
                </a:cxn>
                <a:cxn ang="0">
                  <a:pos x="90" y="69"/>
                </a:cxn>
                <a:cxn ang="0">
                  <a:pos x="103" y="72"/>
                </a:cxn>
                <a:cxn ang="0">
                  <a:pos x="115" y="77"/>
                </a:cxn>
                <a:cxn ang="0">
                  <a:pos x="115" y="64"/>
                </a:cxn>
                <a:cxn ang="0">
                  <a:pos x="113" y="53"/>
                </a:cxn>
                <a:cxn ang="0">
                  <a:pos x="107" y="44"/>
                </a:cxn>
                <a:cxn ang="0">
                  <a:pos x="97" y="39"/>
                </a:cxn>
                <a:cxn ang="0">
                  <a:pos x="81" y="37"/>
                </a:cxn>
                <a:cxn ang="0">
                  <a:pos x="64" y="38"/>
                </a:cxn>
                <a:cxn ang="0">
                  <a:pos x="48" y="43"/>
                </a:cxn>
                <a:cxn ang="0">
                  <a:pos x="33" y="50"/>
                </a:cxn>
                <a:cxn ang="0">
                  <a:pos x="14" y="17"/>
                </a:cxn>
                <a:cxn ang="0">
                  <a:pos x="37" y="7"/>
                </a:cxn>
                <a:cxn ang="0">
                  <a:pos x="61" y="1"/>
                </a:cxn>
                <a:cxn ang="0">
                  <a:pos x="85" y="0"/>
                </a:cxn>
              </a:cxnLst>
              <a:rect l="0" t="0" r="r" b="b"/>
              <a:pathLst>
                <a:path w="163" h="198">
                  <a:moveTo>
                    <a:pt x="79" y="103"/>
                  </a:moveTo>
                  <a:lnTo>
                    <a:pt x="65" y="105"/>
                  </a:lnTo>
                  <a:lnTo>
                    <a:pt x="54" y="110"/>
                  </a:lnTo>
                  <a:lnTo>
                    <a:pt x="48" y="120"/>
                  </a:lnTo>
                  <a:lnTo>
                    <a:pt x="46" y="131"/>
                  </a:lnTo>
                  <a:lnTo>
                    <a:pt x="48" y="143"/>
                  </a:lnTo>
                  <a:lnTo>
                    <a:pt x="55" y="152"/>
                  </a:lnTo>
                  <a:lnTo>
                    <a:pt x="65" y="157"/>
                  </a:lnTo>
                  <a:lnTo>
                    <a:pt x="79" y="159"/>
                  </a:lnTo>
                  <a:lnTo>
                    <a:pt x="91" y="158"/>
                  </a:lnTo>
                  <a:lnTo>
                    <a:pt x="101" y="153"/>
                  </a:lnTo>
                  <a:lnTo>
                    <a:pt x="110" y="147"/>
                  </a:lnTo>
                  <a:lnTo>
                    <a:pt x="115" y="139"/>
                  </a:lnTo>
                  <a:lnTo>
                    <a:pt x="115" y="114"/>
                  </a:lnTo>
                  <a:lnTo>
                    <a:pt x="98" y="106"/>
                  </a:lnTo>
                  <a:lnTo>
                    <a:pt x="79" y="103"/>
                  </a:lnTo>
                  <a:close/>
                  <a:moveTo>
                    <a:pt x="85" y="0"/>
                  </a:moveTo>
                  <a:lnTo>
                    <a:pt x="108" y="1"/>
                  </a:lnTo>
                  <a:lnTo>
                    <a:pt x="127" y="7"/>
                  </a:lnTo>
                  <a:lnTo>
                    <a:pt x="142" y="16"/>
                  </a:lnTo>
                  <a:lnTo>
                    <a:pt x="154" y="30"/>
                  </a:lnTo>
                  <a:lnTo>
                    <a:pt x="160" y="46"/>
                  </a:lnTo>
                  <a:lnTo>
                    <a:pt x="163" y="66"/>
                  </a:lnTo>
                  <a:lnTo>
                    <a:pt x="163" y="194"/>
                  </a:lnTo>
                  <a:lnTo>
                    <a:pt x="115" y="194"/>
                  </a:lnTo>
                  <a:lnTo>
                    <a:pt x="115" y="179"/>
                  </a:lnTo>
                  <a:lnTo>
                    <a:pt x="105" y="188"/>
                  </a:lnTo>
                  <a:lnTo>
                    <a:pt x="93" y="194"/>
                  </a:lnTo>
                  <a:lnTo>
                    <a:pt x="81" y="197"/>
                  </a:lnTo>
                  <a:lnTo>
                    <a:pt x="70" y="198"/>
                  </a:lnTo>
                  <a:lnTo>
                    <a:pt x="57" y="197"/>
                  </a:lnTo>
                  <a:lnTo>
                    <a:pt x="45" y="194"/>
                  </a:lnTo>
                  <a:lnTo>
                    <a:pt x="33" y="190"/>
                  </a:lnTo>
                  <a:lnTo>
                    <a:pt x="22" y="183"/>
                  </a:lnTo>
                  <a:lnTo>
                    <a:pt x="13" y="174"/>
                  </a:lnTo>
                  <a:lnTo>
                    <a:pt x="6" y="162"/>
                  </a:lnTo>
                  <a:lnTo>
                    <a:pt x="1" y="148"/>
                  </a:lnTo>
                  <a:lnTo>
                    <a:pt x="0" y="131"/>
                  </a:lnTo>
                  <a:lnTo>
                    <a:pt x="1" y="115"/>
                  </a:lnTo>
                  <a:lnTo>
                    <a:pt x="6" y="101"/>
                  </a:lnTo>
                  <a:lnTo>
                    <a:pt x="14" y="91"/>
                  </a:lnTo>
                  <a:lnTo>
                    <a:pt x="24" y="83"/>
                  </a:lnTo>
                  <a:lnTo>
                    <a:pt x="36" y="76"/>
                  </a:lnTo>
                  <a:lnTo>
                    <a:pt x="48" y="71"/>
                  </a:lnTo>
                  <a:lnTo>
                    <a:pt x="62" y="69"/>
                  </a:lnTo>
                  <a:lnTo>
                    <a:pt x="75" y="68"/>
                  </a:lnTo>
                  <a:lnTo>
                    <a:pt x="90" y="69"/>
                  </a:lnTo>
                  <a:lnTo>
                    <a:pt x="103" y="72"/>
                  </a:lnTo>
                  <a:lnTo>
                    <a:pt x="115" y="77"/>
                  </a:lnTo>
                  <a:lnTo>
                    <a:pt x="115" y="64"/>
                  </a:lnTo>
                  <a:lnTo>
                    <a:pt x="113" y="53"/>
                  </a:lnTo>
                  <a:lnTo>
                    <a:pt x="107" y="44"/>
                  </a:lnTo>
                  <a:lnTo>
                    <a:pt x="97" y="39"/>
                  </a:lnTo>
                  <a:lnTo>
                    <a:pt x="81" y="37"/>
                  </a:lnTo>
                  <a:lnTo>
                    <a:pt x="64" y="38"/>
                  </a:lnTo>
                  <a:lnTo>
                    <a:pt x="48" y="43"/>
                  </a:lnTo>
                  <a:lnTo>
                    <a:pt x="33" y="50"/>
                  </a:lnTo>
                  <a:lnTo>
                    <a:pt x="14" y="17"/>
                  </a:lnTo>
                  <a:lnTo>
                    <a:pt x="37" y="7"/>
                  </a:lnTo>
                  <a:lnTo>
                    <a:pt x="61" y="1"/>
                  </a:lnTo>
                  <a:lnTo>
                    <a:pt x="85" y="0"/>
                  </a:lnTo>
                  <a:close/>
                </a:path>
              </a:pathLst>
            </a:custGeom>
            <a:solidFill>
              <a:schemeClr val="bg2"/>
            </a:solidFill>
            <a:ln w="0">
              <a:noFill/>
              <a:prstDash val="solid"/>
              <a:round/>
              <a:headEnd/>
              <a:tailEnd/>
            </a:ln>
          </p:spPr>
          <p:txBody>
            <a:bodyPr/>
            <a:lstStyle/>
            <a:p>
              <a:pPr algn="ctr" defTabSz="910052" fontAlgn="auto">
                <a:lnSpc>
                  <a:spcPts val="1227"/>
                </a:lnSpc>
                <a:spcBef>
                  <a:spcPts val="0"/>
                </a:spcBef>
                <a:spcAft>
                  <a:spcPts val="0"/>
                </a:spcAft>
                <a:defRPr/>
              </a:pPr>
              <a:endParaRPr lang="de-CH">
                <a:solidFill>
                  <a:srgbClr val="000000"/>
                </a:solidFill>
                <a:latin typeface="+mn-lt"/>
              </a:endParaRPr>
            </a:p>
          </p:txBody>
        </p:sp>
        <p:sp>
          <p:nvSpPr>
            <p:cNvPr id="32" name="Freeform 17"/>
            <p:cNvSpPr>
              <a:spLocks noEditPoints="1"/>
            </p:cNvSpPr>
            <p:nvPr userDrawn="1"/>
          </p:nvSpPr>
          <p:spPr bwMode="auto">
            <a:xfrm>
              <a:off x="1240000" y="4389148"/>
              <a:ext cx="133991" cy="160434"/>
            </a:xfrm>
            <a:custGeom>
              <a:avLst/>
              <a:gdLst/>
              <a:ahLst/>
              <a:cxnLst>
                <a:cxn ang="0">
                  <a:pos x="83" y="39"/>
                </a:cxn>
                <a:cxn ang="0">
                  <a:pos x="70" y="42"/>
                </a:cxn>
                <a:cxn ang="0">
                  <a:pos x="59" y="50"/>
                </a:cxn>
                <a:cxn ang="0">
                  <a:pos x="51" y="63"/>
                </a:cxn>
                <a:cxn ang="0">
                  <a:pos x="48" y="78"/>
                </a:cxn>
                <a:cxn ang="0">
                  <a:pos x="120" y="78"/>
                </a:cxn>
                <a:cxn ang="0">
                  <a:pos x="119" y="69"/>
                </a:cxn>
                <a:cxn ang="0">
                  <a:pos x="116" y="60"/>
                </a:cxn>
                <a:cxn ang="0">
                  <a:pos x="110" y="52"/>
                </a:cxn>
                <a:cxn ang="0">
                  <a:pos x="104" y="45"/>
                </a:cxn>
                <a:cxn ang="0">
                  <a:pos x="95" y="41"/>
                </a:cxn>
                <a:cxn ang="0">
                  <a:pos x="83" y="39"/>
                </a:cxn>
                <a:cxn ang="0">
                  <a:pos x="85" y="0"/>
                </a:cxn>
                <a:cxn ang="0">
                  <a:pos x="105" y="2"/>
                </a:cxn>
                <a:cxn ang="0">
                  <a:pos x="122" y="8"/>
                </a:cxn>
                <a:cxn ang="0">
                  <a:pos x="137" y="19"/>
                </a:cxn>
                <a:cxn ang="0">
                  <a:pos x="149" y="34"/>
                </a:cxn>
                <a:cxn ang="0">
                  <a:pos x="158" y="53"/>
                </a:cxn>
                <a:cxn ang="0">
                  <a:pos x="163" y="74"/>
                </a:cxn>
                <a:cxn ang="0">
                  <a:pos x="165" y="99"/>
                </a:cxn>
                <a:cxn ang="0">
                  <a:pos x="165" y="104"/>
                </a:cxn>
                <a:cxn ang="0">
                  <a:pos x="164" y="108"/>
                </a:cxn>
                <a:cxn ang="0">
                  <a:pos x="164" y="114"/>
                </a:cxn>
                <a:cxn ang="0">
                  <a:pos x="47" y="114"/>
                </a:cxn>
                <a:cxn ang="0">
                  <a:pos x="50" y="128"/>
                </a:cxn>
                <a:cxn ang="0">
                  <a:pos x="56" y="138"/>
                </a:cxn>
                <a:cxn ang="0">
                  <a:pos x="62" y="146"/>
                </a:cxn>
                <a:cxn ang="0">
                  <a:pos x="70" y="151"/>
                </a:cxn>
                <a:cxn ang="0">
                  <a:pos x="77" y="153"/>
                </a:cxn>
                <a:cxn ang="0">
                  <a:pos x="85" y="155"/>
                </a:cxn>
                <a:cxn ang="0">
                  <a:pos x="90" y="155"/>
                </a:cxn>
                <a:cxn ang="0">
                  <a:pos x="102" y="153"/>
                </a:cxn>
                <a:cxn ang="0">
                  <a:pos x="111" y="150"/>
                </a:cxn>
                <a:cxn ang="0">
                  <a:pos x="121" y="145"/>
                </a:cxn>
                <a:cxn ang="0">
                  <a:pos x="127" y="138"/>
                </a:cxn>
                <a:cxn ang="0">
                  <a:pos x="157" y="168"/>
                </a:cxn>
                <a:cxn ang="0">
                  <a:pos x="142" y="182"/>
                </a:cxn>
                <a:cxn ang="0">
                  <a:pos x="126" y="191"/>
                </a:cxn>
                <a:cxn ang="0">
                  <a:pos x="108" y="196"/>
                </a:cxn>
                <a:cxn ang="0">
                  <a:pos x="90" y="198"/>
                </a:cxn>
                <a:cxn ang="0">
                  <a:pos x="68" y="196"/>
                </a:cxn>
                <a:cxn ang="0">
                  <a:pos x="48" y="189"/>
                </a:cxn>
                <a:cxn ang="0">
                  <a:pos x="32" y="178"/>
                </a:cxn>
                <a:cxn ang="0">
                  <a:pos x="18" y="163"/>
                </a:cxn>
                <a:cxn ang="0">
                  <a:pos x="8" y="145"/>
                </a:cxn>
                <a:cxn ang="0">
                  <a:pos x="2" y="124"/>
                </a:cxn>
                <a:cxn ang="0">
                  <a:pos x="0" y="99"/>
                </a:cxn>
                <a:cxn ang="0">
                  <a:pos x="2" y="75"/>
                </a:cxn>
                <a:cxn ang="0">
                  <a:pos x="8" y="54"/>
                </a:cxn>
                <a:cxn ang="0">
                  <a:pos x="17" y="35"/>
                </a:cxn>
                <a:cxn ang="0">
                  <a:pos x="31" y="20"/>
                </a:cxn>
                <a:cxn ang="0">
                  <a:pos x="46" y="9"/>
                </a:cxn>
                <a:cxn ang="0">
                  <a:pos x="65" y="2"/>
                </a:cxn>
                <a:cxn ang="0">
                  <a:pos x="85" y="0"/>
                </a:cxn>
              </a:cxnLst>
              <a:rect l="0" t="0" r="r" b="b"/>
              <a:pathLst>
                <a:path w="165" h="198">
                  <a:moveTo>
                    <a:pt x="83" y="39"/>
                  </a:moveTo>
                  <a:lnTo>
                    <a:pt x="70" y="42"/>
                  </a:lnTo>
                  <a:lnTo>
                    <a:pt x="59" y="50"/>
                  </a:lnTo>
                  <a:lnTo>
                    <a:pt x="51" y="63"/>
                  </a:lnTo>
                  <a:lnTo>
                    <a:pt x="48" y="78"/>
                  </a:lnTo>
                  <a:lnTo>
                    <a:pt x="120" y="78"/>
                  </a:lnTo>
                  <a:lnTo>
                    <a:pt x="119" y="69"/>
                  </a:lnTo>
                  <a:lnTo>
                    <a:pt x="116" y="60"/>
                  </a:lnTo>
                  <a:lnTo>
                    <a:pt x="110" y="52"/>
                  </a:lnTo>
                  <a:lnTo>
                    <a:pt x="104" y="45"/>
                  </a:lnTo>
                  <a:lnTo>
                    <a:pt x="95" y="41"/>
                  </a:lnTo>
                  <a:lnTo>
                    <a:pt x="83" y="39"/>
                  </a:lnTo>
                  <a:close/>
                  <a:moveTo>
                    <a:pt x="85" y="0"/>
                  </a:moveTo>
                  <a:lnTo>
                    <a:pt x="105" y="2"/>
                  </a:lnTo>
                  <a:lnTo>
                    <a:pt x="122" y="8"/>
                  </a:lnTo>
                  <a:lnTo>
                    <a:pt x="137" y="19"/>
                  </a:lnTo>
                  <a:lnTo>
                    <a:pt x="149" y="34"/>
                  </a:lnTo>
                  <a:lnTo>
                    <a:pt x="158" y="53"/>
                  </a:lnTo>
                  <a:lnTo>
                    <a:pt x="163" y="74"/>
                  </a:lnTo>
                  <a:lnTo>
                    <a:pt x="165" y="99"/>
                  </a:lnTo>
                  <a:lnTo>
                    <a:pt x="165" y="104"/>
                  </a:lnTo>
                  <a:lnTo>
                    <a:pt x="164" y="108"/>
                  </a:lnTo>
                  <a:lnTo>
                    <a:pt x="164" y="114"/>
                  </a:lnTo>
                  <a:lnTo>
                    <a:pt x="47" y="114"/>
                  </a:lnTo>
                  <a:lnTo>
                    <a:pt x="50" y="128"/>
                  </a:lnTo>
                  <a:lnTo>
                    <a:pt x="56" y="138"/>
                  </a:lnTo>
                  <a:lnTo>
                    <a:pt x="62" y="146"/>
                  </a:lnTo>
                  <a:lnTo>
                    <a:pt x="70" y="151"/>
                  </a:lnTo>
                  <a:lnTo>
                    <a:pt x="77" y="153"/>
                  </a:lnTo>
                  <a:lnTo>
                    <a:pt x="85" y="155"/>
                  </a:lnTo>
                  <a:lnTo>
                    <a:pt x="90" y="155"/>
                  </a:lnTo>
                  <a:lnTo>
                    <a:pt x="102" y="153"/>
                  </a:lnTo>
                  <a:lnTo>
                    <a:pt x="111" y="150"/>
                  </a:lnTo>
                  <a:lnTo>
                    <a:pt x="121" y="145"/>
                  </a:lnTo>
                  <a:lnTo>
                    <a:pt x="127" y="138"/>
                  </a:lnTo>
                  <a:lnTo>
                    <a:pt x="157" y="168"/>
                  </a:lnTo>
                  <a:lnTo>
                    <a:pt x="142" y="182"/>
                  </a:lnTo>
                  <a:lnTo>
                    <a:pt x="126" y="191"/>
                  </a:lnTo>
                  <a:lnTo>
                    <a:pt x="108" y="196"/>
                  </a:lnTo>
                  <a:lnTo>
                    <a:pt x="90" y="198"/>
                  </a:lnTo>
                  <a:lnTo>
                    <a:pt x="68" y="196"/>
                  </a:lnTo>
                  <a:lnTo>
                    <a:pt x="48" y="189"/>
                  </a:lnTo>
                  <a:lnTo>
                    <a:pt x="32" y="178"/>
                  </a:lnTo>
                  <a:lnTo>
                    <a:pt x="18" y="163"/>
                  </a:lnTo>
                  <a:lnTo>
                    <a:pt x="8" y="145"/>
                  </a:lnTo>
                  <a:lnTo>
                    <a:pt x="2" y="124"/>
                  </a:lnTo>
                  <a:lnTo>
                    <a:pt x="0" y="99"/>
                  </a:lnTo>
                  <a:lnTo>
                    <a:pt x="2" y="75"/>
                  </a:lnTo>
                  <a:lnTo>
                    <a:pt x="8" y="54"/>
                  </a:lnTo>
                  <a:lnTo>
                    <a:pt x="17" y="35"/>
                  </a:lnTo>
                  <a:lnTo>
                    <a:pt x="31" y="20"/>
                  </a:lnTo>
                  <a:lnTo>
                    <a:pt x="46" y="9"/>
                  </a:lnTo>
                  <a:lnTo>
                    <a:pt x="65" y="2"/>
                  </a:lnTo>
                  <a:lnTo>
                    <a:pt x="85" y="0"/>
                  </a:lnTo>
                  <a:close/>
                </a:path>
              </a:pathLst>
            </a:custGeom>
            <a:solidFill>
              <a:schemeClr val="bg2"/>
            </a:solidFill>
            <a:ln w="0">
              <a:noFill/>
              <a:prstDash val="solid"/>
              <a:round/>
              <a:headEnd/>
              <a:tailEnd/>
            </a:ln>
          </p:spPr>
          <p:txBody>
            <a:bodyPr/>
            <a:lstStyle/>
            <a:p>
              <a:pPr algn="ctr" defTabSz="910052" fontAlgn="auto">
                <a:lnSpc>
                  <a:spcPts val="1227"/>
                </a:lnSpc>
                <a:spcBef>
                  <a:spcPts val="0"/>
                </a:spcBef>
                <a:spcAft>
                  <a:spcPts val="0"/>
                </a:spcAft>
                <a:defRPr/>
              </a:pPr>
              <a:endParaRPr lang="de-CH">
                <a:solidFill>
                  <a:srgbClr val="000000"/>
                </a:solidFill>
                <a:latin typeface="+mn-lt"/>
              </a:endParaRPr>
            </a:p>
          </p:txBody>
        </p:sp>
        <p:sp>
          <p:nvSpPr>
            <p:cNvPr id="33" name="Freeform 18"/>
            <p:cNvSpPr>
              <a:spLocks noEditPoints="1"/>
            </p:cNvSpPr>
            <p:nvPr userDrawn="1"/>
          </p:nvSpPr>
          <p:spPr bwMode="auto">
            <a:xfrm>
              <a:off x="1601366" y="4389148"/>
              <a:ext cx="133988" cy="160434"/>
            </a:xfrm>
            <a:custGeom>
              <a:avLst/>
              <a:gdLst/>
              <a:ahLst/>
              <a:cxnLst>
                <a:cxn ang="0">
                  <a:pos x="85" y="39"/>
                </a:cxn>
                <a:cxn ang="0">
                  <a:pos x="70" y="42"/>
                </a:cxn>
                <a:cxn ang="0">
                  <a:pos x="60" y="50"/>
                </a:cxn>
                <a:cxn ang="0">
                  <a:pos x="52" y="63"/>
                </a:cxn>
                <a:cxn ang="0">
                  <a:pos x="49" y="78"/>
                </a:cxn>
                <a:cxn ang="0">
                  <a:pos x="120" y="78"/>
                </a:cxn>
                <a:cxn ang="0">
                  <a:pos x="119" y="69"/>
                </a:cxn>
                <a:cxn ang="0">
                  <a:pos x="116" y="60"/>
                </a:cxn>
                <a:cxn ang="0">
                  <a:pos x="112" y="52"/>
                </a:cxn>
                <a:cxn ang="0">
                  <a:pos x="105" y="45"/>
                </a:cxn>
                <a:cxn ang="0">
                  <a:pos x="96" y="41"/>
                </a:cxn>
                <a:cxn ang="0">
                  <a:pos x="85" y="39"/>
                </a:cxn>
                <a:cxn ang="0">
                  <a:pos x="86" y="0"/>
                </a:cxn>
                <a:cxn ang="0">
                  <a:pos x="106" y="2"/>
                </a:cxn>
                <a:cxn ang="0">
                  <a:pos x="123" y="8"/>
                </a:cxn>
                <a:cxn ang="0">
                  <a:pos x="138" y="19"/>
                </a:cxn>
                <a:cxn ang="0">
                  <a:pos x="150" y="34"/>
                </a:cxn>
                <a:cxn ang="0">
                  <a:pos x="158" y="53"/>
                </a:cxn>
                <a:cxn ang="0">
                  <a:pos x="164" y="74"/>
                </a:cxn>
                <a:cxn ang="0">
                  <a:pos x="166" y="99"/>
                </a:cxn>
                <a:cxn ang="0">
                  <a:pos x="166" y="104"/>
                </a:cxn>
                <a:cxn ang="0">
                  <a:pos x="166" y="108"/>
                </a:cxn>
                <a:cxn ang="0">
                  <a:pos x="166" y="114"/>
                </a:cxn>
                <a:cxn ang="0">
                  <a:pos x="49" y="114"/>
                </a:cxn>
                <a:cxn ang="0">
                  <a:pos x="51" y="128"/>
                </a:cxn>
                <a:cxn ang="0">
                  <a:pos x="56" y="138"/>
                </a:cxn>
                <a:cxn ang="0">
                  <a:pos x="63" y="146"/>
                </a:cxn>
                <a:cxn ang="0">
                  <a:pos x="70" y="151"/>
                </a:cxn>
                <a:cxn ang="0">
                  <a:pos x="79" y="153"/>
                </a:cxn>
                <a:cxn ang="0">
                  <a:pos x="86" y="155"/>
                </a:cxn>
                <a:cxn ang="0">
                  <a:pos x="91" y="155"/>
                </a:cxn>
                <a:cxn ang="0">
                  <a:pos x="103" y="153"/>
                </a:cxn>
                <a:cxn ang="0">
                  <a:pos x="113" y="150"/>
                </a:cxn>
                <a:cxn ang="0">
                  <a:pos x="121" y="145"/>
                </a:cxn>
                <a:cxn ang="0">
                  <a:pos x="128" y="138"/>
                </a:cxn>
                <a:cxn ang="0">
                  <a:pos x="158" y="168"/>
                </a:cxn>
                <a:cxn ang="0">
                  <a:pos x="144" y="182"/>
                </a:cxn>
                <a:cxn ang="0">
                  <a:pos x="127" y="191"/>
                </a:cxn>
                <a:cxn ang="0">
                  <a:pos x="110" y="196"/>
                </a:cxn>
                <a:cxn ang="0">
                  <a:pos x="91" y="198"/>
                </a:cxn>
                <a:cxn ang="0">
                  <a:pos x="68" y="196"/>
                </a:cxn>
                <a:cxn ang="0">
                  <a:pos x="49" y="189"/>
                </a:cxn>
                <a:cxn ang="0">
                  <a:pos x="32" y="178"/>
                </a:cxn>
                <a:cxn ang="0">
                  <a:pos x="19" y="163"/>
                </a:cxn>
                <a:cxn ang="0">
                  <a:pos x="8" y="145"/>
                </a:cxn>
                <a:cxn ang="0">
                  <a:pos x="2" y="124"/>
                </a:cxn>
                <a:cxn ang="0">
                  <a:pos x="0" y="99"/>
                </a:cxn>
                <a:cxn ang="0">
                  <a:pos x="2" y="75"/>
                </a:cxn>
                <a:cxn ang="0">
                  <a:pos x="8" y="54"/>
                </a:cxn>
                <a:cxn ang="0">
                  <a:pos x="19" y="35"/>
                </a:cxn>
                <a:cxn ang="0">
                  <a:pos x="31" y="20"/>
                </a:cxn>
                <a:cxn ang="0">
                  <a:pos x="48" y="9"/>
                </a:cxn>
                <a:cxn ang="0">
                  <a:pos x="65" y="2"/>
                </a:cxn>
                <a:cxn ang="0">
                  <a:pos x="86" y="0"/>
                </a:cxn>
              </a:cxnLst>
              <a:rect l="0" t="0" r="r" b="b"/>
              <a:pathLst>
                <a:path w="166" h="198">
                  <a:moveTo>
                    <a:pt x="85" y="39"/>
                  </a:moveTo>
                  <a:lnTo>
                    <a:pt x="70" y="42"/>
                  </a:lnTo>
                  <a:lnTo>
                    <a:pt x="60" y="50"/>
                  </a:lnTo>
                  <a:lnTo>
                    <a:pt x="52" y="63"/>
                  </a:lnTo>
                  <a:lnTo>
                    <a:pt x="49" y="78"/>
                  </a:lnTo>
                  <a:lnTo>
                    <a:pt x="120" y="78"/>
                  </a:lnTo>
                  <a:lnTo>
                    <a:pt x="119" y="69"/>
                  </a:lnTo>
                  <a:lnTo>
                    <a:pt x="116" y="60"/>
                  </a:lnTo>
                  <a:lnTo>
                    <a:pt x="112" y="52"/>
                  </a:lnTo>
                  <a:lnTo>
                    <a:pt x="105" y="45"/>
                  </a:lnTo>
                  <a:lnTo>
                    <a:pt x="96" y="41"/>
                  </a:lnTo>
                  <a:lnTo>
                    <a:pt x="85" y="39"/>
                  </a:lnTo>
                  <a:close/>
                  <a:moveTo>
                    <a:pt x="86" y="0"/>
                  </a:moveTo>
                  <a:lnTo>
                    <a:pt x="106" y="2"/>
                  </a:lnTo>
                  <a:lnTo>
                    <a:pt x="123" y="8"/>
                  </a:lnTo>
                  <a:lnTo>
                    <a:pt x="138" y="19"/>
                  </a:lnTo>
                  <a:lnTo>
                    <a:pt x="150" y="34"/>
                  </a:lnTo>
                  <a:lnTo>
                    <a:pt x="158" y="53"/>
                  </a:lnTo>
                  <a:lnTo>
                    <a:pt x="164" y="74"/>
                  </a:lnTo>
                  <a:lnTo>
                    <a:pt x="166" y="99"/>
                  </a:lnTo>
                  <a:lnTo>
                    <a:pt x="166" y="104"/>
                  </a:lnTo>
                  <a:lnTo>
                    <a:pt x="166" y="108"/>
                  </a:lnTo>
                  <a:lnTo>
                    <a:pt x="166" y="114"/>
                  </a:lnTo>
                  <a:lnTo>
                    <a:pt x="49" y="114"/>
                  </a:lnTo>
                  <a:lnTo>
                    <a:pt x="51" y="128"/>
                  </a:lnTo>
                  <a:lnTo>
                    <a:pt x="56" y="138"/>
                  </a:lnTo>
                  <a:lnTo>
                    <a:pt x="63" y="146"/>
                  </a:lnTo>
                  <a:lnTo>
                    <a:pt x="70" y="151"/>
                  </a:lnTo>
                  <a:lnTo>
                    <a:pt x="79" y="153"/>
                  </a:lnTo>
                  <a:lnTo>
                    <a:pt x="86" y="155"/>
                  </a:lnTo>
                  <a:lnTo>
                    <a:pt x="91" y="155"/>
                  </a:lnTo>
                  <a:lnTo>
                    <a:pt x="103" y="153"/>
                  </a:lnTo>
                  <a:lnTo>
                    <a:pt x="113" y="150"/>
                  </a:lnTo>
                  <a:lnTo>
                    <a:pt x="121" y="145"/>
                  </a:lnTo>
                  <a:lnTo>
                    <a:pt x="128" y="138"/>
                  </a:lnTo>
                  <a:lnTo>
                    <a:pt x="158" y="168"/>
                  </a:lnTo>
                  <a:lnTo>
                    <a:pt x="144" y="182"/>
                  </a:lnTo>
                  <a:lnTo>
                    <a:pt x="127" y="191"/>
                  </a:lnTo>
                  <a:lnTo>
                    <a:pt x="110" y="196"/>
                  </a:lnTo>
                  <a:lnTo>
                    <a:pt x="91" y="198"/>
                  </a:lnTo>
                  <a:lnTo>
                    <a:pt x="68" y="196"/>
                  </a:lnTo>
                  <a:lnTo>
                    <a:pt x="49" y="189"/>
                  </a:lnTo>
                  <a:lnTo>
                    <a:pt x="32" y="178"/>
                  </a:lnTo>
                  <a:lnTo>
                    <a:pt x="19" y="163"/>
                  </a:lnTo>
                  <a:lnTo>
                    <a:pt x="8" y="145"/>
                  </a:lnTo>
                  <a:lnTo>
                    <a:pt x="2" y="124"/>
                  </a:lnTo>
                  <a:lnTo>
                    <a:pt x="0" y="99"/>
                  </a:lnTo>
                  <a:lnTo>
                    <a:pt x="2" y="75"/>
                  </a:lnTo>
                  <a:lnTo>
                    <a:pt x="8" y="54"/>
                  </a:lnTo>
                  <a:lnTo>
                    <a:pt x="19" y="35"/>
                  </a:lnTo>
                  <a:lnTo>
                    <a:pt x="31" y="20"/>
                  </a:lnTo>
                  <a:lnTo>
                    <a:pt x="48" y="9"/>
                  </a:lnTo>
                  <a:lnTo>
                    <a:pt x="65" y="2"/>
                  </a:lnTo>
                  <a:lnTo>
                    <a:pt x="86" y="0"/>
                  </a:lnTo>
                  <a:close/>
                </a:path>
              </a:pathLst>
            </a:custGeom>
            <a:solidFill>
              <a:schemeClr val="bg2"/>
            </a:solidFill>
            <a:ln w="0">
              <a:noFill/>
              <a:prstDash val="solid"/>
              <a:round/>
              <a:headEnd/>
              <a:tailEnd/>
            </a:ln>
          </p:spPr>
          <p:txBody>
            <a:bodyPr/>
            <a:lstStyle/>
            <a:p>
              <a:pPr algn="ctr" defTabSz="910052" fontAlgn="auto">
                <a:lnSpc>
                  <a:spcPts val="1227"/>
                </a:lnSpc>
                <a:spcBef>
                  <a:spcPts val="0"/>
                </a:spcBef>
                <a:spcAft>
                  <a:spcPts val="0"/>
                </a:spcAft>
                <a:defRPr/>
              </a:pPr>
              <a:endParaRPr lang="de-CH">
                <a:solidFill>
                  <a:srgbClr val="000000"/>
                </a:solidFill>
                <a:latin typeface="+mn-lt"/>
              </a:endParaRPr>
            </a:p>
          </p:txBody>
        </p:sp>
        <p:sp>
          <p:nvSpPr>
            <p:cNvPr id="34" name="Freeform 19"/>
            <p:cNvSpPr>
              <a:spLocks/>
            </p:cNvSpPr>
            <p:nvPr userDrawn="1"/>
          </p:nvSpPr>
          <p:spPr bwMode="auto">
            <a:xfrm>
              <a:off x="1491738" y="4335670"/>
              <a:ext cx="97447" cy="213912"/>
            </a:xfrm>
            <a:custGeom>
              <a:avLst/>
              <a:gdLst/>
              <a:ahLst/>
              <a:cxnLst>
                <a:cxn ang="0">
                  <a:pos x="77" y="0"/>
                </a:cxn>
                <a:cxn ang="0">
                  <a:pos x="77" y="73"/>
                </a:cxn>
                <a:cxn ang="0">
                  <a:pos x="119" y="73"/>
                </a:cxn>
                <a:cxn ang="0">
                  <a:pos x="119" y="117"/>
                </a:cxn>
                <a:cxn ang="0">
                  <a:pos x="76" y="117"/>
                </a:cxn>
                <a:cxn ang="0">
                  <a:pos x="76" y="198"/>
                </a:cxn>
                <a:cxn ang="0">
                  <a:pos x="78" y="209"/>
                </a:cxn>
                <a:cxn ang="0">
                  <a:pos x="81" y="217"/>
                </a:cxn>
                <a:cxn ang="0">
                  <a:pos x="87" y="222"/>
                </a:cxn>
                <a:cxn ang="0">
                  <a:pos x="97" y="224"/>
                </a:cxn>
                <a:cxn ang="0">
                  <a:pos x="111" y="221"/>
                </a:cxn>
                <a:cxn ang="0">
                  <a:pos x="126" y="215"/>
                </a:cxn>
                <a:cxn ang="0">
                  <a:pos x="119" y="259"/>
                </a:cxn>
                <a:cxn ang="0">
                  <a:pos x="102" y="266"/>
                </a:cxn>
                <a:cxn ang="0">
                  <a:pos x="80" y="268"/>
                </a:cxn>
                <a:cxn ang="0">
                  <a:pos x="66" y="266"/>
                </a:cxn>
                <a:cxn ang="0">
                  <a:pos x="54" y="261"/>
                </a:cxn>
                <a:cxn ang="0">
                  <a:pos x="45" y="254"/>
                </a:cxn>
                <a:cxn ang="0">
                  <a:pos x="38" y="244"/>
                </a:cxn>
                <a:cxn ang="0">
                  <a:pos x="32" y="233"/>
                </a:cxn>
                <a:cxn ang="0">
                  <a:pos x="30" y="222"/>
                </a:cxn>
                <a:cxn ang="0">
                  <a:pos x="29" y="209"/>
                </a:cxn>
                <a:cxn ang="0">
                  <a:pos x="29" y="117"/>
                </a:cxn>
                <a:cxn ang="0">
                  <a:pos x="0" y="117"/>
                </a:cxn>
                <a:cxn ang="0">
                  <a:pos x="0" y="73"/>
                </a:cxn>
                <a:cxn ang="0">
                  <a:pos x="29" y="73"/>
                </a:cxn>
                <a:cxn ang="0">
                  <a:pos x="29" y="24"/>
                </a:cxn>
                <a:cxn ang="0">
                  <a:pos x="77" y="0"/>
                </a:cxn>
              </a:cxnLst>
              <a:rect l="0" t="0" r="r" b="b"/>
              <a:pathLst>
                <a:path w="126" h="268">
                  <a:moveTo>
                    <a:pt x="77" y="0"/>
                  </a:moveTo>
                  <a:lnTo>
                    <a:pt x="77" y="73"/>
                  </a:lnTo>
                  <a:lnTo>
                    <a:pt x="119" y="73"/>
                  </a:lnTo>
                  <a:lnTo>
                    <a:pt x="119" y="117"/>
                  </a:lnTo>
                  <a:lnTo>
                    <a:pt x="76" y="117"/>
                  </a:lnTo>
                  <a:lnTo>
                    <a:pt x="76" y="198"/>
                  </a:lnTo>
                  <a:lnTo>
                    <a:pt x="78" y="209"/>
                  </a:lnTo>
                  <a:lnTo>
                    <a:pt x="81" y="217"/>
                  </a:lnTo>
                  <a:lnTo>
                    <a:pt x="87" y="222"/>
                  </a:lnTo>
                  <a:lnTo>
                    <a:pt x="97" y="224"/>
                  </a:lnTo>
                  <a:lnTo>
                    <a:pt x="111" y="221"/>
                  </a:lnTo>
                  <a:lnTo>
                    <a:pt x="126" y="215"/>
                  </a:lnTo>
                  <a:lnTo>
                    <a:pt x="119" y="259"/>
                  </a:lnTo>
                  <a:lnTo>
                    <a:pt x="102" y="266"/>
                  </a:lnTo>
                  <a:lnTo>
                    <a:pt x="80" y="268"/>
                  </a:lnTo>
                  <a:lnTo>
                    <a:pt x="66" y="266"/>
                  </a:lnTo>
                  <a:lnTo>
                    <a:pt x="54" y="261"/>
                  </a:lnTo>
                  <a:lnTo>
                    <a:pt x="45" y="254"/>
                  </a:lnTo>
                  <a:lnTo>
                    <a:pt x="38" y="244"/>
                  </a:lnTo>
                  <a:lnTo>
                    <a:pt x="32" y="233"/>
                  </a:lnTo>
                  <a:lnTo>
                    <a:pt x="30" y="222"/>
                  </a:lnTo>
                  <a:lnTo>
                    <a:pt x="29" y="209"/>
                  </a:lnTo>
                  <a:lnTo>
                    <a:pt x="29" y="117"/>
                  </a:lnTo>
                  <a:lnTo>
                    <a:pt x="0" y="117"/>
                  </a:lnTo>
                  <a:lnTo>
                    <a:pt x="0" y="73"/>
                  </a:lnTo>
                  <a:lnTo>
                    <a:pt x="29" y="73"/>
                  </a:lnTo>
                  <a:lnTo>
                    <a:pt x="29" y="24"/>
                  </a:lnTo>
                  <a:lnTo>
                    <a:pt x="77" y="0"/>
                  </a:lnTo>
                  <a:close/>
                </a:path>
              </a:pathLst>
            </a:custGeom>
            <a:solidFill>
              <a:schemeClr val="bg2"/>
            </a:solidFill>
            <a:ln w="0">
              <a:noFill/>
              <a:prstDash val="solid"/>
              <a:round/>
              <a:headEnd/>
              <a:tailEnd/>
            </a:ln>
          </p:spPr>
          <p:txBody>
            <a:bodyPr/>
            <a:lstStyle/>
            <a:p>
              <a:pPr algn="ctr" defTabSz="910052" fontAlgn="auto">
                <a:lnSpc>
                  <a:spcPts val="1227"/>
                </a:lnSpc>
                <a:spcBef>
                  <a:spcPts val="0"/>
                </a:spcBef>
                <a:spcAft>
                  <a:spcPts val="0"/>
                </a:spcAft>
                <a:defRPr/>
              </a:pPr>
              <a:endParaRPr lang="de-CH">
                <a:solidFill>
                  <a:srgbClr val="000000"/>
                </a:solidFill>
                <a:latin typeface="+mn-lt"/>
              </a:endParaRPr>
            </a:p>
          </p:txBody>
        </p:sp>
        <p:sp>
          <p:nvSpPr>
            <p:cNvPr id="35" name="Freeform 20"/>
            <p:cNvSpPr>
              <a:spLocks/>
            </p:cNvSpPr>
            <p:nvPr userDrawn="1"/>
          </p:nvSpPr>
          <p:spPr bwMode="auto">
            <a:xfrm>
              <a:off x="1382111" y="4335670"/>
              <a:ext cx="101506" cy="213912"/>
            </a:xfrm>
            <a:custGeom>
              <a:avLst/>
              <a:gdLst/>
              <a:ahLst/>
              <a:cxnLst>
                <a:cxn ang="0">
                  <a:pos x="76" y="0"/>
                </a:cxn>
                <a:cxn ang="0">
                  <a:pos x="76" y="73"/>
                </a:cxn>
                <a:cxn ang="0">
                  <a:pos x="117" y="73"/>
                </a:cxn>
                <a:cxn ang="0">
                  <a:pos x="117" y="117"/>
                </a:cxn>
                <a:cxn ang="0">
                  <a:pos x="76" y="117"/>
                </a:cxn>
                <a:cxn ang="0">
                  <a:pos x="76" y="198"/>
                </a:cxn>
                <a:cxn ang="0">
                  <a:pos x="77" y="209"/>
                </a:cxn>
                <a:cxn ang="0">
                  <a:pos x="81" y="217"/>
                </a:cxn>
                <a:cxn ang="0">
                  <a:pos x="88" y="222"/>
                </a:cxn>
                <a:cxn ang="0">
                  <a:pos x="97" y="224"/>
                </a:cxn>
                <a:cxn ang="0">
                  <a:pos x="111" y="221"/>
                </a:cxn>
                <a:cxn ang="0">
                  <a:pos x="126" y="215"/>
                </a:cxn>
                <a:cxn ang="0">
                  <a:pos x="120" y="259"/>
                </a:cxn>
                <a:cxn ang="0">
                  <a:pos x="101" y="266"/>
                </a:cxn>
                <a:cxn ang="0">
                  <a:pos x="80" y="268"/>
                </a:cxn>
                <a:cxn ang="0">
                  <a:pos x="66" y="266"/>
                </a:cxn>
                <a:cxn ang="0">
                  <a:pos x="54" y="261"/>
                </a:cxn>
                <a:cxn ang="0">
                  <a:pos x="44" y="254"/>
                </a:cxn>
                <a:cxn ang="0">
                  <a:pos x="38" y="244"/>
                </a:cxn>
                <a:cxn ang="0">
                  <a:pos x="33" y="233"/>
                </a:cxn>
                <a:cxn ang="0">
                  <a:pos x="31" y="222"/>
                </a:cxn>
                <a:cxn ang="0">
                  <a:pos x="30" y="209"/>
                </a:cxn>
                <a:cxn ang="0">
                  <a:pos x="30" y="117"/>
                </a:cxn>
                <a:cxn ang="0">
                  <a:pos x="0" y="117"/>
                </a:cxn>
                <a:cxn ang="0">
                  <a:pos x="0" y="73"/>
                </a:cxn>
                <a:cxn ang="0">
                  <a:pos x="30" y="73"/>
                </a:cxn>
                <a:cxn ang="0">
                  <a:pos x="30" y="24"/>
                </a:cxn>
                <a:cxn ang="0">
                  <a:pos x="76" y="0"/>
                </a:cxn>
              </a:cxnLst>
              <a:rect l="0" t="0" r="r" b="b"/>
              <a:pathLst>
                <a:path w="126" h="268">
                  <a:moveTo>
                    <a:pt x="76" y="0"/>
                  </a:moveTo>
                  <a:lnTo>
                    <a:pt x="76" y="73"/>
                  </a:lnTo>
                  <a:lnTo>
                    <a:pt x="117" y="73"/>
                  </a:lnTo>
                  <a:lnTo>
                    <a:pt x="117" y="117"/>
                  </a:lnTo>
                  <a:lnTo>
                    <a:pt x="76" y="117"/>
                  </a:lnTo>
                  <a:lnTo>
                    <a:pt x="76" y="198"/>
                  </a:lnTo>
                  <a:lnTo>
                    <a:pt x="77" y="209"/>
                  </a:lnTo>
                  <a:lnTo>
                    <a:pt x="81" y="217"/>
                  </a:lnTo>
                  <a:lnTo>
                    <a:pt x="88" y="222"/>
                  </a:lnTo>
                  <a:lnTo>
                    <a:pt x="97" y="224"/>
                  </a:lnTo>
                  <a:lnTo>
                    <a:pt x="111" y="221"/>
                  </a:lnTo>
                  <a:lnTo>
                    <a:pt x="126" y="215"/>
                  </a:lnTo>
                  <a:lnTo>
                    <a:pt x="120" y="259"/>
                  </a:lnTo>
                  <a:lnTo>
                    <a:pt x="101" y="266"/>
                  </a:lnTo>
                  <a:lnTo>
                    <a:pt x="80" y="268"/>
                  </a:lnTo>
                  <a:lnTo>
                    <a:pt x="66" y="266"/>
                  </a:lnTo>
                  <a:lnTo>
                    <a:pt x="54" y="261"/>
                  </a:lnTo>
                  <a:lnTo>
                    <a:pt x="44" y="254"/>
                  </a:lnTo>
                  <a:lnTo>
                    <a:pt x="38" y="244"/>
                  </a:lnTo>
                  <a:lnTo>
                    <a:pt x="33" y="233"/>
                  </a:lnTo>
                  <a:lnTo>
                    <a:pt x="31" y="222"/>
                  </a:lnTo>
                  <a:lnTo>
                    <a:pt x="30" y="209"/>
                  </a:lnTo>
                  <a:lnTo>
                    <a:pt x="30" y="117"/>
                  </a:lnTo>
                  <a:lnTo>
                    <a:pt x="0" y="117"/>
                  </a:lnTo>
                  <a:lnTo>
                    <a:pt x="0" y="73"/>
                  </a:lnTo>
                  <a:lnTo>
                    <a:pt x="30" y="73"/>
                  </a:lnTo>
                  <a:lnTo>
                    <a:pt x="30" y="24"/>
                  </a:lnTo>
                  <a:lnTo>
                    <a:pt x="76" y="0"/>
                  </a:lnTo>
                  <a:close/>
                </a:path>
              </a:pathLst>
            </a:custGeom>
            <a:solidFill>
              <a:schemeClr val="bg2"/>
            </a:solidFill>
            <a:ln w="0">
              <a:noFill/>
              <a:prstDash val="solid"/>
              <a:round/>
              <a:headEnd/>
              <a:tailEnd/>
            </a:ln>
          </p:spPr>
          <p:txBody>
            <a:bodyPr/>
            <a:lstStyle/>
            <a:p>
              <a:pPr algn="ctr" defTabSz="910052" fontAlgn="auto">
                <a:lnSpc>
                  <a:spcPts val="1227"/>
                </a:lnSpc>
                <a:spcBef>
                  <a:spcPts val="0"/>
                </a:spcBef>
                <a:spcAft>
                  <a:spcPts val="0"/>
                </a:spcAft>
                <a:defRPr/>
              </a:pPr>
              <a:endParaRPr lang="de-CH">
                <a:solidFill>
                  <a:srgbClr val="000000"/>
                </a:solidFill>
                <a:latin typeface="+mn-lt"/>
              </a:endParaRPr>
            </a:p>
          </p:txBody>
        </p:sp>
        <p:sp>
          <p:nvSpPr>
            <p:cNvPr id="36" name="Freeform 21"/>
            <p:cNvSpPr>
              <a:spLocks/>
            </p:cNvSpPr>
            <p:nvPr userDrawn="1"/>
          </p:nvSpPr>
          <p:spPr bwMode="auto">
            <a:xfrm>
              <a:off x="1759716" y="4389148"/>
              <a:ext cx="97447" cy="156615"/>
            </a:xfrm>
            <a:custGeom>
              <a:avLst/>
              <a:gdLst/>
              <a:ahLst/>
              <a:cxnLst>
                <a:cxn ang="0">
                  <a:pos x="89" y="0"/>
                </a:cxn>
                <a:cxn ang="0">
                  <a:pos x="101" y="1"/>
                </a:cxn>
                <a:cxn ang="0">
                  <a:pos x="114" y="5"/>
                </a:cxn>
                <a:cxn ang="0">
                  <a:pos x="124" y="11"/>
                </a:cxn>
                <a:cxn ang="0">
                  <a:pos x="112" y="57"/>
                </a:cxn>
                <a:cxn ang="0">
                  <a:pos x="97" y="49"/>
                </a:cxn>
                <a:cxn ang="0">
                  <a:pos x="81" y="46"/>
                </a:cxn>
                <a:cxn ang="0">
                  <a:pos x="68" y="48"/>
                </a:cxn>
                <a:cxn ang="0">
                  <a:pos x="59" y="54"/>
                </a:cxn>
                <a:cxn ang="0">
                  <a:pos x="52" y="62"/>
                </a:cxn>
                <a:cxn ang="0">
                  <a:pos x="47" y="74"/>
                </a:cxn>
                <a:cxn ang="0">
                  <a:pos x="46" y="91"/>
                </a:cxn>
                <a:cxn ang="0">
                  <a:pos x="46" y="194"/>
                </a:cxn>
                <a:cxn ang="0">
                  <a:pos x="0" y="194"/>
                </a:cxn>
                <a:cxn ang="0">
                  <a:pos x="0" y="3"/>
                </a:cxn>
                <a:cxn ang="0">
                  <a:pos x="46" y="3"/>
                </a:cxn>
                <a:cxn ang="0">
                  <a:pos x="46" y="19"/>
                </a:cxn>
                <a:cxn ang="0">
                  <a:pos x="59" y="8"/>
                </a:cxn>
                <a:cxn ang="0">
                  <a:pos x="73" y="2"/>
                </a:cxn>
                <a:cxn ang="0">
                  <a:pos x="89" y="0"/>
                </a:cxn>
              </a:cxnLst>
              <a:rect l="0" t="0" r="r" b="b"/>
              <a:pathLst>
                <a:path w="124" h="194">
                  <a:moveTo>
                    <a:pt x="89" y="0"/>
                  </a:moveTo>
                  <a:lnTo>
                    <a:pt x="101" y="1"/>
                  </a:lnTo>
                  <a:lnTo>
                    <a:pt x="114" y="5"/>
                  </a:lnTo>
                  <a:lnTo>
                    <a:pt x="124" y="11"/>
                  </a:lnTo>
                  <a:lnTo>
                    <a:pt x="112" y="57"/>
                  </a:lnTo>
                  <a:lnTo>
                    <a:pt x="97" y="49"/>
                  </a:lnTo>
                  <a:lnTo>
                    <a:pt x="81" y="46"/>
                  </a:lnTo>
                  <a:lnTo>
                    <a:pt x="68" y="48"/>
                  </a:lnTo>
                  <a:lnTo>
                    <a:pt x="59" y="54"/>
                  </a:lnTo>
                  <a:lnTo>
                    <a:pt x="52" y="62"/>
                  </a:lnTo>
                  <a:lnTo>
                    <a:pt x="47" y="74"/>
                  </a:lnTo>
                  <a:lnTo>
                    <a:pt x="46" y="91"/>
                  </a:lnTo>
                  <a:lnTo>
                    <a:pt x="46" y="194"/>
                  </a:lnTo>
                  <a:lnTo>
                    <a:pt x="0" y="194"/>
                  </a:lnTo>
                  <a:lnTo>
                    <a:pt x="0" y="3"/>
                  </a:lnTo>
                  <a:lnTo>
                    <a:pt x="46" y="3"/>
                  </a:lnTo>
                  <a:lnTo>
                    <a:pt x="46" y="19"/>
                  </a:lnTo>
                  <a:lnTo>
                    <a:pt x="59" y="8"/>
                  </a:lnTo>
                  <a:lnTo>
                    <a:pt x="73" y="2"/>
                  </a:lnTo>
                  <a:lnTo>
                    <a:pt x="89" y="0"/>
                  </a:lnTo>
                  <a:close/>
                </a:path>
              </a:pathLst>
            </a:custGeom>
            <a:solidFill>
              <a:schemeClr val="bg2"/>
            </a:solidFill>
            <a:ln w="0">
              <a:noFill/>
              <a:prstDash val="solid"/>
              <a:round/>
              <a:headEnd/>
              <a:tailEnd/>
            </a:ln>
          </p:spPr>
          <p:txBody>
            <a:bodyPr/>
            <a:lstStyle/>
            <a:p>
              <a:pPr algn="ctr" defTabSz="910052" fontAlgn="auto">
                <a:lnSpc>
                  <a:spcPts val="1227"/>
                </a:lnSpc>
                <a:spcBef>
                  <a:spcPts val="0"/>
                </a:spcBef>
                <a:spcAft>
                  <a:spcPts val="0"/>
                </a:spcAft>
                <a:defRPr/>
              </a:pPr>
              <a:endParaRPr lang="de-CH">
                <a:solidFill>
                  <a:srgbClr val="000000"/>
                </a:solidFill>
                <a:latin typeface="+mn-lt"/>
              </a:endParaRPr>
            </a:p>
          </p:txBody>
        </p:sp>
        <p:sp>
          <p:nvSpPr>
            <p:cNvPr id="37" name="Rectangle 22"/>
            <p:cNvSpPr>
              <a:spLocks noChangeArrowheads="1"/>
            </p:cNvSpPr>
            <p:nvPr userDrawn="1"/>
          </p:nvSpPr>
          <p:spPr bwMode="auto">
            <a:xfrm>
              <a:off x="119362" y="4335670"/>
              <a:ext cx="40603" cy="34380"/>
            </a:xfrm>
            <a:prstGeom prst="rect">
              <a:avLst/>
            </a:prstGeom>
            <a:solidFill>
              <a:schemeClr val="bg2"/>
            </a:solidFill>
            <a:ln w="0">
              <a:noFill/>
              <a:prstDash val="solid"/>
              <a:miter lim="800000"/>
              <a:headEnd/>
              <a:tailEnd/>
            </a:ln>
          </p:spPr>
          <p:txBody>
            <a:bodyPr/>
            <a:lstStyle/>
            <a:p>
              <a:pPr algn="ctr" defTabSz="910052" fontAlgn="auto">
                <a:lnSpc>
                  <a:spcPts val="1227"/>
                </a:lnSpc>
                <a:spcBef>
                  <a:spcPts val="0"/>
                </a:spcBef>
                <a:spcAft>
                  <a:spcPts val="0"/>
                </a:spcAft>
                <a:defRPr/>
              </a:pPr>
              <a:endParaRPr lang="de-CH">
                <a:solidFill>
                  <a:srgbClr val="000000"/>
                </a:solidFill>
                <a:latin typeface="+mn-lt"/>
              </a:endParaRPr>
            </a:p>
          </p:txBody>
        </p:sp>
        <p:sp>
          <p:nvSpPr>
            <p:cNvPr id="38" name="Rectangle 23"/>
            <p:cNvSpPr>
              <a:spLocks noChangeArrowheads="1"/>
            </p:cNvSpPr>
            <p:nvPr userDrawn="1"/>
          </p:nvSpPr>
          <p:spPr bwMode="auto">
            <a:xfrm>
              <a:off x="419823" y="4392970"/>
              <a:ext cx="36544" cy="152794"/>
            </a:xfrm>
            <a:prstGeom prst="rect">
              <a:avLst/>
            </a:prstGeom>
            <a:solidFill>
              <a:schemeClr val="bg2"/>
            </a:solidFill>
            <a:ln w="0">
              <a:noFill/>
              <a:prstDash val="solid"/>
              <a:miter lim="800000"/>
              <a:headEnd/>
              <a:tailEnd/>
            </a:ln>
          </p:spPr>
          <p:txBody>
            <a:bodyPr/>
            <a:lstStyle/>
            <a:p>
              <a:pPr algn="ctr" defTabSz="910052" fontAlgn="auto">
                <a:lnSpc>
                  <a:spcPts val="1227"/>
                </a:lnSpc>
                <a:spcBef>
                  <a:spcPts val="0"/>
                </a:spcBef>
                <a:spcAft>
                  <a:spcPts val="0"/>
                </a:spcAft>
                <a:defRPr/>
              </a:pPr>
              <a:endParaRPr lang="de-CH">
                <a:solidFill>
                  <a:srgbClr val="000000"/>
                </a:solidFill>
                <a:latin typeface="+mn-lt"/>
              </a:endParaRPr>
            </a:p>
          </p:txBody>
        </p:sp>
        <p:sp>
          <p:nvSpPr>
            <p:cNvPr id="39" name="Rectangle 24"/>
            <p:cNvSpPr>
              <a:spLocks noChangeArrowheads="1"/>
            </p:cNvSpPr>
            <p:nvPr userDrawn="1"/>
          </p:nvSpPr>
          <p:spPr bwMode="auto">
            <a:xfrm>
              <a:off x="419823" y="4335670"/>
              <a:ext cx="36544" cy="34380"/>
            </a:xfrm>
            <a:prstGeom prst="rect">
              <a:avLst/>
            </a:prstGeom>
            <a:solidFill>
              <a:schemeClr val="bg2"/>
            </a:solidFill>
            <a:ln w="0">
              <a:noFill/>
              <a:prstDash val="solid"/>
              <a:miter lim="800000"/>
              <a:headEnd/>
              <a:tailEnd/>
            </a:ln>
          </p:spPr>
          <p:txBody>
            <a:bodyPr/>
            <a:lstStyle/>
            <a:p>
              <a:pPr algn="ctr" defTabSz="910052" fontAlgn="auto">
                <a:lnSpc>
                  <a:spcPts val="1227"/>
                </a:lnSpc>
                <a:spcBef>
                  <a:spcPts val="0"/>
                </a:spcBef>
                <a:spcAft>
                  <a:spcPts val="0"/>
                </a:spcAft>
                <a:defRPr/>
              </a:pPr>
              <a:endParaRPr lang="de-CH">
                <a:solidFill>
                  <a:srgbClr val="000000"/>
                </a:solidFill>
                <a:latin typeface="+mn-lt"/>
              </a:endParaRPr>
            </a:p>
          </p:txBody>
        </p:sp>
        <p:sp>
          <p:nvSpPr>
            <p:cNvPr id="40" name="Freeform 25"/>
            <p:cNvSpPr>
              <a:spLocks noEditPoints="1"/>
            </p:cNvSpPr>
            <p:nvPr userDrawn="1"/>
          </p:nvSpPr>
          <p:spPr bwMode="auto">
            <a:xfrm>
              <a:off x="1390232" y="4595421"/>
              <a:ext cx="129929" cy="217733"/>
            </a:xfrm>
            <a:custGeom>
              <a:avLst/>
              <a:gdLst/>
              <a:ahLst/>
              <a:cxnLst>
                <a:cxn ang="0">
                  <a:pos x="84" y="118"/>
                </a:cxn>
                <a:cxn ang="0">
                  <a:pos x="77" y="119"/>
                </a:cxn>
                <a:cxn ang="0">
                  <a:pos x="69" y="121"/>
                </a:cxn>
                <a:cxn ang="0">
                  <a:pos x="63" y="126"/>
                </a:cxn>
                <a:cxn ang="0">
                  <a:pos x="57" y="133"/>
                </a:cxn>
                <a:cxn ang="0">
                  <a:pos x="52" y="142"/>
                </a:cxn>
                <a:cxn ang="0">
                  <a:pos x="49" y="156"/>
                </a:cxn>
                <a:cxn ang="0">
                  <a:pos x="48" y="172"/>
                </a:cxn>
                <a:cxn ang="0">
                  <a:pos x="49" y="191"/>
                </a:cxn>
                <a:cxn ang="0">
                  <a:pos x="53" y="205"/>
                </a:cxn>
                <a:cxn ang="0">
                  <a:pos x="57" y="216"/>
                </a:cxn>
                <a:cxn ang="0">
                  <a:pos x="63" y="223"/>
                </a:cxn>
                <a:cxn ang="0">
                  <a:pos x="69" y="228"/>
                </a:cxn>
                <a:cxn ang="0">
                  <a:pos x="77" y="230"/>
                </a:cxn>
                <a:cxn ang="0">
                  <a:pos x="84" y="231"/>
                </a:cxn>
                <a:cxn ang="0">
                  <a:pos x="95" y="229"/>
                </a:cxn>
                <a:cxn ang="0">
                  <a:pos x="105" y="225"/>
                </a:cxn>
                <a:cxn ang="0">
                  <a:pos x="112" y="219"/>
                </a:cxn>
                <a:cxn ang="0">
                  <a:pos x="117" y="212"/>
                </a:cxn>
                <a:cxn ang="0">
                  <a:pos x="117" y="137"/>
                </a:cxn>
                <a:cxn ang="0">
                  <a:pos x="112" y="131"/>
                </a:cxn>
                <a:cxn ang="0">
                  <a:pos x="105" y="125"/>
                </a:cxn>
                <a:cxn ang="0">
                  <a:pos x="95" y="120"/>
                </a:cxn>
                <a:cxn ang="0">
                  <a:pos x="84" y="118"/>
                </a:cxn>
                <a:cxn ang="0">
                  <a:pos x="165" y="0"/>
                </a:cxn>
                <a:cxn ang="0">
                  <a:pos x="165" y="270"/>
                </a:cxn>
                <a:cxn ang="0">
                  <a:pos x="117" y="270"/>
                </a:cxn>
                <a:cxn ang="0">
                  <a:pos x="117" y="256"/>
                </a:cxn>
                <a:cxn ang="0">
                  <a:pos x="104" y="266"/>
                </a:cxn>
                <a:cxn ang="0">
                  <a:pos x="89" y="272"/>
                </a:cxn>
                <a:cxn ang="0">
                  <a:pos x="74" y="275"/>
                </a:cxn>
                <a:cxn ang="0">
                  <a:pos x="55" y="272"/>
                </a:cxn>
                <a:cxn ang="0">
                  <a:pos x="39" y="265"/>
                </a:cxn>
                <a:cxn ang="0">
                  <a:pos x="25" y="255"/>
                </a:cxn>
                <a:cxn ang="0">
                  <a:pos x="14" y="239"/>
                </a:cxn>
                <a:cxn ang="0">
                  <a:pos x="6" y="221"/>
                </a:cxn>
                <a:cxn ang="0">
                  <a:pos x="2" y="199"/>
                </a:cxn>
                <a:cxn ang="0">
                  <a:pos x="0" y="173"/>
                </a:cxn>
                <a:cxn ang="0">
                  <a:pos x="2" y="148"/>
                </a:cxn>
                <a:cxn ang="0">
                  <a:pos x="7" y="128"/>
                </a:cxn>
                <a:cxn ang="0">
                  <a:pos x="14" y="109"/>
                </a:cxn>
                <a:cxn ang="0">
                  <a:pos x="26" y="95"/>
                </a:cxn>
                <a:cxn ang="0">
                  <a:pos x="39" y="84"/>
                </a:cxn>
                <a:cxn ang="0">
                  <a:pos x="56" y="78"/>
                </a:cxn>
                <a:cxn ang="0">
                  <a:pos x="75" y="76"/>
                </a:cxn>
                <a:cxn ang="0">
                  <a:pos x="90" y="77"/>
                </a:cxn>
                <a:cxn ang="0">
                  <a:pos x="105" y="83"/>
                </a:cxn>
                <a:cxn ang="0">
                  <a:pos x="117" y="94"/>
                </a:cxn>
                <a:cxn ang="0">
                  <a:pos x="117" y="24"/>
                </a:cxn>
                <a:cxn ang="0">
                  <a:pos x="165" y="0"/>
                </a:cxn>
              </a:cxnLst>
              <a:rect l="0" t="0" r="r" b="b"/>
              <a:pathLst>
                <a:path w="165" h="275">
                  <a:moveTo>
                    <a:pt x="84" y="118"/>
                  </a:moveTo>
                  <a:lnTo>
                    <a:pt x="77" y="119"/>
                  </a:lnTo>
                  <a:lnTo>
                    <a:pt x="69" y="121"/>
                  </a:lnTo>
                  <a:lnTo>
                    <a:pt x="63" y="126"/>
                  </a:lnTo>
                  <a:lnTo>
                    <a:pt x="57" y="133"/>
                  </a:lnTo>
                  <a:lnTo>
                    <a:pt x="52" y="142"/>
                  </a:lnTo>
                  <a:lnTo>
                    <a:pt x="49" y="156"/>
                  </a:lnTo>
                  <a:lnTo>
                    <a:pt x="48" y="172"/>
                  </a:lnTo>
                  <a:lnTo>
                    <a:pt x="49" y="191"/>
                  </a:lnTo>
                  <a:lnTo>
                    <a:pt x="53" y="205"/>
                  </a:lnTo>
                  <a:lnTo>
                    <a:pt x="57" y="216"/>
                  </a:lnTo>
                  <a:lnTo>
                    <a:pt x="63" y="223"/>
                  </a:lnTo>
                  <a:lnTo>
                    <a:pt x="69" y="228"/>
                  </a:lnTo>
                  <a:lnTo>
                    <a:pt x="77" y="230"/>
                  </a:lnTo>
                  <a:lnTo>
                    <a:pt x="84" y="231"/>
                  </a:lnTo>
                  <a:lnTo>
                    <a:pt x="95" y="229"/>
                  </a:lnTo>
                  <a:lnTo>
                    <a:pt x="105" y="225"/>
                  </a:lnTo>
                  <a:lnTo>
                    <a:pt x="112" y="219"/>
                  </a:lnTo>
                  <a:lnTo>
                    <a:pt x="117" y="212"/>
                  </a:lnTo>
                  <a:lnTo>
                    <a:pt x="117" y="137"/>
                  </a:lnTo>
                  <a:lnTo>
                    <a:pt x="112" y="131"/>
                  </a:lnTo>
                  <a:lnTo>
                    <a:pt x="105" y="125"/>
                  </a:lnTo>
                  <a:lnTo>
                    <a:pt x="95" y="120"/>
                  </a:lnTo>
                  <a:lnTo>
                    <a:pt x="84" y="118"/>
                  </a:lnTo>
                  <a:close/>
                  <a:moveTo>
                    <a:pt x="165" y="0"/>
                  </a:moveTo>
                  <a:lnTo>
                    <a:pt x="165" y="270"/>
                  </a:lnTo>
                  <a:lnTo>
                    <a:pt x="117" y="270"/>
                  </a:lnTo>
                  <a:lnTo>
                    <a:pt x="117" y="256"/>
                  </a:lnTo>
                  <a:lnTo>
                    <a:pt x="104" y="266"/>
                  </a:lnTo>
                  <a:lnTo>
                    <a:pt x="89" y="272"/>
                  </a:lnTo>
                  <a:lnTo>
                    <a:pt x="74" y="275"/>
                  </a:lnTo>
                  <a:lnTo>
                    <a:pt x="55" y="272"/>
                  </a:lnTo>
                  <a:lnTo>
                    <a:pt x="39" y="265"/>
                  </a:lnTo>
                  <a:lnTo>
                    <a:pt x="25" y="255"/>
                  </a:lnTo>
                  <a:lnTo>
                    <a:pt x="14" y="239"/>
                  </a:lnTo>
                  <a:lnTo>
                    <a:pt x="6" y="221"/>
                  </a:lnTo>
                  <a:lnTo>
                    <a:pt x="2" y="199"/>
                  </a:lnTo>
                  <a:lnTo>
                    <a:pt x="0" y="173"/>
                  </a:lnTo>
                  <a:lnTo>
                    <a:pt x="2" y="148"/>
                  </a:lnTo>
                  <a:lnTo>
                    <a:pt x="7" y="128"/>
                  </a:lnTo>
                  <a:lnTo>
                    <a:pt x="14" y="109"/>
                  </a:lnTo>
                  <a:lnTo>
                    <a:pt x="26" y="95"/>
                  </a:lnTo>
                  <a:lnTo>
                    <a:pt x="39" y="84"/>
                  </a:lnTo>
                  <a:lnTo>
                    <a:pt x="56" y="78"/>
                  </a:lnTo>
                  <a:lnTo>
                    <a:pt x="75" y="76"/>
                  </a:lnTo>
                  <a:lnTo>
                    <a:pt x="90" y="77"/>
                  </a:lnTo>
                  <a:lnTo>
                    <a:pt x="105" y="83"/>
                  </a:lnTo>
                  <a:lnTo>
                    <a:pt x="117" y="94"/>
                  </a:lnTo>
                  <a:lnTo>
                    <a:pt x="117" y="24"/>
                  </a:lnTo>
                  <a:lnTo>
                    <a:pt x="165" y="0"/>
                  </a:lnTo>
                  <a:close/>
                </a:path>
              </a:pathLst>
            </a:custGeom>
            <a:solidFill>
              <a:schemeClr val="bg2"/>
            </a:solidFill>
            <a:ln w="0">
              <a:noFill/>
              <a:prstDash val="solid"/>
              <a:round/>
              <a:headEnd/>
              <a:tailEnd/>
            </a:ln>
          </p:spPr>
          <p:txBody>
            <a:bodyPr/>
            <a:lstStyle/>
            <a:p>
              <a:pPr algn="ctr" defTabSz="910052" fontAlgn="auto">
                <a:lnSpc>
                  <a:spcPts val="1227"/>
                </a:lnSpc>
                <a:spcBef>
                  <a:spcPts val="0"/>
                </a:spcBef>
                <a:spcAft>
                  <a:spcPts val="0"/>
                </a:spcAft>
                <a:defRPr/>
              </a:pPr>
              <a:endParaRPr lang="de-CH">
                <a:solidFill>
                  <a:srgbClr val="000000"/>
                </a:solidFill>
                <a:latin typeface="+mn-lt"/>
              </a:endParaRPr>
            </a:p>
          </p:txBody>
        </p:sp>
        <p:sp>
          <p:nvSpPr>
            <p:cNvPr id="41" name="Freeform 26"/>
            <p:cNvSpPr>
              <a:spLocks/>
            </p:cNvSpPr>
            <p:nvPr userDrawn="1"/>
          </p:nvSpPr>
          <p:spPr bwMode="auto">
            <a:xfrm>
              <a:off x="123424" y="4652720"/>
              <a:ext cx="97447" cy="156613"/>
            </a:xfrm>
            <a:custGeom>
              <a:avLst/>
              <a:gdLst/>
              <a:ahLst/>
              <a:cxnLst>
                <a:cxn ang="0">
                  <a:pos x="90" y="0"/>
                </a:cxn>
                <a:cxn ang="0">
                  <a:pos x="102" y="1"/>
                </a:cxn>
                <a:cxn ang="0">
                  <a:pos x="115" y="5"/>
                </a:cxn>
                <a:cxn ang="0">
                  <a:pos x="125" y="11"/>
                </a:cxn>
                <a:cxn ang="0">
                  <a:pos x="113" y="57"/>
                </a:cxn>
                <a:cxn ang="0">
                  <a:pos x="98" y="50"/>
                </a:cxn>
                <a:cxn ang="0">
                  <a:pos x="82" y="46"/>
                </a:cxn>
                <a:cxn ang="0">
                  <a:pos x="69" y="49"/>
                </a:cxn>
                <a:cxn ang="0">
                  <a:pos x="60" y="54"/>
                </a:cxn>
                <a:cxn ang="0">
                  <a:pos x="53" y="62"/>
                </a:cxn>
                <a:cxn ang="0">
                  <a:pos x="48" y="74"/>
                </a:cxn>
                <a:cxn ang="0">
                  <a:pos x="47" y="91"/>
                </a:cxn>
                <a:cxn ang="0">
                  <a:pos x="47" y="194"/>
                </a:cxn>
                <a:cxn ang="0">
                  <a:pos x="0" y="194"/>
                </a:cxn>
                <a:cxn ang="0">
                  <a:pos x="0" y="4"/>
                </a:cxn>
                <a:cxn ang="0">
                  <a:pos x="47" y="4"/>
                </a:cxn>
                <a:cxn ang="0">
                  <a:pos x="47" y="21"/>
                </a:cxn>
                <a:cxn ang="0">
                  <a:pos x="60" y="8"/>
                </a:cxn>
                <a:cxn ang="0">
                  <a:pos x="73" y="2"/>
                </a:cxn>
                <a:cxn ang="0">
                  <a:pos x="90" y="0"/>
                </a:cxn>
              </a:cxnLst>
              <a:rect l="0" t="0" r="r" b="b"/>
              <a:pathLst>
                <a:path w="125" h="194">
                  <a:moveTo>
                    <a:pt x="90" y="0"/>
                  </a:moveTo>
                  <a:lnTo>
                    <a:pt x="102" y="1"/>
                  </a:lnTo>
                  <a:lnTo>
                    <a:pt x="115" y="5"/>
                  </a:lnTo>
                  <a:lnTo>
                    <a:pt x="125" y="11"/>
                  </a:lnTo>
                  <a:lnTo>
                    <a:pt x="113" y="57"/>
                  </a:lnTo>
                  <a:lnTo>
                    <a:pt x="98" y="50"/>
                  </a:lnTo>
                  <a:lnTo>
                    <a:pt x="82" y="46"/>
                  </a:lnTo>
                  <a:lnTo>
                    <a:pt x="69" y="49"/>
                  </a:lnTo>
                  <a:lnTo>
                    <a:pt x="60" y="54"/>
                  </a:lnTo>
                  <a:lnTo>
                    <a:pt x="53" y="62"/>
                  </a:lnTo>
                  <a:lnTo>
                    <a:pt x="48" y="74"/>
                  </a:lnTo>
                  <a:lnTo>
                    <a:pt x="47" y="91"/>
                  </a:lnTo>
                  <a:lnTo>
                    <a:pt x="47" y="194"/>
                  </a:lnTo>
                  <a:lnTo>
                    <a:pt x="0" y="194"/>
                  </a:lnTo>
                  <a:lnTo>
                    <a:pt x="0" y="4"/>
                  </a:lnTo>
                  <a:lnTo>
                    <a:pt x="47" y="4"/>
                  </a:lnTo>
                  <a:lnTo>
                    <a:pt x="47" y="21"/>
                  </a:lnTo>
                  <a:lnTo>
                    <a:pt x="60" y="8"/>
                  </a:lnTo>
                  <a:lnTo>
                    <a:pt x="73" y="2"/>
                  </a:lnTo>
                  <a:lnTo>
                    <a:pt x="90" y="0"/>
                  </a:lnTo>
                  <a:close/>
                </a:path>
              </a:pathLst>
            </a:custGeom>
            <a:solidFill>
              <a:schemeClr val="bg2"/>
            </a:solidFill>
            <a:ln w="0">
              <a:noFill/>
              <a:prstDash val="solid"/>
              <a:round/>
              <a:headEnd/>
              <a:tailEnd/>
            </a:ln>
          </p:spPr>
          <p:txBody>
            <a:bodyPr/>
            <a:lstStyle/>
            <a:p>
              <a:pPr algn="ctr" defTabSz="910052" fontAlgn="auto">
                <a:lnSpc>
                  <a:spcPts val="1227"/>
                </a:lnSpc>
                <a:spcBef>
                  <a:spcPts val="0"/>
                </a:spcBef>
                <a:spcAft>
                  <a:spcPts val="0"/>
                </a:spcAft>
                <a:defRPr/>
              </a:pPr>
              <a:endParaRPr lang="de-CH">
                <a:solidFill>
                  <a:srgbClr val="000000"/>
                </a:solidFill>
                <a:latin typeface="+mn-lt"/>
              </a:endParaRPr>
            </a:p>
          </p:txBody>
        </p:sp>
        <p:sp>
          <p:nvSpPr>
            <p:cNvPr id="42" name="Freeform 27"/>
            <p:cNvSpPr>
              <a:spLocks/>
            </p:cNvSpPr>
            <p:nvPr userDrawn="1"/>
          </p:nvSpPr>
          <p:spPr bwMode="auto">
            <a:xfrm>
              <a:off x="-246063" y="4656538"/>
              <a:ext cx="203014" cy="152794"/>
            </a:xfrm>
            <a:custGeom>
              <a:avLst/>
              <a:gdLst/>
              <a:ahLst/>
              <a:cxnLst>
                <a:cxn ang="0">
                  <a:pos x="0" y="0"/>
                </a:cxn>
                <a:cxn ang="0">
                  <a:pos x="49" y="0"/>
                </a:cxn>
                <a:cxn ang="0">
                  <a:pos x="66" y="71"/>
                </a:cxn>
                <a:cxn ang="0">
                  <a:pos x="69" y="86"/>
                </a:cxn>
                <a:cxn ang="0">
                  <a:pos x="72" y="102"/>
                </a:cxn>
                <a:cxn ang="0">
                  <a:pos x="76" y="119"/>
                </a:cxn>
                <a:cxn ang="0">
                  <a:pos x="79" y="102"/>
                </a:cxn>
                <a:cxn ang="0">
                  <a:pos x="83" y="86"/>
                </a:cxn>
                <a:cxn ang="0">
                  <a:pos x="87" y="70"/>
                </a:cxn>
                <a:cxn ang="0">
                  <a:pos x="107" y="0"/>
                </a:cxn>
                <a:cxn ang="0">
                  <a:pos x="147" y="0"/>
                </a:cxn>
                <a:cxn ang="0">
                  <a:pos x="167" y="70"/>
                </a:cxn>
                <a:cxn ang="0">
                  <a:pos x="171" y="86"/>
                </a:cxn>
                <a:cxn ang="0">
                  <a:pos x="175" y="102"/>
                </a:cxn>
                <a:cxn ang="0">
                  <a:pos x="178" y="119"/>
                </a:cxn>
                <a:cxn ang="0">
                  <a:pos x="181" y="105"/>
                </a:cxn>
                <a:cxn ang="0">
                  <a:pos x="184" y="89"/>
                </a:cxn>
                <a:cxn ang="0">
                  <a:pos x="188" y="70"/>
                </a:cxn>
                <a:cxn ang="0">
                  <a:pos x="206" y="0"/>
                </a:cxn>
                <a:cxn ang="0">
                  <a:pos x="253" y="0"/>
                </a:cxn>
                <a:cxn ang="0">
                  <a:pos x="199" y="191"/>
                </a:cxn>
                <a:cxn ang="0">
                  <a:pos x="157" y="191"/>
                </a:cxn>
                <a:cxn ang="0">
                  <a:pos x="137" y="112"/>
                </a:cxn>
                <a:cxn ang="0">
                  <a:pos x="132" y="97"/>
                </a:cxn>
                <a:cxn ang="0">
                  <a:pos x="129" y="83"/>
                </a:cxn>
                <a:cxn ang="0">
                  <a:pos x="126" y="70"/>
                </a:cxn>
                <a:cxn ang="0">
                  <a:pos x="124" y="79"/>
                </a:cxn>
                <a:cxn ang="0">
                  <a:pos x="121" y="91"/>
                </a:cxn>
                <a:cxn ang="0">
                  <a:pos x="118" y="103"/>
                </a:cxn>
                <a:cxn ang="0">
                  <a:pos x="116" y="114"/>
                </a:cxn>
                <a:cxn ang="0">
                  <a:pos x="94" y="191"/>
                </a:cxn>
                <a:cxn ang="0">
                  <a:pos x="54" y="191"/>
                </a:cxn>
                <a:cxn ang="0">
                  <a:pos x="54" y="190"/>
                </a:cxn>
                <a:cxn ang="0">
                  <a:pos x="0" y="0"/>
                </a:cxn>
              </a:cxnLst>
              <a:rect l="0" t="0" r="r" b="b"/>
              <a:pathLst>
                <a:path w="253" h="191">
                  <a:moveTo>
                    <a:pt x="0" y="0"/>
                  </a:moveTo>
                  <a:lnTo>
                    <a:pt x="49" y="0"/>
                  </a:lnTo>
                  <a:lnTo>
                    <a:pt x="66" y="71"/>
                  </a:lnTo>
                  <a:lnTo>
                    <a:pt x="69" y="86"/>
                  </a:lnTo>
                  <a:lnTo>
                    <a:pt x="72" y="102"/>
                  </a:lnTo>
                  <a:lnTo>
                    <a:pt x="76" y="119"/>
                  </a:lnTo>
                  <a:lnTo>
                    <a:pt x="79" y="102"/>
                  </a:lnTo>
                  <a:lnTo>
                    <a:pt x="83" y="86"/>
                  </a:lnTo>
                  <a:lnTo>
                    <a:pt x="87" y="70"/>
                  </a:lnTo>
                  <a:lnTo>
                    <a:pt x="107" y="0"/>
                  </a:lnTo>
                  <a:lnTo>
                    <a:pt x="147" y="0"/>
                  </a:lnTo>
                  <a:lnTo>
                    <a:pt x="167" y="70"/>
                  </a:lnTo>
                  <a:lnTo>
                    <a:pt x="171" y="86"/>
                  </a:lnTo>
                  <a:lnTo>
                    <a:pt x="175" y="102"/>
                  </a:lnTo>
                  <a:lnTo>
                    <a:pt x="178" y="119"/>
                  </a:lnTo>
                  <a:lnTo>
                    <a:pt x="181" y="105"/>
                  </a:lnTo>
                  <a:lnTo>
                    <a:pt x="184" y="89"/>
                  </a:lnTo>
                  <a:lnTo>
                    <a:pt x="188" y="70"/>
                  </a:lnTo>
                  <a:lnTo>
                    <a:pt x="206" y="0"/>
                  </a:lnTo>
                  <a:lnTo>
                    <a:pt x="253" y="0"/>
                  </a:lnTo>
                  <a:lnTo>
                    <a:pt x="199" y="191"/>
                  </a:lnTo>
                  <a:lnTo>
                    <a:pt x="157" y="191"/>
                  </a:lnTo>
                  <a:lnTo>
                    <a:pt x="137" y="112"/>
                  </a:lnTo>
                  <a:lnTo>
                    <a:pt x="132" y="97"/>
                  </a:lnTo>
                  <a:lnTo>
                    <a:pt x="129" y="83"/>
                  </a:lnTo>
                  <a:lnTo>
                    <a:pt x="126" y="70"/>
                  </a:lnTo>
                  <a:lnTo>
                    <a:pt x="124" y="79"/>
                  </a:lnTo>
                  <a:lnTo>
                    <a:pt x="121" y="91"/>
                  </a:lnTo>
                  <a:lnTo>
                    <a:pt x="118" y="103"/>
                  </a:lnTo>
                  <a:lnTo>
                    <a:pt x="116" y="114"/>
                  </a:lnTo>
                  <a:lnTo>
                    <a:pt x="94" y="191"/>
                  </a:lnTo>
                  <a:lnTo>
                    <a:pt x="54" y="191"/>
                  </a:lnTo>
                  <a:lnTo>
                    <a:pt x="54" y="190"/>
                  </a:lnTo>
                  <a:lnTo>
                    <a:pt x="0" y="0"/>
                  </a:lnTo>
                  <a:close/>
                </a:path>
              </a:pathLst>
            </a:custGeom>
            <a:solidFill>
              <a:schemeClr val="bg2"/>
            </a:solidFill>
            <a:ln w="0">
              <a:noFill/>
              <a:prstDash val="solid"/>
              <a:round/>
              <a:headEnd/>
              <a:tailEnd/>
            </a:ln>
          </p:spPr>
          <p:txBody>
            <a:bodyPr/>
            <a:lstStyle/>
            <a:p>
              <a:pPr algn="ctr" defTabSz="910052" fontAlgn="auto">
                <a:lnSpc>
                  <a:spcPts val="1227"/>
                </a:lnSpc>
                <a:spcBef>
                  <a:spcPts val="0"/>
                </a:spcBef>
                <a:spcAft>
                  <a:spcPts val="0"/>
                </a:spcAft>
                <a:defRPr/>
              </a:pPr>
              <a:endParaRPr lang="de-CH">
                <a:solidFill>
                  <a:srgbClr val="000000"/>
                </a:solidFill>
                <a:latin typeface="+mn-lt"/>
              </a:endParaRPr>
            </a:p>
          </p:txBody>
        </p:sp>
        <p:sp>
          <p:nvSpPr>
            <p:cNvPr id="43" name="Freeform 28"/>
            <p:cNvSpPr>
              <a:spLocks noEditPoints="1"/>
            </p:cNvSpPr>
            <p:nvPr userDrawn="1"/>
          </p:nvSpPr>
          <p:spPr bwMode="auto">
            <a:xfrm>
              <a:off x="-38987" y="4652720"/>
              <a:ext cx="138050" cy="160434"/>
            </a:xfrm>
            <a:custGeom>
              <a:avLst/>
              <a:gdLst/>
              <a:ahLst/>
              <a:cxnLst>
                <a:cxn ang="0">
                  <a:pos x="87" y="44"/>
                </a:cxn>
                <a:cxn ang="0">
                  <a:pos x="73" y="47"/>
                </a:cxn>
                <a:cxn ang="0">
                  <a:pos x="63" y="55"/>
                </a:cxn>
                <a:cxn ang="0">
                  <a:pos x="55" y="66"/>
                </a:cxn>
                <a:cxn ang="0">
                  <a:pos x="50" y="82"/>
                </a:cxn>
                <a:cxn ang="0">
                  <a:pos x="47" y="100"/>
                </a:cxn>
                <a:cxn ang="0">
                  <a:pos x="50" y="119"/>
                </a:cxn>
                <a:cxn ang="0">
                  <a:pos x="55" y="133"/>
                </a:cxn>
                <a:cxn ang="0">
                  <a:pos x="63" y="146"/>
                </a:cxn>
                <a:cxn ang="0">
                  <a:pos x="73" y="153"/>
                </a:cxn>
                <a:cxn ang="0">
                  <a:pos x="87" y="155"/>
                </a:cxn>
                <a:cxn ang="0">
                  <a:pos x="99" y="153"/>
                </a:cxn>
                <a:cxn ang="0">
                  <a:pos x="110" y="146"/>
                </a:cxn>
                <a:cxn ang="0">
                  <a:pos x="118" y="133"/>
                </a:cxn>
                <a:cxn ang="0">
                  <a:pos x="123" y="119"/>
                </a:cxn>
                <a:cxn ang="0">
                  <a:pos x="125" y="100"/>
                </a:cxn>
                <a:cxn ang="0">
                  <a:pos x="123" y="82"/>
                </a:cxn>
                <a:cxn ang="0">
                  <a:pos x="118" y="66"/>
                </a:cxn>
                <a:cxn ang="0">
                  <a:pos x="110" y="55"/>
                </a:cxn>
                <a:cxn ang="0">
                  <a:pos x="99" y="47"/>
                </a:cxn>
                <a:cxn ang="0">
                  <a:pos x="87" y="44"/>
                </a:cxn>
                <a:cxn ang="0">
                  <a:pos x="87" y="0"/>
                </a:cxn>
                <a:cxn ang="0">
                  <a:pos x="106" y="3"/>
                </a:cxn>
                <a:cxn ang="0">
                  <a:pos x="125" y="10"/>
                </a:cxn>
                <a:cxn ang="0">
                  <a:pos x="142" y="22"/>
                </a:cxn>
                <a:cxn ang="0">
                  <a:pos x="155" y="36"/>
                </a:cxn>
                <a:cxn ang="0">
                  <a:pos x="164" y="55"/>
                </a:cxn>
                <a:cxn ang="0">
                  <a:pos x="171" y="76"/>
                </a:cxn>
                <a:cxn ang="0">
                  <a:pos x="173" y="100"/>
                </a:cxn>
                <a:cxn ang="0">
                  <a:pos x="171" y="124"/>
                </a:cxn>
                <a:cxn ang="0">
                  <a:pos x="164" y="145"/>
                </a:cxn>
                <a:cxn ang="0">
                  <a:pos x="155" y="163"/>
                </a:cxn>
                <a:cxn ang="0">
                  <a:pos x="142" y="179"/>
                </a:cxn>
                <a:cxn ang="0">
                  <a:pos x="125" y="190"/>
                </a:cxn>
                <a:cxn ang="0">
                  <a:pos x="106" y="197"/>
                </a:cxn>
                <a:cxn ang="0">
                  <a:pos x="87" y="200"/>
                </a:cxn>
                <a:cxn ang="0">
                  <a:pos x="66" y="197"/>
                </a:cxn>
                <a:cxn ang="0">
                  <a:pos x="47" y="190"/>
                </a:cxn>
                <a:cxn ang="0">
                  <a:pos x="31" y="179"/>
                </a:cxn>
                <a:cxn ang="0">
                  <a:pos x="17" y="163"/>
                </a:cxn>
                <a:cxn ang="0">
                  <a:pos x="8" y="145"/>
                </a:cxn>
                <a:cxn ang="0">
                  <a:pos x="2" y="124"/>
                </a:cxn>
                <a:cxn ang="0">
                  <a:pos x="0" y="100"/>
                </a:cxn>
                <a:cxn ang="0">
                  <a:pos x="2" y="76"/>
                </a:cxn>
                <a:cxn ang="0">
                  <a:pos x="8" y="55"/>
                </a:cxn>
                <a:cxn ang="0">
                  <a:pos x="17" y="36"/>
                </a:cxn>
                <a:cxn ang="0">
                  <a:pos x="31" y="22"/>
                </a:cxn>
                <a:cxn ang="0">
                  <a:pos x="47" y="10"/>
                </a:cxn>
                <a:cxn ang="0">
                  <a:pos x="66" y="3"/>
                </a:cxn>
                <a:cxn ang="0">
                  <a:pos x="87" y="0"/>
                </a:cxn>
              </a:cxnLst>
              <a:rect l="0" t="0" r="r" b="b"/>
              <a:pathLst>
                <a:path w="173" h="200">
                  <a:moveTo>
                    <a:pt x="87" y="44"/>
                  </a:moveTo>
                  <a:lnTo>
                    <a:pt x="73" y="47"/>
                  </a:lnTo>
                  <a:lnTo>
                    <a:pt x="63" y="55"/>
                  </a:lnTo>
                  <a:lnTo>
                    <a:pt x="55" y="66"/>
                  </a:lnTo>
                  <a:lnTo>
                    <a:pt x="50" y="82"/>
                  </a:lnTo>
                  <a:lnTo>
                    <a:pt x="47" y="100"/>
                  </a:lnTo>
                  <a:lnTo>
                    <a:pt x="50" y="119"/>
                  </a:lnTo>
                  <a:lnTo>
                    <a:pt x="55" y="133"/>
                  </a:lnTo>
                  <a:lnTo>
                    <a:pt x="63" y="146"/>
                  </a:lnTo>
                  <a:lnTo>
                    <a:pt x="73" y="153"/>
                  </a:lnTo>
                  <a:lnTo>
                    <a:pt x="87" y="155"/>
                  </a:lnTo>
                  <a:lnTo>
                    <a:pt x="99" y="153"/>
                  </a:lnTo>
                  <a:lnTo>
                    <a:pt x="110" y="146"/>
                  </a:lnTo>
                  <a:lnTo>
                    <a:pt x="118" y="133"/>
                  </a:lnTo>
                  <a:lnTo>
                    <a:pt x="123" y="119"/>
                  </a:lnTo>
                  <a:lnTo>
                    <a:pt x="125" y="100"/>
                  </a:lnTo>
                  <a:lnTo>
                    <a:pt x="123" y="82"/>
                  </a:lnTo>
                  <a:lnTo>
                    <a:pt x="118" y="66"/>
                  </a:lnTo>
                  <a:lnTo>
                    <a:pt x="110" y="55"/>
                  </a:lnTo>
                  <a:lnTo>
                    <a:pt x="99" y="47"/>
                  </a:lnTo>
                  <a:lnTo>
                    <a:pt x="87" y="44"/>
                  </a:lnTo>
                  <a:close/>
                  <a:moveTo>
                    <a:pt x="87" y="0"/>
                  </a:moveTo>
                  <a:lnTo>
                    <a:pt x="106" y="3"/>
                  </a:lnTo>
                  <a:lnTo>
                    <a:pt x="125" y="10"/>
                  </a:lnTo>
                  <a:lnTo>
                    <a:pt x="142" y="22"/>
                  </a:lnTo>
                  <a:lnTo>
                    <a:pt x="155" y="36"/>
                  </a:lnTo>
                  <a:lnTo>
                    <a:pt x="164" y="55"/>
                  </a:lnTo>
                  <a:lnTo>
                    <a:pt x="171" y="76"/>
                  </a:lnTo>
                  <a:lnTo>
                    <a:pt x="173" y="100"/>
                  </a:lnTo>
                  <a:lnTo>
                    <a:pt x="171" y="124"/>
                  </a:lnTo>
                  <a:lnTo>
                    <a:pt x="164" y="145"/>
                  </a:lnTo>
                  <a:lnTo>
                    <a:pt x="155" y="163"/>
                  </a:lnTo>
                  <a:lnTo>
                    <a:pt x="142" y="179"/>
                  </a:lnTo>
                  <a:lnTo>
                    <a:pt x="125" y="190"/>
                  </a:lnTo>
                  <a:lnTo>
                    <a:pt x="106" y="197"/>
                  </a:lnTo>
                  <a:lnTo>
                    <a:pt x="87" y="200"/>
                  </a:lnTo>
                  <a:lnTo>
                    <a:pt x="66" y="197"/>
                  </a:lnTo>
                  <a:lnTo>
                    <a:pt x="47" y="190"/>
                  </a:lnTo>
                  <a:lnTo>
                    <a:pt x="31" y="179"/>
                  </a:lnTo>
                  <a:lnTo>
                    <a:pt x="17" y="163"/>
                  </a:lnTo>
                  <a:lnTo>
                    <a:pt x="8" y="145"/>
                  </a:lnTo>
                  <a:lnTo>
                    <a:pt x="2" y="124"/>
                  </a:lnTo>
                  <a:lnTo>
                    <a:pt x="0" y="100"/>
                  </a:lnTo>
                  <a:lnTo>
                    <a:pt x="2" y="76"/>
                  </a:lnTo>
                  <a:lnTo>
                    <a:pt x="8" y="55"/>
                  </a:lnTo>
                  <a:lnTo>
                    <a:pt x="17" y="36"/>
                  </a:lnTo>
                  <a:lnTo>
                    <a:pt x="31" y="22"/>
                  </a:lnTo>
                  <a:lnTo>
                    <a:pt x="47" y="10"/>
                  </a:lnTo>
                  <a:lnTo>
                    <a:pt x="66" y="3"/>
                  </a:lnTo>
                  <a:lnTo>
                    <a:pt x="87" y="0"/>
                  </a:lnTo>
                  <a:close/>
                </a:path>
              </a:pathLst>
            </a:custGeom>
            <a:solidFill>
              <a:schemeClr val="bg2"/>
            </a:solidFill>
            <a:ln w="0">
              <a:noFill/>
              <a:prstDash val="solid"/>
              <a:round/>
              <a:headEnd/>
              <a:tailEnd/>
            </a:ln>
          </p:spPr>
          <p:txBody>
            <a:bodyPr/>
            <a:lstStyle/>
            <a:p>
              <a:pPr algn="ctr" defTabSz="910052" fontAlgn="auto">
                <a:lnSpc>
                  <a:spcPts val="1227"/>
                </a:lnSpc>
                <a:spcBef>
                  <a:spcPts val="0"/>
                </a:spcBef>
                <a:spcAft>
                  <a:spcPts val="0"/>
                </a:spcAft>
                <a:defRPr/>
              </a:pPr>
              <a:endParaRPr lang="de-CH">
                <a:solidFill>
                  <a:srgbClr val="000000"/>
                </a:solidFill>
                <a:latin typeface="+mn-lt"/>
              </a:endParaRPr>
            </a:p>
          </p:txBody>
        </p:sp>
        <p:sp>
          <p:nvSpPr>
            <p:cNvPr id="44" name="Freeform 29"/>
            <p:cNvSpPr>
              <a:spLocks/>
            </p:cNvSpPr>
            <p:nvPr userDrawn="1"/>
          </p:nvSpPr>
          <p:spPr bwMode="auto">
            <a:xfrm>
              <a:off x="1211579" y="4652720"/>
              <a:ext cx="97447" cy="156613"/>
            </a:xfrm>
            <a:custGeom>
              <a:avLst/>
              <a:gdLst/>
              <a:ahLst/>
              <a:cxnLst>
                <a:cxn ang="0">
                  <a:pos x="90" y="0"/>
                </a:cxn>
                <a:cxn ang="0">
                  <a:pos x="103" y="1"/>
                </a:cxn>
                <a:cxn ang="0">
                  <a:pos x="115" y="5"/>
                </a:cxn>
                <a:cxn ang="0">
                  <a:pos x="126" y="11"/>
                </a:cxn>
                <a:cxn ang="0">
                  <a:pos x="113" y="57"/>
                </a:cxn>
                <a:cxn ang="0">
                  <a:pos x="98" y="50"/>
                </a:cxn>
                <a:cxn ang="0">
                  <a:pos x="82" y="46"/>
                </a:cxn>
                <a:cxn ang="0">
                  <a:pos x="70" y="49"/>
                </a:cxn>
                <a:cxn ang="0">
                  <a:pos x="59" y="54"/>
                </a:cxn>
                <a:cxn ang="0">
                  <a:pos x="53" y="62"/>
                </a:cxn>
                <a:cxn ang="0">
                  <a:pos x="49" y="74"/>
                </a:cxn>
                <a:cxn ang="0">
                  <a:pos x="48" y="91"/>
                </a:cxn>
                <a:cxn ang="0">
                  <a:pos x="48" y="194"/>
                </a:cxn>
                <a:cxn ang="0">
                  <a:pos x="0" y="194"/>
                </a:cxn>
                <a:cxn ang="0">
                  <a:pos x="0" y="4"/>
                </a:cxn>
                <a:cxn ang="0">
                  <a:pos x="48" y="4"/>
                </a:cxn>
                <a:cxn ang="0">
                  <a:pos x="48" y="21"/>
                </a:cxn>
                <a:cxn ang="0">
                  <a:pos x="60" y="8"/>
                </a:cxn>
                <a:cxn ang="0">
                  <a:pos x="74" y="2"/>
                </a:cxn>
                <a:cxn ang="0">
                  <a:pos x="90" y="0"/>
                </a:cxn>
              </a:cxnLst>
              <a:rect l="0" t="0" r="r" b="b"/>
              <a:pathLst>
                <a:path w="126" h="194">
                  <a:moveTo>
                    <a:pt x="90" y="0"/>
                  </a:moveTo>
                  <a:lnTo>
                    <a:pt x="103" y="1"/>
                  </a:lnTo>
                  <a:lnTo>
                    <a:pt x="115" y="5"/>
                  </a:lnTo>
                  <a:lnTo>
                    <a:pt x="126" y="11"/>
                  </a:lnTo>
                  <a:lnTo>
                    <a:pt x="113" y="57"/>
                  </a:lnTo>
                  <a:lnTo>
                    <a:pt x="98" y="50"/>
                  </a:lnTo>
                  <a:lnTo>
                    <a:pt x="82" y="46"/>
                  </a:lnTo>
                  <a:lnTo>
                    <a:pt x="70" y="49"/>
                  </a:lnTo>
                  <a:lnTo>
                    <a:pt x="59" y="54"/>
                  </a:lnTo>
                  <a:lnTo>
                    <a:pt x="53" y="62"/>
                  </a:lnTo>
                  <a:lnTo>
                    <a:pt x="49" y="74"/>
                  </a:lnTo>
                  <a:lnTo>
                    <a:pt x="48" y="91"/>
                  </a:lnTo>
                  <a:lnTo>
                    <a:pt x="48" y="194"/>
                  </a:lnTo>
                  <a:lnTo>
                    <a:pt x="0" y="194"/>
                  </a:lnTo>
                  <a:lnTo>
                    <a:pt x="0" y="4"/>
                  </a:lnTo>
                  <a:lnTo>
                    <a:pt x="48" y="4"/>
                  </a:lnTo>
                  <a:lnTo>
                    <a:pt x="48" y="21"/>
                  </a:lnTo>
                  <a:lnTo>
                    <a:pt x="60" y="8"/>
                  </a:lnTo>
                  <a:lnTo>
                    <a:pt x="74" y="2"/>
                  </a:lnTo>
                  <a:lnTo>
                    <a:pt x="90" y="0"/>
                  </a:lnTo>
                  <a:close/>
                </a:path>
              </a:pathLst>
            </a:custGeom>
            <a:solidFill>
              <a:schemeClr val="bg2"/>
            </a:solidFill>
            <a:ln w="0">
              <a:noFill/>
              <a:prstDash val="solid"/>
              <a:round/>
              <a:headEnd/>
              <a:tailEnd/>
            </a:ln>
          </p:spPr>
          <p:txBody>
            <a:bodyPr/>
            <a:lstStyle/>
            <a:p>
              <a:pPr algn="ctr" defTabSz="910052" fontAlgn="auto">
                <a:lnSpc>
                  <a:spcPts val="1227"/>
                </a:lnSpc>
                <a:spcBef>
                  <a:spcPts val="0"/>
                </a:spcBef>
                <a:spcAft>
                  <a:spcPts val="0"/>
                </a:spcAft>
                <a:defRPr/>
              </a:pPr>
              <a:endParaRPr lang="de-CH">
                <a:solidFill>
                  <a:srgbClr val="000000"/>
                </a:solidFill>
                <a:latin typeface="+mn-lt"/>
              </a:endParaRPr>
            </a:p>
          </p:txBody>
        </p:sp>
        <p:sp>
          <p:nvSpPr>
            <p:cNvPr id="48" name="Freeform 30"/>
            <p:cNvSpPr>
              <a:spLocks/>
            </p:cNvSpPr>
            <p:nvPr userDrawn="1"/>
          </p:nvSpPr>
          <p:spPr bwMode="auto">
            <a:xfrm>
              <a:off x="842093" y="4656538"/>
              <a:ext cx="198955" cy="152794"/>
            </a:xfrm>
            <a:custGeom>
              <a:avLst/>
              <a:gdLst/>
              <a:ahLst/>
              <a:cxnLst>
                <a:cxn ang="0">
                  <a:pos x="0" y="0"/>
                </a:cxn>
                <a:cxn ang="0">
                  <a:pos x="48" y="0"/>
                </a:cxn>
                <a:cxn ang="0">
                  <a:pos x="66" y="71"/>
                </a:cxn>
                <a:cxn ang="0">
                  <a:pos x="69" y="86"/>
                </a:cxn>
                <a:cxn ang="0">
                  <a:pos x="72" y="102"/>
                </a:cxn>
                <a:cxn ang="0">
                  <a:pos x="75" y="119"/>
                </a:cxn>
                <a:cxn ang="0">
                  <a:pos x="78" y="102"/>
                </a:cxn>
                <a:cxn ang="0">
                  <a:pos x="82" y="86"/>
                </a:cxn>
                <a:cxn ang="0">
                  <a:pos x="86" y="70"/>
                </a:cxn>
                <a:cxn ang="0">
                  <a:pos x="106" y="0"/>
                </a:cxn>
                <a:cxn ang="0">
                  <a:pos x="147" y="0"/>
                </a:cxn>
                <a:cxn ang="0">
                  <a:pos x="166" y="70"/>
                </a:cxn>
                <a:cxn ang="0">
                  <a:pos x="170" y="86"/>
                </a:cxn>
                <a:cxn ang="0">
                  <a:pos x="174" y="102"/>
                </a:cxn>
                <a:cxn ang="0">
                  <a:pos x="178" y="119"/>
                </a:cxn>
                <a:cxn ang="0">
                  <a:pos x="181" y="105"/>
                </a:cxn>
                <a:cxn ang="0">
                  <a:pos x="184" y="89"/>
                </a:cxn>
                <a:cxn ang="0">
                  <a:pos x="188" y="70"/>
                </a:cxn>
                <a:cxn ang="0">
                  <a:pos x="206" y="0"/>
                </a:cxn>
                <a:cxn ang="0">
                  <a:pos x="252" y="0"/>
                </a:cxn>
                <a:cxn ang="0">
                  <a:pos x="198" y="191"/>
                </a:cxn>
                <a:cxn ang="0">
                  <a:pos x="157" y="191"/>
                </a:cxn>
                <a:cxn ang="0">
                  <a:pos x="136" y="112"/>
                </a:cxn>
                <a:cxn ang="0">
                  <a:pos x="132" y="97"/>
                </a:cxn>
                <a:cxn ang="0">
                  <a:pos x="129" y="83"/>
                </a:cxn>
                <a:cxn ang="0">
                  <a:pos x="126" y="70"/>
                </a:cxn>
                <a:cxn ang="0">
                  <a:pos x="124" y="79"/>
                </a:cxn>
                <a:cxn ang="0">
                  <a:pos x="121" y="91"/>
                </a:cxn>
                <a:cxn ang="0">
                  <a:pos x="118" y="103"/>
                </a:cxn>
                <a:cxn ang="0">
                  <a:pos x="115" y="114"/>
                </a:cxn>
                <a:cxn ang="0">
                  <a:pos x="94" y="191"/>
                </a:cxn>
                <a:cxn ang="0">
                  <a:pos x="53" y="191"/>
                </a:cxn>
                <a:cxn ang="0">
                  <a:pos x="53" y="190"/>
                </a:cxn>
                <a:cxn ang="0">
                  <a:pos x="0" y="0"/>
                </a:cxn>
              </a:cxnLst>
              <a:rect l="0" t="0" r="r" b="b"/>
              <a:pathLst>
                <a:path w="252" h="191">
                  <a:moveTo>
                    <a:pt x="0" y="0"/>
                  </a:moveTo>
                  <a:lnTo>
                    <a:pt x="48" y="0"/>
                  </a:lnTo>
                  <a:lnTo>
                    <a:pt x="66" y="71"/>
                  </a:lnTo>
                  <a:lnTo>
                    <a:pt x="69" y="86"/>
                  </a:lnTo>
                  <a:lnTo>
                    <a:pt x="72" y="102"/>
                  </a:lnTo>
                  <a:lnTo>
                    <a:pt x="75" y="119"/>
                  </a:lnTo>
                  <a:lnTo>
                    <a:pt x="78" y="102"/>
                  </a:lnTo>
                  <a:lnTo>
                    <a:pt x="82" y="86"/>
                  </a:lnTo>
                  <a:lnTo>
                    <a:pt x="86" y="70"/>
                  </a:lnTo>
                  <a:lnTo>
                    <a:pt x="106" y="0"/>
                  </a:lnTo>
                  <a:lnTo>
                    <a:pt x="147" y="0"/>
                  </a:lnTo>
                  <a:lnTo>
                    <a:pt x="166" y="70"/>
                  </a:lnTo>
                  <a:lnTo>
                    <a:pt x="170" y="86"/>
                  </a:lnTo>
                  <a:lnTo>
                    <a:pt x="174" y="102"/>
                  </a:lnTo>
                  <a:lnTo>
                    <a:pt x="178" y="119"/>
                  </a:lnTo>
                  <a:lnTo>
                    <a:pt x="181" y="105"/>
                  </a:lnTo>
                  <a:lnTo>
                    <a:pt x="184" y="89"/>
                  </a:lnTo>
                  <a:lnTo>
                    <a:pt x="188" y="70"/>
                  </a:lnTo>
                  <a:lnTo>
                    <a:pt x="206" y="0"/>
                  </a:lnTo>
                  <a:lnTo>
                    <a:pt x="252" y="0"/>
                  </a:lnTo>
                  <a:lnTo>
                    <a:pt x="198" y="191"/>
                  </a:lnTo>
                  <a:lnTo>
                    <a:pt x="157" y="191"/>
                  </a:lnTo>
                  <a:lnTo>
                    <a:pt x="136" y="112"/>
                  </a:lnTo>
                  <a:lnTo>
                    <a:pt x="132" y="97"/>
                  </a:lnTo>
                  <a:lnTo>
                    <a:pt x="129" y="83"/>
                  </a:lnTo>
                  <a:lnTo>
                    <a:pt x="126" y="70"/>
                  </a:lnTo>
                  <a:lnTo>
                    <a:pt x="124" y="79"/>
                  </a:lnTo>
                  <a:lnTo>
                    <a:pt x="121" y="91"/>
                  </a:lnTo>
                  <a:lnTo>
                    <a:pt x="118" y="103"/>
                  </a:lnTo>
                  <a:lnTo>
                    <a:pt x="115" y="114"/>
                  </a:lnTo>
                  <a:lnTo>
                    <a:pt x="94" y="191"/>
                  </a:lnTo>
                  <a:lnTo>
                    <a:pt x="53" y="191"/>
                  </a:lnTo>
                  <a:lnTo>
                    <a:pt x="53" y="190"/>
                  </a:lnTo>
                  <a:lnTo>
                    <a:pt x="0" y="0"/>
                  </a:lnTo>
                  <a:close/>
                </a:path>
              </a:pathLst>
            </a:custGeom>
            <a:solidFill>
              <a:schemeClr val="bg2"/>
            </a:solidFill>
            <a:ln w="0">
              <a:noFill/>
              <a:prstDash val="solid"/>
              <a:round/>
              <a:headEnd/>
              <a:tailEnd/>
            </a:ln>
          </p:spPr>
          <p:txBody>
            <a:bodyPr/>
            <a:lstStyle/>
            <a:p>
              <a:pPr algn="ctr" defTabSz="910052" fontAlgn="auto">
                <a:lnSpc>
                  <a:spcPts val="1227"/>
                </a:lnSpc>
                <a:spcBef>
                  <a:spcPts val="0"/>
                </a:spcBef>
                <a:spcAft>
                  <a:spcPts val="0"/>
                </a:spcAft>
                <a:defRPr/>
              </a:pPr>
              <a:endParaRPr lang="de-CH">
                <a:solidFill>
                  <a:srgbClr val="000000"/>
                </a:solidFill>
                <a:latin typeface="+mn-lt"/>
              </a:endParaRPr>
            </a:p>
          </p:txBody>
        </p:sp>
        <p:sp>
          <p:nvSpPr>
            <p:cNvPr id="49" name="Freeform 31"/>
            <p:cNvSpPr>
              <a:spLocks noEditPoints="1"/>
            </p:cNvSpPr>
            <p:nvPr userDrawn="1"/>
          </p:nvSpPr>
          <p:spPr bwMode="auto">
            <a:xfrm>
              <a:off x="1049168" y="4652720"/>
              <a:ext cx="138050" cy="160434"/>
            </a:xfrm>
            <a:custGeom>
              <a:avLst/>
              <a:gdLst/>
              <a:ahLst/>
              <a:cxnLst>
                <a:cxn ang="0">
                  <a:pos x="87" y="44"/>
                </a:cxn>
                <a:cxn ang="0">
                  <a:pos x="75" y="47"/>
                </a:cxn>
                <a:cxn ang="0">
                  <a:pos x="64" y="55"/>
                </a:cxn>
                <a:cxn ang="0">
                  <a:pos x="55" y="66"/>
                </a:cxn>
                <a:cxn ang="0">
                  <a:pos x="50" y="82"/>
                </a:cxn>
                <a:cxn ang="0">
                  <a:pos x="49" y="100"/>
                </a:cxn>
                <a:cxn ang="0">
                  <a:pos x="50" y="119"/>
                </a:cxn>
                <a:cxn ang="0">
                  <a:pos x="55" y="134"/>
                </a:cxn>
                <a:cxn ang="0">
                  <a:pos x="64" y="146"/>
                </a:cxn>
                <a:cxn ang="0">
                  <a:pos x="75" y="153"/>
                </a:cxn>
                <a:cxn ang="0">
                  <a:pos x="87" y="155"/>
                </a:cxn>
                <a:cxn ang="0">
                  <a:pos x="101" y="153"/>
                </a:cxn>
                <a:cxn ang="0">
                  <a:pos x="111" y="146"/>
                </a:cxn>
                <a:cxn ang="0">
                  <a:pos x="119" y="134"/>
                </a:cxn>
                <a:cxn ang="0">
                  <a:pos x="125" y="119"/>
                </a:cxn>
                <a:cxn ang="0">
                  <a:pos x="126" y="100"/>
                </a:cxn>
                <a:cxn ang="0">
                  <a:pos x="125" y="82"/>
                </a:cxn>
                <a:cxn ang="0">
                  <a:pos x="119" y="66"/>
                </a:cxn>
                <a:cxn ang="0">
                  <a:pos x="111" y="55"/>
                </a:cxn>
                <a:cxn ang="0">
                  <a:pos x="101" y="47"/>
                </a:cxn>
                <a:cxn ang="0">
                  <a:pos x="87" y="44"/>
                </a:cxn>
                <a:cxn ang="0">
                  <a:pos x="87" y="0"/>
                </a:cxn>
                <a:cxn ang="0">
                  <a:pos x="108" y="3"/>
                </a:cxn>
                <a:cxn ang="0">
                  <a:pos x="127" y="10"/>
                </a:cxn>
                <a:cxn ang="0">
                  <a:pos x="143" y="22"/>
                </a:cxn>
                <a:cxn ang="0">
                  <a:pos x="156" y="36"/>
                </a:cxn>
                <a:cxn ang="0">
                  <a:pos x="166" y="55"/>
                </a:cxn>
                <a:cxn ang="0">
                  <a:pos x="172" y="76"/>
                </a:cxn>
                <a:cxn ang="0">
                  <a:pos x="174" y="100"/>
                </a:cxn>
                <a:cxn ang="0">
                  <a:pos x="172" y="124"/>
                </a:cxn>
                <a:cxn ang="0">
                  <a:pos x="166" y="145"/>
                </a:cxn>
                <a:cxn ang="0">
                  <a:pos x="156" y="163"/>
                </a:cxn>
                <a:cxn ang="0">
                  <a:pos x="143" y="179"/>
                </a:cxn>
                <a:cxn ang="0">
                  <a:pos x="127" y="190"/>
                </a:cxn>
                <a:cxn ang="0">
                  <a:pos x="108" y="197"/>
                </a:cxn>
                <a:cxn ang="0">
                  <a:pos x="87" y="200"/>
                </a:cxn>
                <a:cxn ang="0">
                  <a:pos x="67" y="197"/>
                </a:cxn>
                <a:cxn ang="0">
                  <a:pos x="48" y="190"/>
                </a:cxn>
                <a:cxn ang="0">
                  <a:pos x="32" y="179"/>
                </a:cxn>
                <a:cxn ang="0">
                  <a:pos x="19" y="163"/>
                </a:cxn>
                <a:cxn ang="0">
                  <a:pos x="9" y="145"/>
                </a:cxn>
                <a:cxn ang="0">
                  <a:pos x="2" y="124"/>
                </a:cxn>
                <a:cxn ang="0">
                  <a:pos x="0" y="100"/>
                </a:cxn>
                <a:cxn ang="0">
                  <a:pos x="2" y="76"/>
                </a:cxn>
                <a:cxn ang="0">
                  <a:pos x="9" y="55"/>
                </a:cxn>
                <a:cxn ang="0">
                  <a:pos x="19" y="36"/>
                </a:cxn>
                <a:cxn ang="0">
                  <a:pos x="32" y="22"/>
                </a:cxn>
                <a:cxn ang="0">
                  <a:pos x="48" y="10"/>
                </a:cxn>
                <a:cxn ang="0">
                  <a:pos x="67" y="3"/>
                </a:cxn>
                <a:cxn ang="0">
                  <a:pos x="87" y="0"/>
                </a:cxn>
              </a:cxnLst>
              <a:rect l="0" t="0" r="r" b="b"/>
              <a:pathLst>
                <a:path w="174" h="200">
                  <a:moveTo>
                    <a:pt x="87" y="44"/>
                  </a:moveTo>
                  <a:lnTo>
                    <a:pt x="75" y="47"/>
                  </a:lnTo>
                  <a:lnTo>
                    <a:pt x="64" y="55"/>
                  </a:lnTo>
                  <a:lnTo>
                    <a:pt x="55" y="66"/>
                  </a:lnTo>
                  <a:lnTo>
                    <a:pt x="50" y="82"/>
                  </a:lnTo>
                  <a:lnTo>
                    <a:pt x="49" y="100"/>
                  </a:lnTo>
                  <a:lnTo>
                    <a:pt x="50" y="119"/>
                  </a:lnTo>
                  <a:lnTo>
                    <a:pt x="55" y="134"/>
                  </a:lnTo>
                  <a:lnTo>
                    <a:pt x="64" y="146"/>
                  </a:lnTo>
                  <a:lnTo>
                    <a:pt x="75" y="153"/>
                  </a:lnTo>
                  <a:lnTo>
                    <a:pt x="87" y="155"/>
                  </a:lnTo>
                  <a:lnTo>
                    <a:pt x="101" y="153"/>
                  </a:lnTo>
                  <a:lnTo>
                    <a:pt x="111" y="146"/>
                  </a:lnTo>
                  <a:lnTo>
                    <a:pt x="119" y="134"/>
                  </a:lnTo>
                  <a:lnTo>
                    <a:pt x="125" y="119"/>
                  </a:lnTo>
                  <a:lnTo>
                    <a:pt x="126" y="100"/>
                  </a:lnTo>
                  <a:lnTo>
                    <a:pt x="125" y="82"/>
                  </a:lnTo>
                  <a:lnTo>
                    <a:pt x="119" y="66"/>
                  </a:lnTo>
                  <a:lnTo>
                    <a:pt x="111" y="55"/>
                  </a:lnTo>
                  <a:lnTo>
                    <a:pt x="101" y="47"/>
                  </a:lnTo>
                  <a:lnTo>
                    <a:pt x="87" y="44"/>
                  </a:lnTo>
                  <a:close/>
                  <a:moveTo>
                    <a:pt x="87" y="0"/>
                  </a:moveTo>
                  <a:lnTo>
                    <a:pt x="108" y="3"/>
                  </a:lnTo>
                  <a:lnTo>
                    <a:pt x="127" y="10"/>
                  </a:lnTo>
                  <a:lnTo>
                    <a:pt x="143" y="22"/>
                  </a:lnTo>
                  <a:lnTo>
                    <a:pt x="156" y="36"/>
                  </a:lnTo>
                  <a:lnTo>
                    <a:pt x="166" y="55"/>
                  </a:lnTo>
                  <a:lnTo>
                    <a:pt x="172" y="76"/>
                  </a:lnTo>
                  <a:lnTo>
                    <a:pt x="174" y="100"/>
                  </a:lnTo>
                  <a:lnTo>
                    <a:pt x="172" y="124"/>
                  </a:lnTo>
                  <a:lnTo>
                    <a:pt x="166" y="145"/>
                  </a:lnTo>
                  <a:lnTo>
                    <a:pt x="156" y="163"/>
                  </a:lnTo>
                  <a:lnTo>
                    <a:pt x="143" y="179"/>
                  </a:lnTo>
                  <a:lnTo>
                    <a:pt x="127" y="190"/>
                  </a:lnTo>
                  <a:lnTo>
                    <a:pt x="108" y="197"/>
                  </a:lnTo>
                  <a:lnTo>
                    <a:pt x="87" y="200"/>
                  </a:lnTo>
                  <a:lnTo>
                    <a:pt x="67" y="197"/>
                  </a:lnTo>
                  <a:lnTo>
                    <a:pt x="48" y="190"/>
                  </a:lnTo>
                  <a:lnTo>
                    <a:pt x="32" y="179"/>
                  </a:lnTo>
                  <a:lnTo>
                    <a:pt x="19" y="163"/>
                  </a:lnTo>
                  <a:lnTo>
                    <a:pt x="9" y="145"/>
                  </a:lnTo>
                  <a:lnTo>
                    <a:pt x="2" y="124"/>
                  </a:lnTo>
                  <a:lnTo>
                    <a:pt x="0" y="100"/>
                  </a:lnTo>
                  <a:lnTo>
                    <a:pt x="2" y="76"/>
                  </a:lnTo>
                  <a:lnTo>
                    <a:pt x="9" y="55"/>
                  </a:lnTo>
                  <a:lnTo>
                    <a:pt x="19" y="36"/>
                  </a:lnTo>
                  <a:lnTo>
                    <a:pt x="32" y="22"/>
                  </a:lnTo>
                  <a:lnTo>
                    <a:pt x="48" y="10"/>
                  </a:lnTo>
                  <a:lnTo>
                    <a:pt x="67" y="3"/>
                  </a:lnTo>
                  <a:lnTo>
                    <a:pt x="87" y="0"/>
                  </a:lnTo>
                  <a:close/>
                </a:path>
              </a:pathLst>
            </a:custGeom>
            <a:solidFill>
              <a:schemeClr val="bg2"/>
            </a:solidFill>
            <a:ln w="0">
              <a:noFill/>
              <a:prstDash val="solid"/>
              <a:round/>
              <a:headEnd/>
              <a:tailEnd/>
            </a:ln>
          </p:spPr>
          <p:txBody>
            <a:bodyPr/>
            <a:lstStyle/>
            <a:p>
              <a:pPr algn="ctr" defTabSz="910052" fontAlgn="auto">
                <a:lnSpc>
                  <a:spcPts val="1227"/>
                </a:lnSpc>
                <a:spcBef>
                  <a:spcPts val="0"/>
                </a:spcBef>
                <a:spcAft>
                  <a:spcPts val="0"/>
                </a:spcAft>
                <a:defRPr/>
              </a:pPr>
              <a:endParaRPr lang="de-CH">
                <a:solidFill>
                  <a:srgbClr val="000000"/>
                </a:solidFill>
                <a:latin typeface="+mn-lt"/>
              </a:endParaRPr>
            </a:p>
          </p:txBody>
        </p:sp>
        <p:sp>
          <p:nvSpPr>
            <p:cNvPr id="50" name="Freeform 32"/>
            <p:cNvSpPr>
              <a:spLocks/>
            </p:cNvSpPr>
            <p:nvPr userDrawn="1"/>
          </p:nvSpPr>
          <p:spPr bwMode="auto">
            <a:xfrm>
              <a:off x="241171" y="4595421"/>
              <a:ext cx="129929" cy="213912"/>
            </a:xfrm>
            <a:custGeom>
              <a:avLst/>
              <a:gdLst/>
              <a:ahLst/>
              <a:cxnLst>
                <a:cxn ang="0">
                  <a:pos x="47" y="0"/>
                </a:cxn>
                <a:cxn ang="0">
                  <a:pos x="47" y="152"/>
                </a:cxn>
                <a:cxn ang="0">
                  <a:pos x="57" y="140"/>
                </a:cxn>
                <a:cxn ang="0">
                  <a:pos x="65" y="129"/>
                </a:cxn>
                <a:cxn ang="0">
                  <a:pos x="102" y="79"/>
                </a:cxn>
                <a:cxn ang="0">
                  <a:pos x="157" y="79"/>
                </a:cxn>
                <a:cxn ang="0">
                  <a:pos x="106" y="142"/>
                </a:cxn>
                <a:cxn ang="0">
                  <a:pos x="164" y="270"/>
                </a:cxn>
                <a:cxn ang="0">
                  <a:pos x="112" y="270"/>
                </a:cxn>
                <a:cxn ang="0">
                  <a:pos x="72" y="181"/>
                </a:cxn>
                <a:cxn ang="0">
                  <a:pos x="47" y="214"/>
                </a:cxn>
                <a:cxn ang="0">
                  <a:pos x="47" y="270"/>
                </a:cxn>
                <a:cxn ang="0">
                  <a:pos x="0" y="270"/>
                </a:cxn>
                <a:cxn ang="0">
                  <a:pos x="0" y="24"/>
                </a:cxn>
                <a:cxn ang="0">
                  <a:pos x="47" y="0"/>
                </a:cxn>
              </a:cxnLst>
              <a:rect l="0" t="0" r="r" b="b"/>
              <a:pathLst>
                <a:path w="164" h="270">
                  <a:moveTo>
                    <a:pt x="47" y="0"/>
                  </a:moveTo>
                  <a:lnTo>
                    <a:pt x="47" y="152"/>
                  </a:lnTo>
                  <a:lnTo>
                    <a:pt x="57" y="140"/>
                  </a:lnTo>
                  <a:lnTo>
                    <a:pt x="65" y="129"/>
                  </a:lnTo>
                  <a:lnTo>
                    <a:pt x="102" y="79"/>
                  </a:lnTo>
                  <a:lnTo>
                    <a:pt x="157" y="79"/>
                  </a:lnTo>
                  <a:lnTo>
                    <a:pt x="106" y="142"/>
                  </a:lnTo>
                  <a:lnTo>
                    <a:pt x="164" y="270"/>
                  </a:lnTo>
                  <a:lnTo>
                    <a:pt x="112" y="270"/>
                  </a:lnTo>
                  <a:lnTo>
                    <a:pt x="72" y="181"/>
                  </a:lnTo>
                  <a:lnTo>
                    <a:pt x="47" y="214"/>
                  </a:lnTo>
                  <a:lnTo>
                    <a:pt x="47" y="270"/>
                  </a:lnTo>
                  <a:lnTo>
                    <a:pt x="0" y="270"/>
                  </a:lnTo>
                  <a:lnTo>
                    <a:pt x="0" y="24"/>
                  </a:lnTo>
                  <a:lnTo>
                    <a:pt x="47" y="0"/>
                  </a:lnTo>
                  <a:close/>
                </a:path>
              </a:pathLst>
            </a:custGeom>
            <a:solidFill>
              <a:schemeClr val="bg2"/>
            </a:solidFill>
            <a:ln w="0">
              <a:noFill/>
              <a:prstDash val="solid"/>
              <a:round/>
              <a:headEnd/>
              <a:tailEnd/>
            </a:ln>
          </p:spPr>
          <p:txBody>
            <a:bodyPr/>
            <a:lstStyle/>
            <a:p>
              <a:pPr algn="ctr" defTabSz="910052" fontAlgn="auto">
                <a:lnSpc>
                  <a:spcPts val="1227"/>
                </a:lnSpc>
                <a:spcBef>
                  <a:spcPts val="0"/>
                </a:spcBef>
                <a:spcAft>
                  <a:spcPts val="0"/>
                </a:spcAft>
                <a:defRPr/>
              </a:pPr>
              <a:endParaRPr lang="de-CH">
                <a:solidFill>
                  <a:srgbClr val="000000"/>
                </a:solidFill>
                <a:latin typeface="+mn-lt"/>
              </a:endParaRPr>
            </a:p>
          </p:txBody>
        </p:sp>
        <p:sp>
          <p:nvSpPr>
            <p:cNvPr id="51" name="Freeform 33"/>
            <p:cNvSpPr>
              <a:spLocks/>
            </p:cNvSpPr>
            <p:nvPr userDrawn="1"/>
          </p:nvSpPr>
          <p:spPr bwMode="auto">
            <a:xfrm>
              <a:off x="464488" y="4652720"/>
              <a:ext cx="129929" cy="156613"/>
            </a:xfrm>
            <a:custGeom>
              <a:avLst/>
              <a:gdLst/>
              <a:ahLst/>
              <a:cxnLst>
                <a:cxn ang="0">
                  <a:pos x="96" y="0"/>
                </a:cxn>
                <a:cxn ang="0">
                  <a:pos x="114" y="1"/>
                </a:cxn>
                <a:cxn ang="0">
                  <a:pos x="130" y="7"/>
                </a:cxn>
                <a:cxn ang="0">
                  <a:pos x="142" y="15"/>
                </a:cxn>
                <a:cxn ang="0">
                  <a:pos x="152" y="28"/>
                </a:cxn>
                <a:cxn ang="0">
                  <a:pos x="160" y="44"/>
                </a:cxn>
                <a:cxn ang="0">
                  <a:pos x="164" y="64"/>
                </a:cxn>
                <a:cxn ang="0">
                  <a:pos x="166" y="87"/>
                </a:cxn>
                <a:cxn ang="0">
                  <a:pos x="166" y="194"/>
                </a:cxn>
                <a:cxn ang="0">
                  <a:pos x="118" y="194"/>
                </a:cxn>
                <a:cxn ang="0">
                  <a:pos x="118" y="89"/>
                </a:cxn>
                <a:cxn ang="0">
                  <a:pos x="117" y="72"/>
                </a:cxn>
                <a:cxn ang="0">
                  <a:pos x="113" y="59"/>
                </a:cxn>
                <a:cxn ang="0">
                  <a:pos x="106" y="50"/>
                </a:cxn>
                <a:cxn ang="0">
                  <a:pos x="97" y="44"/>
                </a:cxn>
                <a:cxn ang="0">
                  <a:pos x="84" y="42"/>
                </a:cxn>
                <a:cxn ang="0">
                  <a:pos x="72" y="44"/>
                </a:cxn>
                <a:cxn ang="0">
                  <a:pos x="61" y="51"/>
                </a:cxn>
                <a:cxn ang="0">
                  <a:pos x="54" y="60"/>
                </a:cxn>
                <a:cxn ang="0">
                  <a:pos x="49" y="72"/>
                </a:cxn>
                <a:cxn ang="0">
                  <a:pos x="48" y="89"/>
                </a:cxn>
                <a:cxn ang="0">
                  <a:pos x="48" y="194"/>
                </a:cxn>
                <a:cxn ang="0">
                  <a:pos x="0" y="194"/>
                </a:cxn>
                <a:cxn ang="0">
                  <a:pos x="0" y="4"/>
                </a:cxn>
                <a:cxn ang="0">
                  <a:pos x="48" y="4"/>
                </a:cxn>
                <a:cxn ang="0">
                  <a:pos x="48" y="20"/>
                </a:cxn>
                <a:cxn ang="0">
                  <a:pos x="61" y="8"/>
                </a:cxn>
                <a:cxn ang="0">
                  <a:pos x="77" y="2"/>
                </a:cxn>
                <a:cxn ang="0">
                  <a:pos x="96" y="0"/>
                </a:cxn>
              </a:cxnLst>
              <a:rect l="0" t="0" r="r" b="b"/>
              <a:pathLst>
                <a:path w="166" h="194">
                  <a:moveTo>
                    <a:pt x="96" y="0"/>
                  </a:moveTo>
                  <a:lnTo>
                    <a:pt x="114" y="1"/>
                  </a:lnTo>
                  <a:lnTo>
                    <a:pt x="130" y="7"/>
                  </a:lnTo>
                  <a:lnTo>
                    <a:pt x="142" y="15"/>
                  </a:lnTo>
                  <a:lnTo>
                    <a:pt x="152" y="28"/>
                  </a:lnTo>
                  <a:lnTo>
                    <a:pt x="160" y="44"/>
                  </a:lnTo>
                  <a:lnTo>
                    <a:pt x="164" y="64"/>
                  </a:lnTo>
                  <a:lnTo>
                    <a:pt x="166" y="87"/>
                  </a:lnTo>
                  <a:lnTo>
                    <a:pt x="166" y="194"/>
                  </a:lnTo>
                  <a:lnTo>
                    <a:pt x="118" y="194"/>
                  </a:lnTo>
                  <a:lnTo>
                    <a:pt x="118" y="89"/>
                  </a:lnTo>
                  <a:lnTo>
                    <a:pt x="117" y="72"/>
                  </a:lnTo>
                  <a:lnTo>
                    <a:pt x="113" y="59"/>
                  </a:lnTo>
                  <a:lnTo>
                    <a:pt x="106" y="50"/>
                  </a:lnTo>
                  <a:lnTo>
                    <a:pt x="97" y="44"/>
                  </a:lnTo>
                  <a:lnTo>
                    <a:pt x="84" y="42"/>
                  </a:lnTo>
                  <a:lnTo>
                    <a:pt x="72" y="44"/>
                  </a:lnTo>
                  <a:lnTo>
                    <a:pt x="61" y="51"/>
                  </a:lnTo>
                  <a:lnTo>
                    <a:pt x="54" y="60"/>
                  </a:lnTo>
                  <a:lnTo>
                    <a:pt x="49" y="72"/>
                  </a:lnTo>
                  <a:lnTo>
                    <a:pt x="48" y="89"/>
                  </a:lnTo>
                  <a:lnTo>
                    <a:pt x="48" y="194"/>
                  </a:lnTo>
                  <a:lnTo>
                    <a:pt x="0" y="194"/>
                  </a:lnTo>
                  <a:lnTo>
                    <a:pt x="0" y="4"/>
                  </a:lnTo>
                  <a:lnTo>
                    <a:pt x="48" y="4"/>
                  </a:lnTo>
                  <a:lnTo>
                    <a:pt x="48" y="20"/>
                  </a:lnTo>
                  <a:lnTo>
                    <a:pt x="61" y="8"/>
                  </a:lnTo>
                  <a:lnTo>
                    <a:pt x="77" y="2"/>
                  </a:lnTo>
                  <a:lnTo>
                    <a:pt x="96" y="0"/>
                  </a:lnTo>
                  <a:close/>
                </a:path>
              </a:pathLst>
            </a:custGeom>
            <a:solidFill>
              <a:schemeClr val="bg2"/>
            </a:solidFill>
            <a:ln w="0">
              <a:noFill/>
              <a:prstDash val="solid"/>
              <a:round/>
              <a:headEnd/>
              <a:tailEnd/>
            </a:ln>
          </p:spPr>
          <p:txBody>
            <a:bodyPr/>
            <a:lstStyle/>
            <a:p>
              <a:pPr algn="ctr" defTabSz="910052" fontAlgn="auto">
                <a:lnSpc>
                  <a:spcPts val="1227"/>
                </a:lnSpc>
                <a:spcBef>
                  <a:spcPts val="0"/>
                </a:spcBef>
                <a:spcAft>
                  <a:spcPts val="0"/>
                </a:spcAft>
                <a:defRPr/>
              </a:pPr>
              <a:endParaRPr lang="de-CH">
                <a:solidFill>
                  <a:srgbClr val="000000"/>
                </a:solidFill>
                <a:latin typeface="+mn-lt"/>
              </a:endParaRPr>
            </a:p>
          </p:txBody>
        </p:sp>
        <p:sp>
          <p:nvSpPr>
            <p:cNvPr id="52" name="Freeform 34"/>
            <p:cNvSpPr>
              <a:spLocks noEditPoints="1"/>
            </p:cNvSpPr>
            <p:nvPr userDrawn="1"/>
          </p:nvSpPr>
          <p:spPr bwMode="auto">
            <a:xfrm>
              <a:off x="618778" y="4652720"/>
              <a:ext cx="133988" cy="217730"/>
            </a:xfrm>
            <a:custGeom>
              <a:avLst/>
              <a:gdLst/>
              <a:ahLst/>
              <a:cxnLst>
                <a:cxn ang="0">
                  <a:pos x="77" y="43"/>
                </a:cxn>
                <a:cxn ang="0">
                  <a:pos x="63" y="50"/>
                </a:cxn>
                <a:cxn ang="0">
                  <a:pos x="53" y="66"/>
                </a:cxn>
                <a:cxn ang="0">
                  <a:pos x="49" y="96"/>
                </a:cxn>
                <a:cxn ang="0">
                  <a:pos x="53" y="129"/>
                </a:cxn>
                <a:cxn ang="0">
                  <a:pos x="63" y="147"/>
                </a:cxn>
                <a:cxn ang="0">
                  <a:pos x="77" y="154"/>
                </a:cxn>
                <a:cxn ang="0">
                  <a:pos x="95" y="153"/>
                </a:cxn>
                <a:cxn ang="0">
                  <a:pos x="112" y="143"/>
                </a:cxn>
                <a:cxn ang="0">
                  <a:pos x="117" y="61"/>
                </a:cxn>
                <a:cxn ang="0">
                  <a:pos x="106" y="49"/>
                </a:cxn>
                <a:cxn ang="0">
                  <a:pos x="84" y="42"/>
                </a:cxn>
                <a:cxn ang="0">
                  <a:pos x="91" y="1"/>
                </a:cxn>
                <a:cxn ang="0">
                  <a:pos x="117" y="16"/>
                </a:cxn>
                <a:cxn ang="0">
                  <a:pos x="165" y="3"/>
                </a:cxn>
                <a:cxn ang="0">
                  <a:pos x="163" y="202"/>
                </a:cxn>
                <a:cxn ang="0">
                  <a:pos x="148" y="240"/>
                </a:cxn>
                <a:cxn ang="0">
                  <a:pos x="118" y="264"/>
                </a:cxn>
                <a:cxn ang="0">
                  <a:pos x="71" y="272"/>
                </a:cxn>
                <a:cxn ang="0">
                  <a:pos x="55" y="235"/>
                </a:cxn>
                <a:cxn ang="0">
                  <a:pos x="77" y="234"/>
                </a:cxn>
                <a:cxn ang="0">
                  <a:pos x="102" y="224"/>
                </a:cxn>
                <a:cxn ang="0">
                  <a:pos x="114" y="209"/>
                </a:cxn>
                <a:cxn ang="0">
                  <a:pos x="117" y="192"/>
                </a:cxn>
                <a:cxn ang="0">
                  <a:pos x="117" y="180"/>
                </a:cxn>
                <a:cxn ang="0">
                  <a:pos x="90" y="196"/>
                </a:cxn>
                <a:cxn ang="0">
                  <a:pos x="56" y="196"/>
                </a:cxn>
                <a:cxn ang="0">
                  <a:pos x="26" y="179"/>
                </a:cxn>
                <a:cxn ang="0">
                  <a:pos x="7" y="145"/>
                </a:cxn>
                <a:cxn ang="0">
                  <a:pos x="0" y="97"/>
                </a:cxn>
                <a:cxn ang="0">
                  <a:pos x="7" y="52"/>
                </a:cxn>
                <a:cxn ang="0">
                  <a:pos x="26" y="19"/>
                </a:cxn>
                <a:cxn ang="0">
                  <a:pos x="57" y="2"/>
                </a:cxn>
              </a:cxnLst>
              <a:rect l="0" t="0" r="r" b="b"/>
              <a:pathLst>
                <a:path w="165" h="272">
                  <a:moveTo>
                    <a:pt x="84" y="42"/>
                  </a:moveTo>
                  <a:lnTo>
                    <a:pt x="77" y="43"/>
                  </a:lnTo>
                  <a:lnTo>
                    <a:pt x="69" y="45"/>
                  </a:lnTo>
                  <a:lnTo>
                    <a:pt x="63" y="50"/>
                  </a:lnTo>
                  <a:lnTo>
                    <a:pt x="57" y="57"/>
                  </a:lnTo>
                  <a:lnTo>
                    <a:pt x="53" y="66"/>
                  </a:lnTo>
                  <a:lnTo>
                    <a:pt x="50" y="79"/>
                  </a:lnTo>
                  <a:lnTo>
                    <a:pt x="49" y="96"/>
                  </a:lnTo>
                  <a:lnTo>
                    <a:pt x="50" y="115"/>
                  </a:lnTo>
                  <a:lnTo>
                    <a:pt x="53" y="129"/>
                  </a:lnTo>
                  <a:lnTo>
                    <a:pt x="57" y="140"/>
                  </a:lnTo>
                  <a:lnTo>
                    <a:pt x="63" y="147"/>
                  </a:lnTo>
                  <a:lnTo>
                    <a:pt x="69" y="152"/>
                  </a:lnTo>
                  <a:lnTo>
                    <a:pt x="77" y="154"/>
                  </a:lnTo>
                  <a:lnTo>
                    <a:pt x="84" y="155"/>
                  </a:lnTo>
                  <a:lnTo>
                    <a:pt x="95" y="153"/>
                  </a:lnTo>
                  <a:lnTo>
                    <a:pt x="105" y="149"/>
                  </a:lnTo>
                  <a:lnTo>
                    <a:pt x="112" y="143"/>
                  </a:lnTo>
                  <a:lnTo>
                    <a:pt x="117" y="136"/>
                  </a:lnTo>
                  <a:lnTo>
                    <a:pt x="117" y="61"/>
                  </a:lnTo>
                  <a:lnTo>
                    <a:pt x="113" y="55"/>
                  </a:lnTo>
                  <a:lnTo>
                    <a:pt x="106" y="49"/>
                  </a:lnTo>
                  <a:lnTo>
                    <a:pt x="95" y="44"/>
                  </a:lnTo>
                  <a:lnTo>
                    <a:pt x="84" y="42"/>
                  </a:lnTo>
                  <a:close/>
                  <a:moveTo>
                    <a:pt x="76" y="0"/>
                  </a:moveTo>
                  <a:lnTo>
                    <a:pt x="91" y="1"/>
                  </a:lnTo>
                  <a:lnTo>
                    <a:pt x="105" y="7"/>
                  </a:lnTo>
                  <a:lnTo>
                    <a:pt x="117" y="16"/>
                  </a:lnTo>
                  <a:lnTo>
                    <a:pt x="117" y="3"/>
                  </a:lnTo>
                  <a:lnTo>
                    <a:pt x="165" y="3"/>
                  </a:lnTo>
                  <a:lnTo>
                    <a:pt x="165" y="177"/>
                  </a:lnTo>
                  <a:lnTo>
                    <a:pt x="163" y="202"/>
                  </a:lnTo>
                  <a:lnTo>
                    <a:pt x="157" y="223"/>
                  </a:lnTo>
                  <a:lnTo>
                    <a:pt x="148" y="240"/>
                  </a:lnTo>
                  <a:lnTo>
                    <a:pt x="135" y="254"/>
                  </a:lnTo>
                  <a:lnTo>
                    <a:pt x="118" y="264"/>
                  </a:lnTo>
                  <a:lnTo>
                    <a:pt x="96" y="270"/>
                  </a:lnTo>
                  <a:lnTo>
                    <a:pt x="71" y="272"/>
                  </a:lnTo>
                  <a:lnTo>
                    <a:pt x="71" y="272"/>
                  </a:lnTo>
                  <a:lnTo>
                    <a:pt x="55" y="235"/>
                  </a:lnTo>
                  <a:lnTo>
                    <a:pt x="57" y="235"/>
                  </a:lnTo>
                  <a:lnTo>
                    <a:pt x="77" y="234"/>
                  </a:lnTo>
                  <a:lnTo>
                    <a:pt x="92" y="230"/>
                  </a:lnTo>
                  <a:lnTo>
                    <a:pt x="102" y="224"/>
                  </a:lnTo>
                  <a:lnTo>
                    <a:pt x="110" y="217"/>
                  </a:lnTo>
                  <a:lnTo>
                    <a:pt x="114" y="209"/>
                  </a:lnTo>
                  <a:lnTo>
                    <a:pt x="117" y="201"/>
                  </a:lnTo>
                  <a:lnTo>
                    <a:pt x="117" y="192"/>
                  </a:lnTo>
                  <a:lnTo>
                    <a:pt x="117" y="184"/>
                  </a:lnTo>
                  <a:lnTo>
                    <a:pt x="117" y="180"/>
                  </a:lnTo>
                  <a:lnTo>
                    <a:pt x="105" y="190"/>
                  </a:lnTo>
                  <a:lnTo>
                    <a:pt x="90" y="196"/>
                  </a:lnTo>
                  <a:lnTo>
                    <a:pt x="75" y="199"/>
                  </a:lnTo>
                  <a:lnTo>
                    <a:pt x="56" y="196"/>
                  </a:lnTo>
                  <a:lnTo>
                    <a:pt x="39" y="189"/>
                  </a:lnTo>
                  <a:lnTo>
                    <a:pt x="26" y="179"/>
                  </a:lnTo>
                  <a:lnTo>
                    <a:pt x="15" y="163"/>
                  </a:lnTo>
                  <a:lnTo>
                    <a:pt x="7" y="145"/>
                  </a:lnTo>
                  <a:lnTo>
                    <a:pt x="2" y="123"/>
                  </a:lnTo>
                  <a:lnTo>
                    <a:pt x="0" y="97"/>
                  </a:lnTo>
                  <a:lnTo>
                    <a:pt x="2" y="72"/>
                  </a:lnTo>
                  <a:lnTo>
                    <a:pt x="7" y="52"/>
                  </a:lnTo>
                  <a:lnTo>
                    <a:pt x="16" y="33"/>
                  </a:lnTo>
                  <a:lnTo>
                    <a:pt x="26" y="19"/>
                  </a:lnTo>
                  <a:lnTo>
                    <a:pt x="40" y="8"/>
                  </a:lnTo>
                  <a:lnTo>
                    <a:pt x="57" y="2"/>
                  </a:lnTo>
                  <a:lnTo>
                    <a:pt x="76" y="0"/>
                  </a:lnTo>
                  <a:close/>
                </a:path>
              </a:pathLst>
            </a:custGeom>
            <a:solidFill>
              <a:schemeClr val="bg2"/>
            </a:solidFill>
            <a:ln w="0">
              <a:noFill/>
              <a:prstDash val="solid"/>
              <a:round/>
              <a:headEnd/>
              <a:tailEnd/>
            </a:ln>
          </p:spPr>
          <p:txBody>
            <a:bodyPr/>
            <a:lstStyle/>
            <a:p>
              <a:pPr algn="ctr" defTabSz="910052" fontAlgn="auto">
                <a:lnSpc>
                  <a:spcPts val="1227"/>
                </a:lnSpc>
                <a:spcBef>
                  <a:spcPts val="0"/>
                </a:spcBef>
                <a:spcAft>
                  <a:spcPts val="0"/>
                </a:spcAft>
                <a:defRPr/>
              </a:pPr>
              <a:endParaRPr lang="de-CH">
                <a:solidFill>
                  <a:srgbClr val="000000"/>
                </a:solidFill>
                <a:latin typeface="+mn-lt"/>
              </a:endParaRPr>
            </a:p>
          </p:txBody>
        </p:sp>
        <p:sp>
          <p:nvSpPr>
            <p:cNvPr id="53" name="Rectangle 35"/>
            <p:cNvSpPr>
              <a:spLocks noChangeArrowheads="1"/>
            </p:cNvSpPr>
            <p:nvPr userDrawn="1"/>
          </p:nvSpPr>
          <p:spPr bwMode="auto">
            <a:xfrm>
              <a:off x="395462" y="4656538"/>
              <a:ext cx="36544" cy="152794"/>
            </a:xfrm>
            <a:prstGeom prst="rect">
              <a:avLst/>
            </a:prstGeom>
            <a:solidFill>
              <a:schemeClr val="bg2"/>
            </a:solidFill>
            <a:ln w="0">
              <a:noFill/>
              <a:prstDash val="solid"/>
              <a:miter lim="800000"/>
              <a:headEnd/>
              <a:tailEnd/>
            </a:ln>
          </p:spPr>
          <p:txBody>
            <a:bodyPr/>
            <a:lstStyle/>
            <a:p>
              <a:pPr algn="ctr" defTabSz="910052" fontAlgn="auto">
                <a:lnSpc>
                  <a:spcPts val="1227"/>
                </a:lnSpc>
                <a:spcBef>
                  <a:spcPts val="0"/>
                </a:spcBef>
                <a:spcAft>
                  <a:spcPts val="0"/>
                </a:spcAft>
                <a:defRPr/>
              </a:pPr>
              <a:endParaRPr lang="de-CH">
                <a:solidFill>
                  <a:srgbClr val="000000"/>
                </a:solidFill>
                <a:latin typeface="+mn-lt"/>
              </a:endParaRPr>
            </a:p>
          </p:txBody>
        </p:sp>
        <p:sp>
          <p:nvSpPr>
            <p:cNvPr id="54" name="Rectangle 36"/>
            <p:cNvSpPr>
              <a:spLocks noChangeArrowheads="1"/>
            </p:cNvSpPr>
            <p:nvPr userDrawn="1"/>
          </p:nvSpPr>
          <p:spPr bwMode="auto">
            <a:xfrm>
              <a:off x="395462" y="4599242"/>
              <a:ext cx="36544" cy="34377"/>
            </a:xfrm>
            <a:prstGeom prst="rect">
              <a:avLst/>
            </a:prstGeom>
            <a:solidFill>
              <a:schemeClr val="bg2"/>
            </a:solidFill>
            <a:ln w="0">
              <a:noFill/>
              <a:prstDash val="solid"/>
              <a:miter lim="800000"/>
              <a:headEnd/>
              <a:tailEnd/>
            </a:ln>
          </p:spPr>
          <p:txBody>
            <a:bodyPr/>
            <a:lstStyle/>
            <a:p>
              <a:pPr algn="ctr" defTabSz="910052" fontAlgn="auto">
                <a:lnSpc>
                  <a:spcPts val="1227"/>
                </a:lnSpc>
                <a:spcBef>
                  <a:spcPts val="0"/>
                </a:spcBef>
                <a:spcAft>
                  <a:spcPts val="0"/>
                </a:spcAft>
                <a:defRPr/>
              </a:pPr>
              <a:endParaRPr lang="de-CH">
                <a:solidFill>
                  <a:srgbClr val="000000"/>
                </a:solidFill>
                <a:latin typeface="+mn-lt"/>
              </a:endParaRPr>
            </a:p>
          </p:txBody>
        </p:sp>
        <p:sp>
          <p:nvSpPr>
            <p:cNvPr id="55" name="Freeform 37"/>
            <p:cNvSpPr>
              <a:spLocks/>
            </p:cNvSpPr>
            <p:nvPr userDrawn="1"/>
          </p:nvSpPr>
          <p:spPr bwMode="auto">
            <a:xfrm>
              <a:off x="1325267" y="4595421"/>
              <a:ext cx="36541" cy="213912"/>
            </a:xfrm>
            <a:custGeom>
              <a:avLst/>
              <a:gdLst/>
              <a:ahLst/>
              <a:cxnLst>
                <a:cxn ang="0">
                  <a:pos x="48" y="0"/>
                </a:cxn>
                <a:cxn ang="0">
                  <a:pos x="48" y="270"/>
                </a:cxn>
                <a:cxn ang="0">
                  <a:pos x="0" y="270"/>
                </a:cxn>
                <a:cxn ang="0">
                  <a:pos x="0" y="24"/>
                </a:cxn>
                <a:cxn ang="0">
                  <a:pos x="48" y="0"/>
                </a:cxn>
              </a:cxnLst>
              <a:rect l="0" t="0" r="r" b="b"/>
              <a:pathLst>
                <a:path w="48" h="270">
                  <a:moveTo>
                    <a:pt x="48" y="0"/>
                  </a:moveTo>
                  <a:lnTo>
                    <a:pt x="48" y="270"/>
                  </a:lnTo>
                  <a:lnTo>
                    <a:pt x="0" y="270"/>
                  </a:lnTo>
                  <a:lnTo>
                    <a:pt x="0" y="24"/>
                  </a:lnTo>
                  <a:lnTo>
                    <a:pt x="48" y="0"/>
                  </a:lnTo>
                  <a:close/>
                </a:path>
              </a:pathLst>
            </a:custGeom>
            <a:solidFill>
              <a:schemeClr val="bg2"/>
            </a:solidFill>
            <a:ln w="0">
              <a:noFill/>
              <a:prstDash val="solid"/>
              <a:round/>
              <a:headEnd/>
              <a:tailEnd/>
            </a:ln>
          </p:spPr>
          <p:txBody>
            <a:bodyPr/>
            <a:lstStyle/>
            <a:p>
              <a:pPr algn="ctr" defTabSz="910052" fontAlgn="auto">
                <a:lnSpc>
                  <a:spcPts val="1227"/>
                </a:lnSpc>
                <a:spcBef>
                  <a:spcPts val="0"/>
                </a:spcBef>
                <a:spcAft>
                  <a:spcPts val="0"/>
                </a:spcAft>
                <a:defRPr/>
              </a:pPr>
              <a:endParaRPr lang="de-CH">
                <a:solidFill>
                  <a:srgbClr val="000000"/>
                </a:solidFill>
                <a:latin typeface="+mn-lt"/>
              </a:endParaRPr>
            </a:p>
          </p:txBody>
        </p:sp>
        <p:sp>
          <p:nvSpPr>
            <p:cNvPr id="56" name="Freeform 38"/>
            <p:cNvSpPr>
              <a:spLocks/>
            </p:cNvSpPr>
            <p:nvPr userDrawn="1"/>
          </p:nvSpPr>
          <p:spPr bwMode="auto">
            <a:xfrm>
              <a:off x="-246063" y="2162175"/>
              <a:ext cx="2359025" cy="859466"/>
            </a:xfrm>
            <a:custGeom>
              <a:avLst/>
              <a:gdLst/>
              <a:ahLst/>
              <a:cxnLst>
                <a:cxn ang="0">
                  <a:pos x="2972" y="0"/>
                </a:cxn>
                <a:cxn ang="0">
                  <a:pos x="2972" y="560"/>
                </a:cxn>
                <a:cxn ang="0">
                  <a:pos x="0" y="1084"/>
                </a:cxn>
                <a:cxn ang="0">
                  <a:pos x="2972" y="0"/>
                </a:cxn>
              </a:cxnLst>
              <a:rect l="0" t="0" r="r" b="b"/>
              <a:pathLst>
                <a:path w="2972" h="1084">
                  <a:moveTo>
                    <a:pt x="2972" y="0"/>
                  </a:moveTo>
                  <a:lnTo>
                    <a:pt x="2972" y="560"/>
                  </a:lnTo>
                  <a:lnTo>
                    <a:pt x="0" y="1084"/>
                  </a:lnTo>
                  <a:lnTo>
                    <a:pt x="2972" y="0"/>
                  </a:lnTo>
                  <a:close/>
                </a:path>
              </a:pathLst>
            </a:custGeom>
            <a:solidFill>
              <a:schemeClr val="accent2"/>
            </a:solidFill>
            <a:ln w="0">
              <a:noFill/>
              <a:prstDash val="solid"/>
              <a:round/>
              <a:headEnd/>
              <a:tailEnd/>
            </a:ln>
          </p:spPr>
          <p:txBody>
            <a:bodyPr/>
            <a:lstStyle/>
            <a:p>
              <a:pPr algn="ctr" defTabSz="910052" fontAlgn="auto">
                <a:lnSpc>
                  <a:spcPts val="1227"/>
                </a:lnSpc>
                <a:spcBef>
                  <a:spcPts val="0"/>
                </a:spcBef>
                <a:spcAft>
                  <a:spcPts val="0"/>
                </a:spcAft>
                <a:defRPr/>
              </a:pPr>
              <a:endParaRPr lang="de-CH">
                <a:solidFill>
                  <a:srgbClr val="000000"/>
                </a:solidFill>
                <a:latin typeface="+mn-lt"/>
              </a:endParaRPr>
            </a:p>
          </p:txBody>
        </p:sp>
        <p:sp>
          <p:nvSpPr>
            <p:cNvPr id="57" name="Freeform 39"/>
            <p:cNvSpPr>
              <a:spLocks/>
            </p:cNvSpPr>
            <p:nvPr userDrawn="1"/>
          </p:nvSpPr>
          <p:spPr bwMode="auto">
            <a:xfrm>
              <a:off x="-229822" y="3277572"/>
              <a:ext cx="682127" cy="851826"/>
            </a:xfrm>
            <a:custGeom>
              <a:avLst/>
              <a:gdLst/>
              <a:ahLst/>
              <a:cxnLst>
                <a:cxn ang="0">
                  <a:pos x="0" y="0"/>
                </a:cxn>
                <a:cxn ang="0">
                  <a:pos x="608" y="0"/>
                </a:cxn>
                <a:cxn ang="0">
                  <a:pos x="751" y="246"/>
                </a:cxn>
                <a:cxn ang="0">
                  <a:pos x="322" y="246"/>
                </a:cxn>
                <a:cxn ang="0">
                  <a:pos x="322" y="423"/>
                </a:cxn>
                <a:cxn ang="0">
                  <a:pos x="710" y="423"/>
                </a:cxn>
                <a:cxn ang="0">
                  <a:pos x="710" y="649"/>
                </a:cxn>
                <a:cxn ang="0">
                  <a:pos x="322" y="649"/>
                </a:cxn>
                <a:cxn ang="0">
                  <a:pos x="322" y="826"/>
                </a:cxn>
                <a:cxn ang="0">
                  <a:pos x="859" y="826"/>
                </a:cxn>
                <a:cxn ang="0">
                  <a:pos x="859" y="1073"/>
                </a:cxn>
                <a:cxn ang="0">
                  <a:pos x="0" y="1073"/>
                </a:cxn>
                <a:cxn ang="0">
                  <a:pos x="0" y="0"/>
                </a:cxn>
              </a:cxnLst>
              <a:rect l="0" t="0" r="r" b="b"/>
              <a:pathLst>
                <a:path w="859" h="1073">
                  <a:moveTo>
                    <a:pt x="0" y="0"/>
                  </a:moveTo>
                  <a:lnTo>
                    <a:pt x="608" y="0"/>
                  </a:lnTo>
                  <a:lnTo>
                    <a:pt x="751" y="246"/>
                  </a:lnTo>
                  <a:lnTo>
                    <a:pt x="322" y="246"/>
                  </a:lnTo>
                  <a:lnTo>
                    <a:pt x="322" y="423"/>
                  </a:lnTo>
                  <a:lnTo>
                    <a:pt x="710" y="423"/>
                  </a:lnTo>
                  <a:lnTo>
                    <a:pt x="710" y="649"/>
                  </a:lnTo>
                  <a:lnTo>
                    <a:pt x="322" y="649"/>
                  </a:lnTo>
                  <a:lnTo>
                    <a:pt x="322" y="826"/>
                  </a:lnTo>
                  <a:lnTo>
                    <a:pt x="859" y="826"/>
                  </a:lnTo>
                  <a:lnTo>
                    <a:pt x="859" y="1073"/>
                  </a:lnTo>
                  <a:lnTo>
                    <a:pt x="0" y="1073"/>
                  </a:lnTo>
                  <a:lnTo>
                    <a:pt x="0" y="0"/>
                  </a:lnTo>
                  <a:close/>
                </a:path>
              </a:pathLst>
            </a:custGeom>
            <a:solidFill>
              <a:schemeClr val="bg2"/>
            </a:solidFill>
            <a:ln w="0">
              <a:noFill/>
              <a:prstDash val="solid"/>
              <a:round/>
              <a:headEnd/>
              <a:tailEnd/>
            </a:ln>
          </p:spPr>
          <p:txBody>
            <a:bodyPr/>
            <a:lstStyle/>
            <a:p>
              <a:pPr algn="ctr" defTabSz="910052" fontAlgn="auto">
                <a:lnSpc>
                  <a:spcPts val="1227"/>
                </a:lnSpc>
                <a:spcBef>
                  <a:spcPts val="0"/>
                </a:spcBef>
                <a:spcAft>
                  <a:spcPts val="0"/>
                </a:spcAft>
                <a:defRPr/>
              </a:pPr>
              <a:endParaRPr lang="de-CH">
                <a:solidFill>
                  <a:srgbClr val="000000"/>
                </a:solidFill>
                <a:latin typeface="+mn-lt"/>
              </a:endParaRPr>
            </a:p>
          </p:txBody>
        </p:sp>
        <p:sp>
          <p:nvSpPr>
            <p:cNvPr id="58" name="Freeform 40"/>
            <p:cNvSpPr>
              <a:spLocks/>
            </p:cNvSpPr>
            <p:nvPr userDrawn="1"/>
          </p:nvSpPr>
          <p:spPr bwMode="auto">
            <a:xfrm>
              <a:off x="334559" y="3277572"/>
              <a:ext cx="848598" cy="851826"/>
            </a:xfrm>
            <a:custGeom>
              <a:avLst/>
              <a:gdLst/>
              <a:ahLst/>
              <a:cxnLst>
                <a:cxn ang="0">
                  <a:pos x="0" y="0"/>
                </a:cxn>
                <a:cxn ang="0">
                  <a:pos x="356" y="0"/>
                </a:cxn>
                <a:cxn ang="0">
                  <a:pos x="538" y="350"/>
                </a:cxn>
                <a:cxn ang="0">
                  <a:pos x="720" y="0"/>
                </a:cxn>
                <a:cxn ang="0">
                  <a:pos x="1071" y="0"/>
                </a:cxn>
                <a:cxn ang="0">
                  <a:pos x="696" y="649"/>
                </a:cxn>
                <a:cxn ang="0">
                  <a:pos x="696" y="1073"/>
                </a:cxn>
                <a:cxn ang="0">
                  <a:pos x="374" y="1073"/>
                </a:cxn>
                <a:cxn ang="0">
                  <a:pos x="374" y="649"/>
                </a:cxn>
                <a:cxn ang="0">
                  <a:pos x="0" y="0"/>
                </a:cxn>
              </a:cxnLst>
              <a:rect l="0" t="0" r="r" b="b"/>
              <a:pathLst>
                <a:path w="1071" h="1073">
                  <a:moveTo>
                    <a:pt x="0" y="0"/>
                  </a:moveTo>
                  <a:lnTo>
                    <a:pt x="356" y="0"/>
                  </a:lnTo>
                  <a:lnTo>
                    <a:pt x="538" y="350"/>
                  </a:lnTo>
                  <a:lnTo>
                    <a:pt x="720" y="0"/>
                  </a:lnTo>
                  <a:lnTo>
                    <a:pt x="1071" y="0"/>
                  </a:lnTo>
                  <a:lnTo>
                    <a:pt x="696" y="649"/>
                  </a:lnTo>
                  <a:lnTo>
                    <a:pt x="696" y="1073"/>
                  </a:lnTo>
                  <a:lnTo>
                    <a:pt x="374" y="1073"/>
                  </a:lnTo>
                  <a:lnTo>
                    <a:pt x="374" y="649"/>
                  </a:lnTo>
                  <a:lnTo>
                    <a:pt x="0" y="0"/>
                  </a:lnTo>
                  <a:close/>
                </a:path>
              </a:pathLst>
            </a:custGeom>
            <a:solidFill>
              <a:schemeClr val="bg2"/>
            </a:solidFill>
            <a:ln w="0">
              <a:noFill/>
              <a:prstDash val="solid"/>
              <a:round/>
              <a:headEnd/>
              <a:tailEnd/>
            </a:ln>
          </p:spPr>
          <p:txBody>
            <a:bodyPr/>
            <a:lstStyle/>
            <a:p>
              <a:pPr algn="ctr" defTabSz="910052" fontAlgn="auto">
                <a:lnSpc>
                  <a:spcPts val="1227"/>
                </a:lnSpc>
                <a:spcBef>
                  <a:spcPts val="0"/>
                </a:spcBef>
                <a:spcAft>
                  <a:spcPts val="0"/>
                </a:spcAft>
                <a:defRPr/>
              </a:pPr>
              <a:endParaRPr lang="de-CH">
                <a:solidFill>
                  <a:srgbClr val="000000"/>
                </a:solidFill>
                <a:latin typeface="+mn-lt"/>
              </a:endParaRPr>
            </a:p>
          </p:txBody>
        </p:sp>
      </p:grpSp>
      <p:sp>
        <p:nvSpPr>
          <p:cNvPr id="11" name="Text Placeholder 12"/>
          <p:cNvSpPr>
            <a:spLocks noGrp="1"/>
          </p:cNvSpPr>
          <p:nvPr>
            <p:ph type="body" sz="quarter" idx="12"/>
          </p:nvPr>
        </p:nvSpPr>
        <p:spPr>
          <a:xfrm>
            <a:off x="1831269" y="1382254"/>
            <a:ext cx="2587361" cy="675184"/>
          </a:xfrm>
        </p:spPr>
        <p:txBody>
          <a:bodyPr>
            <a:noAutofit/>
          </a:bodyPr>
          <a:lstStyle>
            <a:lvl1pPr marL="0" indent="0">
              <a:spcAft>
                <a:spcPts val="0"/>
              </a:spcAft>
              <a:buNone/>
              <a:defRPr/>
            </a:lvl1pPr>
            <a:lvl2pPr marL="157792" indent="-157792">
              <a:spcAft>
                <a:spcPts val="526"/>
              </a:spcAft>
              <a:defRPr/>
            </a:lvl2pPr>
            <a:lvl3pPr marL="315586" indent="-157792">
              <a:spcAft>
                <a:spcPts val="526"/>
              </a:spcAft>
              <a:defRPr/>
            </a:lvl3pPr>
            <a:lvl4pPr marL="473379" indent="-157792">
              <a:spcAft>
                <a:spcPts val="526"/>
              </a:spcAft>
              <a:defRPr/>
            </a:lvl4pPr>
            <a:lvl5pPr marL="622872" indent="-149488">
              <a:spcAft>
                <a:spcPts val="526"/>
              </a:spcAft>
              <a:defRPr/>
            </a:lvl5pPr>
          </a:lstStyle>
          <a:p>
            <a:pPr lvl="0"/>
            <a:r>
              <a:rPr lang="en-US" noProof="0" smtClean="0"/>
              <a:t>Haga clic para modificar el estilo de texto del patrón</a:t>
            </a:r>
          </a:p>
        </p:txBody>
      </p:sp>
      <p:sp>
        <p:nvSpPr>
          <p:cNvPr id="12" name="Text Placeholder 12"/>
          <p:cNvSpPr>
            <a:spLocks noGrp="1"/>
          </p:cNvSpPr>
          <p:nvPr>
            <p:ph type="body" sz="quarter" idx="13"/>
          </p:nvPr>
        </p:nvSpPr>
        <p:spPr>
          <a:xfrm>
            <a:off x="1826578" y="6237471"/>
            <a:ext cx="2540025" cy="125617"/>
          </a:xfrm>
        </p:spPr>
        <p:txBody>
          <a:bodyPr/>
          <a:lstStyle>
            <a:lvl1pPr marL="0" indent="0">
              <a:spcAft>
                <a:spcPts val="88"/>
              </a:spcAft>
              <a:buNone/>
              <a:defRPr baseline="0"/>
            </a:lvl1pPr>
            <a:lvl2pPr marL="157792" indent="-157792">
              <a:spcAft>
                <a:spcPts val="526"/>
              </a:spcAft>
              <a:defRPr/>
            </a:lvl2pPr>
            <a:lvl3pPr marL="315586" indent="-157792">
              <a:spcAft>
                <a:spcPts val="526"/>
              </a:spcAft>
              <a:defRPr/>
            </a:lvl3pPr>
            <a:lvl4pPr marL="473379" indent="-157792">
              <a:spcAft>
                <a:spcPts val="526"/>
              </a:spcAft>
              <a:defRPr/>
            </a:lvl4pPr>
            <a:lvl5pPr marL="622872" indent="-149488">
              <a:spcAft>
                <a:spcPts val="526"/>
              </a:spcAft>
              <a:defRPr/>
            </a:lvl5pPr>
          </a:lstStyle>
          <a:p>
            <a:pPr lvl="0"/>
            <a:r>
              <a:rPr lang="en-US" noProof="0" smtClean="0"/>
              <a:t>Haga clic para modificar el estilo de texto del patrón</a:t>
            </a:r>
          </a:p>
        </p:txBody>
      </p:sp>
      <p:sp>
        <p:nvSpPr>
          <p:cNvPr id="16" name="Picture Placeholder 7"/>
          <p:cNvSpPr>
            <a:spLocks noGrp="1"/>
          </p:cNvSpPr>
          <p:nvPr>
            <p:ph type="pic" sz="quarter" idx="19"/>
          </p:nvPr>
        </p:nvSpPr>
        <p:spPr>
          <a:xfrm>
            <a:off x="1819762" y="5844153"/>
            <a:ext cx="1686016" cy="298053"/>
          </a:xfrm>
          <a:solidFill>
            <a:srgbClr val="EB008C"/>
          </a:solidFill>
          <a:ln w="12700">
            <a:noFill/>
            <a:miter lim="800000"/>
            <a:headEnd type="none" w="sm" len="sm"/>
            <a:tailEnd type="none" w="sm" len="sm"/>
          </a:ln>
          <a:effectLst/>
        </p:spPr>
        <p:txBody>
          <a:bodyPr lIns="62778" rIns="62778" anchor="ctr">
            <a:noAutofit/>
          </a:bodyPr>
          <a:lstStyle>
            <a:lvl1pPr marL="0" indent="0" algn="l" defTabSz="909389" rtl="0" eaLnBrk="0" fontAlgn="base" hangingPunct="0">
              <a:spcBef>
                <a:spcPct val="0"/>
              </a:spcBef>
              <a:spcAft>
                <a:spcPts val="526"/>
              </a:spcAft>
              <a:buClr>
                <a:schemeClr val="accent2"/>
              </a:buClr>
              <a:buFont typeface="Arial" charset="0"/>
              <a:buNone/>
              <a:defRPr lang="en-US" sz="800" kern="1200" baseline="0" noProof="0" dirty="0" smtClean="0">
                <a:solidFill>
                  <a:schemeClr val="tx2"/>
                </a:solidFill>
                <a:latin typeface="+mn-lt"/>
                <a:ea typeface="+mn-ea"/>
                <a:cs typeface="+mn-cs"/>
              </a:defRPr>
            </a:lvl1pPr>
          </a:lstStyle>
          <a:p>
            <a:pPr lvl="0"/>
            <a:r>
              <a:rPr lang="en-US" noProof="0" dirty="0" smtClean="0"/>
              <a:t>Haga clic en el icono para agregar una imagen</a:t>
            </a:r>
          </a:p>
        </p:txBody>
      </p:sp>
      <p:sp>
        <p:nvSpPr>
          <p:cNvPr id="17" name="Text Placeholder 12"/>
          <p:cNvSpPr>
            <a:spLocks noGrp="1"/>
          </p:cNvSpPr>
          <p:nvPr>
            <p:ph type="body" sz="quarter" idx="21"/>
          </p:nvPr>
        </p:nvSpPr>
        <p:spPr>
          <a:xfrm>
            <a:off x="4622947" y="6237472"/>
            <a:ext cx="2449257" cy="125617"/>
          </a:xfrm>
        </p:spPr>
        <p:txBody>
          <a:bodyPr/>
          <a:lstStyle>
            <a:lvl1pPr marL="0" indent="0">
              <a:spcAft>
                <a:spcPts val="88"/>
              </a:spcAft>
              <a:buNone/>
              <a:defRPr baseline="0"/>
            </a:lvl1pPr>
            <a:lvl2pPr marL="157792" indent="-157792">
              <a:spcAft>
                <a:spcPts val="526"/>
              </a:spcAft>
              <a:defRPr/>
            </a:lvl2pPr>
            <a:lvl3pPr marL="315586" indent="-157792">
              <a:spcAft>
                <a:spcPts val="526"/>
              </a:spcAft>
              <a:defRPr/>
            </a:lvl3pPr>
            <a:lvl4pPr marL="473379" indent="-157792">
              <a:spcAft>
                <a:spcPts val="526"/>
              </a:spcAft>
              <a:defRPr/>
            </a:lvl4pPr>
            <a:lvl5pPr marL="622872" indent="-149488">
              <a:spcAft>
                <a:spcPts val="526"/>
              </a:spcAft>
              <a:defRPr/>
            </a:lvl5pPr>
          </a:lstStyle>
          <a:p>
            <a:pPr lvl="0"/>
            <a:r>
              <a:rPr lang="en-US" noProof="0" smtClean="0"/>
              <a:t>Haga clic para modificar el estilo de texto del patrón</a:t>
            </a:r>
          </a:p>
        </p:txBody>
      </p:sp>
      <p:sp>
        <p:nvSpPr>
          <p:cNvPr id="18" name="Picture Placeholder 7"/>
          <p:cNvSpPr>
            <a:spLocks noGrp="1"/>
          </p:cNvSpPr>
          <p:nvPr>
            <p:ph type="pic" sz="quarter" idx="22"/>
          </p:nvPr>
        </p:nvSpPr>
        <p:spPr>
          <a:xfrm>
            <a:off x="4616135" y="5844153"/>
            <a:ext cx="1686016" cy="298053"/>
          </a:xfrm>
          <a:solidFill>
            <a:srgbClr val="EB008C"/>
          </a:solidFill>
          <a:ln w="12700">
            <a:noFill/>
            <a:miter lim="800000"/>
            <a:headEnd type="none" w="sm" len="sm"/>
            <a:tailEnd type="none" w="sm" len="sm"/>
          </a:ln>
          <a:effectLst/>
        </p:spPr>
        <p:txBody>
          <a:bodyPr lIns="62778" rIns="62778" anchor="ctr">
            <a:noAutofit/>
          </a:bodyPr>
          <a:lstStyle>
            <a:lvl1pPr marL="0" indent="0" algn="l" defTabSz="909389" rtl="0" eaLnBrk="0" fontAlgn="base" hangingPunct="0">
              <a:spcBef>
                <a:spcPct val="0"/>
              </a:spcBef>
              <a:spcAft>
                <a:spcPts val="526"/>
              </a:spcAft>
              <a:buClr>
                <a:schemeClr val="accent2"/>
              </a:buClr>
              <a:buFont typeface="Arial" charset="0"/>
              <a:buNone/>
              <a:defRPr lang="en-US" sz="800" kern="1200" noProof="0" dirty="0" smtClean="0">
                <a:solidFill>
                  <a:schemeClr val="tx2"/>
                </a:solidFill>
                <a:latin typeface="+mn-lt"/>
                <a:ea typeface="+mn-ea"/>
                <a:cs typeface="+mn-cs"/>
              </a:defRPr>
            </a:lvl1pPr>
          </a:lstStyle>
          <a:p>
            <a:pPr lvl="0"/>
            <a:r>
              <a:rPr lang="en-US" noProof="0" dirty="0" smtClean="0"/>
              <a:t>Haga clic en el icono para agregar una imagen</a:t>
            </a:r>
          </a:p>
        </p:txBody>
      </p:sp>
      <p:sp>
        <p:nvSpPr>
          <p:cNvPr id="45" name="Text Placeholder 12"/>
          <p:cNvSpPr>
            <a:spLocks noGrp="1"/>
          </p:cNvSpPr>
          <p:nvPr>
            <p:ph type="body" sz="quarter" idx="14"/>
          </p:nvPr>
        </p:nvSpPr>
        <p:spPr>
          <a:xfrm>
            <a:off x="7500031" y="2289176"/>
            <a:ext cx="1135587" cy="125617"/>
          </a:xfrm>
        </p:spPr>
        <p:txBody>
          <a:bodyPr anchor="ctr"/>
          <a:lstStyle>
            <a:lvl1pPr marL="0" indent="0">
              <a:spcAft>
                <a:spcPts val="0"/>
              </a:spcAft>
              <a:buNone/>
              <a:defRPr baseline="0">
                <a:solidFill>
                  <a:schemeClr val="tx1"/>
                </a:solidFill>
              </a:defRPr>
            </a:lvl1pPr>
            <a:lvl2pPr marL="157898" indent="-157898">
              <a:spcAft>
                <a:spcPts val="526"/>
              </a:spcAft>
              <a:defRPr/>
            </a:lvl2pPr>
            <a:lvl3pPr marL="315795" indent="-157898">
              <a:spcAft>
                <a:spcPts val="526"/>
              </a:spcAft>
              <a:defRPr/>
            </a:lvl3pPr>
            <a:lvl4pPr marL="473695" indent="-157898">
              <a:spcAft>
                <a:spcPts val="526"/>
              </a:spcAft>
              <a:defRPr/>
            </a:lvl4pPr>
            <a:lvl5pPr marL="623284" indent="-149588">
              <a:spcAft>
                <a:spcPts val="526"/>
              </a:spcAft>
              <a:defRPr/>
            </a:lvl5pPr>
          </a:lstStyle>
          <a:p>
            <a:pPr lvl="0"/>
            <a:r>
              <a:rPr lang="en-US" noProof="0" smtClean="0"/>
              <a:t>Haga clic para modificar el estilo de texto del patrón</a:t>
            </a:r>
          </a:p>
        </p:txBody>
      </p:sp>
      <p:sp>
        <p:nvSpPr>
          <p:cNvPr id="46" name="Text Placeholder 12"/>
          <p:cNvSpPr>
            <a:spLocks noGrp="1"/>
          </p:cNvSpPr>
          <p:nvPr>
            <p:ph type="body" sz="quarter" idx="15"/>
          </p:nvPr>
        </p:nvSpPr>
        <p:spPr>
          <a:xfrm>
            <a:off x="1831934" y="620416"/>
            <a:ext cx="1121294" cy="276999"/>
          </a:xfrm>
          <a:noFill/>
          <a:ln w="9525">
            <a:noFill/>
            <a:miter lim="800000"/>
            <a:headEnd/>
            <a:tailEnd/>
          </a:ln>
        </p:spPr>
        <p:txBody>
          <a:bodyPr/>
          <a:lstStyle>
            <a:lvl1pPr marL="0" indent="0" algn="l" defTabSz="868442" rtl="0" fontAlgn="base">
              <a:spcBef>
                <a:spcPct val="0"/>
              </a:spcBef>
              <a:spcAft>
                <a:spcPct val="0"/>
              </a:spcAft>
              <a:buClr>
                <a:schemeClr val="accent2"/>
              </a:buClr>
              <a:buSzPct val="80000"/>
              <a:buFont typeface="Arial" charset="0"/>
              <a:buNone/>
              <a:tabLst>
                <a:tab pos="155121" algn="l"/>
              </a:tabLst>
              <a:defRPr lang="en-US" sz="600" b="0" kern="1200" baseline="0" dirty="0" smtClean="0">
                <a:solidFill>
                  <a:schemeClr val="bg2"/>
                </a:solidFill>
                <a:latin typeface="EYInterstate Light" pitchFamily="2" charset="0"/>
                <a:ea typeface="ＭＳ 明朝" charset="-128"/>
                <a:cs typeface="+mn-cs"/>
              </a:defRPr>
            </a:lvl1pPr>
            <a:lvl2pPr marL="157898" indent="-157898">
              <a:spcAft>
                <a:spcPts val="526"/>
              </a:spcAft>
              <a:defRPr/>
            </a:lvl2pPr>
            <a:lvl3pPr marL="315795" indent="-157898">
              <a:spcAft>
                <a:spcPts val="526"/>
              </a:spcAft>
              <a:defRPr/>
            </a:lvl3pPr>
            <a:lvl4pPr marL="473695" indent="-157898">
              <a:spcAft>
                <a:spcPts val="526"/>
              </a:spcAft>
              <a:defRPr/>
            </a:lvl4pPr>
            <a:lvl5pPr marL="623284" indent="-149588">
              <a:spcAft>
                <a:spcPts val="526"/>
              </a:spcAft>
              <a:defRPr/>
            </a:lvl5pPr>
          </a:lstStyle>
          <a:p>
            <a:pPr lvl="0"/>
            <a:r>
              <a:rPr lang="en-US" noProof="0" smtClean="0"/>
              <a:t>Haga clic para modificar el estilo de texto del patrón</a:t>
            </a:r>
          </a:p>
          <a:p>
            <a:pPr lvl="1"/>
            <a:r>
              <a:rPr lang="en-US" noProof="0" smtClean="0"/>
              <a:t>Segundo nivel</a:t>
            </a:r>
          </a:p>
          <a:p>
            <a:pPr lvl="2"/>
            <a:r>
              <a:rPr lang="en-US" noProof="0" smtClean="0"/>
              <a:t>Tercer nivel</a:t>
            </a:r>
          </a:p>
        </p:txBody>
      </p:sp>
      <p:sp>
        <p:nvSpPr>
          <p:cNvPr id="47" name="Text Placeholder 12"/>
          <p:cNvSpPr>
            <a:spLocks noGrp="1"/>
          </p:cNvSpPr>
          <p:nvPr>
            <p:ph type="body" sz="quarter" idx="16"/>
          </p:nvPr>
        </p:nvSpPr>
        <p:spPr>
          <a:xfrm>
            <a:off x="3129002" y="616072"/>
            <a:ext cx="1121294" cy="184666"/>
          </a:xfrm>
          <a:noFill/>
          <a:ln w="9525">
            <a:noFill/>
            <a:miter lim="800000"/>
            <a:headEnd/>
            <a:tailEnd/>
          </a:ln>
        </p:spPr>
        <p:txBody>
          <a:bodyPr/>
          <a:lstStyle>
            <a:lvl1pPr marL="0" indent="0" algn="l" defTabSz="868442" rtl="0" fontAlgn="base">
              <a:spcBef>
                <a:spcPct val="0"/>
              </a:spcBef>
              <a:spcAft>
                <a:spcPct val="0"/>
              </a:spcAft>
              <a:buClr>
                <a:schemeClr val="accent2"/>
              </a:buClr>
              <a:buSzPct val="80000"/>
              <a:buFont typeface="Arial" charset="0"/>
              <a:buNone/>
              <a:tabLst>
                <a:tab pos="315795" algn="l"/>
              </a:tabLst>
              <a:defRPr lang="en-US" sz="600" b="0" kern="1200" baseline="0" dirty="0" smtClean="0">
                <a:solidFill>
                  <a:schemeClr val="bg2"/>
                </a:solidFill>
                <a:latin typeface="EYInterstate Light" pitchFamily="2" charset="0"/>
                <a:ea typeface="ＭＳ 明朝" charset="-128"/>
                <a:cs typeface="+mn-cs"/>
              </a:defRPr>
            </a:lvl1pPr>
            <a:lvl2pPr marL="157898" indent="-157898">
              <a:spcAft>
                <a:spcPts val="526"/>
              </a:spcAft>
              <a:defRPr/>
            </a:lvl2pPr>
            <a:lvl3pPr marL="315795" indent="-157898">
              <a:spcAft>
                <a:spcPts val="526"/>
              </a:spcAft>
              <a:defRPr/>
            </a:lvl3pPr>
            <a:lvl4pPr marL="473695" indent="-157898">
              <a:spcAft>
                <a:spcPts val="526"/>
              </a:spcAft>
              <a:defRPr/>
            </a:lvl4pPr>
            <a:lvl5pPr marL="623284" indent="-149588">
              <a:spcAft>
                <a:spcPts val="526"/>
              </a:spcAft>
              <a:defRPr/>
            </a:lvl5pPr>
          </a:lstStyle>
          <a:p>
            <a:pPr lvl="0"/>
            <a:r>
              <a:rPr lang="en-US" noProof="0" smtClean="0"/>
              <a:t>Haga clic para modificar el estilo de texto del patrón</a:t>
            </a:r>
          </a:p>
        </p:txBody>
      </p:sp>
      <p:sp>
        <p:nvSpPr>
          <p:cNvPr id="26" name="Text Placeholder 25"/>
          <p:cNvSpPr>
            <a:spLocks noGrp="1"/>
          </p:cNvSpPr>
          <p:nvPr>
            <p:ph type="body" sz="quarter" idx="25"/>
          </p:nvPr>
        </p:nvSpPr>
        <p:spPr>
          <a:xfrm>
            <a:off x="1831933" y="2579348"/>
            <a:ext cx="6804369" cy="3070274"/>
          </a:xfrm>
        </p:spPr>
        <p:txBody>
          <a:bodyPr>
            <a:noAutofit/>
          </a:bodyPr>
          <a:lstStyle>
            <a:lvl1pPr>
              <a:spcAft>
                <a:spcPts val="877"/>
              </a:spcAft>
              <a:defRPr/>
            </a:lvl1pPr>
            <a:lvl2pPr>
              <a:spcAft>
                <a:spcPts val="526"/>
              </a:spcAft>
              <a:defRPr/>
            </a:lvl2pPr>
            <a:lvl3pPr>
              <a:spcAft>
                <a:spcPts val="877"/>
              </a:spcAft>
              <a:defRPr/>
            </a:lvl3pPr>
            <a:lvl4pPr>
              <a:spcAft>
                <a:spcPts val="877"/>
              </a:spcAft>
              <a:defRPr/>
            </a:lvl4pPr>
          </a:lstStyle>
          <a:p>
            <a:pPr lvl="0"/>
            <a:r>
              <a:rPr lang="en-US" smtClean="0"/>
              <a:t>Click to edit Master text styles</a:t>
            </a:r>
          </a:p>
          <a:p>
            <a:pPr lvl="1"/>
            <a:r>
              <a:rPr lang="en-US" smtClean="0"/>
              <a:t>Second level</a:t>
            </a:r>
          </a:p>
          <a:p>
            <a:pPr lvl="2"/>
            <a:r>
              <a:rPr lang="en-US" smtClean="0"/>
              <a:t>Third level</a:t>
            </a:r>
          </a:p>
        </p:txBody>
      </p:sp>
      <p:sp>
        <p:nvSpPr>
          <p:cNvPr id="19" name="Text Placeholder 19"/>
          <p:cNvSpPr>
            <a:spLocks noGrp="1"/>
          </p:cNvSpPr>
          <p:nvPr>
            <p:ph type="body" sz="quarter" idx="26"/>
          </p:nvPr>
        </p:nvSpPr>
        <p:spPr>
          <a:xfrm>
            <a:off x="1831250" y="2289176"/>
            <a:ext cx="5573264" cy="125617"/>
          </a:xfrm>
        </p:spPr>
        <p:txBody>
          <a:bodyPr/>
          <a:lstStyle>
            <a:lvl1pPr>
              <a:defRPr b="1" baseline="0">
                <a:latin typeface="+mj-lt"/>
              </a:defRPr>
            </a:lvl1pPr>
          </a:lstStyle>
          <a:p>
            <a:pPr lvl="0"/>
            <a:r>
              <a:rPr lang="en-US" smtClean="0"/>
              <a:t>Haga clic para modificar el estilo de texto del patrón</a:t>
            </a:r>
          </a:p>
        </p:txBody>
      </p:sp>
      <p:sp>
        <p:nvSpPr>
          <p:cNvPr id="59" name="Slide Number Placeholder 3"/>
          <p:cNvSpPr>
            <a:spLocks noGrp="1"/>
          </p:cNvSpPr>
          <p:nvPr>
            <p:ph type="sldNum" sz="quarter" idx="27"/>
          </p:nvPr>
        </p:nvSpPr>
        <p:spPr>
          <a:xfrm>
            <a:off x="8428038" y="6956425"/>
            <a:ext cx="207962" cy="92075"/>
          </a:xfrm>
        </p:spPr>
        <p:txBody>
          <a:bodyPr/>
          <a:lstStyle>
            <a:lvl1pPr>
              <a:lnSpc>
                <a:spcPct val="100000"/>
              </a:lnSpc>
              <a:defRPr>
                <a:solidFill>
                  <a:srgbClr val="898989"/>
                </a:solidFill>
              </a:defRPr>
            </a:lvl1pPr>
          </a:lstStyle>
          <a:p>
            <a:fld id="{CD1D6D6D-83F2-4935-BA6C-8DDA26BF2252}" type="slidenum">
              <a:rPr lang="en-US"/>
              <a:pPr/>
              <a:t>‹Nº›</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Contents ">
    <p:spTree>
      <p:nvGrpSpPr>
        <p:cNvPr id="1" name=""/>
        <p:cNvGrpSpPr/>
        <p:nvPr/>
      </p:nvGrpSpPr>
      <p:grpSpPr>
        <a:xfrm>
          <a:off x="0" y="0"/>
          <a:ext cx="0" cy="0"/>
          <a:chOff x="0" y="0"/>
          <a:chExt cx="0" cy="0"/>
        </a:xfrm>
      </p:grpSpPr>
      <p:graphicFrame>
        <p:nvGraphicFramePr>
          <p:cNvPr id="7"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61185" name="think-cell Slide" r:id="rId4" imgW="360" imgH="360" progId="">
              <p:embed/>
            </p:oleObj>
          </a:graphicData>
        </a:graphic>
      </p:graphicFrame>
      <p:sp>
        <p:nvSpPr>
          <p:cNvPr id="8"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8289"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9"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8289"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2" name="Title 1"/>
          <p:cNvSpPr>
            <a:spLocks noGrp="1"/>
          </p:cNvSpPr>
          <p:nvPr>
            <p:ph type="title"/>
          </p:nvPr>
        </p:nvSpPr>
        <p:spPr>
          <a:xfrm>
            <a:off x="515845" y="620575"/>
            <a:ext cx="2609080" cy="497059"/>
          </a:xfrm>
        </p:spPr>
        <p:txBody>
          <a:bodyPr anchor="t"/>
          <a:lstStyle>
            <a:lvl1pPr>
              <a:defRPr baseline="0">
                <a:solidFill>
                  <a:schemeClr val="bg2"/>
                </a:solidFill>
              </a:defRPr>
            </a:lvl1pPr>
          </a:lstStyle>
          <a:p>
            <a:r>
              <a:rPr lang="en-US" noProof="0" smtClean="0"/>
              <a:t>Click to edit Master title style</a:t>
            </a:r>
            <a:endParaRPr lang="en-US" noProof="0"/>
          </a:p>
        </p:txBody>
      </p:sp>
      <p:sp>
        <p:nvSpPr>
          <p:cNvPr id="15" name="Text Placeholder 14"/>
          <p:cNvSpPr>
            <a:spLocks noGrp="1"/>
          </p:cNvSpPr>
          <p:nvPr>
            <p:ph type="body" sz="quarter" idx="15"/>
          </p:nvPr>
        </p:nvSpPr>
        <p:spPr>
          <a:xfrm>
            <a:off x="3278346" y="4190720"/>
            <a:ext cx="2587361" cy="2045295"/>
          </a:xfrm>
          <a:noFill/>
          <a:ln w="9525">
            <a:noFill/>
            <a:miter lim="800000"/>
            <a:headEnd/>
            <a:tailEnd/>
          </a:ln>
          <a:effectLst/>
        </p:spPr>
        <p:txBody>
          <a:bodyPr>
            <a:noAutofit/>
          </a:bodyPr>
          <a:lstStyle>
            <a:lvl1pPr marL="159278" marR="0" indent="-159278" algn="l" defTabSz="909993" rtl="0" eaLnBrk="0" fontAlgn="base" latinLnBrk="0" hangingPunct="0">
              <a:lnSpc>
                <a:spcPct val="100000"/>
              </a:lnSpc>
              <a:spcBef>
                <a:spcPct val="0"/>
              </a:spcBef>
              <a:spcAft>
                <a:spcPts val="526"/>
              </a:spcAft>
              <a:buClr>
                <a:schemeClr val="accent2"/>
              </a:buClr>
              <a:buSzPct val="80000"/>
              <a:buFontTx/>
              <a:buNone/>
              <a:tabLst>
                <a:tab pos="2579010" algn="r"/>
              </a:tabLst>
              <a:defRPr lang="en-US" sz="800" smtClean="0">
                <a:solidFill>
                  <a:srgbClr val="000000"/>
                </a:solidFill>
                <a:latin typeface="+mn-lt"/>
                <a:ea typeface="+mn-ea"/>
                <a:cs typeface="+mn-cs"/>
              </a:defRPr>
            </a:lvl1pPr>
            <a:lvl2pPr marL="155121" indent="-155121" algn="l" defTabSz="909993" rtl="0" eaLnBrk="0" fontAlgn="base" hangingPunct="0">
              <a:spcBef>
                <a:spcPct val="0"/>
              </a:spcBef>
              <a:spcAft>
                <a:spcPts val="526"/>
              </a:spcAft>
              <a:buClr>
                <a:schemeClr val="accent2"/>
              </a:buClr>
              <a:buSzPct val="80000"/>
              <a:buFont typeface="Arial" charset="0"/>
              <a:buChar char="►"/>
              <a:tabLst>
                <a:tab pos="2579010" algn="r"/>
              </a:tabLst>
              <a:defRPr lang="en-US" sz="800" smtClean="0">
                <a:solidFill>
                  <a:srgbClr val="000000"/>
                </a:solidFill>
                <a:latin typeface="+mn-lt"/>
                <a:ea typeface="+mn-ea"/>
                <a:cs typeface="+mn-cs"/>
              </a:defRPr>
            </a:lvl2pPr>
            <a:lvl3pPr marL="313023" indent="-153745" algn="l" defTabSz="909993" rtl="0" eaLnBrk="0" fontAlgn="base" hangingPunct="0">
              <a:spcBef>
                <a:spcPct val="0"/>
              </a:spcBef>
              <a:spcAft>
                <a:spcPts val="526"/>
              </a:spcAft>
              <a:buClr>
                <a:schemeClr val="accent6"/>
              </a:buClr>
              <a:buSzPct val="80000"/>
              <a:buFont typeface="Arial" charset="0"/>
              <a:buChar char="►"/>
              <a:tabLst>
                <a:tab pos="2579010" algn="r"/>
              </a:tabLst>
              <a:defRPr lang="de-CH" sz="800" noProof="0" dirty="0" smtClean="0">
                <a:solidFill>
                  <a:srgbClr val="000000"/>
                </a:solidFill>
                <a:latin typeface="+mn-lt"/>
                <a:ea typeface="+mn-ea"/>
                <a:cs typeface="+mn-cs"/>
              </a:defRPr>
            </a:lvl3pPr>
            <a:lvl4pPr marL="434912" indent="-121890" algn="l" defTabSz="909993" rtl="0" eaLnBrk="0" fontAlgn="base" hangingPunct="0">
              <a:spcBef>
                <a:spcPct val="0"/>
              </a:spcBef>
              <a:spcAft>
                <a:spcPts val="526"/>
              </a:spcAft>
              <a:buClr>
                <a:schemeClr val="tx1"/>
              </a:buClr>
              <a:buSzPct val="80000"/>
              <a:buFont typeface="EYInterstate Light" pitchFamily="2" charset="0"/>
              <a:buChar char="—"/>
              <a:tabLst>
                <a:tab pos="2579010" algn="r"/>
              </a:tabLst>
              <a:defRPr lang="en-US" sz="800" smtClean="0">
                <a:solidFill>
                  <a:srgbClr val="000000"/>
                </a:solidFill>
                <a:latin typeface="+mn-lt"/>
                <a:ea typeface="+mn-ea"/>
                <a:cs typeface="+mn-cs"/>
              </a:defRPr>
            </a:lvl4pPr>
            <a:lvl5pPr marL="783951" indent="-159278" algn="l" defTabSz="909993" rtl="0" eaLnBrk="0" fontAlgn="base" hangingPunct="0">
              <a:spcBef>
                <a:spcPct val="0"/>
              </a:spcBef>
              <a:spcAft>
                <a:spcPts val="526"/>
              </a:spcAft>
              <a:buClr>
                <a:schemeClr val="accent2"/>
              </a:buClr>
              <a:buSzPct val="80000"/>
              <a:buFont typeface="Arial" charset="0"/>
              <a:buChar char="►"/>
              <a:tabLst>
                <a:tab pos="2579010" algn="r"/>
              </a:tabLst>
              <a:defRPr lang="en-US" sz="800" dirty="0" smtClean="0">
                <a:solidFill>
                  <a:srgbClr val="000000"/>
                </a:solidFill>
                <a:latin typeface="+mn-lt"/>
                <a:ea typeface="+mn-ea"/>
                <a:cs typeface="+mn-cs"/>
              </a:defRPr>
            </a:lvl5pPr>
          </a:lstStyle>
          <a:p>
            <a:pPr lvl="0"/>
            <a:r>
              <a:rPr lang="en-US" noProof="0" smtClean="0"/>
              <a:t>Haga clic para modificar el estilo de texto del patrón</a:t>
            </a:r>
          </a:p>
          <a:p>
            <a:pPr lvl="1"/>
            <a:r>
              <a:rPr lang="en-US" noProof="0" smtClean="0"/>
              <a:t>Segundo nivel</a:t>
            </a:r>
          </a:p>
        </p:txBody>
      </p:sp>
      <p:sp>
        <p:nvSpPr>
          <p:cNvPr id="16" name="Text Placeholder 14"/>
          <p:cNvSpPr>
            <a:spLocks noGrp="1"/>
          </p:cNvSpPr>
          <p:nvPr>
            <p:ph type="body" sz="quarter" idx="16"/>
          </p:nvPr>
        </p:nvSpPr>
        <p:spPr>
          <a:xfrm>
            <a:off x="6018536" y="4190720"/>
            <a:ext cx="2620935" cy="2045295"/>
          </a:xfrm>
          <a:noFill/>
          <a:ln w="9525">
            <a:noFill/>
            <a:miter lim="800000"/>
            <a:headEnd/>
            <a:tailEnd/>
          </a:ln>
          <a:effectLst/>
        </p:spPr>
        <p:txBody>
          <a:bodyPr>
            <a:noAutofit/>
          </a:bodyPr>
          <a:lstStyle>
            <a:lvl1pPr marL="159278" marR="0" indent="-159278" algn="l" defTabSz="909993" rtl="0" eaLnBrk="0" fontAlgn="base" latinLnBrk="0" hangingPunct="0">
              <a:lnSpc>
                <a:spcPct val="100000"/>
              </a:lnSpc>
              <a:spcBef>
                <a:spcPct val="0"/>
              </a:spcBef>
              <a:spcAft>
                <a:spcPts val="526"/>
              </a:spcAft>
              <a:buClr>
                <a:schemeClr val="accent2"/>
              </a:buClr>
              <a:buSzPct val="80000"/>
              <a:buFont typeface="Arial" charset="0"/>
              <a:buNone/>
              <a:tabLst>
                <a:tab pos="2579010" algn="r"/>
              </a:tabLst>
              <a:defRPr lang="en-US" sz="800">
                <a:solidFill>
                  <a:srgbClr val="000000"/>
                </a:solidFill>
                <a:latin typeface="+mn-lt"/>
                <a:ea typeface="+mn-ea"/>
                <a:cs typeface="+mn-cs"/>
              </a:defRPr>
            </a:lvl1pPr>
            <a:lvl2pPr marL="155121" indent="-155121" algn="l" defTabSz="909993" rtl="0" eaLnBrk="0" fontAlgn="base" hangingPunct="0">
              <a:spcBef>
                <a:spcPct val="0"/>
              </a:spcBef>
              <a:spcAft>
                <a:spcPts val="526"/>
              </a:spcAft>
              <a:buClr>
                <a:schemeClr val="accent2"/>
              </a:buClr>
              <a:buSzPct val="80000"/>
              <a:buFont typeface="Arial" charset="0"/>
              <a:buChar char="►"/>
              <a:tabLst>
                <a:tab pos="2659345" algn="r"/>
              </a:tabLst>
              <a:defRPr lang="en-US" sz="800" smtClean="0">
                <a:solidFill>
                  <a:srgbClr val="000000"/>
                </a:solidFill>
                <a:latin typeface="+mn-lt"/>
                <a:ea typeface="+mn-ea"/>
                <a:cs typeface="+mn-cs"/>
              </a:defRPr>
            </a:lvl2pPr>
            <a:lvl3pPr marL="313023" indent="-153745" algn="l" defTabSz="909993" rtl="0" eaLnBrk="0" fontAlgn="base" hangingPunct="0">
              <a:spcBef>
                <a:spcPct val="0"/>
              </a:spcBef>
              <a:spcAft>
                <a:spcPts val="526"/>
              </a:spcAft>
              <a:buClr>
                <a:schemeClr val="accent6"/>
              </a:buClr>
              <a:buSzPct val="80000"/>
              <a:buFont typeface="Arial" charset="0"/>
              <a:buChar char="►"/>
              <a:tabLst>
                <a:tab pos="2659345" algn="r"/>
              </a:tabLst>
              <a:defRPr lang="de-CH" sz="800" noProof="0" dirty="0" smtClean="0">
                <a:solidFill>
                  <a:srgbClr val="000000"/>
                </a:solidFill>
                <a:latin typeface="+mn-lt"/>
                <a:ea typeface="+mn-ea"/>
                <a:cs typeface="+mn-cs"/>
              </a:defRPr>
            </a:lvl3pPr>
            <a:lvl4pPr marL="434912" indent="-121890" algn="l" defTabSz="909993" rtl="0" eaLnBrk="0" fontAlgn="base" hangingPunct="0">
              <a:spcBef>
                <a:spcPct val="0"/>
              </a:spcBef>
              <a:spcAft>
                <a:spcPts val="526"/>
              </a:spcAft>
              <a:buClr>
                <a:schemeClr val="tx1"/>
              </a:buClr>
              <a:buSzPct val="80000"/>
              <a:buFont typeface="EYInterstate Light" pitchFamily="2" charset="0"/>
              <a:buChar char="—"/>
              <a:tabLst>
                <a:tab pos="2659345" algn="r"/>
              </a:tabLst>
              <a:defRPr lang="en-US" sz="800" smtClean="0">
                <a:solidFill>
                  <a:srgbClr val="000000"/>
                </a:solidFill>
                <a:latin typeface="+mn-lt"/>
                <a:ea typeface="+mn-ea"/>
                <a:cs typeface="+mn-cs"/>
              </a:defRPr>
            </a:lvl4pPr>
            <a:lvl5pPr marL="783951" indent="-159278" algn="l" defTabSz="909993" rtl="0" eaLnBrk="0" fontAlgn="base" hangingPunct="0">
              <a:spcBef>
                <a:spcPct val="0"/>
              </a:spcBef>
              <a:spcAft>
                <a:spcPts val="526"/>
              </a:spcAft>
              <a:buClr>
                <a:schemeClr val="accent2"/>
              </a:buClr>
              <a:buSzPct val="80000"/>
              <a:buFont typeface="Arial" charset="0"/>
              <a:buChar char="►"/>
              <a:tabLst>
                <a:tab pos="2659345" algn="r"/>
              </a:tabLst>
              <a:defRPr lang="en-US" sz="800" dirty="0" smtClean="0">
                <a:solidFill>
                  <a:srgbClr val="000000"/>
                </a:solidFill>
                <a:latin typeface="+mn-lt"/>
                <a:ea typeface="+mn-ea"/>
                <a:cs typeface="+mn-cs"/>
              </a:defRPr>
            </a:lvl5pPr>
          </a:lstStyle>
          <a:p>
            <a:pPr lvl="0"/>
            <a:r>
              <a:rPr lang="en-US" noProof="0" smtClean="0"/>
              <a:t>Haga clic para modificar el estilo de texto del patrón</a:t>
            </a:r>
          </a:p>
          <a:p>
            <a:pPr lvl="1"/>
            <a:r>
              <a:rPr lang="en-US" noProof="0" smtClean="0"/>
              <a:t>Segundo nivel</a:t>
            </a:r>
          </a:p>
        </p:txBody>
      </p:sp>
      <p:sp>
        <p:nvSpPr>
          <p:cNvPr id="10" name="Text Placeholder 11"/>
          <p:cNvSpPr>
            <a:spLocks noGrp="1"/>
          </p:cNvSpPr>
          <p:nvPr>
            <p:ph type="body" sz="quarter" idx="39"/>
          </p:nvPr>
        </p:nvSpPr>
        <p:spPr>
          <a:xfrm>
            <a:off x="507698" y="4190720"/>
            <a:ext cx="2617226" cy="2045295"/>
          </a:xfrm>
        </p:spPr>
        <p:txBody>
          <a:bodyPr>
            <a:noAutofit/>
          </a:bodyPr>
          <a:lstStyle>
            <a:lvl1pPr>
              <a:defRPr sz="1100">
                <a:solidFill>
                  <a:schemeClr val="bg2"/>
                </a:solidFill>
              </a:defRPr>
            </a:lvl1pPr>
            <a:lvl2pPr>
              <a:defRPr sz="1100">
                <a:solidFill>
                  <a:schemeClr val="tx2"/>
                </a:solidFill>
              </a:defRPr>
            </a:lvl2pPr>
            <a:lvl3pPr marL="0" indent="0">
              <a:spcAft>
                <a:spcPts val="0"/>
              </a:spcAft>
              <a:buNone/>
              <a:defRPr b="1">
                <a:solidFill>
                  <a:schemeClr val="tx2"/>
                </a:solidFill>
              </a:defRPr>
            </a:lvl3pPr>
            <a:lvl4pPr marL="0" indent="0">
              <a:spcAft>
                <a:spcPts val="0"/>
              </a:spcAft>
              <a:buNone/>
              <a:defRPr i="0">
                <a:solidFill>
                  <a:schemeClr val="tx2"/>
                </a:solidFill>
              </a:defRPr>
            </a:lvl4pPr>
            <a:lvl5pPr marL="157898" indent="-157898">
              <a:spcAft>
                <a:spcPts val="0"/>
              </a:spcAft>
              <a:buFont typeface="Arial" pitchFamily="34" charset="0"/>
              <a:buChar char="►"/>
              <a:defRPr>
                <a:solidFill>
                  <a:schemeClr val="tx2"/>
                </a:solidFill>
              </a:defRPr>
            </a:lvl5pPr>
          </a:lstStyle>
          <a:p>
            <a:pPr lvl="0"/>
            <a:r>
              <a:rPr lang="en-US" noProof="0" smtClean="0"/>
              <a:t>Click to edit Master text styles</a:t>
            </a:r>
          </a:p>
        </p:txBody>
      </p:sp>
      <p:sp>
        <p:nvSpPr>
          <p:cNvPr id="12" name="Picture Placeholder 13"/>
          <p:cNvSpPr>
            <a:spLocks noGrp="1"/>
          </p:cNvSpPr>
          <p:nvPr>
            <p:ph type="pic" sz="quarter" idx="40"/>
          </p:nvPr>
        </p:nvSpPr>
        <p:spPr bwMode="auto">
          <a:xfrm>
            <a:off x="3278329" y="260614"/>
            <a:ext cx="5361147" cy="3281242"/>
          </a:xfrm>
          <a:custGeom>
            <a:avLst/>
            <a:gdLst>
              <a:gd name="connsiteX0" fmla="*/ 0 w 4965768"/>
              <a:gd name="connsiteY0" fmla="*/ 0 h 4016430"/>
              <a:gd name="connsiteX1" fmla="*/ 4965768 w 4965768"/>
              <a:gd name="connsiteY1" fmla="*/ 0 h 4016430"/>
              <a:gd name="connsiteX2" fmla="*/ 4965768 w 4965768"/>
              <a:gd name="connsiteY2" fmla="*/ 4016430 h 4016430"/>
              <a:gd name="connsiteX3" fmla="*/ 0 w 4965768"/>
              <a:gd name="connsiteY3" fmla="*/ 4016430 h 4016430"/>
              <a:gd name="connsiteX4" fmla="*/ 0 w 4965768"/>
              <a:gd name="connsiteY4" fmla="*/ 0 h 4016430"/>
              <a:gd name="connsiteX0" fmla="*/ 0 w 7266011"/>
              <a:gd name="connsiteY0" fmla="*/ 0 h 5172074"/>
              <a:gd name="connsiteX1" fmla="*/ 4965768 w 7266011"/>
              <a:gd name="connsiteY1" fmla="*/ 0 h 5172074"/>
              <a:gd name="connsiteX2" fmla="*/ 4965768 w 7266011"/>
              <a:gd name="connsiteY2" fmla="*/ 4016430 h 5172074"/>
              <a:gd name="connsiteX3" fmla="*/ 7266011 w 7266011"/>
              <a:gd name="connsiteY3" fmla="*/ 5172074 h 5172074"/>
              <a:gd name="connsiteX4" fmla="*/ 0 w 7266011"/>
              <a:gd name="connsiteY4" fmla="*/ 4016430 h 5172074"/>
              <a:gd name="connsiteX5" fmla="*/ 0 w 7266011"/>
              <a:gd name="connsiteY5" fmla="*/ 0 h 5172074"/>
              <a:gd name="connsiteX0" fmla="*/ 0 w 7266011"/>
              <a:gd name="connsiteY0" fmla="*/ 0 h 5172074"/>
              <a:gd name="connsiteX1" fmla="*/ 4965768 w 7266011"/>
              <a:gd name="connsiteY1" fmla="*/ 0 h 5172074"/>
              <a:gd name="connsiteX2" fmla="*/ 4965768 w 7266011"/>
              <a:gd name="connsiteY2" fmla="*/ 4016430 h 5172074"/>
              <a:gd name="connsiteX3" fmla="*/ 7266011 w 7266011"/>
              <a:gd name="connsiteY3" fmla="*/ 5172074 h 5172074"/>
              <a:gd name="connsiteX4" fmla="*/ 0 w 7266011"/>
              <a:gd name="connsiteY4" fmla="*/ 5168125 h 5172074"/>
              <a:gd name="connsiteX5" fmla="*/ 0 w 7266011"/>
              <a:gd name="connsiteY5" fmla="*/ 0 h 5172074"/>
              <a:gd name="connsiteX0" fmla="*/ 0 w 8253449"/>
              <a:gd name="connsiteY0" fmla="*/ 72 h 5172146"/>
              <a:gd name="connsiteX1" fmla="*/ 4965768 w 8253449"/>
              <a:gd name="connsiteY1" fmla="*/ 72 h 5172146"/>
              <a:gd name="connsiteX2" fmla="*/ 4965768 w 8253449"/>
              <a:gd name="connsiteY2" fmla="*/ 4016502 h 5172146"/>
              <a:gd name="connsiteX3" fmla="*/ 8253449 w 8253449"/>
              <a:gd name="connsiteY3" fmla="*/ 0 h 5172146"/>
              <a:gd name="connsiteX4" fmla="*/ 7266011 w 8253449"/>
              <a:gd name="connsiteY4" fmla="*/ 5172146 h 5172146"/>
              <a:gd name="connsiteX5" fmla="*/ 0 w 8253449"/>
              <a:gd name="connsiteY5" fmla="*/ 5168197 h 5172146"/>
              <a:gd name="connsiteX6" fmla="*/ 0 w 8253449"/>
              <a:gd name="connsiteY6" fmla="*/ 72 h 5172146"/>
              <a:gd name="connsiteX0" fmla="*/ 0 w 8253449"/>
              <a:gd name="connsiteY0" fmla="*/ 72 h 5172146"/>
              <a:gd name="connsiteX1" fmla="*/ 4965768 w 8253449"/>
              <a:gd name="connsiteY1" fmla="*/ 72 h 5172146"/>
              <a:gd name="connsiteX2" fmla="*/ 8253449 w 8253449"/>
              <a:gd name="connsiteY2" fmla="*/ 0 h 5172146"/>
              <a:gd name="connsiteX3" fmla="*/ 7266011 w 8253449"/>
              <a:gd name="connsiteY3" fmla="*/ 5172146 h 5172146"/>
              <a:gd name="connsiteX4" fmla="*/ 0 w 8253449"/>
              <a:gd name="connsiteY4" fmla="*/ 5168197 h 5172146"/>
              <a:gd name="connsiteX5" fmla="*/ 0 w 8253449"/>
              <a:gd name="connsiteY5" fmla="*/ 72 h 5172146"/>
              <a:gd name="connsiteX0" fmla="*/ 0 w 8253449"/>
              <a:gd name="connsiteY0" fmla="*/ 72 h 5172146"/>
              <a:gd name="connsiteX1" fmla="*/ 8253449 w 8253449"/>
              <a:gd name="connsiteY1" fmla="*/ 0 h 5172146"/>
              <a:gd name="connsiteX2" fmla="*/ 7266011 w 8253449"/>
              <a:gd name="connsiteY2" fmla="*/ 5172146 h 5172146"/>
              <a:gd name="connsiteX3" fmla="*/ 0 w 8253449"/>
              <a:gd name="connsiteY3" fmla="*/ 5168197 h 5172146"/>
              <a:gd name="connsiteX4" fmla="*/ 0 w 8253449"/>
              <a:gd name="connsiteY4" fmla="*/ 72 h 5172146"/>
              <a:gd name="connsiteX0" fmla="*/ 0 w 8253449"/>
              <a:gd name="connsiteY0" fmla="*/ 72 h 5168197"/>
              <a:gd name="connsiteX1" fmla="*/ 8253449 w 8253449"/>
              <a:gd name="connsiteY1" fmla="*/ 0 h 5168197"/>
              <a:gd name="connsiteX2" fmla="*/ 8250901 w 8253449"/>
              <a:gd name="connsiteY2" fmla="*/ 5150911 h 5168197"/>
              <a:gd name="connsiteX3" fmla="*/ 0 w 8253449"/>
              <a:gd name="connsiteY3" fmla="*/ 5168197 h 5168197"/>
              <a:gd name="connsiteX4" fmla="*/ 0 w 8253449"/>
              <a:gd name="connsiteY4" fmla="*/ 72 h 5168197"/>
              <a:gd name="connsiteX0" fmla="*/ 3324990 w 11578439"/>
              <a:gd name="connsiteY0" fmla="*/ 72 h 5150912"/>
              <a:gd name="connsiteX1" fmla="*/ 11578439 w 11578439"/>
              <a:gd name="connsiteY1" fmla="*/ 0 h 5150912"/>
              <a:gd name="connsiteX2" fmla="*/ 11575891 w 11578439"/>
              <a:gd name="connsiteY2" fmla="*/ 5150911 h 5150912"/>
              <a:gd name="connsiteX3" fmla="*/ 0 w 11578439"/>
              <a:gd name="connsiteY3" fmla="*/ 5150912 h 5150912"/>
              <a:gd name="connsiteX4" fmla="*/ 3324990 w 11578439"/>
              <a:gd name="connsiteY4" fmla="*/ 72 h 5150912"/>
              <a:gd name="connsiteX0" fmla="*/ 985182 w 11578439"/>
              <a:gd name="connsiteY0" fmla="*/ 0 h 5172207"/>
              <a:gd name="connsiteX1" fmla="*/ 11578439 w 11578439"/>
              <a:gd name="connsiteY1" fmla="*/ 21295 h 5172207"/>
              <a:gd name="connsiteX2" fmla="*/ 11575891 w 11578439"/>
              <a:gd name="connsiteY2" fmla="*/ 5172206 h 5172207"/>
              <a:gd name="connsiteX3" fmla="*/ 0 w 11578439"/>
              <a:gd name="connsiteY3" fmla="*/ 5172207 h 5172207"/>
              <a:gd name="connsiteX4" fmla="*/ 985182 w 11578439"/>
              <a:gd name="connsiteY4" fmla="*/ 0 h 5172207"/>
              <a:gd name="connsiteX0" fmla="*/ 1046756 w 11578439"/>
              <a:gd name="connsiteY0" fmla="*/ 0 h 5172207"/>
              <a:gd name="connsiteX1" fmla="*/ 11578439 w 11578439"/>
              <a:gd name="connsiteY1" fmla="*/ 21295 h 5172207"/>
              <a:gd name="connsiteX2" fmla="*/ 11575891 w 11578439"/>
              <a:gd name="connsiteY2" fmla="*/ 5172206 h 5172207"/>
              <a:gd name="connsiteX3" fmla="*/ 0 w 11578439"/>
              <a:gd name="connsiteY3" fmla="*/ 5172207 h 5172207"/>
              <a:gd name="connsiteX4" fmla="*/ 1046756 w 11578439"/>
              <a:gd name="connsiteY4" fmla="*/ 0 h 5172207"/>
              <a:gd name="connsiteX0" fmla="*/ 1011989 w 11578439"/>
              <a:gd name="connsiteY0" fmla="*/ 1520 h 5150912"/>
              <a:gd name="connsiteX1" fmla="*/ 11578439 w 11578439"/>
              <a:gd name="connsiteY1" fmla="*/ 0 h 5150912"/>
              <a:gd name="connsiteX2" fmla="*/ 11575891 w 11578439"/>
              <a:gd name="connsiteY2" fmla="*/ 5150911 h 5150912"/>
              <a:gd name="connsiteX3" fmla="*/ 0 w 11578439"/>
              <a:gd name="connsiteY3" fmla="*/ 5150912 h 5150912"/>
              <a:gd name="connsiteX4" fmla="*/ 1011989 w 11578439"/>
              <a:gd name="connsiteY4" fmla="*/ 1520 h 5150912"/>
              <a:gd name="connsiteX0" fmla="*/ 1222738 w 11578439"/>
              <a:gd name="connsiteY0" fmla="*/ 1 h 5150912"/>
              <a:gd name="connsiteX1" fmla="*/ 11578439 w 11578439"/>
              <a:gd name="connsiteY1" fmla="*/ 0 h 5150912"/>
              <a:gd name="connsiteX2" fmla="*/ 11575891 w 11578439"/>
              <a:gd name="connsiteY2" fmla="*/ 5150911 h 5150912"/>
              <a:gd name="connsiteX3" fmla="*/ 0 w 11578439"/>
              <a:gd name="connsiteY3" fmla="*/ 5150912 h 5150912"/>
              <a:gd name="connsiteX4" fmla="*/ 1222738 w 11578439"/>
              <a:gd name="connsiteY4" fmla="*/ 1 h 5150912"/>
              <a:gd name="connsiteX0" fmla="*/ 1503380 w 11578439"/>
              <a:gd name="connsiteY0" fmla="*/ 1 h 5150912"/>
              <a:gd name="connsiteX1" fmla="*/ 11578439 w 11578439"/>
              <a:gd name="connsiteY1" fmla="*/ 0 h 5150912"/>
              <a:gd name="connsiteX2" fmla="*/ 11575891 w 11578439"/>
              <a:gd name="connsiteY2" fmla="*/ 5150911 h 5150912"/>
              <a:gd name="connsiteX3" fmla="*/ 0 w 11578439"/>
              <a:gd name="connsiteY3" fmla="*/ 5150912 h 5150912"/>
              <a:gd name="connsiteX4" fmla="*/ 1503380 w 11578439"/>
              <a:gd name="connsiteY4" fmla="*/ 1 h 5150912"/>
              <a:gd name="connsiteX0" fmla="*/ 0 w 10075059"/>
              <a:gd name="connsiteY0" fmla="*/ 1 h 5150912"/>
              <a:gd name="connsiteX1" fmla="*/ 10075059 w 10075059"/>
              <a:gd name="connsiteY1" fmla="*/ 0 h 5150912"/>
              <a:gd name="connsiteX2" fmla="*/ 10072511 w 10075059"/>
              <a:gd name="connsiteY2" fmla="*/ 5150911 h 5150912"/>
              <a:gd name="connsiteX3" fmla="*/ 0 w 10075059"/>
              <a:gd name="connsiteY3" fmla="*/ 5150912 h 5150912"/>
              <a:gd name="connsiteX4" fmla="*/ 0 w 10075059"/>
              <a:gd name="connsiteY4" fmla="*/ 1 h 5150912"/>
              <a:gd name="connsiteX0" fmla="*/ 0 w 10075908"/>
              <a:gd name="connsiteY0" fmla="*/ 1 h 5150912"/>
              <a:gd name="connsiteX1" fmla="*/ 10075059 w 10075908"/>
              <a:gd name="connsiteY1" fmla="*/ 0 h 5150912"/>
              <a:gd name="connsiteX2" fmla="*/ 10075059 w 10075908"/>
              <a:gd name="connsiteY2" fmla="*/ 3751998 h 5150912"/>
              <a:gd name="connsiteX3" fmla="*/ 0 w 10075908"/>
              <a:gd name="connsiteY3" fmla="*/ 5150912 h 5150912"/>
              <a:gd name="connsiteX4" fmla="*/ 0 w 10075908"/>
              <a:gd name="connsiteY4" fmla="*/ 1 h 5150912"/>
              <a:gd name="connsiteX0" fmla="*/ 0 w 10075908"/>
              <a:gd name="connsiteY0" fmla="*/ 379010 h 5150912"/>
              <a:gd name="connsiteX1" fmla="*/ 10075059 w 10075908"/>
              <a:gd name="connsiteY1" fmla="*/ 0 h 5150912"/>
              <a:gd name="connsiteX2" fmla="*/ 10075059 w 10075908"/>
              <a:gd name="connsiteY2" fmla="*/ 3751998 h 5150912"/>
              <a:gd name="connsiteX3" fmla="*/ 0 w 10075908"/>
              <a:gd name="connsiteY3" fmla="*/ 5150912 h 5150912"/>
              <a:gd name="connsiteX4" fmla="*/ 0 w 10075908"/>
              <a:gd name="connsiteY4" fmla="*/ 379010 h 5150912"/>
              <a:gd name="connsiteX0" fmla="*/ 0 w 10075908"/>
              <a:gd name="connsiteY0" fmla="*/ 0 h 4771902"/>
              <a:gd name="connsiteX1" fmla="*/ 10075908 w 10075908"/>
              <a:gd name="connsiteY1" fmla="*/ 0 h 4771902"/>
              <a:gd name="connsiteX2" fmla="*/ 10075059 w 10075908"/>
              <a:gd name="connsiteY2" fmla="*/ 3372988 h 4771902"/>
              <a:gd name="connsiteX3" fmla="*/ 0 w 10075908"/>
              <a:gd name="connsiteY3" fmla="*/ 4771902 h 4771902"/>
              <a:gd name="connsiteX4" fmla="*/ 0 w 10075908"/>
              <a:gd name="connsiteY4" fmla="*/ 0 h 4771902"/>
              <a:gd name="connsiteX0" fmla="*/ 0 w 10075908"/>
              <a:gd name="connsiteY0" fmla="*/ 0 h 4771902"/>
              <a:gd name="connsiteX1" fmla="*/ 10075908 w 10075908"/>
              <a:gd name="connsiteY1" fmla="*/ 0 h 4771902"/>
              <a:gd name="connsiteX2" fmla="*/ 10074039 w 10075908"/>
              <a:gd name="connsiteY2" fmla="*/ 3347754 h 4771902"/>
              <a:gd name="connsiteX3" fmla="*/ 0 w 10075908"/>
              <a:gd name="connsiteY3" fmla="*/ 4771902 h 4771902"/>
              <a:gd name="connsiteX4" fmla="*/ 0 w 10075908"/>
              <a:gd name="connsiteY4" fmla="*/ 0 h 4771902"/>
              <a:gd name="connsiteX0" fmla="*/ 0 w 10075908"/>
              <a:gd name="connsiteY0" fmla="*/ 0 h 4771902"/>
              <a:gd name="connsiteX1" fmla="*/ 10075908 w 10075908"/>
              <a:gd name="connsiteY1" fmla="*/ 0 h 4771902"/>
              <a:gd name="connsiteX2" fmla="*/ 10067067 w 10075908"/>
              <a:gd name="connsiteY2" fmla="*/ 3309119 h 4771902"/>
              <a:gd name="connsiteX3" fmla="*/ 0 w 10075908"/>
              <a:gd name="connsiteY3" fmla="*/ 4771902 h 4771902"/>
              <a:gd name="connsiteX4" fmla="*/ 0 w 10075908"/>
              <a:gd name="connsiteY4" fmla="*/ 0 h 4771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5908" h="4771902">
                <a:moveTo>
                  <a:pt x="0" y="0"/>
                </a:moveTo>
                <a:lnTo>
                  <a:pt x="10075908" y="0"/>
                </a:lnTo>
                <a:cubicBezTo>
                  <a:pt x="10075059" y="1716970"/>
                  <a:pt x="10067916" y="1592149"/>
                  <a:pt x="10067067" y="3309119"/>
                </a:cubicBezTo>
                <a:lnTo>
                  <a:pt x="0" y="4771902"/>
                </a:lnTo>
                <a:lnTo>
                  <a:pt x="0" y="0"/>
                </a:lnTo>
                <a:close/>
              </a:path>
            </a:pathLst>
          </a:custGeom>
          <a:noFill/>
          <a:ln w="9525">
            <a:noFill/>
            <a:miter lim="800000"/>
            <a:headEnd/>
            <a:tailEnd/>
          </a:ln>
          <a:effectLst/>
        </p:spPr>
        <p:txBody>
          <a:bodyPr anchor="ctr" anchorCtr="1">
            <a:noAutofit/>
          </a:bodyPr>
          <a:lstStyle>
            <a:lvl1pPr marL="0" indent="0" algn="l" defTabSz="909993" rtl="0" eaLnBrk="0" fontAlgn="base" hangingPunct="0">
              <a:lnSpc>
                <a:spcPct val="150000"/>
              </a:lnSpc>
              <a:spcBef>
                <a:spcPct val="0"/>
              </a:spcBef>
              <a:spcAft>
                <a:spcPts val="526"/>
              </a:spcAft>
              <a:buClr>
                <a:schemeClr val="accent2"/>
              </a:buClr>
              <a:buSzTx/>
              <a:buFont typeface="Arial" charset="0"/>
              <a:buNone/>
              <a:defRPr lang="en-US" sz="1100" noProof="0" dirty="0" smtClean="0">
                <a:solidFill>
                  <a:schemeClr val="accent1"/>
                </a:solidFill>
                <a:latin typeface="+mn-lt"/>
                <a:ea typeface="+mn-ea"/>
                <a:cs typeface="+mn-cs"/>
              </a:defRPr>
            </a:lvl1pPr>
          </a:lstStyle>
          <a:p>
            <a:pPr lvl="0"/>
            <a:r>
              <a:rPr lang="en-US" noProof="0" dirty="0" smtClean="0"/>
              <a:t>Haga clic en el icono para agregar una imagen</a:t>
            </a:r>
          </a:p>
        </p:txBody>
      </p:sp>
      <p:sp>
        <p:nvSpPr>
          <p:cNvPr id="11" name="Slide Number Placeholder 6"/>
          <p:cNvSpPr>
            <a:spLocks noGrp="1"/>
          </p:cNvSpPr>
          <p:nvPr>
            <p:ph type="sldNum" sz="quarter" idx="41"/>
          </p:nvPr>
        </p:nvSpPr>
        <p:spPr>
          <a:xfrm>
            <a:off x="8429625" y="6457950"/>
            <a:ext cx="209550" cy="92075"/>
          </a:xfrm>
        </p:spPr>
        <p:txBody>
          <a:bodyPr/>
          <a:lstStyle>
            <a:lvl1pPr>
              <a:lnSpc>
                <a:spcPct val="100000"/>
              </a:lnSpc>
              <a:defRPr/>
            </a:lvl1pPr>
          </a:lstStyle>
          <a:p>
            <a:fld id="{C8C1BC0A-0002-4FDB-BFC8-25B32384EF8E}" type="slidenum">
              <a:rPr lang="en-US"/>
              <a:pPr/>
              <a:t>‹Nº›</a:t>
            </a:fld>
            <a:endParaRPr lang="en-US"/>
          </a:p>
        </p:txBody>
      </p:sp>
    </p:spTree>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 Title and content ">
    <p:spTree>
      <p:nvGrpSpPr>
        <p:cNvPr id="1" name=""/>
        <p:cNvGrpSpPr/>
        <p:nvPr/>
      </p:nvGrpSpPr>
      <p:grpSpPr>
        <a:xfrm>
          <a:off x="0" y="0"/>
          <a:ext cx="0" cy="0"/>
          <a:chOff x="0" y="0"/>
          <a:chExt cx="0" cy="0"/>
        </a:xfrm>
      </p:grpSpPr>
      <p:graphicFrame>
        <p:nvGraphicFramePr>
          <p:cNvPr id="8"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62209" name="think-cell Slide" r:id="rId4" imgW="360" imgH="360" progId="">
              <p:embed/>
            </p:oleObj>
          </a:graphicData>
        </a:graphic>
      </p:graphicFrame>
      <p:sp>
        <p:nvSpPr>
          <p:cNvPr id="10"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8289"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12"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8289"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13" name="Titel 1"/>
          <p:cNvSpPr txBox="1">
            <a:spLocks/>
          </p:cNvSpPr>
          <p:nvPr userDrawn="1"/>
        </p:nvSpPr>
        <p:spPr>
          <a:xfrm>
            <a:off x="508000" y="1143000"/>
            <a:ext cx="8170863" cy="288925"/>
          </a:xfrm>
          <a:prstGeom prst="rect">
            <a:avLst/>
          </a:prstGeom>
        </p:spPr>
        <p:txBody>
          <a:bodyPr lIns="0" tIns="0" rIns="0" bIns="0">
            <a:spAutoFit/>
          </a:bodyPr>
          <a:lstStyle>
            <a:lvl1pPr marL="0" marR="0" indent="0" algn="l" defTabSz="1042504" rtl="0" eaLnBrk="1" fontAlgn="auto" latinLnBrk="0" hangingPunct="1">
              <a:lnSpc>
                <a:spcPct val="85000"/>
              </a:lnSpc>
              <a:spcBef>
                <a:spcPct val="0"/>
              </a:spcBef>
              <a:spcAft>
                <a:spcPts val="0"/>
              </a:spcAft>
              <a:buClrTx/>
              <a:buSzTx/>
              <a:buFontTx/>
              <a:buNone/>
              <a:tabLst/>
              <a:defRPr lang="en-GB" sz="2200" b="0" kern="1200" noProof="0">
                <a:solidFill>
                  <a:schemeClr val="bg2"/>
                </a:solidFill>
                <a:latin typeface="+mj-lt"/>
                <a:ea typeface="+mj-ea"/>
                <a:cs typeface="+mj-cs"/>
              </a:defRPr>
            </a:lvl1pPr>
          </a:lstStyle>
          <a:p>
            <a:pPr>
              <a:defRPr/>
            </a:pPr>
            <a:r>
              <a:rPr lang="en-US" dirty="0" smtClean="0">
                <a:solidFill>
                  <a:srgbClr val="808080"/>
                </a:solidFill>
              </a:rPr>
              <a:t>Click to edit Master title style</a:t>
            </a:r>
            <a:endParaRPr lang="en-US" dirty="0">
              <a:solidFill>
                <a:srgbClr val="808080"/>
              </a:solidFill>
            </a:endParaRPr>
          </a:p>
        </p:txBody>
      </p:sp>
      <p:sp>
        <p:nvSpPr>
          <p:cNvPr id="6" name="Text Placeholder 5"/>
          <p:cNvSpPr>
            <a:spLocks noGrp="1"/>
          </p:cNvSpPr>
          <p:nvPr>
            <p:ph type="body" sz="quarter" idx="12"/>
          </p:nvPr>
        </p:nvSpPr>
        <p:spPr>
          <a:xfrm>
            <a:off x="3278346" y="2285040"/>
            <a:ext cx="2587361" cy="872034"/>
          </a:xfrm>
        </p:spPr>
        <p:txBody>
          <a:bodyPr/>
          <a:lstStyle>
            <a:lvl4pPr>
              <a:buClr>
                <a:schemeClr val="accent4"/>
              </a:buClr>
              <a:defRPr/>
            </a:lvl4pPr>
            <a:lvl5pPr>
              <a:buClr>
                <a:schemeClr val="accent4"/>
              </a:buCl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Text Placeholder 30"/>
          <p:cNvSpPr>
            <a:spLocks noGrp="1"/>
          </p:cNvSpPr>
          <p:nvPr>
            <p:ph type="body" sz="quarter" idx="35"/>
          </p:nvPr>
        </p:nvSpPr>
        <p:spPr>
          <a:xfrm>
            <a:off x="3278346" y="258327"/>
            <a:ext cx="2587361" cy="92333"/>
          </a:xfrm>
        </p:spPr>
        <p:txBody>
          <a:bodyPr/>
          <a:lstStyle>
            <a:lvl1pPr>
              <a:defRPr lang="de-CH" sz="600" b="1" noProof="0" dirty="0" smtClean="0">
                <a:solidFill>
                  <a:schemeClr val="bg2"/>
                </a:solidFill>
                <a:latin typeface="+mj-lt"/>
                <a:ea typeface="+mn-ea"/>
                <a:cs typeface="+mn-cs"/>
              </a:defRPr>
            </a:lvl1pPr>
          </a:lstStyle>
          <a:p>
            <a:pPr lvl="0"/>
            <a:r>
              <a:rPr lang="en-US" noProof="0" smtClean="0"/>
              <a:t>Haga clic para modificar el estilo de texto del patrón</a:t>
            </a:r>
          </a:p>
        </p:txBody>
      </p:sp>
      <p:sp>
        <p:nvSpPr>
          <p:cNvPr id="9" name="Text Placeholder 8"/>
          <p:cNvSpPr>
            <a:spLocks noGrp="1"/>
          </p:cNvSpPr>
          <p:nvPr>
            <p:ph type="body" sz="quarter" idx="36"/>
          </p:nvPr>
        </p:nvSpPr>
        <p:spPr>
          <a:xfrm>
            <a:off x="6019076" y="2285040"/>
            <a:ext cx="2617226" cy="872034"/>
          </a:xfrm>
        </p:spPr>
        <p:txBody>
          <a:bodyPr/>
          <a:lstStyle>
            <a:lvl4pPr>
              <a:buClr>
                <a:schemeClr val="accent4"/>
              </a:buClr>
              <a:defRPr/>
            </a:lvl4pPr>
            <a:lvl5pPr>
              <a:buClr>
                <a:schemeClr val="accent4"/>
              </a:buCl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1" name="Text Placeholder 11"/>
          <p:cNvSpPr>
            <a:spLocks noGrp="1"/>
          </p:cNvSpPr>
          <p:nvPr>
            <p:ph type="body" sz="quarter" idx="39"/>
          </p:nvPr>
        </p:nvSpPr>
        <p:spPr>
          <a:xfrm>
            <a:off x="507698" y="2285069"/>
            <a:ext cx="2617226" cy="169277"/>
          </a:xfrm>
        </p:spPr>
        <p:txBody>
          <a:bodyPr/>
          <a:lstStyle>
            <a:lvl1pPr>
              <a:defRPr sz="1100" baseline="0">
                <a:solidFill>
                  <a:schemeClr val="bg2"/>
                </a:solidFill>
              </a:defRPr>
            </a:lvl1pPr>
            <a:lvl2pPr>
              <a:defRPr sz="1100">
                <a:solidFill>
                  <a:schemeClr val="tx2"/>
                </a:solidFill>
              </a:defRPr>
            </a:lvl2pPr>
            <a:lvl3pPr marL="0" indent="0">
              <a:spcAft>
                <a:spcPts val="0"/>
              </a:spcAft>
              <a:buNone/>
              <a:defRPr b="1">
                <a:solidFill>
                  <a:schemeClr val="tx2"/>
                </a:solidFill>
              </a:defRPr>
            </a:lvl3pPr>
            <a:lvl4pPr marL="0" indent="0">
              <a:spcAft>
                <a:spcPts val="0"/>
              </a:spcAft>
              <a:buNone/>
              <a:defRPr i="0">
                <a:solidFill>
                  <a:schemeClr val="tx2"/>
                </a:solidFill>
              </a:defRPr>
            </a:lvl4pPr>
            <a:lvl5pPr marL="157898" indent="-157898">
              <a:spcAft>
                <a:spcPts val="0"/>
              </a:spcAft>
              <a:buFont typeface="Arial" pitchFamily="34" charset="0"/>
              <a:buChar char="►"/>
              <a:defRPr>
                <a:solidFill>
                  <a:schemeClr val="tx2"/>
                </a:solidFill>
              </a:defRPr>
            </a:lvl5pPr>
          </a:lstStyle>
          <a:p>
            <a:pPr lvl="0"/>
            <a:r>
              <a:rPr lang="en-US" noProof="0" smtClean="0"/>
              <a:t>Click to edit Master text styles</a:t>
            </a:r>
          </a:p>
        </p:txBody>
      </p:sp>
      <p:sp>
        <p:nvSpPr>
          <p:cNvPr id="14" name="Slide Number Placeholder 3"/>
          <p:cNvSpPr>
            <a:spLocks noGrp="1"/>
          </p:cNvSpPr>
          <p:nvPr>
            <p:ph type="sldNum" sz="quarter" idx="40"/>
          </p:nvPr>
        </p:nvSpPr>
        <p:spPr>
          <a:xfrm>
            <a:off x="8429625" y="6457950"/>
            <a:ext cx="209550" cy="92075"/>
          </a:xfrm>
        </p:spPr>
        <p:txBody>
          <a:bodyPr/>
          <a:lstStyle>
            <a:lvl1pPr>
              <a:lnSpc>
                <a:spcPct val="100000"/>
              </a:lnSpc>
              <a:defRPr>
                <a:solidFill>
                  <a:srgbClr val="898989"/>
                </a:solidFill>
              </a:defRPr>
            </a:lvl1pPr>
          </a:lstStyle>
          <a:p>
            <a:fld id="{75048E3D-BA26-4767-B080-D3094BC9DF84}" type="slidenum">
              <a:rPr lang="en-US"/>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3"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lIns="90944" tIns="45472" rIns="90944" bIns="45472"/>
          <a:lstStyle/>
          <a:p>
            <a:pPr defTabSz="909409" fontAlgn="auto">
              <a:spcBef>
                <a:spcPts val="0"/>
              </a:spcBef>
              <a:spcAft>
                <a:spcPts val="0"/>
              </a:spcAft>
              <a:defRPr/>
            </a:pPr>
            <a:endParaRPr lang="en-GB">
              <a:latin typeface="+mn-lt"/>
            </a:endParaRPr>
          </a:p>
        </p:txBody>
      </p:sp>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a:lstStyle>
            <a:lvl1pPr algn="l">
              <a:defRPr>
                <a:solidFill>
                  <a:schemeClr val="bg1"/>
                </a:solidFill>
              </a:defRPr>
            </a:lvl1pPr>
          </a:lstStyle>
          <a:p>
            <a:pPr lvl="0"/>
            <a:r>
              <a:rPr lang="en-US" smtClean="0"/>
              <a:t>Click to edit Master title style</a:t>
            </a:r>
            <a:endParaRPr lang="en-US" dirty="0"/>
          </a:p>
        </p:txBody>
      </p:sp>
      <p:sp>
        <p:nvSpPr>
          <p:cNvPr id="5" name="Footer Placeholder 11"/>
          <p:cNvSpPr>
            <a:spLocks noGrp="1"/>
          </p:cNvSpPr>
          <p:nvPr>
            <p:ph type="ftr" sz="quarter" idx="10"/>
          </p:nvPr>
        </p:nvSpPr>
        <p:spPr/>
        <p:txBody>
          <a:bodyPr/>
          <a:lstStyle>
            <a:lvl1pPr>
              <a:defRPr/>
            </a:lvl1pPr>
          </a:lstStyle>
          <a:p>
            <a:pPr>
              <a:defRPr/>
            </a:pPr>
            <a:endParaRPr lang="en-US"/>
          </a:p>
        </p:txBody>
      </p:sp>
      <p:sp>
        <p:nvSpPr>
          <p:cNvPr id="6" name="Date Placeholder 12"/>
          <p:cNvSpPr>
            <a:spLocks noGrp="1"/>
          </p:cNvSpPr>
          <p:nvPr>
            <p:ph type="dt" sz="half" idx="11"/>
          </p:nvPr>
        </p:nvSpPr>
        <p:spPr/>
        <p:txBody>
          <a:bodyPr/>
          <a:lstStyle>
            <a:lvl1pPr algn="l">
              <a:defRPr sz="1100" dirty="0">
                <a:solidFill>
                  <a:schemeClr val="bg1"/>
                </a:solidFill>
              </a:defRPr>
            </a:lvl1pPr>
          </a:lstStyle>
          <a:p>
            <a:pPr>
              <a:defRPr/>
            </a:pPr>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2 Title and content">
    <p:spTree>
      <p:nvGrpSpPr>
        <p:cNvPr id="1" name=""/>
        <p:cNvGrpSpPr/>
        <p:nvPr/>
      </p:nvGrpSpPr>
      <p:grpSpPr>
        <a:xfrm>
          <a:off x="0" y="0"/>
          <a:ext cx="0" cy="0"/>
          <a:chOff x="0" y="0"/>
          <a:chExt cx="0" cy="0"/>
        </a:xfrm>
      </p:grpSpPr>
      <p:graphicFrame>
        <p:nvGraphicFramePr>
          <p:cNvPr id="8"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63233" name="think-cell Slide" r:id="rId4" imgW="360" imgH="360" progId="">
              <p:embed/>
            </p:oleObj>
          </a:graphicData>
        </a:graphic>
      </p:graphicFrame>
      <p:sp>
        <p:nvSpPr>
          <p:cNvPr id="10"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8289"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11"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8289"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7" name="Text Placeholder 30"/>
          <p:cNvSpPr>
            <a:spLocks noGrp="1"/>
          </p:cNvSpPr>
          <p:nvPr>
            <p:ph type="body" sz="quarter" idx="35"/>
          </p:nvPr>
        </p:nvSpPr>
        <p:spPr>
          <a:xfrm>
            <a:off x="3278346" y="258327"/>
            <a:ext cx="2587361" cy="92333"/>
          </a:xfrm>
        </p:spPr>
        <p:txBody>
          <a:bodyPr/>
          <a:lstStyle>
            <a:lvl1pPr>
              <a:defRPr lang="de-CH" sz="600" b="1" noProof="0" dirty="0" smtClean="0">
                <a:solidFill>
                  <a:schemeClr val="bg2"/>
                </a:solidFill>
                <a:latin typeface="+mj-lt"/>
                <a:ea typeface="+mn-ea"/>
                <a:cs typeface="+mn-cs"/>
              </a:defRPr>
            </a:lvl1pPr>
          </a:lstStyle>
          <a:p>
            <a:pPr lvl="0"/>
            <a:r>
              <a:rPr lang="en-US" noProof="0" smtClean="0"/>
              <a:t>Haga clic para modificar el estilo de texto del patrón</a:t>
            </a:r>
          </a:p>
        </p:txBody>
      </p:sp>
      <p:sp>
        <p:nvSpPr>
          <p:cNvPr id="13" name="Text Placeholder 12"/>
          <p:cNvSpPr>
            <a:spLocks noGrp="1"/>
          </p:cNvSpPr>
          <p:nvPr>
            <p:ph type="body" sz="quarter" idx="38"/>
          </p:nvPr>
        </p:nvSpPr>
        <p:spPr>
          <a:xfrm>
            <a:off x="3278346" y="2289359"/>
            <a:ext cx="2587361" cy="8720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14" name="Text Placeholder 12"/>
          <p:cNvSpPr>
            <a:spLocks noGrp="1"/>
          </p:cNvSpPr>
          <p:nvPr>
            <p:ph type="body" sz="quarter" idx="39"/>
          </p:nvPr>
        </p:nvSpPr>
        <p:spPr>
          <a:xfrm>
            <a:off x="491041" y="2289359"/>
            <a:ext cx="2637956" cy="8720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15" name="Text Placeholder 12"/>
          <p:cNvSpPr>
            <a:spLocks noGrp="1"/>
          </p:cNvSpPr>
          <p:nvPr>
            <p:ph type="body" sz="quarter" idx="40"/>
          </p:nvPr>
        </p:nvSpPr>
        <p:spPr>
          <a:xfrm>
            <a:off x="6018354" y="2289359"/>
            <a:ext cx="2587361" cy="87203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9" name="Titel 1"/>
          <p:cNvSpPr>
            <a:spLocks noGrp="1"/>
          </p:cNvSpPr>
          <p:nvPr>
            <p:ph type="title"/>
          </p:nvPr>
        </p:nvSpPr>
        <p:spPr>
          <a:xfrm>
            <a:off x="508086" y="1143365"/>
            <a:ext cx="8170781" cy="248530"/>
          </a:xfrm>
        </p:spPr>
        <p:txBody>
          <a:bodyPr anchor="t"/>
          <a:lstStyle>
            <a:lvl1pPr>
              <a:defRPr/>
            </a:lvl1pPr>
          </a:lstStyle>
          <a:p>
            <a:r>
              <a:rPr lang="en-US" noProof="0" dirty="0" smtClean="0"/>
              <a:t>Click to edit Master title style</a:t>
            </a:r>
            <a:endParaRPr lang="en-US" dirty="0"/>
          </a:p>
        </p:txBody>
      </p:sp>
      <p:sp>
        <p:nvSpPr>
          <p:cNvPr id="12" name="Slide Number Placeholder 6"/>
          <p:cNvSpPr>
            <a:spLocks noGrp="1"/>
          </p:cNvSpPr>
          <p:nvPr>
            <p:ph type="sldNum" sz="quarter" idx="41"/>
          </p:nvPr>
        </p:nvSpPr>
        <p:spPr>
          <a:xfrm>
            <a:off x="8429625" y="6457950"/>
            <a:ext cx="209550" cy="92075"/>
          </a:xfrm>
        </p:spPr>
        <p:txBody>
          <a:bodyPr/>
          <a:lstStyle>
            <a:lvl1pPr>
              <a:lnSpc>
                <a:spcPct val="100000"/>
              </a:lnSpc>
              <a:defRPr/>
            </a:lvl1pPr>
          </a:lstStyle>
          <a:p>
            <a:fld id="{816018D7-B4B5-4289-9A2D-522CCDD35A99}" type="slidenum">
              <a:rPr lang="en-US"/>
              <a:pPr/>
              <a:t>‹Nº›</a:t>
            </a:fld>
            <a:endParaRPr lang="en-US"/>
          </a:p>
        </p:txBody>
      </p:sp>
    </p:spTree>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2 CVs">
    <p:spTree>
      <p:nvGrpSpPr>
        <p:cNvPr id="1" name=""/>
        <p:cNvGrpSpPr/>
        <p:nvPr/>
      </p:nvGrpSpPr>
      <p:grpSpPr>
        <a:xfrm>
          <a:off x="0" y="0"/>
          <a:ext cx="0" cy="0"/>
          <a:chOff x="0" y="0"/>
          <a:chExt cx="0" cy="0"/>
        </a:xfrm>
      </p:grpSpPr>
      <p:graphicFrame>
        <p:nvGraphicFramePr>
          <p:cNvPr id="13"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64257" name="think-cell Slide" r:id="rId4" imgW="360" imgH="360" progId="">
              <p:embed/>
            </p:oleObj>
          </a:graphicData>
        </a:graphic>
      </p:graphicFrame>
      <p:sp>
        <p:nvSpPr>
          <p:cNvPr id="14"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8289"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15"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8289"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16" name="Freeform 23"/>
          <p:cNvSpPr>
            <a:spLocks/>
          </p:cNvSpPr>
          <p:nvPr userDrawn="1"/>
        </p:nvSpPr>
        <p:spPr bwMode="auto">
          <a:xfrm>
            <a:off x="1431925" y="1109663"/>
            <a:ext cx="7358063" cy="1501775"/>
          </a:xfrm>
          <a:custGeom>
            <a:avLst/>
            <a:gdLst>
              <a:gd name="connsiteX0" fmla="*/ 9523 w 10000"/>
              <a:gd name="connsiteY0" fmla="*/ 10007 h 10007"/>
              <a:gd name="connsiteX1" fmla="*/ 10000 w 10000"/>
              <a:gd name="connsiteY1" fmla="*/ 0 h 10007"/>
              <a:gd name="connsiteX2" fmla="*/ 443 w 10000"/>
              <a:gd name="connsiteY2" fmla="*/ 0 h 10007"/>
              <a:gd name="connsiteX3" fmla="*/ 0 w 10000"/>
              <a:gd name="connsiteY3" fmla="*/ 10000 h 10007"/>
              <a:gd name="connsiteX4" fmla="*/ 9523 w 10000"/>
              <a:gd name="connsiteY4" fmla="*/ 10007 h 10007"/>
              <a:gd name="connsiteX0" fmla="*/ 9523 w 9523"/>
              <a:gd name="connsiteY0" fmla="*/ 10007 h 10007"/>
              <a:gd name="connsiteX1" fmla="*/ 9523 w 9523"/>
              <a:gd name="connsiteY1" fmla="*/ 7 h 10007"/>
              <a:gd name="connsiteX2" fmla="*/ 443 w 9523"/>
              <a:gd name="connsiteY2" fmla="*/ 0 h 10007"/>
              <a:gd name="connsiteX3" fmla="*/ 0 w 9523"/>
              <a:gd name="connsiteY3" fmla="*/ 10000 h 10007"/>
              <a:gd name="connsiteX4" fmla="*/ 9523 w 9523"/>
              <a:gd name="connsiteY4" fmla="*/ 10007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3" h="10007">
                <a:moveTo>
                  <a:pt x="9523" y="10007"/>
                </a:moveTo>
                <a:lnTo>
                  <a:pt x="9523" y="7"/>
                </a:lnTo>
                <a:lnTo>
                  <a:pt x="443" y="0"/>
                </a:lnTo>
                <a:cubicBezTo>
                  <a:pt x="295" y="3333"/>
                  <a:pt x="148" y="6667"/>
                  <a:pt x="0" y="10000"/>
                </a:cubicBezTo>
                <a:lnTo>
                  <a:pt x="9523" y="10007"/>
                </a:lnTo>
                <a:close/>
              </a:path>
            </a:pathLst>
          </a:custGeom>
          <a:solidFill>
            <a:srgbClr val="FFE600"/>
          </a:solidFill>
          <a:ln w="1270" cap="flat" cmpd="sng">
            <a:noFill/>
            <a:prstDash val="solid"/>
            <a:round/>
            <a:headEnd type="none" w="med" len="med"/>
            <a:tailEnd type="none" w="med" len="med"/>
          </a:ln>
          <a:effectLst/>
        </p:spPr>
        <p:txBody>
          <a:bodyPr lIns="79783" tIns="39892" rIns="79783" bIns="39892" anchor="ctr"/>
          <a:lstStyle/>
          <a:p>
            <a:pPr algn="ctr" defTabSz="910052" fontAlgn="auto">
              <a:lnSpc>
                <a:spcPts val="1227"/>
              </a:lnSpc>
              <a:spcBef>
                <a:spcPts val="0"/>
              </a:spcBef>
              <a:spcAft>
                <a:spcPts val="0"/>
              </a:spcAft>
              <a:defRPr/>
            </a:pPr>
            <a:endParaRPr lang="en-US" dirty="0">
              <a:solidFill>
                <a:srgbClr val="000000"/>
              </a:solidFill>
              <a:latin typeface="+mn-lt"/>
            </a:endParaRPr>
          </a:p>
        </p:txBody>
      </p:sp>
      <p:sp>
        <p:nvSpPr>
          <p:cNvPr id="2" name="Title 1"/>
          <p:cNvSpPr>
            <a:spLocks noGrp="1"/>
          </p:cNvSpPr>
          <p:nvPr>
            <p:ph type="title"/>
          </p:nvPr>
        </p:nvSpPr>
        <p:spPr>
          <a:xfrm>
            <a:off x="507699" y="2772195"/>
            <a:ext cx="2617226" cy="248530"/>
          </a:xfrm>
        </p:spPr>
        <p:txBody>
          <a:bodyPr/>
          <a:lstStyle>
            <a:lvl1pPr>
              <a:defRPr>
                <a:solidFill>
                  <a:schemeClr val="bg2"/>
                </a:solidFill>
              </a:defRPr>
            </a:lvl1pPr>
          </a:lstStyle>
          <a:p>
            <a:r>
              <a:rPr lang="en-US" noProof="0" smtClean="0"/>
              <a:t>Haga clic para modificar el estilo de título del patrón</a:t>
            </a:r>
            <a:endParaRPr lang="en-US" noProof="0"/>
          </a:p>
        </p:txBody>
      </p:sp>
      <p:sp>
        <p:nvSpPr>
          <p:cNvPr id="31" name="Text Placeholder 30"/>
          <p:cNvSpPr>
            <a:spLocks noGrp="1"/>
          </p:cNvSpPr>
          <p:nvPr>
            <p:ph type="body" sz="quarter" idx="35"/>
          </p:nvPr>
        </p:nvSpPr>
        <p:spPr>
          <a:xfrm>
            <a:off x="3278346" y="258327"/>
            <a:ext cx="2587361" cy="92333"/>
          </a:xfrm>
        </p:spPr>
        <p:txBody>
          <a:bodyPr/>
          <a:lstStyle>
            <a:lvl1pPr>
              <a:defRPr lang="de-CH" sz="600" b="1" noProof="0" dirty="0" smtClean="0">
                <a:solidFill>
                  <a:schemeClr val="bg2"/>
                </a:solidFill>
                <a:latin typeface="+mj-lt"/>
                <a:ea typeface="+mn-ea"/>
                <a:cs typeface="+mn-cs"/>
              </a:defRPr>
            </a:lvl1pPr>
          </a:lstStyle>
          <a:p>
            <a:pPr lvl="0"/>
            <a:r>
              <a:rPr lang="en-US" noProof="0" smtClean="0"/>
              <a:t>Haga clic para modificar el estilo de texto del patrón</a:t>
            </a:r>
          </a:p>
        </p:txBody>
      </p:sp>
      <p:sp>
        <p:nvSpPr>
          <p:cNvPr id="24" name="Picture Placeholder 13"/>
          <p:cNvSpPr>
            <a:spLocks noGrp="1" noChangeAspect="1"/>
          </p:cNvSpPr>
          <p:nvPr>
            <p:ph type="pic" sz="quarter" idx="44"/>
          </p:nvPr>
        </p:nvSpPr>
        <p:spPr>
          <a:xfrm>
            <a:off x="3278321" y="1242952"/>
            <a:ext cx="615406" cy="842414"/>
          </a:xfrm>
          <a:solidFill>
            <a:srgbClr val="EB008C"/>
          </a:solidFill>
          <a:ln w="12700">
            <a:noFill/>
            <a:miter lim="800000"/>
            <a:headEnd type="none" w="sm" len="sm"/>
            <a:tailEnd type="none" w="sm" len="sm"/>
          </a:ln>
          <a:effectLst/>
        </p:spPr>
        <p:txBody>
          <a:bodyPr lIns="62820" rIns="62820" anchor="ctr">
            <a:noAutofit/>
          </a:bodyPr>
          <a:lstStyle>
            <a:lvl1pPr marL="0" indent="0" algn="l" defTabSz="909993" rtl="0" eaLnBrk="0" fontAlgn="base" hangingPunct="0">
              <a:lnSpc>
                <a:spcPts val="1052"/>
              </a:lnSpc>
              <a:spcBef>
                <a:spcPct val="0"/>
              </a:spcBef>
              <a:spcAft>
                <a:spcPts val="526"/>
              </a:spcAft>
              <a:buClr>
                <a:schemeClr val="accent2"/>
              </a:buClr>
              <a:buSzTx/>
              <a:buFont typeface="Arial" charset="0"/>
              <a:buNone/>
              <a:defRPr lang="en-US" sz="600" kern="1200" dirty="0">
                <a:solidFill>
                  <a:schemeClr val="tx2"/>
                </a:solidFill>
                <a:latin typeface="+mn-lt"/>
                <a:ea typeface="+mn-ea"/>
                <a:cs typeface="+mn-cs"/>
              </a:defRPr>
            </a:lvl1pPr>
          </a:lstStyle>
          <a:p>
            <a:pPr lvl="0"/>
            <a:r>
              <a:rPr lang="en-US" noProof="0" dirty="0" smtClean="0"/>
              <a:t>Haga clic en el icono para agregar una imagen</a:t>
            </a:r>
          </a:p>
        </p:txBody>
      </p:sp>
      <p:sp>
        <p:nvSpPr>
          <p:cNvPr id="25" name="Text Placeholder 16"/>
          <p:cNvSpPr>
            <a:spLocks noGrp="1"/>
          </p:cNvSpPr>
          <p:nvPr>
            <p:ph type="body" sz="quarter" idx="45"/>
          </p:nvPr>
        </p:nvSpPr>
        <p:spPr>
          <a:xfrm>
            <a:off x="3975522" y="1959779"/>
            <a:ext cx="1864095" cy="125617"/>
          </a:xfrm>
        </p:spPr>
        <p:txBody>
          <a:bodyPr anchor="b"/>
          <a:lstStyle>
            <a:lvl1pPr marL="0" indent="0">
              <a:spcAft>
                <a:spcPts val="0"/>
              </a:spcAft>
              <a:buFontTx/>
              <a:buNone/>
              <a:tabLst>
                <a:tab pos="391975" algn="l"/>
              </a:tabLst>
              <a:defRPr/>
            </a:lvl1pPr>
            <a:lvl2pPr>
              <a:buNone/>
              <a:defRPr/>
            </a:lvl2pPr>
          </a:lstStyle>
          <a:p>
            <a:pPr lvl="0"/>
            <a:r>
              <a:rPr lang="en-US" noProof="0" dirty="0" smtClean="0"/>
              <a:t>Haga clic para modificar el estilo de texto del patrón</a:t>
            </a:r>
          </a:p>
        </p:txBody>
      </p:sp>
      <p:sp>
        <p:nvSpPr>
          <p:cNvPr id="29" name="Text Placeholder 24"/>
          <p:cNvSpPr>
            <a:spLocks noGrp="1"/>
          </p:cNvSpPr>
          <p:nvPr>
            <p:ph type="body" sz="quarter" idx="43"/>
          </p:nvPr>
        </p:nvSpPr>
        <p:spPr>
          <a:xfrm>
            <a:off x="3975522" y="1242953"/>
            <a:ext cx="1864095" cy="251236"/>
          </a:xfrm>
        </p:spPr>
        <p:txBody>
          <a:bodyPr/>
          <a:lstStyle>
            <a:lvl1pPr>
              <a:spcAft>
                <a:spcPts val="0"/>
              </a:spcAft>
              <a:defRPr b="1"/>
            </a:lvl1pPr>
            <a:lvl2pPr marL="0" indent="0">
              <a:spcAft>
                <a:spcPts val="0"/>
              </a:spcAft>
              <a:buNone/>
              <a:defRPr/>
            </a:lvl2pPr>
            <a:lvl3pPr marL="157898" indent="-157898">
              <a:spcAft>
                <a:spcPts val="0"/>
              </a:spcAft>
              <a:buClr>
                <a:schemeClr val="accent3"/>
              </a:buClr>
              <a:defRPr/>
            </a:lvl3pPr>
            <a:lvl4pPr marL="315795" indent="-157898">
              <a:spcAft>
                <a:spcPts val="0"/>
              </a:spcAft>
              <a:buClr>
                <a:schemeClr val="accent3"/>
              </a:buClr>
              <a:defRPr/>
            </a:lvl4pPr>
            <a:lvl5pPr marL="473695" indent="-157898">
              <a:spcAft>
                <a:spcPts val="0"/>
              </a:spcAft>
              <a:buClr>
                <a:schemeClr val="accent3"/>
              </a:buClr>
              <a:defRPr/>
            </a:lvl5pPr>
          </a:lstStyle>
          <a:p>
            <a:pPr lvl="0"/>
            <a:r>
              <a:rPr lang="en-US" noProof="0" smtClean="0"/>
              <a:t>Haga clic para modificar el estilo de texto del patrón</a:t>
            </a:r>
          </a:p>
          <a:p>
            <a:pPr lvl="1"/>
            <a:r>
              <a:rPr lang="en-US" noProof="0" smtClean="0"/>
              <a:t>Segundo nivel</a:t>
            </a:r>
          </a:p>
        </p:txBody>
      </p:sp>
      <p:sp>
        <p:nvSpPr>
          <p:cNvPr id="30" name="Picture Placeholder 13"/>
          <p:cNvSpPr>
            <a:spLocks noGrp="1" noChangeAspect="1"/>
          </p:cNvSpPr>
          <p:nvPr>
            <p:ph type="pic" sz="quarter" idx="46"/>
          </p:nvPr>
        </p:nvSpPr>
        <p:spPr>
          <a:xfrm>
            <a:off x="6014191" y="1244476"/>
            <a:ext cx="615406" cy="842414"/>
          </a:xfrm>
          <a:solidFill>
            <a:srgbClr val="EB008C"/>
          </a:solidFill>
          <a:ln w="12700">
            <a:noFill/>
            <a:miter lim="800000"/>
            <a:headEnd type="none" w="sm" len="sm"/>
            <a:tailEnd type="none" w="sm" len="sm"/>
          </a:ln>
          <a:effectLst/>
        </p:spPr>
        <p:txBody>
          <a:bodyPr lIns="62820" rIns="62820" anchor="ctr">
            <a:noAutofit/>
          </a:bodyPr>
          <a:lstStyle>
            <a:lvl1pPr marL="0" indent="0" algn="l" defTabSz="909993" rtl="0" eaLnBrk="0" fontAlgn="base" hangingPunct="0">
              <a:lnSpc>
                <a:spcPts val="1052"/>
              </a:lnSpc>
              <a:spcBef>
                <a:spcPct val="0"/>
              </a:spcBef>
              <a:spcAft>
                <a:spcPts val="526"/>
              </a:spcAft>
              <a:buClr>
                <a:schemeClr val="accent2"/>
              </a:buClr>
              <a:buSzTx/>
              <a:buFont typeface="Arial" charset="0"/>
              <a:buNone/>
              <a:defRPr lang="en-US" sz="600" kern="1200" dirty="0">
                <a:solidFill>
                  <a:schemeClr val="tx2"/>
                </a:solidFill>
                <a:latin typeface="+mn-lt"/>
                <a:ea typeface="+mn-ea"/>
                <a:cs typeface="+mn-cs"/>
              </a:defRPr>
            </a:lvl1pPr>
          </a:lstStyle>
          <a:p>
            <a:pPr lvl="0"/>
            <a:r>
              <a:rPr lang="en-US" noProof="0" dirty="0" smtClean="0"/>
              <a:t>Haga clic en el icono para agregar una imagen</a:t>
            </a:r>
          </a:p>
        </p:txBody>
      </p:sp>
      <p:sp>
        <p:nvSpPr>
          <p:cNvPr id="32" name="Text Placeholder 16"/>
          <p:cNvSpPr>
            <a:spLocks noGrp="1"/>
          </p:cNvSpPr>
          <p:nvPr>
            <p:ph type="body" sz="quarter" idx="47"/>
          </p:nvPr>
        </p:nvSpPr>
        <p:spPr>
          <a:xfrm>
            <a:off x="6711392" y="1959779"/>
            <a:ext cx="1864095" cy="125617"/>
          </a:xfrm>
        </p:spPr>
        <p:txBody>
          <a:bodyPr anchor="b"/>
          <a:lstStyle>
            <a:lvl1pPr marL="0" indent="0">
              <a:spcAft>
                <a:spcPts val="0"/>
              </a:spcAft>
              <a:buFontTx/>
              <a:buNone/>
              <a:tabLst>
                <a:tab pos="391975" algn="l"/>
              </a:tabLst>
              <a:defRPr/>
            </a:lvl1pPr>
            <a:lvl2pPr>
              <a:buNone/>
              <a:defRPr/>
            </a:lvl2pPr>
          </a:lstStyle>
          <a:p>
            <a:pPr lvl="0"/>
            <a:r>
              <a:rPr lang="en-US" noProof="0" smtClean="0"/>
              <a:t>Haga clic para modificar el estilo de texto del patrón</a:t>
            </a:r>
          </a:p>
        </p:txBody>
      </p:sp>
      <p:sp>
        <p:nvSpPr>
          <p:cNvPr id="33" name="Text Placeholder 24"/>
          <p:cNvSpPr>
            <a:spLocks noGrp="1"/>
          </p:cNvSpPr>
          <p:nvPr>
            <p:ph type="body" sz="quarter" idx="48"/>
          </p:nvPr>
        </p:nvSpPr>
        <p:spPr>
          <a:xfrm>
            <a:off x="6711392" y="1244479"/>
            <a:ext cx="1864095" cy="251236"/>
          </a:xfrm>
        </p:spPr>
        <p:txBody>
          <a:bodyPr/>
          <a:lstStyle>
            <a:lvl1pPr>
              <a:spcAft>
                <a:spcPts val="0"/>
              </a:spcAft>
              <a:defRPr b="1"/>
            </a:lvl1pPr>
            <a:lvl2pPr marL="0" indent="0">
              <a:spcAft>
                <a:spcPts val="0"/>
              </a:spcAft>
              <a:buNone/>
              <a:defRPr/>
            </a:lvl2pPr>
            <a:lvl3pPr marL="157898" indent="-157898">
              <a:spcAft>
                <a:spcPts val="0"/>
              </a:spcAft>
              <a:buClr>
                <a:schemeClr val="accent3"/>
              </a:buClr>
              <a:defRPr/>
            </a:lvl3pPr>
            <a:lvl4pPr marL="315795" indent="-157898">
              <a:spcAft>
                <a:spcPts val="0"/>
              </a:spcAft>
              <a:buClr>
                <a:schemeClr val="accent3"/>
              </a:buClr>
              <a:defRPr/>
            </a:lvl4pPr>
            <a:lvl5pPr marL="473695" indent="-157898">
              <a:spcAft>
                <a:spcPts val="0"/>
              </a:spcAft>
              <a:buClr>
                <a:schemeClr val="accent3"/>
              </a:buClr>
              <a:defRPr/>
            </a:lvl5pPr>
          </a:lstStyle>
          <a:p>
            <a:pPr lvl="0"/>
            <a:r>
              <a:rPr lang="en-US" noProof="0" smtClean="0"/>
              <a:t>Haga clic para modificar el estilo de texto del patrón</a:t>
            </a:r>
          </a:p>
          <a:p>
            <a:pPr lvl="1"/>
            <a:r>
              <a:rPr lang="en-US" noProof="0" smtClean="0"/>
              <a:t>Segundo nivel</a:t>
            </a:r>
          </a:p>
        </p:txBody>
      </p:sp>
      <p:sp>
        <p:nvSpPr>
          <p:cNvPr id="19" name="Text Placeholder 18"/>
          <p:cNvSpPr>
            <a:spLocks noGrp="1"/>
          </p:cNvSpPr>
          <p:nvPr>
            <p:ph type="body" sz="quarter" idx="49"/>
          </p:nvPr>
        </p:nvSpPr>
        <p:spPr>
          <a:xfrm>
            <a:off x="3278346" y="2742944"/>
            <a:ext cx="2587361" cy="3493073"/>
          </a:xfrm>
        </p:spPr>
        <p:txBody>
          <a:bodyPr>
            <a:noAutofit/>
          </a:bodyPr>
          <a:lstStyle/>
          <a:p>
            <a:pPr lvl="1"/>
            <a:r>
              <a:rPr lang="en-US" noProof="0" smtClean="0"/>
              <a:t>Click to edit Master text styles</a:t>
            </a:r>
          </a:p>
          <a:p>
            <a:pPr lvl="2"/>
            <a:r>
              <a:rPr lang="en-US" noProof="0" smtClean="0"/>
              <a:t>Second level</a:t>
            </a:r>
          </a:p>
          <a:p>
            <a:pPr lvl="3"/>
            <a:r>
              <a:rPr lang="en-US" noProof="0" smtClean="0"/>
              <a:t>Third level</a:t>
            </a:r>
          </a:p>
        </p:txBody>
      </p:sp>
      <p:sp>
        <p:nvSpPr>
          <p:cNvPr id="22" name="Text Placeholder 21"/>
          <p:cNvSpPr>
            <a:spLocks noGrp="1"/>
          </p:cNvSpPr>
          <p:nvPr>
            <p:ph type="body" sz="quarter" idx="50"/>
          </p:nvPr>
        </p:nvSpPr>
        <p:spPr>
          <a:xfrm>
            <a:off x="6019076" y="2742944"/>
            <a:ext cx="2617226" cy="3493073"/>
          </a:xfrm>
        </p:spPr>
        <p:txBody>
          <a:bodyPr>
            <a:noAutofit/>
          </a:bodyPr>
          <a:lstStyle/>
          <a:p>
            <a:pPr lvl="1"/>
            <a:r>
              <a:rPr lang="en-US" noProof="0" smtClean="0"/>
              <a:t>Click to edit Master text styles</a:t>
            </a:r>
          </a:p>
          <a:p>
            <a:pPr lvl="2"/>
            <a:r>
              <a:rPr lang="en-US" noProof="0" smtClean="0"/>
              <a:t>Second level</a:t>
            </a:r>
          </a:p>
          <a:p>
            <a:pPr lvl="3"/>
            <a:r>
              <a:rPr lang="en-US" noProof="0" smtClean="0"/>
              <a:t>Third level</a:t>
            </a:r>
          </a:p>
        </p:txBody>
      </p:sp>
      <p:sp>
        <p:nvSpPr>
          <p:cNvPr id="23" name="Text Placeholder 11"/>
          <p:cNvSpPr>
            <a:spLocks noGrp="1"/>
          </p:cNvSpPr>
          <p:nvPr>
            <p:ph type="body" sz="quarter" idx="41"/>
          </p:nvPr>
        </p:nvSpPr>
        <p:spPr>
          <a:xfrm>
            <a:off x="507698" y="3200426"/>
            <a:ext cx="2617226" cy="169277"/>
          </a:xfrm>
        </p:spPr>
        <p:txBody>
          <a:bodyPr/>
          <a:lstStyle>
            <a:lvl1pPr>
              <a:defRPr sz="1100" baseline="0">
                <a:solidFill>
                  <a:schemeClr val="bg2"/>
                </a:solidFill>
              </a:defRPr>
            </a:lvl1pPr>
            <a:lvl2pPr>
              <a:defRPr sz="1100">
                <a:solidFill>
                  <a:schemeClr val="tx2"/>
                </a:solidFill>
              </a:defRPr>
            </a:lvl2pPr>
            <a:lvl3pPr marL="0" indent="0">
              <a:spcAft>
                <a:spcPts val="0"/>
              </a:spcAft>
              <a:buNone/>
              <a:defRPr b="1">
                <a:solidFill>
                  <a:schemeClr val="tx2"/>
                </a:solidFill>
              </a:defRPr>
            </a:lvl3pPr>
            <a:lvl4pPr marL="0" indent="0">
              <a:spcAft>
                <a:spcPts val="0"/>
              </a:spcAft>
              <a:buNone/>
              <a:defRPr i="0">
                <a:solidFill>
                  <a:schemeClr val="tx2"/>
                </a:solidFill>
              </a:defRPr>
            </a:lvl4pPr>
            <a:lvl5pPr marL="157898" indent="-157898">
              <a:spcAft>
                <a:spcPts val="0"/>
              </a:spcAft>
              <a:buFont typeface="Arial" pitchFamily="34" charset="0"/>
              <a:buChar char="►"/>
              <a:defRPr>
                <a:solidFill>
                  <a:schemeClr val="tx2"/>
                </a:solidFill>
              </a:defRPr>
            </a:lvl5pPr>
          </a:lstStyle>
          <a:p>
            <a:pPr lvl="0"/>
            <a:r>
              <a:rPr lang="en-US" noProof="0" smtClean="0"/>
              <a:t>Click to edit Master text styles</a:t>
            </a:r>
          </a:p>
        </p:txBody>
      </p:sp>
      <p:sp>
        <p:nvSpPr>
          <p:cNvPr id="17" name="Slide Number Placeholder 6"/>
          <p:cNvSpPr>
            <a:spLocks noGrp="1"/>
          </p:cNvSpPr>
          <p:nvPr>
            <p:ph type="sldNum" sz="quarter" idx="51"/>
          </p:nvPr>
        </p:nvSpPr>
        <p:spPr>
          <a:xfrm>
            <a:off x="8429625" y="6457950"/>
            <a:ext cx="209550" cy="92075"/>
          </a:xfrm>
        </p:spPr>
        <p:txBody>
          <a:bodyPr/>
          <a:lstStyle>
            <a:lvl1pPr>
              <a:lnSpc>
                <a:spcPct val="100000"/>
              </a:lnSpc>
              <a:defRPr/>
            </a:lvl1pPr>
          </a:lstStyle>
          <a:p>
            <a:fld id="{8E05FEFE-5FD9-4F1E-9C8E-801DF41FD018}" type="slidenum">
              <a:rPr lang="en-US"/>
              <a:pPr/>
              <a:t>‹Nº›</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3 CVs">
    <p:spTree>
      <p:nvGrpSpPr>
        <p:cNvPr id="1" name=""/>
        <p:cNvGrpSpPr/>
        <p:nvPr/>
      </p:nvGrpSpPr>
      <p:grpSpPr>
        <a:xfrm>
          <a:off x="0" y="0"/>
          <a:ext cx="0" cy="0"/>
          <a:chOff x="0" y="0"/>
          <a:chExt cx="0" cy="0"/>
        </a:xfrm>
      </p:grpSpPr>
      <p:graphicFrame>
        <p:nvGraphicFramePr>
          <p:cNvPr id="16"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65281" name="think-cell Slide" r:id="rId4" imgW="360" imgH="360" progId="">
              <p:embed/>
            </p:oleObj>
          </a:graphicData>
        </a:graphic>
      </p:graphicFrame>
      <p:sp>
        <p:nvSpPr>
          <p:cNvPr id="17"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8289"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18"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8289"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19" name="Freeform 23"/>
          <p:cNvSpPr>
            <a:spLocks/>
          </p:cNvSpPr>
          <p:nvPr userDrawn="1"/>
        </p:nvSpPr>
        <p:spPr bwMode="auto">
          <a:xfrm>
            <a:off x="354013" y="1109663"/>
            <a:ext cx="8435975" cy="1501775"/>
          </a:xfrm>
          <a:custGeom>
            <a:avLst/>
            <a:gdLst>
              <a:gd name="connsiteX0" fmla="*/ 9523 w 10000"/>
              <a:gd name="connsiteY0" fmla="*/ 10007 h 10007"/>
              <a:gd name="connsiteX1" fmla="*/ 10000 w 10000"/>
              <a:gd name="connsiteY1" fmla="*/ 0 h 10007"/>
              <a:gd name="connsiteX2" fmla="*/ 443 w 10000"/>
              <a:gd name="connsiteY2" fmla="*/ 0 h 10007"/>
              <a:gd name="connsiteX3" fmla="*/ 0 w 10000"/>
              <a:gd name="connsiteY3" fmla="*/ 10000 h 10007"/>
              <a:gd name="connsiteX4" fmla="*/ 9523 w 10000"/>
              <a:gd name="connsiteY4" fmla="*/ 10007 h 10007"/>
              <a:gd name="connsiteX0" fmla="*/ 9523 w 9523"/>
              <a:gd name="connsiteY0" fmla="*/ 10007 h 10007"/>
              <a:gd name="connsiteX1" fmla="*/ 9523 w 9523"/>
              <a:gd name="connsiteY1" fmla="*/ 7 h 10007"/>
              <a:gd name="connsiteX2" fmla="*/ 443 w 9523"/>
              <a:gd name="connsiteY2" fmla="*/ 0 h 10007"/>
              <a:gd name="connsiteX3" fmla="*/ 0 w 9523"/>
              <a:gd name="connsiteY3" fmla="*/ 10000 h 10007"/>
              <a:gd name="connsiteX4" fmla="*/ 9523 w 9523"/>
              <a:gd name="connsiteY4" fmla="*/ 10007 h 10007"/>
              <a:gd name="connsiteX0" fmla="*/ 10000 w 10000"/>
              <a:gd name="connsiteY0" fmla="*/ 9993 h 9993"/>
              <a:gd name="connsiteX1" fmla="*/ 10000 w 10000"/>
              <a:gd name="connsiteY1" fmla="*/ 0 h 9993"/>
              <a:gd name="connsiteX2" fmla="*/ 0 w 10000"/>
              <a:gd name="connsiteY2" fmla="*/ 0 h 9993"/>
              <a:gd name="connsiteX3" fmla="*/ 0 w 10000"/>
              <a:gd name="connsiteY3" fmla="*/ 9986 h 9993"/>
              <a:gd name="connsiteX4" fmla="*/ 10000 w 10000"/>
              <a:gd name="connsiteY4" fmla="*/ 9993 h 9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993">
                <a:moveTo>
                  <a:pt x="10000" y="9993"/>
                </a:moveTo>
                <a:lnTo>
                  <a:pt x="10000" y="0"/>
                </a:lnTo>
                <a:lnTo>
                  <a:pt x="0" y="0"/>
                </a:lnTo>
                <a:lnTo>
                  <a:pt x="0" y="9986"/>
                </a:lnTo>
                <a:lnTo>
                  <a:pt x="10000" y="9993"/>
                </a:lnTo>
                <a:close/>
              </a:path>
            </a:pathLst>
          </a:custGeom>
          <a:solidFill>
            <a:srgbClr val="FFE600"/>
          </a:solidFill>
          <a:ln w="1270" cap="flat" cmpd="sng">
            <a:noFill/>
            <a:prstDash val="solid"/>
            <a:round/>
            <a:headEnd type="none" w="med" len="med"/>
            <a:tailEnd type="none" w="med" len="med"/>
          </a:ln>
          <a:effectLst/>
        </p:spPr>
        <p:txBody>
          <a:bodyPr lIns="79783" tIns="39892" rIns="79783" bIns="39892" anchor="ctr"/>
          <a:lstStyle/>
          <a:p>
            <a:pPr algn="ctr" defTabSz="910052" fontAlgn="auto">
              <a:lnSpc>
                <a:spcPts val="1227"/>
              </a:lnSpc>
              <a:spcBef>
                <a:spcPts val="0"/>
              </a:spcBef>
              <a:spcAft>
                <a:spcPts val="0"/>
              </a:spcAft>
              <a:defRPr/>
            </a:pPr>
            <a:endParaRPr lang="en-US" dirty="0">
              <a:solidFill>
                <a:srgbClr val="000000"/>
              </a:solidFill>
              <a:latin typeface="+mn-lt"/>
            </a:endParaRPr>
          </a:p>
        </p:txBody>
      </p:sp>
      <p:sp>
        <p:nvSpPr>
          <p:cNvPr id="24" name="Picture Placeholder 13"/>
          <p:cNvSpPr>
            <a:spLocks noGrp="1" noChangeAspect="1"/>
          </p:cNvSpPr>
          <p:nvPr>
            <p:ph type="pic" sz="quarter" idx="45"/>
          </p:nvPr>
        </p:nvSpPr>
        <p:spPr>
          <a:xfrm>
            <a:off x="3278321" y="1242952"/>
            <a:ext cx="615406" cy="842414"/>
          </a:xfrm>
          <a:solidFill>
            <a:srgbClr val="EB008C"/>
          </a:solidFill>
          <a:ln w="12700">
            <a:noFill/>
            <a:miter lim="800000"/>
            <a:headEnd type="none" w="sm" len="sm"/>
            <a:tailEnd type="none" w="sm" len="sm"/>
          </a:ln>
          <a:effectLst/>
        </p:spPr>
        <p:txBody>
          <a:bodyPr lIns="62820" rIns="62820" anchor="ctr">
            <a:noAutofit/>
          </a:bodyPr>
          <a:lstStyle>
            <a:lvl1pPr marL="0" indent="0" algn="l" defTabSz="909993" rtl="0" eaLnBrk="0" fontAlgn="base" hangingPunct="0">
              <a:lnSpc>
                <a:spcPts val="1052"/>
              </a:lnSpc>
              <a:spcBef>
                <a:spcPct val="0"/>
              </a:spcBef>
              <a:spcAft>
                <a:spcPts val="526"/>
              </a:spcAft>
              <a:buClr>
                <a:schemeClr val="accent2"/>
              </a:buClr>
              <a:buSzTx/>
              <a:buFont typeface="Arial" charset="0"/>
              <a:buNone/>
              <a:defRPr lang="en-US" sz="600" kern="1200" dirty="0">
                <a:solidFill>
                  <a:schemeClr val="tx2"/>
                </a:solidFill>
                <a:latin typeface="+mn-lt"/>
                <a:ea typeface="+mn-ea"/>
                <a:cs typeface="+mn-cs"/>
              </a:defRPr>
            </a:lvl1pPr>
          </a:lstStyle>
          <a:p>
            <a:pPr lvl="0"/>
            <a:r>
              <a:rPr lang="en-US" noProof="0" dirty="0" smtClean="0"/>
              <a:t>Haga clic en el icono para agregar una imagen</a:t>
            </a:r>
          </a:p>
        </p:txBody>
      </p:sp>
      <p:sp>
        <p:nvSpPr>
          <p:cNvPr id="27" name="Text Placeholder 16"/>
          <p:cNvSpPr>
            <a:spLocks noGrp="1"/>
          </p:cNvSpPr>
          <p:nvPr>
            <p:ph type="body" sz="quarter" idx="46"/>
          </p:nvPr>
        </p:nvSpPr>
        <p:spPr>
          <a:xfrm>
            <a:off x="3975522" y="1959779"/>
            <a:ext cx="1864095" cy="125617"/>
          </a:xfrm>
        </p:spPr>
        <p:txBody>
          <a:bodyPr anchor="b"/>
          <a:lstStyle>
            <a:lvl1pPr marL="0" indent="0">
              <a:spcAft>
                <a:spcPts val="0"/>
              </a:spcAft>
              <a:buFontTx/>
              <a:buNone/>
              <a:tabLst>
                <a:tab pos="391975" algn="l"/>
              </a:tabLst>
              <a:defRPr/>
            </a:lvl1pPr>
            <a:lvl2pPr>
              <a:buNone/>
              <a:defRPr/>
            </a:lvl2pPr>
          </a:lstStyle>
          <a:p>
            <a:pPr lvl="0"/>
            <a:r>
              <a:rPr lang="en-US" noProof="0" dirty="0" smtClean="0"/>
              <a:t>Haga clic para modificar el estilo de texto del patrón</a:t>
            </a:r>
          </a:p>
        </p:txBody>
      </p:sp>
      <p:sp>
        <p:nvSpPr>
          <p:cNvPr id="28" name="Text Placeholder 24"/>
          <p:cNvSpPr>
            <a:spLocks noGrp="1"/>
          </p:cNvSpPr>
          <p:nvPr>
            <p:ph type="body" sz="quarter" idx="43"/>
          </p:nvPr>
        </p:nvSpPr>
        <p:spPr>
          <a:xfrm>
            <a:off x="3975522" y="1242953"/>
            <a:ext cx="1864095" cy="251236"/>
          </a:xfrm>
        </p:spPr>
        <p:txBody>
          <a:bodyPr/>
          <a:lstStyle>
            <a:lvl1pPr>
              <a:spcAft>
                <a:spcPts val="0"/>
              </a:spcAft>
              <a:defRPr b="1"/>
            </a:lvl1pPr>
            <a:lvl2pPr marL="0" indent="0">
              <a:spcAft>
                <a:spcPts val="0"/>
              </a:spcAft>
              <a:buNone/>
              <a:defRPr/>
            </a:lvl2pPr>
            <a:lvl3pPr marL="157898" indent="-157898">
              <a:spcAft>
                <a:spcPts val="0"/>
              </a:spcAft>
              <a:buClr>
                <a:schemeClr val="accent3"/>
              </a:buClr>
              <a:defRPr/>
            </a:lvl3pPr>
            <a:lvl4pPr marL="315795" indent="-157898">
              <a:spcAft>
                <a:spcPts val="0"/>
              </a:spcAft>
              <a:buClr>
                <a:schemeClr val="accent3"/>
              </a:buClr>
              <a:defRPr/>
            </a:lvl4pPr>
            <a:lvl5pPr marL="473695" indent="-157898">
              <a:spcAft>
                <a:spcPts val="0"/>
              </a:spcAft>
              <a:buClr>
                <a:schemeClr val="accent3"/>
              </a:buClr>
              <a:defRPr/>
            </a:lvl5pPr>
          </a:lstStyle>
          <a:p>
            <a:pPr lvl="0"/>
            <a:r>
              <a:rPr lang="en-US" noProof="0" smtClean="0"/>
              <a:t>Haga clic para modificar el estilo de texto del patrón</a:t>
            </a:r>
          </a:p>
          <a:p>
            <a:pPr lvl="1"/>
            <a:r>
              <a:rPr lang="en-US" noProof="0" smtClean="0"/>
              <a:t>Segundo nivel</a:t>
            </a:r>
          </a:p>
        </p:txBody>
      </p:sp>
      <p:sp>
        <p:nvSpPr>
          <p:cNvPr id="29" name="Picture Placeholder 13"/>
          <p:cNvSpPr>
            <a:spLocks noGrp="1" noChangeAspect="1"/>
          </p:cNvSpPr>
          <p:nvPr>
            <p:ph type="pic" sz="quarter" idx="47"/>
          </p:nvPr>
        </p:nvSpPr>
        <p:spPr>
          <a:xfrm>
            <a:off x="6014191" y="1244476"/>
            <a:ext cx="615406" cy="842414"/>
          </a:xfrm>
          <a:solidFill>
            <a:srgbClr val="EB008C"/>
          </a:solidFill>
          <a:ln w="12700">
            <a:noFill/>
            <a:miter lim="800000"/>
            <a:headEnd type="none" w="sm" len="sm"/>
            <a:tailEnd type="none" w="sm" len="sm"/>
          </a:ln>
          <a:effectLst/>
        </p:spPr>
        <p:txBody>
          <a:bodyPr lIns="62820" rIns="62820" anchor="ctr">
            <a:noAutofit/>
          </a:bodyPr>
          <a:lstStyle>
            <a:lvl1pPr marL="0" indent="0" algn="l" defTabSz="909993" rtl="0" eaLnBrk="0" fontAlgn="base" hangingPunct="0">
              <a:lnSpc>
                <a:spcPts val="1052"/>
              </a:lnSpc>
              <a:spcBef>
                <a:spcPct val="0"/>
              </a:spcBef>
              <a:spcAft>
                <a:spcPts val="526"/>
              </a:spcAft>
              <a:buClr>
                <a:schemeClr val="accent2"/>
              </a:buClr>
              <a:buSzTx/>
              <a:buFont typeface="Arial" charset="0"/>
              <a:buNone/>
              <a:defRPr lang="en-US" sz="600" kern="1200" dirty="0">
                <a:solidFill>
                  <a:schemeClr val="tx2"/>
                </a:solidFill>
                <a:latin typeface="+mn-lt"/>
                <a:ea typeface="+mn-ea"/>
                <a:cs typeface="+mn-cs"/>
              </a:defRPr>
            </a:lvl1pPr>
          </a:lstStyle>
          <a:p>
            <a:pPr lvl="0"/>
            <a:r>
              <a:rPr lang="en-US" noProof="0" dirty="0" smtClean="0"/>
              <a:t>Haga clic en el icono para agregar una imagen</a:t>
            </a:r>
          </a:p>
        </p:txBody>
      </p:sp>
      <p:sp>
        <p:nvSpPr>
          <p:cNvPr id="31" name="Text Placeholder 16"/>
          <p:cNvSpPr>
            <a:spLocks noGrp="1"/>
          </p:cNvSpPr>
          <p:nvPr>
            <p:ph type="body" sz="quarter" idx="48"/>
          </p:nvPr>
        </p:nvSpPr>
        <p:spPr>
          <a:xfrm>
            <a:off x="6711392" y="1959779"/>
            <a:ext cx="1864095" cy="125617"/>
          </a:xfrm>
        </p:spPr>
        <p:txBody>
          <a:bodyPr anchor="b"/>
          <a:lstStyle>
            <a:lvl1pPr marL="0" indent="0">
              <a:spcAft>
                <a:spcPts val="0"/>
              </a:spcAft>
              <a:buFontTx/>
              <a:buNone/>
              <a:tabLst>
                <a:tab pos="391975" algn="l"/>
              </a:tabLst>
              <a:defRPr/>
            </a:lvl1pPr>
            <a:lvl2pPr>
              <a:buNone/>
              <a:defRPr/>
            </a:lvl2pPr>
          </a:lstStyle>
          <a:p>
            <a:pPr lvl="0"/>
            <a:r>
              <a:rPr lang="en-US" noProof="0" smtClean="0"/>
              <a:t>Haga clic para modificar el estilo de texto del patrón</a:t>
            </a:r>
          </a:p>
        </p:txBody>
      </p:sp>
      <p:sp>
        <p:nvSpPr>
          <p:cNvPr id="32" name="Text Placeholder 24"/>
          <p:cNvSpPr>
            <a:spLocks noGrp="1"/>
          </p:cNvSpPr>
          <p:nvPr>
            <p:ph type="body" sz="quarter" idx="49"/>
          </p:nvPr>
        </p:nvSpPr>
        <p:spPr>
          <a:xfrm>
            <a:off x="6711392" y="1244479"/>
            <a:ext cx="1864095" cy="251236"/>
          </a:xfrm>
        </p:spPr>
        <p:txBody>
          <a:bodyPr/>
          <a:lstStyle>
            <a:lvl1pPr>
              <a:spcAft>
                <a:spcPts val="0"/>
              </a:spcAft>
              <a:defRPr b="1"/>
            </a:lvl1pPr>
            <a:lvl2pPr marL="0" indent="0">
              <a:spcAft>
                <a:spcPts val="0"/>
              </a:spcAft>
              <a:buNone/>
              <a:defRPr/>
            </a:lvl2pPr>
            <a:lvl3pPr marL="157898" indent="-157898">
              <a:spcAft>
                <a:spcPts val="0"/>
              </a:spcAft>
              <a:buClr>
                <a:schemeClr val="accent3"/>
              </a:buClr>
              <a:defRPr/>
            </a:lvl3pPr>
            <a:lvl4pPr marL="315795" indent="-157898">
              <a:spcAft>
                <a:spcPts val="0"/>
              </a:spcAft>
              <a:buClr>
                <a:schemeClr val="accent3"/>
              </a:buClr>
              <a:defRPr/>
            </a:lvl4pPr>
            <a:lvl5pPr marL="473695" indent="-157898">
              <a:spcAft>
                <a:spcPts val="0"/>
              </a:spcAft>
              <a:buClr>
                <a:schemeClr val="accent3"/>
              </a:buClr>
              <a:defRPr/>
            </a:lvl5pPr>
          </a:lstStyle>
          <a:p>
            <a:pPr lvl="0"/>
            <a:r>
              <a:rPr lang="en-US" noProof="0" smtClean="0"/>
              <a:t>Haga clic para modificar el estilo de texto del patrón</a:t>
            </a:r>
          </a:p>
          <a:p>
            <a:pPr lvl="1"/>
            <a:r>
              <a:rPr lang="en-US" noProof="0" smtClean="0"/>
              <a:t>Segundo nivel</a:t>
            </a:r>
          </a:p>
        </p:txBody>
      </p:sp>
      <p:sp>
        <p:nvSpPr>
          <p:cNvPr id="35" name="Text Placeholder 30"/>
          <p:cNvSpPr>
            <a:spLocks noGrp="1"/>
          </p:cNvSpPr>
          <p:nvPr>
            <p:ph type="body" sz="quarter" idx="35"/>
          </p:nvPr>
        </p:nvSpPr>
        <p:spPr>
          <a:xfrm>
            <a:off x="3278346" y="258327"/>
            <a:ext cx="2587361" cy="92333"/>
          </a:xfrm>
        </p:spPr>
        <p:txBody>
          <a:bodyPr/>
          <a:lstStyle>
            <a:lvl1pPr>
              <a:defRPr lang="de-CH" sz="600" b="1" noProof="0" dirty="0" smtClean="0">
                <a:solidFill>
                  <a:schemeClr val="bg2"/>
                </a:solidFill>
                <a:latin typeface="+mj-lt"/>
                <a:ea typeface="+mn-ea"/>
                <a:cs typeface="+mn-cs"/>
              </a:defRPr>
            </a:lvl1pPr>
          </a:lstStyle>
          <a:p>
            <a:pPr lvl="0"/>
            <a:r>
              <a:rPr lang="en-US" noProof="0" smtClean="0"/>
              <a:t>Haga clic para modificar el estilo de texto del patrón</a:t>
            </a:r>
          </a:p>
        </p:txBody>
      </p:sp>
      <p:sp>
        <p:nvSpPr>
          <p:cNvPr id="37" name="Title 1"/>
          <p:cNvSpPr>
            <a:spLocks noGrp="1"/>
          </p:cNvSpPr>
          <p:nvPr>
            <p:ph type="title"/>
          </p:nvPr>
        </p:nvSpPr>
        <p:spPr>
          <a:xfrm>
            <a:off x="3278351" y="618957"/>
            <a:ext cx="5349837" cy="292388"/>
          </a:xfrm>
        </p:spPr>
        <p:txBody>
          <a:bodyPr/>
          <a:lstStyle>
            <a:lvl1pPr marL="0" marR="0" indent="0" algn="l" defTabSz="910052" rtl="0" eaLnBrk="1" fontAlgn="auto" latinLnBrk="0" hangingPunct="1">
              <a:lnSpc>
                <a:spcPct val="100000"/>
              </a:lnSpc>
              <a:spcBef>
                <a:spcPct val="0"/>
              </a:spcBef>
              <a:spcAft>
                <a:spcPts val="0"/>
              </a:spcAft>
              <a:buClrTx/>
              <a:buSzTx/>
              <a:buFontTx/>
              <a:buNone/>
              <a:tabLst/>
              <a:defRPr lang="en-US" sz="1900" b="0" kern="1200" baseline="0" noProof="0" dirty="0">
                <a:solidFill>
                  <a:schemeClr val="bg2"/>
                </a:solidFill>
                <a:latin typeface="+mj-lt"/>
                <a:ea typeface="+mj-ea"/>
                <a:cs typeface="+mj-cs"/>
              </a:defRPr>
            </a:lvl1pPr>
          </a:lstStyle>
          <a:p>
            <a:r>
              <a:rPr lang="en-US" noProof="0" dirty="0" smtClean="0"/>
              <a:t>Click to edit Master title style</a:t>
            </a:r>
            <a:endParaRPr lang="en-US" noProof="0" dirty="0"/>
          </a:p>
        </p:txBody>
      </p:sp>
      <p:sp>
        <p:nvSpPr>
          <p:cNvPr id="38" name="Picture Placeholder 13"/>
          <p:cNvSpPr>
            <a:spLocks noGrp="1" noChangeAspect="1"/>
          </p:cNvSpPr>
          <p:nvPr>
            <p:ph type="pic" sz="quarter" idx="52"/>
          </p:nvPr>
        </p:nvSpPr>
        <p:spPr>
          <a:xfrm>
            <a:off x="509512" y="1235363"/>
            <a:ext cx="615406" cy="842414"/>
          </a:xfrm>
          <a:solidFill>
            <a:srgbClr val="EB008C"/>
          </a:solidFill>
          <a:ln w="12700">
            <a:noFill/>
            <a:miter lim="800000"/>
            <a:headEnd type="none" w="sm" len="sm"/>
            <a:tailEnd type="none" w="sm" len="sm"/>
          </a:ln>
          <a:effectLst/>
        </p:spPr>
        <p:txBody>
          <a:bodyPr lIns="62820" rIns="62820" anchor="ctr">
            <a:noAutofit/>
          </a:bodyPr>
          <a:lstStyle>
            <a:lvl1pPr marL="0" indent="0" algn="l" defTabSz="909993" rtl="0" eaLnBrk="0" fontAlgn="base" hangingPunct="0">
              <a:lnSpc>
                <a:spcPts val="1052"/>
              </a:lnSpc>
              <a:spcBef>
                <a:spcPct val="0"/>
              </a:spcBef>
              <a:spcAft>
                <a:spcPts val="526"/>
              </a:spcAft>
              <a:buClr>
                <a:schemeClr val="accent2"/>
              </a:buClr>
              <a:buSzTx/>
              <a:buFont typeface="Arial" charset="0"/>
              <a:buNone/>
              <a:defRPr lang="en-US" sz="600" kern="1200" dirty="0">
                <a:solidFill>
                  <a:schemeClr val="tx2"/>
                </a:solidFill>
                <a:latin typeface="+mn-lt"/>
                <a:ea typeface="+mn-ea"/>
                <a:cs typeface="+mn-cs"/>
              </a:defRPr>
            </a:lvl1pPr>
          </a:lstStyle>
          <a:p>
            <a:pPr lvl="0"/>
            <a:r>
              <a:rPr lang="en-US" noProof="0" dirty="0" smtClean="0"/>
              <a:t>Haga clic en el icono para agregar una imagen</a:t>
            </a:r>
          </a:p>
        </p:txBody>
      </p:sp>
      <p:sp>
        <p:nvSpPr>
          <p:cNvPr id="39" name="Text Placeholder 16"/>
          <p:cNvSpPr>
            <a:spLocks noGrp="1"/>
          </p:cNvSpPr>
          <p:nvPr>
            <p:ph type="body" sz="quarter" idx="53"/>
          </p:nvPr>
        </p:nvSpPr>
        <p:spPr>
          <a:xfrm>
            <a:off x="1206712" y="1959779"/>
            <a:ext cx="1892148" cy="125617"/>
          </a:xfrm>
        </p:spPr>
        <p:txBody>
          <a:bodyPr anchor="b"/>
          <a:lstStyle>
            <a:lvl1pPr marL="0" indent="0">
              <a:spcAft>
                <a:spcPts val="0"/>
              </a:spcAft>
              <a:buFontTx/>
              <a:buNone/>
              <a:tabLst>
                <a:tab pos="391975" algn="l"/>
              </a:tabLst>
              <a:defRPr/>
            </a:lvl1pPr>
            <a:lvl2pPr>
              <a:buNone/>
              <a:defRPr/>
            </a:lvl2pPr>
          </a:lstStyle>
          <a:p>
            <a:pPr lvl="0"/>
            <a:r>
              <a:rPr lang="en-US" noProof="0" dirty="0" smtClean="0"/>
              <a:t>Haga clic para modificar el estilo de texto del patrón</a:t>
            </a:r>
          </a:p>
        </p:txBody>
      </p:sp>
      <p:sp>
        <p:nvSpPr>
          <p:cNvPr id="40" name="Text Placeholder 24"/>
          <p:cNvSpPr>
            <a:spLocks noGrp="1"/>
          </p:cNvSpPr>
          <p:nvPr>
            <p:ph type="body" sz="quarter" idx="54"/>
          </p:nvPr>
        </p:nvSpPr>
        <p:spPr>
          <a:xfrm>
            <a:off x="1206713" y="1235363"/>
            <a:ext cx="1864095" cy="251236"/>
          </a:xfrm>
        </p:spPr>
        <p:txBody>
          <a:bodyPr/>
          <a:lstStyle>
            <a:lvl1pPr>
              <a:spcAft>
                <a:spcPts val="0"/>
              </a:spcAft>
              <a:defRPr b="1"/>
            </a:lvl1pPr>
            <a:lvl2pPr marL="0" indent="0">
              <a:spcAft>
                <a:spcPts val="0"/>
              </a:spcAft>
              <a:buNone/>
              <a:defRPr/>
            </a:lvl2pPr>
            <a:lvl3pPr marL="157898" indent="-157898">
              <a:spcAft>
                <a:spcPts val="0"/>
              </a:spcAft>
              <a:buClr>
                <a:schemeClr val="accent3"/>
              </a:buClr>
              <a:defRPr/>
            </a:lvl3pPr>
            <a:lvl4pPr marL="315795" indent="-157898">
              <a:spcAft>
                <a:spcPts val="0"/>
              </a:spcAft>
              <a:buClr>
                <a:schemeClr val="accent3"/>
              </a:buClr>
              <a:defRPr/>
            </a:lvl4pPr>
            <a:lvl5pPr marL="473695" indent="-157898">
              <a:spcAft>
                <a:spcPts val="0"/>
              </a:spcAft>
              <a:buClr>
                <a:schemeClr val="accent3"/>
              </a:buClr>
              <a:defRPr/>
            </a:lvl5pPr>
          </a:lstStyle>
          <a:p>
            <a:pPr lvl="0"/>
            <a:r>
              <a:rPr lang="en-US" noProof="0" smtClean="0"/>
              <a:t>Haga clic para modificar el estilo de texto del patrón</a:t>
            </a:r>
          </a:p>
          <a:p>
            <a:pPr lvl="1"/>
            <a:r>
              <a:rPr lang="en-US" noProof="0" smtClean="0"/>
              <a:t>Segundo nivel</a:t>
            </a:r>
          </a:p>
        </p:txBody>
      </p:sp>
      <p:sp>
        <p:nvSpPr>
          <p:cNvPr id="20" name="Text Placeholder 19"/>
          <p:cNvSpPr>
            <a:spLocks noGrp="1"/>
          </p:cNvSpPr>
          <p:nvPr>
            <p:ph type="body" sz="quarter" idx="55"/>
          </p:nvPr>
        </p:nvSpPr>
        <p:spPr>
          <a:xfrm>
            <a:off x="507698" y="2742944"/>
            <a:ext cx="2617226" cy="3493073"/>
          </a:xfrm>
        </p:spPr>
        <p:txBody>
          <a:bodyPr>
            <a:noAutofit/>
          </a:bodyPr>
          <a:lstStyle/>
          <a:p>
            <a:pPr lvl="1"/>
            <a:r>
              <a:rPr lang="en-US" noProof="0" smtClean="0"/>
              <a:t>Click to edit Master text styles</a:t>
            </a:r>
          </a:p>
          <a:p>
            <a:pPr lvl="2"/>
            <a:r>
              <a:rPr lang="en-US" noProof="0" smtClean="0"/>
              <a:t>Second level</a:t>
            </a:r>
          </a:p>
          <a:p>
            <a:pPr lvl="3"/>
            <a:r>
              <a:rPr lang="en-US" noProof="0" smtClean="0"/>
              <a:t>Third level</a:t>
            </a:r>
          </a:p>
        </p:txBody>
      </p:sp>
      <p:sp>
        <p:nvSpPr>
          <p:cNvPr id="22" name="Text Placeholder 21"/>
          <p:cNvSpPr>
            <a:spLocks noGrp="1"/>
          </p:cNvSpPr>
          <p:nvPr>
            <p:ph type="body" sz="quarter" idx="56"/>
          </p:nvPr>
        </p:nvSpPr>
        <p:spPr>
          <a:xfrm>
            <a:off x="3278346" y="2742944"/>
            <a:ext cx="2587361" cy="3493073"/>
          </a:xfrm>
        </p:spPr>
        <p:txBody>
          <a:bodyPr>
            <a:noAutofit/>
          </a:bodyPr>
          <a:lstStyle/>
          <a:p>
            <a:pPr lvl="1"/>
            <a:r>
              <a:rPr lang="en-US" noProof="0" smtClean="0"/>
              <a:t>Click to edit Master text styles</a:t>
            </a:r>
          </a:p>
          <a:p>
            <a:pPr lvl="2"/>
            <a:r>
              <a:rPr lang="en-US" noProof="0" smtClean="0"/>
              <a:t>Second level</a:t>
            </a:r>
          </a:p>
          <a:p>
            <a:pPr lvl="3"/>
            <a:r>
              <a:rPr lang="en-US" noProof="0" smtClean="0"/>
              <a:t>Third level</a:t>
            </a:r>
          </a:p>
        </p:txBody>
      </p:sp>
      <p:sp>
        <p:nvSpPr>
          <p:cNvPr id="30" name="Text Placeholder 29"/>
          <p:cNvSpPr>
            <a:spLocks noGrp="1"/>
          </p:cNvSpPr>
          <p:nvPr>
            <p:ph type="body" sz="quarter" idx="57"/>
          </p:nvPr>
        </p:nvSpPr>
        <p:spPr>
          <a:xfrm>
            <a:off x="6019076" y="2742944"/>
            <a:ext cx="2617226" cy="3493073"/>
          </a:xfrm>
        </p:spPr>
        <p:txBody>
          <a:bodyPr>
            <a:noAutofit/>
          </a:bodyPr>
          <a:lstStyle/>
          <a:p>
            <a:pPr lvl="1"/>
            <a:r>
              <a:rPr lang="en-US" noProof="0" smtClean="0"/>
              <a:t>Click to edit Master text styles</a:t>
            </a:r>
          </a:p>
          <a:p>
            <a:pPr lvl="2"/>
            <a:r>
              <a:rPr lang="en-US" noProof="0" smtClean="0"/>
              <a:t>Second level</a:t>
            </a:r>
          </a:p>
          <a:p>
            <a:pPr lvl="3"/>
            <a:r>
              <a:rPr lang="en-US" noProof="0" smtClean="0"/>
              <a:t>Third level</a:t>
            </a:r>
          </a:p>
        </p:txBody>
      </p:sp>
      <p:sp>
        <p:nvSpPr>
          <p:cNvPr id="21" name="Slide Number Placeholder 6"/>
          <p:cNvSpPr>
            <a:spLocks noGrp="1"/>
          </p:cNvSpPr>
          <p:nvPr>
            <p:ph type="sldNum" sz="quarter" idx="58"/>
          </p:nvPr>
        </p:nvSpPr>
        <p:spPr>
          <a:xfrm>
            <a:off x="8429625" y="6457950"/>
            <a:ext cx="209550" cy="92075"/>
          </a:xfrm>
        </p:spPr>
        <p:txBody>
          <a:bodyPr/>
          <a:lstStyle>
            <a:lvl1pPr>
              <a:lnSpc>
                <a:spcPct val="100000"/>
              </a:lnSpc>
              <a:defRPr/>
            </a:lvl1pPr>
          </a:lstStyle>
          <a:p>
            <a:fld id="{DD7E1BFD-BB10-4AC6-A53B-77F69E5A7CDF}" type="slidenum">
              <a:rPr lang="en-US"/>
              <a:pPr/>
              <a:t>‹Nº›</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graphicFrame>
        <p:nvGraphicFramePr>
          <p:cNvPr id="3"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66305" name="think-cell Slide" r:id="rId4" imgW="360" imgH="360" progId="">
              <p:embed/>
            </p:oleObj>
          </a:graphicData>
        </a:graphic>
      </p:graphicFrame>
      <p:sp>
        <p:nvSpPr>
          <p:cNvPr id="4"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8289"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5"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8289"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pic>
        <p:nvPicPr>
          <p:cNvPr id="6" name="Picture 2"/>
          <p:cNvPicPr>
            <a:picLocks noChangeAspect="1" noChangeArrowheads="1"/>
          </p:cNvPicPr>
          <p:nvPr userDrawn="1"/>
        </p:nvPicPr>
        <p:blipFill>
          <a:blip r:embed="rId5"/>
          <a:srcRect/>
          <a:stretch>
            <a:fillRect/>
          </a:stretch>
        </p:blipFill>
        <p:spPr bwMode="auto">
          <a:xfrm>
            <a:off x="508000" y="1106488"/>
            <a:ext cx="8126413" cy="5121275"/>
          </a:xfrm>
          <a:prstGeom prst="rect">
            <a:avLst/>
          </a:prstGeom>
          <a:noFill/>
          <a:ln w="9525">
            <a:noFill/>
            <a:miter lim="800000"/>
            <a:headEnd/>
            <a:tailEnd/>
          </a:ln>
        </p:spPr>
      </p:pic>
      <p:sp>
        <p:nvSpPr>
          <p:cNvPr id="2" name="Title 1"/>
          <p:cNvSpPr>
            <a:spLocks noGrp="1"/>
          </p:cNvSpPr>
          <p:nvPr>
            <p:ph type="title"/>
          </p:nvPr>
        </p:nvSpPr>
        <p:spPr>
          <a:xfrm>
            <a:off x="507699" y="614101"/>
            <a:ext cx="5357982" cy="292388"/>
          </a:xfrm>
        </p:spPr>
        <p:txBody>
          <a:bodyPr/>
          <a:lstStyle>
            <a:lvl1pPr>
              <a:lnSpc>
                <a:spcPct val="100000"/>
              </a:lnSpc>
              <a:defRPr/>
            </a:lvl1pPr>
          </a:lstStyle>
          <a:p>
            <a:r>
              <a:rPr lang="en-US" dirty="0" smtClean="0"/>
              <a:t>Click to edit Master title style</a:t>
            </a:r>
            <a:endParaRPr lang="de-CH" dirty="0"/>
          </a:p>
        </p:txBody>
      </p:sp>
      <p:sp>
        <p:nvSpPr>
          <p:cNvPr id="7" name="Slide Number Placeholder 3"/>
          <p:cNvSpPr>
            <a:spLocks noGrp="1"/>
          </p:cNvSpPr>
          <p:nvPr>
            <p:ph type="sldNum" sz="quarter" idx="10"/>
          </p:nvPr>
        </p:nvSpPr>
        <p:spPr>
          <a:xfrm>
            <a:off x="8426450" y="6457950"/>
            <a:ext cx="207963" cy="92075"/>
          </a:xfrm>
        </p:spPr>
        <p:txBody>
          <a:bodyPr/>
          <a:lstStyle>
            <a:lvl1pPr>
              <a:lnSpc>
                <a:spcPct val="100000"/>
              </a:lnSpc>
              <a:defRPr/>
            </a:lvl1pPr>
          </a:lstStyle>
          <a:p>
            <a:fld id="{FE14BBA6-CE66-4145-B8A2-5E8A4E92C706}" type="slidenum">
              <a:rPr lang="de-CH"/>
              <a:pPr/>
              <a:t>‹Nº›</a:t>
            </a:fld>
            <a:endParaRPr lang="de-CH"/>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1_Divider">
    <p:spTree>
      <p:nvGrpSpPr>
        <p:cNvPr id="1" name=""/>
        <p:cNvGrpSpPr/>
        <p:nvPr/>
      </p:nvGrpSpPr>
      <p:grpSpPr>
        <a:xfrm>
          <a:off x="0" y="0"/>
          <a:ext cx="0" cy="0"/>
          <a:chOff x="0" y="0"/>
          <a:chExt cx="0" cy="0"/>
        </a:xfrm>
      </p:grpSpPr>
      <p:graphicFrame>
        <p:nvGraphicFramePr>
          <p:cNvPr id="3"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67329" name="think-cell Slide" r:id="rId4" imgW="360" imgH="360" progId="">
              <p:embed/>
            </p:oleObj>
          </a:graphicData>
        </a:graphic>
      </p:graphicFrame>
      <p:sp>
        <p:nvSpPr>
          <p:cNvPr id="4"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8289"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5"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8289"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6" name="Freeform 5"/>
          <p:cNvSpPr>
            <a:spLocks noChangeAspect="1"/>
          </p:cNvSpPr>
          <p:nvPr userDrawn="1"/>
        </p:nvSpPr>
        <p:spPr bwMode="gray">
          <a:xfrm>
            <a:off x="508000" y="1106488"/>
            <a:ext cx="8126413" cy="5121275"/>
          </a:xfrm>
          <a:custGeom>
            <a:avLst/>
            <a:gdLst>
              <a:gd name="connsiteX0" fmla="*/ 1667 w 11667"/>
              <a:gd name="connsiteY0" fmla="*/ 1598 h 11184"/>
              <a:gd name="connsiteX1" fmla="*/ 1667 w 11667"/>
              <a:gd name="connsiteY1" fmla="*/ 11184 h 11184"/>
              <a:gd name="connsiteX2" fmla="*/ 11667 w 11667"/>
              <a:gd name="connsiteY2" fmla="*/ 8799 h 11184"/>
              <a:gd name="connsiteX3" fmla="*/ 11667 w 11667"/>
              <a:gd name="connsiteY3" fmla="*/ 1598 h 11184"/>
              <a:gd name="connsiteX4" fmla="*/ 1667 w 11667"/>
              <a:gd name="connsiteY4" fmla="*/ 1598 h 11184"/>
              <a:gd name="connsiteX0" fmla="*/ 1667 w 11667"/>
              <a:gd name="connsiteY0" fmla="*/ 0 h 9586"/>
              <a:gd name="connsiteX1" fmla="*/ 1667 w 11667"/>
              <a:gd name="connsiteY1" fmla="*/ 9586 h 9586"/>
              <a:gd name="connsiteX2" fmla="*/ 11667 w 11667"/>
              <a:gd name="connsiteY2" fmla="*/ 7201 h 9586"/>
              <a:gd name="connsiteX3" fmla="*/ 11667 w 11667"/>
              <a:gd name="connsiteY3" fmla="*/ 0 h 9586"/>
              <a:gd name="connsiteX4" fmla="*/ 1667 w 11667"/>
              <a:gd name="connsiteY4" fmla="*/ 0 h 9586"/>
              <a:gd name="connsiteX0" fmla="*/ 0 w 8571"/>
              <a:gd name="connsiteY0" fmla="*/ 0 h 10000"/>
              <a:gd name="connsiteX1" fmla="*/ 0 w 8571"/>
              <a:gd name="connsiteY1" fmla="*/ 10000 h 10000"/>
              <a:gd name="connsiteX2" fmla="*/ 8571 w 8571"/>
              <a:gd name="connsiteY2" fmla="*/ 7512 h 10000"/>
              <a:gd name="connsiteX3" fmla="*/ 8571 w 8571"/>
              <a:gd name="connsiteY3" fmla="*/ 0 h 10000"/>
              <a:gd name="connsiteX4" fmla="*/ 0 w 8571"/>
              <a:gd name="connsiteY4" fmla="*/ 0 h 10000"/>
              <a:gd name="connsiteX0" fmla="*/ 0 w 10000"/>
              <a:gd name="connsiteY0" fmla="*/ 0 h 10000"/>
              <a:gd name="connsiteX1" fmla="*/ 0 w 10000"/>
              <a:gd name="connsiteY1" fmla="*/ 10000 h 10000"/>
              <a:gd name="connsiteX2" fmla="*/ 10000 w 10000"/>
              <a:gd name="connsiteY2" fmla="*/ 7213 h 10000"/>
              <a:gd name="connsiteX3" fmla="*/ 10000 w 10000"/>
              <a:gd name="connsiteY3" fmla="*/ 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0" y="10000"/>
                </a:lnTo>
                <a:lnTo>
                  <a:pt x="10000" y="7213"/>
                </a:lnTo>
                <a:lnTo>
                  <a:pt x="10000" y="0"/>
                </a:lnTo>
                <a:lnTo>
                  <a:pt x="0" y="0"/>
                </a:lnTo>
                <a:close/>
              </a:path>
            </a:pathLst>
          </a:custGeom>
          <a:solidFill>
            <a:schemeClr val="accent2"/>
          </a:solidFill>
          <a:ln w="9525">
            <a:noFill/>
            <a:round/>
            <a:headEnd/>
            <a:tailEnd/>
          </a:ln>
        </p:spPr>
        <p:txBody>
          <a:bodyPr lIns="79783" tIns="39892" rIns="79783" bIns="39892"/>
          <a:lstStyle/>
          <a:p>
            <a:pPr algn="ctr" defTabSz="910052" fontAlgn="auto">
              <a:lnSpc>
                <a:spcPts val="1227"/>
              </a:lnSpc>
              <a:spcBef>
                <a:spcPts val="0"/>
              </a:spcBef>
              <a:spcAft>
                <a:spcPts val="0"/>
              </a:spcAft>
              <a:defRPr/>
            </a:pPr>
            <a:endParaRPr lang="en-GB" dirty="0">
              <a:solidFill>
                <a:srgbClr val="000000"/>
              </a:solidFill>
              <a:latin typeface="+mn-lt"/>
            </a:endParaRPr>
          </a:p>
        </p:txBody>
      </p:sp>
      <p:sp>
        <p:nvSpPr>
          <p:cNvPr id="2" name="Title 1"/>
          <p:cNvSpPr>
            <a:spLocks noGrp="1"/>
          </p:cNvSpPr>
          <p:nvPr>
            <p:ph type="title"/>
          </p:nvPr>
        </p:nvSpPr>
        <p:spPr>
          <a:xfrm>
            <a:off x="507699" y="614101"/>
            <a:ext cx="5357982" cy="292388"/>
          </a:xfrm>
        </p:spPr>
        <p:txBody>
          <a:bodyPr/>
          <a:lstStyle>
            <a:lvl1pPr>
              <a:lnSpc>
                <a:spcPct val="100000"/>
              </a:lnSpc>
              <a:defRPr/>
            </a:lvl1pPr>
          </a:lstStyle>
          <a:p>
            <a:r>
              <a:rPr lang="en-US" dirty="0" smtClean="0"/>
              <a:t>Click to edit Master title style</a:t>
            </a:r>
            <a:endParaRPr lang="de-CH" dirty="0"/>
          </a:p>
        </p:txBody>
      </p:sp>
      <p:sp>
        <p:nvSpPr>
          <p:cNvPr id="7" name="Slide Number Placeholder 3"/>
          <p:cNvSpPr>
            <a:spLocks noGrp="1"/>
          </p:cNvSpPr>
          <p:nvPr>
            <p:ph type="sldNum" sz="quarter" idx="10"/>
          </p:nvPr>
        </p:nvSpPr>
        <p:spPr>
          <a:xfrm>
            <a:off x="8426450" y="6457950"/>
            <a:ext cx="207963" cy="92075"/>
          </a:xfrm>
        </p:spPr>
        <p:txBody>
          <a:bodyPr/>
          <a:lstStyle>
            <a:lvl1pPr>
              <a:lnSpc>
                <a:spcPct val="100000"/>
              </a:lnSpc>
              <a:defRPr/>
            </a:lvl1pPr>
          </a:lstStyle>
          <a:p>
            <a:fld id="{9AC5342A-6011-4127-B35A-A3B170EE712E}" type="slidenum">
              <a:rPr lang="de-CH"/>
              <a:pPr/>
              <a:t>‹Nº›</a:t>
            </a:fld>
            <a:endParaRPr lang="de-CH"/>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2_Divider">
    <p:spTree>
      <p:nvGrpSpPr>
        <p:cNvPr id="1" name=""/>
        <p:cNvGrpSpPr/>
        <p:nvPr/>
      </p:nvGrpSpPr>
      <p:grpSpPr>
        <a:xfrm>
          <a:off x="0" y="0"/>
          <a:ext cx="0" cy="0"/>
          <a:chOff x="0" y="0"/>
          <a:chExt cx="0" cy="0"/>
        </a:xfrm>
      </p:grpSpPr>
      <p:graphicFrame>
        <p:nvGraphicFramePr>
          <p:cNvPr id="3"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68353" name="think-cell Slide" r:id="rId4" imgW="360" imgH="360" progId="">
              <p:embed/>
            </p:oleObj>
          </a:graphicData>
        </a:graphic>
      </p:graphicFrame>
      <p:sp>
        <p:nvSpPr>
          <p:cNvPr id="4"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8289"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5"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8289"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6" name="Freeform 5"/>
          <p:cNvSpPr>
            <a:spLocks noChangeAspect="1"/>
          </p:cNvSpPr>
          <p:nvPr userDrawn="1"/>
        </p:nvSpPr>
        <p:spPr bwMode="gray">
          <a:xfrm>
            <a:off x="508000" y="1106488"/>
            <a:ext cx="8126413" cy="5121275"/>
          </a:xfrm>
          <a:custGeom>
            <a:avLst/>
            <a:gdLst>
              <a:gd name="connsiteX0" fmla="*/ 1667 w 11667"/>
              <a:gd name="connsiteY0" fmla="*/ 1598 h 11184"/>
              <a:gd name="connsiteX1" fmla="*/ 1667 w 11667"/>
              <a:gd name="connsiteY1" fmla="*/ 11184 h 11184"/>
              <a:gd name="connsiteX2" fmla="*/ 11667 w 11667"/>
              <a:gd name="connsiteY2" fmla="*/ 8799 h 11184"/>
              <a:gd name="connsiteX3" fmla="*/ 11667 w 11667"/>
              <a:gd name="connsiteY3" fmla="*/ 1598 h 11184"/>
              <a:gd name="connsiteX4" fmla="*/ 1667 w 11667"/>
              <a:gd name="connsiteY4" fmla="*/ 1598 h 11184"/>
              <a:gd name="connsiteX0" fmla="*/ 1667 w 11667"/>
              <a:gd name="connsiteY0" fmla="*/ 0 h 9586"/>
              <a:gd name="connsiteX1" fmla="*/ 1667 w 11667"/>
              <a:gd name="connsiteY1" fmla="*/ 9586 h 9586"/>
              <a:gd name="connsiteX2" fmla="*/ 11667 w 11667"/>
              <a:gd name="connsiteY2" fmla="*/ 7201 h 9586"/>
              <a:gd name="connsiteX3" fmla="*/ 11667 w 11667"/>
              <a:gd name="connsiteY3" fmla="*/ 0 h 9586"/>
              <a:gd name="connsiteX4" fmla="*/ 1667 w 11667"/>
              <a:gd name="connsiteY4" fmla="*/ 0 h 9586"/>
              <a:gd name="connsiteX0" fmla="*/ 0 w 8571"/>
              <a:gd name="connsiteY0" fmla="*/ 0 h 10000"/>
              <a:gd name="connsiteX1" fmla="*/ 0 w 8571"/>
              <a:gd name="connsiteY1" fmla="*/ 10000 h 10000"/>
              <a:gd name="connsiteX2" fmla="*/ 8571 w 8571"/>
              <a:gd name="connsiteY2" fmla="*/ 7512 h 10000"/>
              <a:gd name="connsiteX3" fmla="*/ 8571 w 8571"/>
              <a:gd name="connsiteY3" fmla="*/ 0 h 10000"/>
              <a:gd name="connsiteX4" fmla="*/ 0 w 8571"/>
              <a:gd name="connsiteY4" fmla="*/ 0 h 10000"/>
              <a:gd name="connsiteX0" fmla="*/ 0 w 10000"/>
              <a:gd name="connsiteY0" fmla="*/ 0 h 10000"/>
              <a:gd name="connsiteX1" fmla="*/ 0 w 10000"/>
              <a:gd name="connsiteY1" fmla="*/ 10000 h 10000"/>
              <a:gd name="connsiteX2" fmla="*/ 10000 w 10000"/>
              <a:gd name="connsiteY2" fmla="*/ 7213 h 10000"/>
              <a:gd name="connsiteX3" fmla="*/ 10000 w 10000"/>
              <a:gd name="connsiteY3" fmla="*/ 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0" y="10000"/>
                </a:lnTo>
                <a:lnTo>
                  <a:pt x="10000" y="7213"/>
                </a:lnTo>
                <a:lnTo>
                  <a:pt x="10000" y="0"/>
                </a:lnTo>
                <a:lnTo>
                  <a:pt x="0" y="0"/>
                </a:lnTo>
                <a:close/>
              </a:path>
            </a:pathLst>
          </a:custGeom>
          <a:solidFill>
            <a:srgbClr val="C0C0C0"/>
          </a:solidFill>
          <a:ln w="9525">
            <a:noFill/>
            <a:round/>
            <a:headEnd/>
            <a:tailEnd/>
          </a:ln>
        </p:spPr>
        <p:txBody>
          <a:bodyPr lIns="79783" tIns="39892" rIns="79783" bIns="39892"/>
          <a:lstStyle/>
          <a:p>
            <a:pPr algn="ctr" defTabSz="910052" fontAlgn="auto">
              <a:lnSpc>
                <a:spcPts val="1227"/>
              </a:lnSpc>
              <a:spcBef>
                <a:spcPts val="0"/>
              </a:spcBef>
              <a:spcAft>
                <a:spcPts val="0"/>
              </a:spcAft>
              <a:defRPr/>
            </a:pPr>
            <a:endParaRPr lang="en-GB" dirty="0">
              <a:solidFill>
                <a:srgbClr val="000000"/>
              </a:solidFill>
              <a:latin typeface="+mn-lt"/>
            </a:endParaRPr>
          </a:p>
        </p:txBody>
      </p:sp>
      <p:sp>
        <p:nvSpPr>
          <p:cNvPr id="2" name="Title 1"/>
          <p:cNvSpPr>
            <a:spLocks noGrp="1"/>
          </p:cNvSpPr>
          <p:nvPr>
            <p:ph type="title"/>
          </p:nvPr>
        </p:nvSpPr>
        <p:spPr>
          <a:xfrm>
            <a:off x="507699" y="614101"/>
            <a:ext cx="5357982" cy="292388"/>
          </a:xfrm>
        </p:spPr>
        <p:txBody>
          <a:bodyPr/>
          <a:lstStyle>
            <a:lvl1pPr>
              <a:lnSpc>
                <a:spcPct val="100000"/>
              </a:lnSpc>
              <a:defRPr/>
            </a:lvl1pPr>
          </a:lstStyle>
          <a:p>
            <a:r>
              <a:rPr lang="en-US" dirty="0" smtClean="0"/>
              <a:t>Click to edit Master title style</a:t>
            </a:r>
            <a:endParaRPr lang="de-CH" dirty="0"/>
          </a:p>
        </p:txBody>
      </p:sp>
      <p:sp>
        <p:nvSpPr>
          <p:cNvPr id="7" name="Slide Number Placeholder 3"/>
          <p:cNvSpPr>
            <a:spLocks noGrp="1"/>
          </p:cNvSpPr>
          <p:nvPr>
            <p:ph type="sldNum" sz="quarter" idx="10"/>
          </p:nvPr>
        </p:nvSpPr>
        <p:spPr>
          <a:xfrm>
            <a:off x="8426450" y="6457950"/>
            <a:ext cx="207963" cy="92075"/>
          </a:xfrm>
        </p:spPr>
        <p:txBody>
          <a:bodyPr/>
          <a:lstStyle>
            <a:lvl1pPr>
              <a:lnSpc>
                <a:spcPct val="100000"/>
              </a:lnSpc>
              <a:defRPr/>
            </a:lvl1pPr>
          </a:lstStyle>
          <a:p>
            <a:fld id="{B4C3EC61-5A99-4268-B5CA-DD6634174FCB}" type="slidenum">
              <a:rPr lang="de-CH"/>
              <a:pPr/>
              <a:t>‹Nº›</a:t>
            </a:fld>
            <a:endParaRPr lang="de-CH"/>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a:xfrm>
            <a:off x="3279775" y="7021513"/>
            <a:ext cx="2593975" cy="96837"/>
          </a:xfrm>
          <a:prstGeom prst="rect">
            <a:avLst/>
          </a:prstGeom>
        </p:spPr>
        <p:txBody>
          <a:bodyPr vert="horz" wrap="square" lIns="79783" tIns="39892" rIns="79783" bIns="39892" numCol="1" anchor="t" anchorCtr="0" compatLnSpc="1">
            <a:prstTxWarp prst="textNoShape">
              <a:avLst/>
            </a:prstTxWarp>
          </a:bodyPr>
          <a:lstStyle>
            <a:lvl1pPr algn="ctr">
              <a:lnSpc>
                <a:spcPts val="1225"/>
              </a:lnSpc>
              <a:defRPr sz="1000">
                <a:solidFill>
                  <a:srgbClr val="898989"/>
                </a:solidFill>
                <a:latin typeface="EYInterstate Regular"/>
              </a:defRPr>
            </a:lvl1pPr>
          </a:lstStyle>
          <a:p>
            <a:endParaRPr lang="de-CH"/>
          </a:p>
        </p:txBody>
      </p:sp>
    </p:spTree>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Guidelines">
    <p:spTree>
      <p:nvGrpSpPr>
        <p:cNvPr id="1" name=""/>
        <p:cNvGrpSpPr/>
        <p:nvPr/>
      </p:nvGrpSpPr>
      <p:grpSpPr>
        <a:xfrm>
          <a:off x="0" y="0"/>
          <a:ext cx="0" cy="0"/>
          <a:chOff x="0" y="0"/>
          <a:chExt cx="0" cy="0"/>
        </a:xfrm>
      </p:grpSpPr>
      <p:grpSp>
        <p:nvGrpSpPr>
          <p:cNvPr id="2" name="Gruppieren 33"/>
          <p:cNvGrpSpPr>
            <a:grpSpLocks/>
          </p:cNvGrpSpPr>
          <p:nvPr userDrawn="1"/>
        </p:nvGrpSpPr>
        <p:grpSpPr bwMode="auto">
          <a:xfrm>
            <a:off x="0" y="0"/>
            <a:ext cx="9144000" cy="6858000"/>
            <a:chOff x="0" y="0"/>
            <a:chExt cx="10693400" cy="7561263"/>
          </a:xfrm>
        </p:grpSpPr>
        <p:cxnSp>
          <p:nvCxnSpPr>
            <p:cNvPr id="3" name="Gerade Verbindung 11"/>
            <p:cNvCxnSpPr>
              <a:cxnSpLocks noChangeShapeType="1"/>
            </p:cNvCxnSpPr>
            <p:nvPr userDrawn="1"/>
          </p:nvCxnSpPr>
          <p:spPr bwMode="auto">
            <a:xfrm>
              <a:off x="2672170" y="0"/>
              <a:ext cx="0" cy="7561263"/>
            </a:xfrm>
            <a:prstGeom prst="line">
              <a:avLst/>
            </a:prstGeom>
            <a:noFill/>
            <a:ln w="12700" algn="ctr">
              <a:solidFill>
                <a:srgbClr val="FF33CC"/>
              </a:solidFill>
              <a:prstDash val="lgDash"/>
              <a:round/>
              <a:headEnd/>
              <a:tailEnd/>
            </a:ln>
          </p:spPr>
        </p:cxnSp>
        <p:cxnSp>
          <p:nvCxnSpPr>
            <p:cNvPr id="4" name="Gerade Verbindung 2"/>
            <p:cNvCxnSpPr>
              <a:cxnSpLocks noChangeShapeType="1"/>
            </p:cNvCxnSpPr>
            <p:nvPr userDrawn="1"/>
          </p:nvCxnSpPr>
          <p:spPr bwMode="auto">
            <a:xfrm>
              <a:off x="0" y="288243"/>
              <a:ext cx="10693400" cy="0"/>
            </a:xfrm>
            <a:prstGeom prst="line">
              <a:avLst/>
            </a:prstGeom>
            <a:noFill/>
            <a:ln w="12700" algn="ctr">
              <a:solidFill>
                <a:srgbClr val="7FD1DD"/>
              </a:solidFill>
              <a:prstDash val="lgDash"/>
              <a:round/>
              <a:headEnd/>
              <a:tailEnd/>
            </a:ln>
          </p:spPr>
        </p:cxnSp>
        <p:cxnSp>
          <p:nvCxnSpPr>
            <p:cNvPr id="5" name="Gerade Verbindung 3"/>
            <p:cNvCxnSpPr>
              <a:cxnSpLocks noChangeShapeType="1"/>
            </p:cNvCxnSpPr>
            <p:nvPr userDrawn="1"/>
          </p:nvCxnSpPr>
          <p:spPr bwMode="auto">
            <a:xfrm>
              <a:off x="0" y="684287"/>
              <a:ext cx="10693400" cy="0"/>
            </a:xfrm>
            <a:prstGeom prst="line">
              <a:avLst/>
            </a:prstGeom>
            <a:noFill/>
            <a:ln w="12700" algn="ctr">
              <a:solidFill>
                <a:srgbClr val="7FD1DD"/>
              </a:solidFill>
              <a:prstDash val="lgDash"/>
              <a:round/>
              <a:headEnd/>
              <a:tailEnd/>
            </a:ln>
          </p:spPr>
        </p:cxnSp>
        <p:cxnSp>
          <p:nvCxnSpPr>
            <p:cNvPr id="6" name="Gerade Verbindung 4"/>
            <p:cNvCxnSpPr>
              <a:cxnSpLocks noChangeShapeType="1"/>
            </p:cNvCxnSpPr>
            <p:nvPr userDrawn="1"/>
          </p:nvCxnSpPr>
          <p:spPr bwMode="auto">
            <a:xfrm>
              <a:off x="0" y="1204027"/>
              <a:ext cx="10693400" cy="0"/>
            </a:xfrm>
            <a:prstGeom prst="line">
              <a:avLst/>
            </a:prstGeom>
            <a:noFill/>
            <a:ln w="12700" algn="ctr">
              <a:solidFill>
                <a:srgbClr val="7FD1DD"/>
              </a:solidFill>
              <a:prstDash val="lgDash"/>
              <a:round/>
              <a:headEnd/>
              <a:tailEnd/>
            </a:ln>
          </p:spPr>
        </p:cxnSp>
        <p:cxnSp>
          <p:nvCxnSpPr>
            <p:cNvPr id="7" name="Gerade Verbindung 5"/>
            <p:cNvCxnSpPr>
              <a:cxnSpLocks noChangeShapeType="1"/>
            </p:cNvCxnSpPr>
            <p:nvPr userDrawn="1"/>
          </p:nvCxnSpPr>
          <p:spPr bwMode="auto">
            <a:xfrm>
              <a:off x="0" y="2520491"/>
              <a:ext cx="10693400" cy="0"/>
            </a:xfrm>
            <a:prstGeom prst="line">
              <a:avLst/>
            </a:prstGeom>
            <a:noFill/>
            <a:ln w="12700" algn="ctr">
              <a:solidFill>
                <a:srgbClr val="7FD1DD"/>
              </a:solidFill>
              <a:prstDash val="lgDash"/>
              <a:round/>
              <a:headEnd/>
              <a:tailEnd/>
            </a:ln>
          </p:spPr>
        </p:cxnSp>
        <p:cxnSp>
          <p:nvCxnSpPr>
            <p:cNvPr id="8" name="Gerade Verbindung 6"/>
            <p:cNvCxnSpPr>
              <a:cxnSpLocks noChangeShapeType="1"/>
            </p:cNvCxnSpPr>
            <p:nvPr userDrawn="1"/>
          </p:nvCxnSpPr>
          <p:spPr bwMode="auto">
            <a:xfrm>
              <a:off x="0" y="2772519"/>
              <a:ext cx="10693400" cy="0"/>
            </a:xfrm>
            <a:prstGeom prst="line">
              <a:avLst/>
            </a:prstGeom>
            <a:noFill/>
            <a:ln w="12700" algn="ctr">
              <a:solidFill>
                <a:srgbClr val="7FD1DD"/>
              </a:solidFill>
              <a:prstDash val="lgDash"/>
              <a:round/>
              <a:headEnd/>
              <a:tailEnd/>
            </a:ln>
          </p:spPr>
        </p:cxnSp>
        <p:cxnSp>
          <p:nvCxnSpPr>
            <p:cNvPr id="9" name="Gerade Verbindung 7"/>
            <p:cNvCxnSpPr>
              <a:cxnSpLocks noChangeShapeType="1"/>
            </p:cNvCxnSpPr>
            <p:nvPr userDrawn="1"/>
          </p:nvCxnSpPr>
          <p:spPr bwMode="auto">
            <a:xfrm>
              <a:off x="0" y="3024547"/>
              <a:ext cx="10693400" cy="0"/>
            </a:xfrm>
            <a:prstGeom prst="line">
              <a:avLst/>
            </a:prstGeom>
            <a:noFill/>
            <a:ln w="12700" algn="ctr">
              <a:solidFill>
                <a:srgbClr val="7FD1DD"/>
              </a:solidFill>
              <a:prstDash val="lgDash"/>
              <a:round/>
              <a:headEnd/>
              <a:tailEnd/>
            </a:ln>
          </p:spPr>
        </p:cxnSp>
        <p:cxnSp>
          <p:nvCxnSpPr>
            <p:cNvPr id="10" name="Gerade Verbindung 8"/>
            <p:cNvCxnSpPr>
              <a:cxnSpLocks noChangeShapeType="1"/>
            </p:cNvCxnSpPr>
            <p:nvPr userDrawn="1"/>
          </p:nvCxnSpPr>
          <p:spPr bwMode="auto">
            <a:xfrm>
              <a:off x="0" y="6873165"/>
              <a:ext cx="10693400" cy="0"/>
            </a:xfrm>
            <a:prstGeom prst="line">
              <a:avLst/>
            </a:prstGeom>
            <a:noFill/>
            <a:ln w="12700" algn="ctr">
              <a:solidFill>
                <a:srgbClr val="7FD1DD"/>
              </a:solidFill>
              <a:prstDash val="lgDash"/>
              <a:round/>
              <a:headEnd/>
              <a:tailEnd/>
            </a:ln>
          </p:spPr>
        </p:cxnSp>
        <p:cxnSp>
          <p:nvCxnSpPr>
            <p:cNvPr id="11" name="Gerade Verbindung 9"/>
            <p:cNvCxnSpPr>
              <a:cxnSpLocks noChangeShapeType="1"/>
            </p:cNvCxnSpPr>
            <p:nvPr userDrawn="1"/>
          </p:nvCxnSpPr>
          <p:spPr bwMode="auto">
            <a:xfrm>
              <a:off x="0" y="7201011"/>
              <a:ext cx="10693400" cy="0"/>
            </a:xfrm>
            <a:prstGeom prst="line">
              <a:avLst/>
            </a:prstGeom>
            <a:noFill/>
            <a:ln w="12700" algn="ctr">
              <a:solidFill>
                <a:srgbClr val="7FD1DD"/>
              </a:solidFill>
              <a:prstDash val="lgDash"/>
              <a:round/>
              <a:headEnd/>
              <a:tailEnd/>
            </a:ln>
          </p:spPr>
        </p:cxnSp>
        <p:cxnSp>
          <p:nvCxnSpPr>
            <p:cNvPr id="12" name="Gerade Verbindung 11"/>
            <p:cNvCxnSpPr>
              <a:cxnSpLocks noChangeShapeType="1"/>
            </p:cNvCxnSpPr>
            <p:nvPr userDrawn="1"/>
          </p:nvCxnSpPr>
          <p:spPr bwMode="auto">
            <a:xfrm>
              <a:off x="592679" y="0"/>
              <a:ext cx="0" cy="7561263"/>
            </a:xfrm>
            <a:prstGeom prst="line">
              <a:avLst/>
            </a:prstGeom>
            <a:noFill/>
            <a:ln w="12700" algn="ctr">
              <a:solidFill>
                <a:srgbClr val="7FD1DD"/>
              </a:solidFill>
              <a:prstDash val="lgDash"/>
              <a:round/>
              <a:headEnd/>
              <a:tailEnd/>
            </a:ln>
          </p:spPr>
        </p:cxnSp>
        <p:cxnSp>
          <p:nvCxnSpPr>
            <p:cNvPr id="13" name="Gerade Verbindung 12"/>
            <p:cNvCxnSpPr>
              <a:cxnSpLocks noChangeShapeType="1"/>
            </p:cNvCxnSpPr>
            <p:nvPr userDrawn="1"/>
          </p:nvCxnSpPr>
          <p:spPr bwMode="auto">
            <a:xfrm>
              <a:off x="3652314" y="0"/>
              <a:ext cx="0" cy="7561263"/>
            </a:xfrm>
            <a:prstGeom prst="line">
              <a:avLst/>
            </a:prstGeom>
            <a:noFill/>
            <a:ln w="12700" algn="ctr">
              <a:solidFill>
                <a:srgbClr val="7FD1DD"/>
              </a:solidFill>
              <a:prstDash val="lgDash"/>
              <a:round/>
              <a:headEnd/>
              <a:tailEnd/>
            </a:ln>
          </p:spPr>
        </p:cxnSp>
        <p:cxnSp>
          <p:nvCxnSpPr>
            <p:cNvPr id="14" name="Gerade Verbindung 13"/>
            <p:cNvCxnSpPr>
              <a:cxnSpLocks noChangeShapeType="1"/>
            </p:cNvCxnSpPr>
            <p:nvPr userDrawn="1"/>
          </p:nvCxnSpPr>
          <p:spPr bwMode="auto">
            <a:xfrm>
              <a:off x="6857290" y="0"/>
              <a:ext cx="0" cy="7561263"/>
            </a:xfrm>
            <a:prstGeom prst="line">
              <a:avLst/>
            </a:prstGeom>
            <a:noFill/>
            <a:ln w="12700" algn="ctr">
              <a:solidFill>
                <a:srgbClr val="7FD1DD"/>
              </a:solidFill>
              <a:prstDash val="lgDash"/>
              <a:round/>
              <a:headEnd/>
              <a:tailEnd/>
            </a:ln>
          </p:spPr>
        </p:cxnSp>
        <p:cxnSp>
          <p:nvCxnSpPr>
            <p:cNvPr id="15" name="Gerade Verbindung 14"/>
            <p:cNvCxnSpPr>
              <a:cxnSpLocks noChangeShapeType="1"/>
            </p:cNvCxnSpPr>
            <p:nvPr userDrawn="1"/>
          </p:nvCxnSpPr>
          <p:spPr bwMode="auto">
            <a:xfrm>
              <a:off x="10098125" y="0"/>
              <a:ext cx="0" cy="7561263"/>
            </a:xfrm>
            <a:prstGeom prst="line">
              <a:avLst/>
            </a:prstGeom>
            <a:noFill/>
            <a:ln w="12700" algn="ctr">
              <a:solidFill>
                <a:srgbClr val="7FD1DD"/>
              </a:solidFill>
              <a:prstDash val="lgDash"/>
              <a:round/>
              <a:headEnd/>
              <a:tailEnd/>
            </a:ln>
          </p:spPr>
        </p:cxnSp>
        <p:cxnSp>
          <p:nvCxnSpPr>
            <p:cNvPr id="16" name="Gerade Verbindung 15"/>
            <p:cNvCxnSpPr>
              <a:cxnSpLocks noChangeShapeType="1"/>
            </p:cNvCxnSpPr>
            <p:nvPr userDrawn="1"/>
          </p:nvCxnSpPr>
          <p:spPr bwMode="auto">
            <a:xfrm>
              <a:off x="7036234" y="0"/>
              <a:ext cx="0" cy="7561263"/>
            </a:xfrm>
            <a:prstGeom prst="line">
              <a:avLst/>
            </a:prstGeom>
            <a:noFill/>
            <a:ln w="12700" algn="ctr">
              <a:solidFill>
                <a:srgbClr val="7FD1DD"/>
              </a:solidFill>
              <a:prstDash val="lgDash"/>
              <a:round/>
              <a:headEnd/>
              <a:tailEnd/>
            </a:ln>
          </p:spPr>
        </p:cxnSp>
        <p:cxnSp>
          <p:nvCxnSpPr>
            <p:cNvPr id="17" name="Gerade Verbindung 16"/>
            <p:cNvCxnSpPr>
              <a:cxnSpLocks noChangeShapeType="1"/>
            </p:cNvCxnSpPr>
            <p:nvPr userDrawn="1"/>
          </p:nvCxnSpPr>
          <p:spPr bwMode="auto">
            <a:xfrm>
              <a:off x="3833271" y="0"/>
              <a:ext cx="0" cy="7561263"/>
            </a:xfrm>
            <a:prstGeom prst="line">
              <a:avLst/>
            </a:prstGeom>
            <a:noFill/>
            <a:ln w="12700" algn="ctr">
              <a:solidFill>
                <a:srgbClr val="7FD1DD"/>
              </a:solidFill>
              <a:prstDash val="lgDash"/>
              <a:round/>
              <a:headEnd/>
              <a:tailEnd/>
            </a:ln>
          </p:spPr>
        </p:cxnSp>
      </p:grpSp>
      <p:sp>
        <p:nvSpPr>
          <p:cNvPr id="18" name="Rechteck 17"/>
          <p:cNvSpPr/>
          <p:nvPr userDrawn="1"/>
        </p:nvSpPr>
        <p:spPr bwMode="auto">
          <a:xfrm>
            <a:off x="508000" y="1127125"/>
            <a:ext cx="368300" cy="228600"/>
          </a:xfrm>
          <a:prstGeom prst="rect">
            <a:avLst/>
          </a:prstGeom>
          <a:noFill/>
          <a:ln w="6350" cap="flat" cmpd="sng" algn="ctr">
            <a:noFill/>
            <a:prstDash val="solid"/>
            <a:round/>
            <a:headEnd type="none" w="med" len="med"/>
            <a:tailEnd type="none" w="med" len="med"/>
          </a:ln>
          <a:effectLst/>
        </p:spPr>
        <p:txBody>
          <a:bodyPr lIns="62820" tIns="62820" rIns="31409" bIns="31409"/>
          <a:lstStyle/>
          <a:p>
            <a:pPr algn="ctr" defTabSz="868442">
              <a:lnSpc>
                <a:spcPts val="1227"/>
              </a:lnSpc>
              <a:buClr>
                <a:srgbClr val="FFE600"/>
              </a:buClr>
              <a:defRPr/>
            </a:pPr>
            <a:r>
              <a:rPr lang="en-US" sz="1000" dirty="0">
                <a:solidFill>
                  <a:srgbClr val="000000"/>
                </a:solidFill>
                <a:latin typeface="+mn-lt"/>
              </a:rPr>
              <a:t>13,20</a:t>
            </a:r>
          </a:p>
        </p:txBody>
      </p:sp>
      <p:sp>
        <p:nvSpPr>
          <p:cNvPr id="19" name="Rechteck 18"/>
          <p:cNvSpPr/>
          <p:nvPr userDrawn="1"/>
        </p:nvSpPr>
        <p:spPr bwMode="auto">
          <a:xfrm>
            <a:off x="3235325" y="1127125"/>
            <a:ext cx="369888" cy="228600"/>
          </a:xfrm>
          <a:prstGeom prst="rect">
            <a:avLst/>
          </a:prstGeom>
          <a:noFill/>
          <a:ln w="6350" cap="flat" cmpd="sng" algn="ctr">
            <a:noFill/>
            <a:prstDash val="solid"/>
            <a:round/>
            <a:headEnd type="none" w="med" len="med"/>
            <a:tailEnd type="none" w="med" len="med"/>
          </a:ln>
          <a:effectLst/>
        </p:spPr>
        <p:txBody>
          <a:bodyPr lIns="62820" tIns="62820" rIns="31409" bIns="31409"/>
          <a:lstStyle/>
          <a:p>
            <a:pPr algn="ctr" defTabSz="868442">
              <a:lnSpc>
                <a:spcPts val="1227"/>
              </a:lnSpc>
              <a:buClr>
                <a:srgbClr val="FFE600"/>
              </a:buClr>
              <a:defRPr/>
            </a:pPr>
            <a:r>
              <a:rPr lang="en-US" sz="1000" dirty="0">
                <a:solidFill>
                  <a:srgbClr val="000000"/>
                </a:solidFill>
                <a:latin typeface="+mn-lt"/>
              </a:rPr>
              <a:t>4,20</a:t>
            </a:r>
          </a:p>
        </p:txBody>
      </p:sp>
      <p:sp>
        <p:nvSpPr>
          <p:cNvPr id="20" name="Rechteck 19"/>
          <p:cNvSpPr/>
          <p:nvPr userDrawn="1"/>
        </p:nvSpPr>
        <p:spPr bwMode="auto">
          <a:xfrm>
            <a:off x="5980113" y="1127125"/>
            <a:ext cx="369887" cy="228600"/>
          </a:xfrm>
          <a:prstGeom prst="rect">
            <a:avLst/>
          </a:prstGeom>
          <a:noFill/>
          <a:ln w="6350" cap="flat" cmpd="sng" algn="ctr">
            <a:noFill/>
            <a:prstDash val="solid"/>
            <a:round/>
            <a:headEnd type="none" w="med" len="med"/>
            <a:tailEnd type="none" w="med" len="med"/>
          </a:ln>
          <a:effectLst/>
        </p:spPr>
        <p:txBody>
          <a:bodyPr lIns="62820" tIns="62820" rIns="31409" bIns="31409"/>
          <a:lstStyle/>
          <a:p>
            <a:pPr algn="ctr" defTabSz="868442">
              <a:lnSpc>
                <a:spcPts val="1227"/>
              </a:lnSpc>
              <a:buClr>
                <a:srgbClr val="FFE600"/>
              </a:buClr>
              <a:defRPr/>
            </a:pPr>
            <a:r>
              <a:rPr lang="en-US" sz="1000" dirty="0">
                <a:solidFill>
                  <a:srgbClr val="000000"/>
                </a:solidFill>
                <a:latin typeface="+mn-lt"/>
              </a:rPr>
              <a:t>4,70</a:t>
            </a:r>
          </a:p>
        </p:txBody>
      </p:sp>
      <p:sp>
        <p:nvSpPr>
          <p:cNvPr id="21" name="Rechteck 20"/>
          <p:cNvSpPr/>
          <p:nvPr userDrawn="1"/>
        </p:nvSpPr>
        <p:spPr bwMode="auto">
          <a:xfrm>
            <a:off x="8266113" y="1127125"/>
            <a:ext cx="369887" cy="228600"/>
          </a:xfrm>
          <a:prstGeom prst="rect">
            <a:avLst/>
          </a:prstGeom>
          <a:noFill/>
          <a:ln w="6350" cap="flat" cmpd="sng" algn="ctr">
            <a:noFill/>
            <a:prstDash val="solid"/>
            <a:round/>
            <a:headEnd type="none" w="med" len="med"/>
            <a:tailEnd type="none" w="med" len="med"/>
          </a:ln>
          <a:effectLst/>
        </p:spPr>
        <p:txBody>
          <a:bodyPr lIns="62820" tIns="62820" rIns="31409" bIns="31409"/>
          <a:lstStyle/>
          <a:p>
            <a:pPr algn="ctr" defTabSz="868442">
              <a:lnSpc>
                <a:spcPts val="1227"/>
              </a:lnSpc>
              <a:buClr>
                <a:srgbClr val="FFE600"/>
              </a:buClr>
              <a:defRPr/>
            </a:pPr>
            <a:r>
              <a:rPr lang="en-US" sz="1000" dirty="0">
                <a:solidFill>
                  <a:srgbClr val="000000"/>
                </a:solidFill>
                <a:latin typeface="+mn-lt"/>
              </a:rPr>
              <a:t>13,20</a:t>
            </a:r>
          </a:p>
        </p:txBody>
      </p:sp>
      <p:sp>
        <p:nvSpPr>
          <p:cNvPr id="22" name="Rechteck 21"/>
          <p:cNvSpPr/>
          <p:nvPr userDrawn="1"/>
        </p:nvSpPr>
        <p:spPr bwMode="auto">
          <a:xfrm>
            <a:off x="2751138" y="1127125"/>
            <a:ext cx="369887" cy="228600"/>
          </a:xfrm>
          <a:prstGeom prst="rect">
            <a:avLst/>
          </a:prstGeom>
          <a:noFill/>
          <a:ln w="6350" cap="flat" cmpd="sng" algn="ctr">
            <a:noFill/>
            <a:prstDash val="solid"/>
            <a:round/>
            <a:headEnd type="none" w="med" len="med"/>
            <a:tailEnd type="none" w="med" len="med"/>
          </a:ln>
          <a:effectLst/>
        </p:spPr>
        <p:txBody>
          <a:bodyPr lIns="62820" tIns="62820" rIns="31409" bIns="31409"/>
          <a:lstStyle/>
          <a:p>
            <a:pPr algn="ctr" defTabSz="868442">
              <a:lnSpc>
                <a:spcPts val="1227"/>
              </a:lnSpc>
              <a:buClr>
                <a:srgbClr val="FFE600"/>
              </a:buClr>
              <a:defRPr/>
            </a:pPr>
            <a:r>
              <a:rPr lang="en-US" sz="1000" dirty="0">
                <a:solidFill>
                  <a:srgbClr val="000000"/>
                </a:solidFill>
                <a:latin typeface="+mn-lt"/>
              </a:rPr>
              <a:t>4,70</a:t>
            </a:r>
          </a:p>
        </p:txBody>
      </p:sp>
      <p:sp>
        <p:nvSpPr>
          <p:cNvPr id="23" name="Rechteck 22"/>
          <p:cNvSpPr/>
          <p:nvPr userDrawn="1"/>
        </p:nvSpPr>
        <p:spPr bwMode="auto">
          <a:xfrm>
            <a:off x="5487988" y="1127125"/>
            <a:ext cx="369887" cy="228600"/>
          </a:xfrm>
          <a:prstGeom prst="rect">
            <a:avLst/>
          </a:prstGeom>
          <a:noFill/>
          <a:ln w="6350" cap="flat" cmpd="sng" algn="ctr">
            <a:noFill/>
            <a:prstDash val="solid"/>
            <a:round/>
            <a:headEnd type="none" w="med" len="med"/>
            <a:tailEnd type="none" w="med" len="med"/>
          </a:ln>
          <a:effectLst/>
        </p:spPr>
        <p:txBody>
          <a:bodyPr lIns="62820" tIns="62820" rIns="31409" bIns="31409"/>
          <a:lstStyle/>
          <a:p>
            <a:pPr algn="ctr" defTabSz="868442">
              <a:lnSpc>
                <a:spcPts val="1227"/>
              </a:lnSpc>
              <a:buClr>
                <a:srgbClr val="FFE600"/>
              </a:buClr>
              <a:defRPr/>
            </a:pPr>
            <a:r>
              <a:rPr lang="en-US" sz="1000" dirty="0">
                <a:solidFill>
                  <a:srgbClr val="000000"/>
                </a:solidFill>
                <a:latin typeface="+mn-lt"/>
              </a:rPr>
              <a:t>4,20</a:t>
            </a:r>
          </a:p>
        </p:txBody>
      </p:sp>
      <p:sp>
        <p:nvSpPr>
          <p:cNvPr id="24" name="Rechteck 25"/>
          <p:cNvSpPr/>
          <p:nvPr userDrawn="1"/>
        </p:nvSpPr>
        <p:spPr bwMode="auto">
          <a:xfrm>
            <a:off x="1630363" y="260350"/>
            <a:ext cx="369887" cy="228600"/>
          </a:xfrm>
          <a:prstGeom prst="rect">
            <a:avLst/>
          </a:prstGeom>
          <a:noFill/>
          <a:ln w="6350" cap="flat" cmpd="sng" algn="ctr">
            <a:noFill/>
            <a:prstDash val="solid"/>
            <a:round/>
            <a:headEnd type="none" w="med" len="med"/>
            <a:tailEnd type="none" w="med" len="med"/>
          </a:ln>
          <a:effectLst/>
        </p:spPr>
        <p:txBody>
          <a:bodyPr lIns="62820" tIns="62820" rIns="31409" bIns="31409"/>
          <a:lstStyle/>
          <a:p>
            <a:pPr algn="ctr" defTabSz="868442">
              <a:lnSpc>
                <a:spcPts val="1227"/>
              </a:lnSpc>
              <a:buClr>
                <a:srgbClr val="FFE600"/>
              </a:buClr>
              <a:defRPr/>
            </a:pPr>
            <a:r>
              <a:rPr lang="en-US" sz="1000" dirty="0">
                <a:solidFill>
                  <a:srgbClr val="000000"/>
                </a:solidFill>
                <a:latin typeface="+mn-lt"/>
              </a:rPr>
              <a:t>9,70</a:t>
            </a:r>
          </a:p>
        </p:txBody>
      </p:sp>
      <p:sp>
        <p:nvSpPr>
          <p:cNvPr id="25" name="Rechteck 26"/>
          <p:cNvSpPr/>
          <p:nvPr userDrawn="1"/>
        </p:nvSpPr>
        <p:spPr bwMode="auto">
          <a:xfrm>
            <a:off x="1630363" y="620713"/>
            <a:ext cx="369887" cy="228600"/>
          </a:xfrm>
          <a:prstGeom prst="rect">
            <a:avLst/>
          </a:prstGeom>
          <a:noFill/>
          <a:ln w="6350" cap="flat" cmpd="sng" algn="ctr">
            <a:noFill/>
            <a:prstDash val="solid"/>
            <a:round/>
            <a:headEnd type="none" w="med" len="med"/>
            <a:tailEnd type="none" w="med" len="med"/>
          </a:ln>
          <a:effectLst/>
        </p:spPr>
        <p:txBody>
          <a:bodyPr lIns="62820" tIns="62820" rIns="31409" bIns="31409"/>
          <a:lstStyle/>
          <a:p>
            <a:pPr algn="ctr" defTabSz="868442">
              <a:lnSpc>
                <a:spcPts val="1227"/>
              </a:lnSpc>
              <a:buClr>
                <a:srgbClr val="FFE600"/>
              </a:buClr>
              <a:defRPr/>
            </a:pPr>
            <a:r>
              <a:rPr lang="en-US" sz="1000" dirty="0">
                <a:solidFill>
                  <a:srgbClr val="000000"/>
                </a:solidFill>
                <a:latin typeface="+mn-lt"/>
              </a:rPr>
              <a:t>8,60</a:t>
            </a:r>
          </a:p>
        </p:txBody>
      </p:sp>
      <p:sp>
        <p:nvSpPr>
          <p:cNvPr id="26" name="Rechteck 27"/>
          <p:cNvSpPr/>
          <p:nvPr userDrawn="1"/>
        </p:nvSpPr>
        <p:spPr bwMode="auto">
          <a:xfrm>
            <a:off x="1630363" y="1127125"/>
            <a:ext cx="369887" cy="228600"/>
          </a:xfrm>
          <a:prstGeom prst="rect">
            <a:avLst/>
          </a:prstGeom>
          <a:noFill/>
          <a:ln w="6350" cap="flat" cmpd="sng" algn="ctr">
            <a:noFill/>
            <a:prstDash val="solid"/>
            <a:round/>
            <a:headEnd type="none" w="med" len="med"/>
            <a:tailEnd type="none" w="med" len="med"/>
          </a:ln>
          <a:effectLst/>
        </p:spPr>
        <p:txBody>
          <a:bodyPr lIns="62820" tIns="62820" rIns="31409" bIns="31409"/>
          <a:lstStyle/>
          <a:p>
            <a:pPr algn="ctr" defTabSz="868442">
              <a:lnSpc>
                <a:spcPts val="1227"/>
              </a:lnSpc>
              <a:buClr>
                <a:srgbClr val="FFE600"/>
              </a:buClr>
              <a:defRPr/>
            </a:pPr>
            <a:r>
              <a:rPr lang="en-US" sz="1000" dirty="0">
                <a:solidFill>
                  <a:srgbClr val="000000"/>
                </a:solidFill>
                <a:latin typeface="+mn-lt"/>
              </a:rPr>
              <a:t>7,10</a:t>
            </a:r>
          </a:p>
        </p:txBody>
      </p:sp>
      <p:sp>
        <p:nvSpPr>
          <p:cNvPr id="27" name="Rechteck 28"/>
          <p:cNvSpPr/>
          <p:nvPr userDrawn="1"/>
        </p:nvSpPr>
        <p:spPr bwMode="auto">
          <a:xfrm>
            <a:off x="1630363" y="2279650"/>
            <a:ext cx="369887" cy="228600"/>
          </a:xfrm>
          <a:prstGeom prst="rect">
            <a:avLst/>
          </a:prstGeom>
          <a:noFill/>
          <a:ln w="6350" cap="flat" cmpd="sng" algn="ctr">
            <a:noFill/>
            <a:prstDash val="solid"/>
            <a:round/>
            <a:headEnd type="none" w="med" len="med"/>
            <a:tailEnd type="none" w="med" len="med"/>
          </a:ln>
          <a:effectLst/>
        </p:spPr>
        <p:txBody>
          <a:bodyPr lIns="62820" tIns="62820" rIns="31409" bIns="31409"/>
          <a:lstStyle/>
          <a:p>
            <a:pPr algn="ctr" defTabSz="868442">
              <a:lnSpc>
                <a:spcPts val="1227"/>
              </a:lnSpc>
              <a:buClr>
                <a:srgbClr val="FFE600"/>
              </a:buClr>
              <a:defRPr/>
            </a:pPr>
            <a:r>
              <a:rPr lang="en-US" sz="1000" dirty="0">
                <a:solidFill>
                  <a:srgbClr val="000000"/>
                </a:solidFill>
                <a:latin typeface="+mn-lt"/>
              </a:rPr>
              <a:t>3,50</a:t>
            </a:r>
          </a:p>
        </p:txBody>
      </p:sp>
      <p:sp>
        <p:nvSpPr>
          <p:cNvPr id="28" name="Rechteck 29"/>
          <p:cNvSpPr/>
          <p:nvPr userDrawn="1"/>
        </p:nvSpPr>
        <p:spPr bwMode="auto">
          <a:xfrm>
            <a:off x="1630363" y="2511425"/>
            <a:ext cx="369887" cy="228600"/>
          </a:xfrm>
          <a:prstGeom prst="rect">
            <a:avLst/>
          </a:prstGeom>
          <a:noFill/>
          <a:ln w="6350" cap="flat" cmpd="sng" algn="ctr">
            <a:noFill/>
            <a:prstDash val="solid"/>
            <a:round/>
            <a:headEnd type="none" w="med" len="med"/>
            <a:tailEnd type="none" w="med" len="med"/>
          </a:ln>
          <a:effectLst/>
        </p:spPr>
        <p:txBody>
          <a:bodyPr lIns="62820" tIns="62820" rIns="31409" bIns="31409"/>
          <a:lstStyle/>
          <a:p>
            <a:pPr algn="ctr" defTabSz="868442">
              <a:lnSpc>
                <a:spcPts val="1227"/>
              </a:lnSpc>
              <a:buClr>
                <a:srgbClr val="FFE600"/>
              </a:buClr>
              <a:defRPr/>
            </a:pPr>
            <a:r>
              <a:rPr lang="en-US" sz="1000" dirty="0">
                <a:solidFill>
                  <a:srgbClr val="000000"/>
                </a:solidFill>
                <a:latin typeface="+mn-lt"/>
              </a:rPr>
              <a:t>2,80</a:t>
            </a:r>
          </a:p>
        </p:txBody>
      </p:sp>
      <p:sp>
        <p:nvSpPr>
          <p:cNvPr id="29" name="Rechteck 30"/>
          <p:cNvSpPr/>
          <p:nvPr userDrawn="1"/>
        </p:nvSpPr>
        <p:spPr bwMode="auto">
          <a:xfrm>
            <a:off x="1630363" y="2735263"/>
            <a:ext cx="369887" cy="228600"/>
          </a:xfrm>
          <a:prstGeom prst="rect">
            <a:avLst/>
          </a:prstGeom>
          <a:noFill/>
          <a:ln w="6350" cap="flat" cmpd="sng" algn="ctr">
            <a:noFill/>
            <a:prstDash val="solid"/>
            <a:round/>
            <a:headEnd type="none" w="med" len="med"/>
            <a:tailEnd type="none" w="med" len="med"/>
          </a:ln>
          <a:effectLst/>
        </p:spPr>
        <p:txBody>
          <a:bodyPr lIns="62820" tIns="62820" rIns="31409" bIns="31409"/>
          <a:lstStyle/>
          <a:p>
            <a:pPr algn="ctr" defTabSz="868442">
              <a:lnSpc>
                <a:spcPts val="1227"/>
              </a:lnSpc>
              <a:buClr>
                <a:srgbClr val="FFE600"/>
              </a:buClr>
              <a:defRPr/>
            </a:pPr>
            <a:r>
              <a:rPr lang="en-US" sz="1000" dirty="0">
                <a:solidFill>
                  <a:srgbClr val="000000"/>
                </a:solidFill>
                <a:latin typeface="+mn-lt"/>
              </a:rPr>
              <a:t>2,10</a:t>
            </a:r>
          </a:p>
        </p:txBody>
      </p:sp>
      <p:sp>
        <p:nvSpPr>
          <p:cNvPr id="30" name="Rechteck 31"/>
          <p:cNvSpPr/>
          <p:nvPr userDrawn="1"/>
        </p:nvSpPr>
        <p:spPr bwMode="auto">
          <a:xfrm>
            <a:off x="1630363" y="6237288"/>
            <a:ext cx="369887" cy="228600"/>
          </a:xfrm>
          <a:prstGeom prst="rect">
            <a:avLst/>
          </a:prstGeom>
          <a:noFill/>
          <a:ln w="6350" cap="flat" cmpd="sng" algn="ctr">
            <a:noFill/>
            <a:prstDash val="solid"/>
            <a:round/>
            <a:headEnd type="none" w="med" len="med"/>
            <a:tailEnd type="none" w="med" len="med"/>
          </a:ln>
          <a:effectLst/>
        </p:spPr>
        <p:txBody>
          <a:bodyPr lIns="62820" tIns="62820" rIns="31409" bIns="31409"/>
          <a:lstStyle/>
          <a:p>
            <a:pPr algn="ctr" defTabSz="868442">
              <a:lnSpc>
                <a:spcPts val="1227"/>
              </a:lnSpc>
              <a:buClr>
                <a:srgbClr val="FFE600"/>
              </a:buClr>
              <a:defRPr/>
            </a:pPr>
            <a:r>
              <a:rPr lang="en-US" sz="1000" dirty="0">
                <a:solidFill>
                  <a:srgbClr val="000000"/>
                </a:solidFill>
                <a:latin typeface="+mn-lt"/>
              </a:rPr>
              <a:t>8,60</a:t>
            </a:r>
          </a:p>
        </p:txBody>
      </p:sp>
      <p:sp>
        <p:nvSpPr>
          <p:cNvPr id="31" name="Rechteck 32"/>
          <p:cNvSpPr/>
          <p:nvPr userDrawn="1"/>
        </p:nvSpPr>
        <p:spPr bwMode="auto">
          <a:xfrm>
            <a:off x="1630363" y="6530975"/>
            <a:ext cx="369887" cy="228600"/>
          </a:xfrm>
          <a:prstGeom prst="rect">
            <a:avLst/>
          </a:prstGeom>
          <a:noFill/>
          <a:ln w="6350" cap="flat" cmpd="sng" algn="ctr">
            <a:noFill/>
            <a:prstDash val="solid"/>
            <a:round/>
            <a:headEnd type="none" w="med" len="med"/>
            <a:tailEnd type="none" w="med" len="med"/>
          </a:ln>
          <a:effectLst/>
        </p:spPr>
        <p:txBody>
          <a:bodyPr lIns="62820" tIns="62820" rIns="31409" bIns="31409"/>
          <a:lstStyle/>
          <a:p>
            <a:pPr algn="ctr" defTabSz="868442">
              <a:lnSpc>
                <a:spcPts val="1227"/>
              </a:lnSpc>
              <a:buClr>
                <a:srgbClr val="FFE600"/>
              </a:buClr>
              <a:defRPr/>
            </a:pPr>
            <a:r>
              <a:rPr lang="en-US" sz="1000" dirty="0">
                <a:solidFill>
                  <a:srgbClr val="000000"/>
                </a:solidFill>
                <a:latin typeface="+mn-lt"/>
              </a:rPr>
              <a:t>9,50</a:t>
            </a:r>
          </a:p>
        </p:txBody>
      </p:sp>
      <p:sp>
        <p:nvSpPr>
          <p:cNvPr id="32" name="Rechteck 34"/>
          <p:cNvSpPr/>
          <p:nvPr userDrawn="1"/>
        </p:nvSpPr>
        <p:spPr bwMode="auto">
          <a:xfrm>
            <a:off x="649288" y="3951288"/>
            <a:ext cx="2955925" cy="979487"/>
          </a:xfrm>
          <a:prstGeom prst="rect">
            <a:avLst/>
          </a:prstGeom>
          <a:solidFill>
            <a:schemeClr val="tx2"/>
          </a:solidFill>
          <a:ln w="6350" cap="flat" cmpd="sng" algn="ctr">
            <a:noFill/>
            <a:prstDash val="solid"/>
            <a:round/>
            <a:headEnd type="none" w="med" len="med"/>
            <a:tailEnd type="none" w="med" len="med"/>
          </a:ln>
          <a:effectLst/>
        </p:spPr>
        <p:txBody>
          <a:bodyPr lIns="0" tIns="0" rIns="0" bIns="0"/>
          <a:lstStyle/>
          <a:p>
            <a:pPr marL="78949" indent="4170" algn="ctr" defTabSz="868442">
              <a:lnSpc>
                <a:spcPts val="1227"/>
              </a:lnSpc>
              <a:spcBef>
                <a:spcPct val="50000"/>
              </a:spcBef>
              <a:buClr>
                <a:srgbClr val="FFE600"/>
              </a:buClr>
              <a:defRPr/>
            </a:pPr>
            <a:r>
              <a:rPr lang="en-US" sz="900" dirty="0">
                <a:solidFill>
                  <a:srgbClr val="FF33CC"/>
                </a:solidFill>
                <a:latin typeface="EYInterstate" pitchFamily="2" charset="0"/>
              </a:rPr>
              <a:t>Turn guidelines on of off: ALT + F9</a:t>
            </a:r>
            <a:br>
              <a:rPr lang="en-US" sz="900" dirty="0">
                <a:solidFill>
                  <a:srgbClr val="FF33CC"/>
                </a:solidFill>
                <a:latin typeface="EYInterstate" pitchFamily="2" charset="0"/>
              </a:rPr>
            </a:br>
            <a:r>
              <a:rPr lang="en-US" sz="900" dirty="0">
                <a:solidFill>
                  <a:srgbClr val="FF33CC"/>
                </a:solidFill>
                <a:latin typeface="EYInterstate" pitchFamily="2" charset="0"/>
              </a:rPr>
              <a:t/>
            </a:r>
            <a:br>
              <a:rPr lang="en-US" sz="900" dirty="0">
                <a:solidFill>
                  <a:srgbClr val="FF33CC"/>
                </a:solidFill>
                <a:latin typeface="EYInterstate" pitchFamily="2" charset="0"/>
              </a:rPr>
            </a:br>
            <a:r>
              <a:rPr lang="en-US" sz="900" dirty="0">
                <a:solidFill>
                  <a:srgbClr val="FF33CC"/>
                </a:solidFill>
                <a:latin typeface="EYInterstate" pitchFamily="2" charset="0"/>
              </a:rPr>
              <a:t>With the zoom level at 400% the guidelines can be moved exactly according to the numbers listed here</a:t>
            </a: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userDrawn="1">
  <p:cSld name="3 column layout 1 title">
    <p:spTree>
      <p:nvGrpSpPr>
        <p:cNvPr id="1" name=""/>
        <p:cNvGrpSpPr/>
        <p:nvPr/>
      </p:nvGrpSpPr>
      <p:grpSpPr>
        <a:xfrm>
          <a:off x="0" y="0"/>
          <a:ext cx="0" cy="0"/>
          <a:chOff x="0" y="0"/>
          <a:chExt cx="0" cy="0"/>
        </a:xfrm>
      </p:grpSpPr>
      <p:graphicFrame>
        <p:nvGraphicFramePr>
          <p:cNvPr id="9"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71425" name="think-cell Slide" r:id="rId4" imgW="360" imgH="360" progId="">
              <p:embed/>
            </p:oleObj>
          </a:graphicData>
        </a:graphic>
      </p:graphicFrame>
      <p:sp>
        <p:nvSpPr>
          <p:cNvPr id="10"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8289"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11"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8289"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2" name="Title 1"/>
          <p:cNvSpPr>
            <a:spLocks noGrp="1"/>
          </p:cNvSpPr>
          <p:nvPr>
            <p:ph type="title"/>
          </p:nvPr>
        </p:nvSpPr>
        <p:spPr>
          <a:xfrm>
            <a:off x="3278350" y="1139402"/>
            <a:ext cx="5349837" cy="248530"/>
          </a:xfrm>
        </p:spPr>
        <p:txBody>
          <a:bodyPr/>
          <a:lstStyle/>
          <a:p>
            <a:r>
              <a:rPr lang="en-US" noProof="0" smtClean="0"/>
              <a:t>Click to edit Master title style</a:t>
            </a:r>
            <a:endParaRPr lang="en-US" noProof="0" dirty="0"/>
          </a:p>
        </p:txBody>
      </p:sp>
      <p:sp>
        <p:nvSpPr>
          <p:cNvPr id="3" name="Content Placeholder 2"/>
          <p:cNvSpPr>
            <a:spLocks noGrp="1"/>
          </p:cNvSpPr>
          <p:nvPr>
            <p:ph idx="1"/>
          </p:nvPr>
        </p:nvSpPr>
        <p:spPr>
          <a:xfrm>
            <a:off x="3275605" y="2510078"/>
            <a:ext cx="2590076" cy="872034"/>
          </a:xfrm>
          <a:noFill/>
          <a:ln w="9525">
            <a:noFill/>
            <a:miter lim="800000"/>
            <a:headEnd/>
            <a:tailEnd/>
          </a:ln>
          <a:effectLst/>
        </p:spPr>
        <p:txBody>
          <a:bodyPr/>
          <a:lstStyle>
            <a:lvl1pPr algn="l" defTabSz="910153" rtl="0" eaLnBrk="0" fontAlgn="base" hangingPunct="0">
              <a:spcBef>
                <a:spcPct val="0"/>
              </a:spcBef>
              <a:spcAft>
                <a:spcPts val="526"/>
              </a:spcAft>
              <a:buClr>
                <a:schemeClr val="accent2"/>
              </a:buClr>
              <a:buFont typeface="Arial" charset="0"/>
              <a:buNone/>
              <a:defRPr lang="en-US" sz="800" dirty="0" smtClean="0">
                <a:solidFill>
                  <a:srgbClr val="000000"/>
                </a:solidFill>
                <a:latin typeface="+mn-lt"/>
                <a:ea typeface="+mn-ea"/>
                <a:cs typeface="+mn-cs"/>
              </a:defRPr>
            </a:lvl1pPr>
            <a:lvl2pPr algn="l" defTabSz="910153"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2pPr>
            <a:lvl3pPr algn="l" defTabSz="910153"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3pPr>
            <a:lvl4pPr algn="l" defTabSz="910153"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4pPr>
            <a:lvl5pPr algn="l" defTabSz="910153"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Content Placeholder 2"/>
          <p:cNvSpPr>
            <a:spLocks noGrp="1"/>
          </p:cNvSpPr>
          <p:nvPr>
            <p:ph idx="10"/>
          </p:nvPr>
        </p:nvSpPr>
        <p:spPr>
          <a:xfrm>
            <a:off x="6019076" y="2510078"/>
            <a:ext cx="2590076" cy="872034"/>
          </a:xfrm>
          <a:noFill/>
          <a:ln w="9525">
            <a:noFill/>
            <a:miter lim="800000"/>
            <a:headEnd/>
            <a:tailEnd/>
          </a:ln>
          <a:effectLst/>
        </p:spPr>
        <p:txBody>
          <a:bodyPr/>
          <a:lstStyle>
            <a:lvl1pPr algn="l" defTabSz="910153" rtl="0" eaLnBrk="0" fontAlgn="base" hangingPunct="0">
              <a:spcBef>
                <a:spcPct val="0"/>
              </a:spcBef>
              <a:spcAft>
                <a:spcPts val="526"/>
              </a:spcAft>
              <a:buClr>
                <a:schemeClr val="accent2"/>
              </a:buClr>
              <a:buFont typeface="Arial" charset="0"/>
              <a:buNone/>
              <a:defRPr lang="en-US" sz="800" dirty="0" smtClean="0">
                <a:solidFill>
                  <a:srgbClr val="000000"/>
                </a:solidFill>
                <a:latin typeface="+mn-lt"/>
                <a:ea typeface="+mn-ea"/>
                <a:cs typeface="+mn-cs"/>
              </a:defRPr>
            </a:lvl1pPr>
            <a:lvl2pPr algn="l" defTabSz="910153"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2pPr>
            <a:lvl3pPr algn="l" defTabSz="910153"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3pPr>
            <a:lvl4pPr algn="l" defTabSz="910153"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4pPr>
            <a:lvl5pPr algn="l" defTabSz="910153"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Content Placeholder 2"/>
          <p:cNvSpPr>
            <a:spLocks noGrp="1"/>
          </p:cNvSpPr>
          <p:nvPr>
            <p:ph idx="11"/>
          </p:nvPr>
        </p:nvSpPr>
        <p:spPr>
          <a:xfrm>
            <a:off x="507698" y="2510078"/>
            <a:ext cx="2619398" cy="872034"/>
          </a:xfrm>
          <a:noFill/>
          <a:ln w="9525">
            <a:noFill/>
            <a:miter lim="800000"/>
            <a:headEnd/>
            <a:tailEnd/>
          </a:ln>
          <a:effectLst/>
        </p:spPr>
        <p:txBody>
          <a:bodyPr/>
          <a:lstStyle>
            <a:lvl1pPr algn="l" defTabSz="910153" rtl="0" eaLnBrk="0" fontAlgn="base" hangingPunct="0">
              <a:spcBef>
                <a:spcPct val="0"/>
              </a:spcBef>
              <a:spcAft>
                <a:spcPts val="526"/>
              </a:spcAft>
              <a:buClr>
                <a:schemeClr val="accent2"/>
              </a:buClr>
              <a:buFont typeface="Arial" charset="0"/>
              <a:buNone/>
              <a:defRPr lang="en-US" sz="800" dirty="0" smtClean="0">
                <a:solidFill>
                  <a:srgbClr val="000000"/>
                </a:solidFill>
                <a:latin typeface="+mn-lt"/>
                <a:ea typeface="+mn-ea"/>
                <a:cs typeface="+mn-cs"/>
              </a:defRPr>
            </a:lvl1pPr>
            <a:lvl2pPr algn="l" defTabSz="910153" rtl="0" eaLnBrk="0" fontAlgn="base" hangingPunct="0">
              <a:spcBef>
                <a:spcPct val="0"/>
              </a:spcBef>
              <a:spcAft>
                <a:spcPts val="526"/>
              </a:spcAft>
              <a:buClr>
                <a:schemeClr val="accent2"/>
              </a:buClr>
              <a:buFont typeface="Arial" charset="0"/>
              <a:buChar char="►"/>
              <a:defRPr lang="en-US" sz="800" dirty="0" smtClean="0">
                <a:solidFill>
                  <a:srgbClr val="000000"/>
                </a:solidFill>
                <a:latin typeface="+mn-lt"/>
                <a:ea typeface="+mn-ea"/>
                <a:cs typeface="+mn-cs"/>
              </a:defRPr>
            </a:lvl2pPr>
            <a:lvl3pPr algn="l" defTabSz="910153" rtl="0" eaLnBrk="0" fontAlgn="base" hangingPunct="0">
              <a:spcBef>
                <a:spcPct val="0"/>
              </a:spcBef>
              <a:spcAft>
                <a:spcPts val="526"/>
              </a:spcAft>
              <a:buClr>
                <a:schemeClr val="accent2"/>
              </a:buClr>
              <a:buFont typeface="Arial" charset="0"/>
              <a:buChar char="►"/>
              <a:defRPr lang="en-US" sz="800" dirty="0" smtClean="0">
                <a:solidFill>
                  <a:srgbClr val="000000"/>
                </a:solidFill>
                <a:latin typeface="+mn-lt"/>
                <a:ea typeface="+mn-ea"/>
                <a:cs typeface="+mn-cs"/>
              </a:defRPr>
            </a:lvl3pPr>
            <a:lvl4pPr algn="l" defTabSz="910153" rtl="0" eaLnBrk="0" fontAlgn="base" hangingPunct="0">
              <a:spcBef>
                <a:spcPct val="0"/>
              </a:spcBef>
              <a:spcAft>
                <a:spcPts val="526"/>
              </a:spcAft>
              <a:buClr>
                <a:schemeClr val="accent2"/>
              </a:buClr>
              <a:buFont typeface="Arial" charset="0"/>
              <a:buChar char="►"/>
              <a:defRPr lang="en-US" sz="800" dirty="0" smtClean="0">
                <a:solidFill>
                  <a:srgbClr val="000000"/>
                </a:solidFill>
                <a:latin typeface="+mn-lt"/>
                <a:ea typeface="+mn-ea"/>
                <a:cs typeface="+mn-cs"/>
              </a:defRPr>
            </a:lvl4pPr>
            <a:lvl5pPr algn="l" defTabSz="910153" rtl="0" eaLnBrk="0" fontAlgn="base" hangingPunct="0">
              <a:spcBef>
                <a:spcPct val="0"/>
              </a:spcBef>
              <a:spcAft>
                <a:spcPts val="526"/>
              </a:spcAft>
              <a:buClr>
                <a:schemeClr val="accent2"/>
              </a:buClr>
              <a:buFont typeface="Arial" charset="0"/>
              <a:buChar char="►"/>
              <a:defRPr lang="en-US" sz="800" dirty="0" smtClean="0">
                <a:solidFill>
                  <a:srgbClr val="000000"/>
                </a:solidFill>
                <a:latin typeface="+mn-lt"/>
                <a:ea typeface="+mn-ea"/>
                <a:cs typeface="+mn-cs"/>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2"/>
          <p:cNvSpPr>
            <a:spLocks noGrp="1"/>
          </p:cNvSpPr>
          <p:nvPr>
            <p:ph type="body" idx="12"/>
          </p:nvPr>
        </p:nvSpPr>
        <p:spPr>
          <a:xfrm>
            <a:off x="3275634" y="2285069"/>
            <a:ext cx="2587361" cy="169277"/>
          </a:xfrm>
          <a:noFill/>
          <a:ln w="9525">
            <a:noFill/>
            <a:miter lim="800000"/>
            <a:headEnd/>
            <a:tailEnd/>
          </a:ln>
          <a:effectLst/>
        </p:spPr>
        <p:txBody>
          <a:bodyPr/>
          <a:lstStyle>
            <a:lvl1pPr marL="0" indent="0">
              <a:buNone/>
              <a:defRPr lang="en-US" sz="1100" smtClean="0">
                <a:solidFill>
                  <a:srgbClr val="646464"/>
                </a:solidFill>
                <a:latin typeface="+mj-lt"/>
                <a:ea typeface="+mj-ea"/>
                <a:cs typeface="+mj-cs"/>
              </a:defRPr>
            </a:lvl1pPr>
            <a:lvl2pPr marL="398964" indent="0">
              <a:buNone/>
              <a:defRPr sz="1800" b="1"/>
            </a:lvl2pPr>
            <a:lvl3pPr marL="797935" indent="0">
              <a:buNone/>
              <a:defRPr sz="1600" b="1"/>
            </a:lvl3pPr>
            <a:lvl4pPr marL="1196913" indent="0">
              <a:buNone/>
              <a:defRPr sz="1400" b="1"/>
            </a:lvl4pPr>
            <a:lvl5pPr marL="1595886" indent="0">
              <a:buNone/>
              <a:defRPr sz="1400" b="1"/>
            </a:lvl5pPr>
            <a:lvl6pPr marL="1994861" indent="0">
              <a:buNone/>
              <a:defRPr sz="1400" b="1"/>
            </a:lvl6pPr>
            <a:lvl7pPr marL="2393832" indent="0">
              <a:buNone/>
              <a:defRPr sz="1400" b="1"/>
            </a:lvl7pPr>
            <a:lvl8pPr marL="2792803" indent="0">
              <a:buNone/>
              <a:defRPr sz="1400" b="1"/>
            </a:lvl8pPr>
            <a:lvl9pPr marL="3191775" indent="0">
              <a:buNone/>
              <a:defRPr sz="1400" b="1"/>
            </a:lvl9pPr>
          </a:lstStyle>
          <a:p>
            <a:pPr lvl="0"/>
            <a:r>
              <a:rPr lang="en-US" noProof="0" dirty="0" smtClean="0"/>
              <a:t>Haga clic para modificar el estilo de texto del patrón</a:t>
            </a:r>
          </a:p>
        </p:txBody>
      </p:sp>
      <p:sp>
        <p:nvSpPr>
          <p:cNvPr id="7" name="Text Placeholder 4"/>
          <p:cNvSpPr>
            <a:spLocks noGrp="1"/>
          </p:cNvSpPr>
          <p:nvPr>
            <p:ph type="body" sz="quarter" idx="3"/>
          </p:nvPr>
        </p:nvSpPr>
        <p:spPr>
          <a:xfrm>
            <a:off x="6019076" y="2285069"/>
            <a:ext cx="2617226" cy="169277"/>
          </a:xfrm>
          <a:noFill/>
          <a:ln w="9525">
            <a:noFill/>
            <a:miter lim="800000"/>
            <a:headEnd/>
            <a:tailEnd/>
          </a:ln>
          <a:effectLst/>
        </p:spPr>
        <p:txBody>
          <a:bodyPr/>
          <a:lstStyle>
            <a:lvl1pPr marL="0" indent="0">
              <a:buNone/>
              <a:defRPr lang="en-US" sz="1100" smtClean="0">
                <a:solidFill>
                  <a:srgbClr val="646464"/>
                </a:solidFill>
                <a:latin typeface="+mj-lt"/>
                <a:ea typeface="+mj-ea"/>
                <a:cs typeface="+mj-cs"/>
              </a:defRPr>
            </a:lvl1pPr>
            <a:lvl2pPr marL="398964" indent="0">
              <a:buNone/>
              <a:defRPr sz="1800" b="1"/>
            </a:lvl2pPr>
            <a:lvl3pPr marL="797935" indent="0">
              <a:buNone/>
              <a:defRPr sz="1600" b="1"/>
            </a:lvl3pPr>
            <a:lvl4pPr marL="1196913" indent="0">
              <a:buNone/>
              <a:defRPr sz="1400" b="1"/>
            </a:lvl4pPr>
            <a:lvl5pPr marL="1595886" indent="0">
              <a:buNone/>
              <a:defRPr sz="1400" b="1"/>
            </a:lvl5pPr>
            <a:lvl6pPr marL="1994861" indent="0">
              <a:buNone/>
              <a:defRPr sz="1400" b="1"/>
            </a:lvl6pPr>
            <a:lvl7pPr marL="2393832" indent="0">
              <a:buNone/>
              <a:defRPr sz="1400" b="1"/>
            </a:lvl7pPr>
            <a:lvl8pPr marL="2792803" indent="0">
              <a:buNone/>
              <a:defRPr sz="1400" b="1"/>
            </a:lvl8pPr>
            <a:lvl9pPr marL="3191775" indent="0">
              <a:buNone/>
              <a:defRPr sz="1400" b="1"/>
            </a:lvl9pPr>
          </a:lstStyle>
          <a:p>
            <a:pPr lvl="0"/>
            <a:r>
              <a:rPr lang="en-US" noProof="0" smtClean="0"/>
              <a:t>Haga clic para modificar el estilo de texto del patrón</a:t>
            </a:r>
          </a:p>
        </p:txBody>
      </p:sp>
      <p:sp>
        <p:nvSpPr>
          <p:cNvPr id="8" name="Text Placeholder 2"/>
          <p:cNvSpPr>
            <a:spLocks noGrp="1"/>
          </p:cNvSpPr>
          <p:nvPr>
            <p:ph type="body" idx="13"/>
          </p:nvPr>
        </p:nvSpPr>
        <p:spPr>
          <a:xfrm>
            <a:off x="507697" y="2285069"/>
            <a:ext cx="2619398" cy="169277"/>
          </a:xfrm>
          <a:noFill/>
          <a:ln w="9525">
            <a:noFill/>
            <a:miter lim="800000"/>
            <a:headEnd/>
            <a:tailEnd/>
          </a:ln>
          <a:effectLst/>
        </p:spPr>
        <p:txBody>
          <a:bodyPr/>
          <a:lstStyle>
            <a:lvl1pPr marL="0" indent="0">
              <a:buNone/>
              <a:defRPr lang="en-US" sz="1100" smtClean="0">
                <a:solidFill>
                  <a:srgbClr val="646464"/>
                </a:solidFill>
                <a:latin typeface="+mj-lt"/>
                <a:ea typeface="+mj-ea"/>
                <a:cs typeface="+mj-cs"/>
              </a:defRPr>
            </a:lvl1pPr>
            <a:lvl2pPr marL="398964" indent="0">
              <a:buNone/>
              <a:defRPr sz="1800" b="1"/>
            </a:lvl2pPr>
            <a:lvl3pPr marL="797935" indent="0">
              <a:buNone/>
              <a:defRPr sz="1600" b="1"/>
            </a:lvl3pPr>
            <a:lvl4pPr marL="1196913" indent="0">
              <a:buNone/>
              <a:defRPr sz="1400" b="1"/>
            </a:lvl4pPr>
            <a:lvl5pPr marL="1595886" indent="0">
              <a:buNone/>
              <a:defRPr sz="1400" b="1"/>
            </a:lvl5pPr>
            <a:lvl6pPr marL="1994861" indent="0">
              <a:buNone/>
              <a:defRPr sz="1400" b="1"/>
            </a:lvl6pPr>
            <a:lvl7pPr marL="2393832" indent="0">
              <a:buNone/>
              <a:defRPr sz="1400" b="1"/>
            </a:lvl7pPr>
            <a:lvl8pPr marL="2792803" indent="0">
              <a:buNone/>
              <a:defRPr sz="1400" b="1"/>
            </a:lvl8pPr>
            <a:lvl9pPr marL="3191775" indent="0">
              <a:buNone/>
              <a:defRPr sz="1400" b="1"/>
            </a:lvl9pPr>
          </a:lstStyle>
          <a:p>
            <a:pPr lvl="0"/>
            <a:r>
              <a:rPr lang="en-US" noProof="0" dirty="0" smtClean="0"/>
              <a:t>Haga clic para modificar el estilo de texto del patrón</a:t>
            </a: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graphicFrame>
        <p:nvGraphicFramePr>
          <p:cNvPr id="5"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72449" name="think-cell Slide" r:id="rId4" imgW="360" imgH="360" progId="">
              <p:embed/>
            </p:oleObj>
          </a:graphicData>
        </a:graphic>
      </p:graphicFrame>
      <p:sp>
        <p:nvSpPr>
          <p:cNvPr id="6"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8289"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7"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8289"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3" name="Titel 1"/>
          <p:cNvSpPr>
            <a:spLocks noGrp="1"/>
          </p:cNvSpPr>
          <p:nvPr>
            <p:ph type="title"/>
          </p:nvPr>
        </p:nvSpPr>
        <p:spPr>
          <a:xfrm>
            <a:off x="508086" y="816395"/>
            <a:ext cx="8170781" cy="248530"/>
          </a:xfrm>
        </p:spPr>
        <p:txBody>
          <a:bodyPr anchor="t"/>
          <a:lstStyle>
            <a:lvl1pPr>
              <a:defRPr/>
            </a:lvl1pPr>
          </a:lstStyle>
          <a:p>
            <a:r>
              <a:rPr lang="en-US" noProof="0" dirty="0" smtClean="0"/>
              <a:t>Click to edit Master title style</a:t>
            </a:r>
            <a:endParaRPr lang="en-US" dirty="0"/>
          </a:p>
        </p:txBody>
      </p:sp>
      <p:sp>
        <p:nvSpPr>
          <p:cNvPr id="4" name="Content Placeholder 3"/>
          <p:cNvSpPr>
            <a:spLocks noGrp="1"/>
          </p:cNvSpPr>
          <p:nvPr>
            <p:ph sz="quarter" idx="10"/>
          </p:nvPr>
        </p:nvSpPr>
        <p:spPr>
          <a:xfrm>
            <a:off x="528071" y="1475845"/>
            <a:ext cx="8123191" cy="8720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lIns="90944" tIns="45472" rIns="90944" bIns="45472" anchor="ctr"/>
          <a:lstStyle/>
          <a:p>
            <a:pPr defTabSz="909409" fontAlgn="auto">
              <a:spcBef>
                <a:spcPts val="0"/>
              </a:spcBef>
              <a:spcAft>
                <a:spcPts val="0"/>
              </a:spcAft>
              <a:defRPr/>
            </a:pPr>
            <a:endParaRPr lang="en-US" dirty="0">
              <a:solidFill>
                <a:schemeClr val="bg1"/>
              </a:solidFill>
              <a:latin typeface="+mn-lt"/>
            </a:endParaRPr>
          </a:p>
        </p:txBody>
      </p:sp>
      <p:sp>
        <p:nvSpPr>
          <p:cNvPr id="3" name="Footer Placeholder 11"/>
          <p:cNvSpPr>
            <a:spLocks noGrp="1"/>
          </p:cNvSpPr>
          <p:nvPr>
            <p:ph type="ftr" sz="quarter" idx="10"/>
          </p:nvPr>
        </p:nvSpPr>
        <p:spPr/>
        <p:txBody>
          <a:bodyPr/>
          <a:lstStyle>
            <a:lvl1pPr>
              <a:defRPr/>
            </a:lvl1pPr>
          </a:lstStyle>
          <a:p>
            <a:pPr>
              <a:defRPr/>
            </a:pPr>
            <a:endParaRPr lang="en-US"/>
          </a:p>
        </p:txBody>
      </p:sp>
      <p:sp>
        <p:nvSpPr>
          <p:cNvPr id="4" name="Date Placeholder 12"/>
          <p:cNvSpPr>
            <a:spLocks noGrp="1"/>
          </p:cNvSpPr>
          <p:nvPr>
            <p:ph type="dt" sz="half" idx="11"/>
          </p:nvPr>
        </p:nvSpPr>
        <p:spPr/>
        <p:txBody>
          <a:bodyPr/>
          <a:lstStyle>
            <a:lvl1pPr algn="l">
              <a:defRPr sz="1100" dirty="0">
                <a:solidFill>
                  <a:schemeClr val="bg1"/>
                </a:solidFill>
              </a:defRPr>
            </a:lvl1pPr>
          </a:lstStyle>
          <a:p>
            <a:pPr>
              <a:defRPr/>
            </a:pPr>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 name="AutoShape 6"/>
          <p:cNvSpPr>
            <a:spLocks noChangeArrowheads="1"/>
          </p:cNvSpPr>
          <p:nvPr userDrawn="1"/>
        </p:nvSpPr>
        <p:spPr bwMode="auto">
          <a:xfrm rot="5400000">
            <a:off x="-608026" y="2532459"/>
            <a:ext cx="3513951" cy="2278005"/>
          </a:xfrm>
          <a:prstGeom prst="triangle">
            <a:avLst>
              <a:gd name="adj" fmla="val 65796"/>
            </a:avLst>
          </a:prstGeom>
          <a:blipFill dpi="0" rotWithShape="0">
            <a:blip r:embed="rId2">
              <a:extLst>
                <a:ext uri="{BEBA8EAE-BF5A-486C-A8C5-ECC9F3942E4B}"/>
              </a:extLst>
            </a:blip>
            <a:srcRect/>
            <a:stretch>
              <a:fillRect l="-30000" t="-60000"/>
            </a:stretch>
          </a:blipFill>
          <a:ln>
            <a:noFill/>
          </a:ln>
          <a:effectLst/>
          <a:extLst/>
        </p:spPr>
        <p:txBody>
          <a:bodyPr rot="10800000" vert="eaVert" wrap="none" lIns="79825" tIns="39913" rIns="79825" bIns="39913" anchor="ctr"/>
          <a:lstStyle>
            <a:lvl1pPr algn="l" defTabSz="995363">
              <a:defRPr sz="2400">
                <a:solidFill>
                  <a:schemeClr val="tx1"/>
                </a:solidFill>
                <a:latin typeface="Times New Roman" pitchFamily="18" charset="0"/>
              </a:defRPr>
            </a:lvl1pPr>
            <a:lvl2pPr algn="l" defTabSz="995363">
              <a:defRPr sz="2400">
                <a:solidFill>
                  <a:schemeClr val="tx1"/>
                </a:solidFill>
                <a:latin typeface="Times New Roman" pitchFamily="18" charset="0"/>
              </a:defRPr>
            </a:lvl2pPr>
            <a:lvl3pPr algn="l" defTabSz="995363">
              <a:defRPr sz="2400">
                <a:solidFill>
                  <a:schemeClr val="tx1"/>
                </a:solidFill>
                <a:latin typeface="Times New Roman" pitchFamily="18" charset="0"/>
              </a:defRPr>
            </a:lvl3pPr>
            <a:lvl4pPr algn="l" defTabSz="995363">
              <a:defRPr sz="2400">
                <a:solidFill>
                  <a:schemeClr val="tx1"/>
                </a:solidFill>
                <a:latin typeface="Times New Roman" pitchFamily="18" charset="0"/>
              </a:defRPr>
            </a:lvl4pPr>
            <a:lvl5pPr algn="l" defTabSz="995363">
              <a:defRPr sz="2400">
                <a:solidFill>
                  <a:schemeClr val="tx1"/>
                </a:solidFill>
                <a:latin typeface="Times New Roman" pitchFamily="18" charset="0"/>
              </a:defRPr>
            </a:lvl5pPr>
            <a:lvl6pPr defTabSz="995363" fontAlgn="base">
              <a:spcBef>
                <a:spcPct val="0"/>
              </a:spcBef>
              <a:spcAft>
                <a:spcPct val="0"/>
              </a:spcAft>
              <a:defRPr sz="2400">
                <a:solidFill>
                  <a:schemeClr val="tx1"/>
                </a:solidFill>
                <a:latin typeface="Times New Roman" pitchFamily="18" charset="0"/>
              </a:defRPr>
            </a:lvl6pPr>
            <a:lvl7pPr defTabSz="995363" fontAlgn="base">
              <a:spcBef>
                <a:spcPct val="0"/>
              </a:spcBef>
              <a:spcAft>
                <a:spcPct val="0"/>
              </a:spcAft>
              <a:defRPr sz="2400">
                <a:solidFill>
                  <a:schemeClr val="tx1"/>
                </a:solidFill>
                <a:latin typeface="Times New Roman" pitchFamily="18" charset="0"/>
              </a:defRPr>
            </a:lvl7pPr>
            <a:lvl8pPr defTabSz="995363" fontAlgn="base">
              <a:spcBef>
                <a:spcPct val="0"/>
              </a:spcBef>
              <a:spcAft>
                <a:spcPct val="0"/>
              </a:spcAft>
              <a:defRPr sz="2400">
                <a:solidFill>
                  <a:schemeClr val="tx1"/>
                </a:solidFill>
                <a:latin typeface="Times New Roman" pitchFamily="18" charset="0"/>
              </a:defRPr>
            </a:lvl8pPr>
            <a:lvl9pPr defTabSz="995363" fontAlgn="base">
              <a:spcBef>
                <a:spcPct val="0"/>
              </a:spcBef>
              <a:spcAft>
                <a:spcPct val="0"/>
              </a:spcAft>
              <a:defRPr sz="2400">
                <a:solidFill>
                  <a:schemeClr val="tx1"/>
                </a:solidFill>
                <a:latin typeface="Times New Roman" pitchFamily="18" charset="0"/>
              </a:defRPr>
            </a:lvl9pPr>
          </a:lstStyle>
          <a:p>
            <a:pPr algn="ctr">
              <a:lnSpc>
                <a:spcPts val="1227"/>
              </a:lnSpc>
              <a:defRPr/>
            </a:pPr>
            <a:endParaRPr lang="en-US" altLang="es-ES" sz="1200" dirty="0">
              <a:solidFill>
                <a:srgbClr val="808080"/>
              </a:solidFill>
              <a:latin typeface="EYInterstate Regular" pitchFamily="2" charset="0"/>
            </a:endParaRPr>
          </a:p>
        </p:txBody>
      </p:sp>
      <p:pic>
        <p:nvPicPr>
          <p:cNvPr id="5" name="Picture 8"/>
          <p:cNvPicPr>
            <a:picLocks noChangeAspect="1" noChangeArrowheads="1"/>
          </p:cNvPicPr>
          <p:nvPr userDrawn="1"/>
        </p:nvPicPr>
        <p:blipFill>
          <a:blip r:embed="rId3"/>
          <a:srcRect l="25674" r="12288"/>
          <a:stretch>
            <a:fillRect/>
          </a:stretch>
        </p:blipFill>
        <p:spPr bwMode="auto">
          <a:xfrm>
            <a:off x="2276475" y="1060450"/>
            <a:ext cx="6864350" cy="4276725"/>
          </a:xfrm>
          <a:prstGeom prst="rect">
            <a:avLst/>
          </a:prstGeom>
          <a:noFill/>
          <a:ln w="9525">
            <a:noFill/>
            <a:miter lim="800000"/>
            <a:headEnd/>
            <a:tailEnd/>
          </a:ln>
        </p:spPr>
      </p:pic>
      <p:sp>
        <p:nvSpPr>
          <p:cNvPr id="6" name="Text Box 13"/>
          <p:cNvSpPr txBox="1">
            <a:spLocks noChangeArrowheads="1"/>
          </p:cNvSpPr>
          <p:nvPr userDrawn="1"/>
        </p:nvSpPr>
        <p:spPr bwMode="auto">
          <a:xfrm>
            <a:off x="508000" y="247650"/>
            <a:ext cx="2805113" cy="84138"/>
          </a:xfrm>
          <a:prstGeom prst="rect">
            <a:avLst/>
          </a:prstGeom>
          <a:noFill/>
          <a:ln>
            <a:noFill/>
          </a:ln>
          <a:effectLst/>
          <a:extLst>
            <a:ext uri="{909E8E84-426E-40DD-AFC4-6F175D3DCCD1}"/>
            <a:ext uri="{91240B29-F687-4F45-9708-019B960494DF}"/>
            <a:ext uri="{AF507438-7753-43E0-B8FC-AC1667EBCBE1}"/>
          </a:extLst>
        </p:spPr>
        <p:txBody>
          <a:bodyPr lIns="0" tIns="0" rIns="0" bIns="0"/>
          <a:lstStyle>
            <a:lvl1pPr algn="l" defTabSz="995363">
              <a:defRPr sz="2400">
                <a:solidFill>
                  <a:schemeClr val="tx1"/>
                </a:solidFill>
                <a:latin typeface="Times New Roman" pitchFamily="18" charset="0"/>
              </a:defRPr>
            </a:lvl1pPr>
            <a:lvl2pPr marL="498475" algn="l" defTabSz="995363">
              <a:defRPr sz="2400">
                <a:solidFill>
                  <a:schemeClr val="tx1"/>
                </a:solidFill>
                <a:latin typeface="Times New Roman" pitchFamily="18" charset="0"/>
              </a:defRPr>
            </a:lvl2pPr>
            <a:lvl3pPr marL="995363" algn="l" defTabSz="995363">
              <a:defRPr sz="2400">
                <a:solidFill>
                  <a:schemeClr val="tx1"/>
                </a:solidFill>
                <a:latin typeface="Times New Roman" pitchFamily="18" charset="0"/>
              </a:defRPr>
            </a:lvl3pPr>
            <a:lvl4pPr marL="1493838" algn="l" defTabSz="995363">
              <a:defRPr sz="2400">
                <a:solidFill>
                  <a:schemeClr val="tx1"/>
                </a:solidFill>
                <a:latin typeface="Times New Roman" pitchFamily="18" charset="0"/>
              </a:defRPr>
            </a:lvl4pPr>
            <a:lvl5pPr marL="1990725" algn="l" defTabSz="995363">
              <a:defRPr sz="2400">
                <a:solidFill>
                  <a:schemeClr val="tx1"/>
                </a:solidFill>
                <a:latin typeface="Times New Roman" pitchFamily="18" charset="0"/>
              </a:defRPr>
            </a:lvl5pPr>
            <a:lvl6pPr marL="2447925" defTabSz="995363" fontAlgn="base">
              <a:spcBef>
                <a:spcPct val="0"/>
              </a:spcBef>
              <a:spcAft>
                <a:spcPct val="0"/>
              </a:spcAft>
              <a:defRPr sz="2400">
                <a:solidFill>
                  <a:schemeClr val="tx1"/>
                </a:solidFill>
                <a:latin typeface="Times New Roman" pitchFamily="18" charset="0"/>
              </a:defRPr>
            </a:lvl6pPr>
            <a:lvl7pPr marL="2905125" defTabSz="995363" fontAlgn="base">
              <a:spcBef>
                <a:spcPct val="0"/>
              </a:spcBef>
              <a:spcAft>
                <a:spcPct val="0"/>
              </a:spcAft>
              <a:defRPr sz="2400">
                <a:solidFill>
                  <a:schemeClr val="tx1"/>
                </a:solidFill>
                <a:latin typeface="Times New Roman" pitchFamily="18" charset="0"/>
              </a:defRPr>
            </a:lvl7pPr>
            <a:lvl8pPr marL="3362325" defTabSz="995363" fontAlgn="base">
              <a:spcBef>
                <a:spcPct val="0"/>
              </a:spcBef>
              <a:spcAft>
                <a:spcPct val="0"/>
              </a:spcAft>
              <a:defRPr sz="2400">
                <a:solidFill>
                  <a:schemeClr val="tx1"/>
                </a:solidFill>
                <a:latin typeface="Times New Roman" pitchFamily="18" charset="0"/>
              </a:defRPr>
            </a:lvl8pPr>
            <a:lvl9pPr marL="3819525" defTabSz="995363" fontAlgn="base">
              <a:spcBef>
                <a:spcPct val="0"/>
              </a:spcBef>
              <a:spcAft>
                <a:spcPct val="0"/>
              </a:spcAft>
              <a:defRPr sz="2400">
                <a:solidFill>
                  <a:schemeClr val="tx1"/>
                </a:solidFill>
                <a:latin typeface="Times New Roman" pitchFamily="18" charset="0"/>
              </a:defRPr>
            </a:lvl9pPr>
          </a:lstStyle>
          <a:p>
            <a:pPr>
              <a:defRPr/>
            </a:pPr>
            <a:r>
              <a:rPr lang="en-US" altLang="es-ES" sz="600" b="1" dirty="0">
                <a:solidFill>
                  <a:srgbClr val="000000"/>
                </a:solidFill>
                <a:latin typeface="EYInterstate" pitchFamily="2" charset="0"/>
              </a:rPr>
              <a:t>Confidential</a:t>
            </a:r>
          </a:p>
        </p:txBody>
      </p:sp>
      <p:pic>
        <p:nvPicPr>
          <p:cNvPr id="7" name="Picture 7"/>
          <p:cNvPicPr>
            <a:picLocks noChangeAspect="1"/>
          </p:cNvPicPr>
          <p:nvPr userDrawn="1"/>
        </p:nvPicPr>
        <p:blipFill>
          <a:blip r:embed="rId4"/>
          <a:srcRect/>
          <a:stretch>
            <a:fillRect/>
          </a:stretch>
        </p:blipFill>
        <p:spPr bwMode="auto">
          <a:xfrm>
            <a:off x="2276475" y="5756275"/>
            <a:ext cx="923925" cy="741363"/>
          </a:xfrm>
          <a:prstGeom prst="rect">
            <a:avLst/>
          </a:prstGeom>
          <a:noFill/>
          <a:ln w="9525">
            <a:noFill/>
            <a:miter lim="800000"/>
            <a:headEnd/>
            <a:tailEnd/>
          </a:ln>
        </p:spPr>
      </p:pic>
      <p:sp>
        <p:nvSpPr>
          <p:cNvPr id="215043" name="Rectangle 3"/>
          <p:cNvSpPr>
            <a:spLocks noGrp="1" noChangeArrowheads="1"/>
          </p:cNvSpPr>
          <p:nvPr>
            <p:ph type="subTitle" idx="1"/>
          </p:nvPr>
        </p:nvSpPr>
        <p:spPr>
          <a:xfrm>
            <a:off x="506370" y="1061196"/>
            <a:ext cx="2618583" cy="512961"/>
          </a:xfrm>
        </p:spPr>
        <p:txBody>
          <a:bodyPr/>
          <a:lstStyle>
            <a:lvl1pPr>
              <a:lnSpc>
                <a:spcPts val="2016"/>
              </a:lnSpc>
              <a:defRPr sz="1600"/>
            </a:lvl1pPr>
          </a:lstStyle>
          <a:p>
            <a:pPr lvl="0"/>
            <a:r>
              <a:rPr lang="en-US" altLang="es-ES" noProof="0" smtClean="0"/>
              <a:t>Click to edit Master subtitle style</a:t>
            </a:r>
          </a:p>
        </p:txBody>
      </p:sp>
      <p:sp>
        <p:nvSpPr>
          <p:cNvPr id="215044" name="Rectangle 4"/>
          <p:cNvSpPr>
            <a:spLocks noGrp="1" noChangeArrowheads="1"/>
          </p:cNvSpPr>
          <p:nvPr>
            <p:ph type="ctrTitle"/>
          </p:nvPr>
        </p:nvSpPr>
        <p:spPr>
          <a:xfrm>
            <a:off x="505012" y="603302"/>
            <a:ext cx="2619941" cy="622015"/>
          </a:xfrm>
        </p:spPr>
        <p:txBody>
          <a:bodyPr/>
          <a:lstStyle>
            <a:lvl1pPr>
              <a:lnSpc>
                <a:spcPts val="2367"/>
              </a:lnSpc>
              <a:defRPr/>
            </a:lvl1pPr>
          </a:lstStyle>
          <a:p>
            <a:pPr lvl="0"/>
            <a:r>
              <a:rPr lang="en-US" altLang="es-ES" noProof="0" smtClean="0"/>
              <a:t>Click to edit Master title style</a:t>
            </a: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7"/>
          <p:cNvPicPr>
            <a:picLocks noChangeAspect="1" noChangeArrowheads="1"/>
          </p:cNvPicPr>
          <p:nvPr userDrawn="1"/>
        </p:nvPicPr>
        <p:blipFill>
          <a:blip r:embed="rId2"/>
          <a:srcRect l="4991" r="12288"/>
          <a:stretch>
            <a:fillRect/>
          </a:stretch>
        </p:blipFill>
        <p:spPr bwMode="auto">
          <a:xfrm>
            <a:off x="0" y="1060450"/>
            <a:ext cx="9151938" cy="4276725"/>
          </a:xfrm>
          <a:prstGeom prst="rect">
            <a:avLst/>
          </a:prstGeom>
          <a:noFill/>
          <a:ln w="9525">
            <a:noFill/>
            <a:miter lim="800000"/>
            <a:headEnd/>
            <a:tailEnd/>
          </a:ln>
        </p:spPr>
      </p:pic>
      <p:pic>
        <p:nvPicPr>
          <p:cNvPr id="4" name="Picture 1"/>
          <p:cNvPicPr>
            <a:picLocks noChangeAspect="1"/>
          </p:cNvPicPr>
          <p:nvPr userDrawn="1"/>
        </p:nvPicPr>
        <p:blipFill>
          <a:blip r:embed="rId3"/>
          <a:srcRect/>
          <a:stretch>
            <a:fillRect/>
          </a:stretch>
        </p:blipFill>
        <p:spPr bwMode="auto">
          <a:xfrm>
            <a:off x="2276475" y="5756275"/>
            <a:ext cx="923925" cy="741363"/>
          </a:xfrm>
          <a:prstGeom prst="rect">
            <a:avLst/>
          </a:prstGeom>
          <a:noFill/>
          <a:ln w="9525">
            <a:noFill/>
            <a:miter lim="800000"/>
            <a:headEnd/>
            <a:tailEnd/>
          </a:ln>
        </p:spPr>
      </p:pic>
      <p:sp>
        <p:nvSpPr>
          <p:cNvPr id="215044" name="Rectangle 4"/>
          <p:cNvSpPr>
            <a:spLocks noGrp="1" noChangeArrowheads="1"/>
          </p:cNvSpPr>
          <p:nvPr>
            <p:ph type="ctrTitle"/>
          </p:nvPr>
        </p:nvSpPr>
        <p:spPr>
          <a:xfrm>
            <a:off x="2277068" y="745791"/>
            <a:ext cx="2462708" cy="314045"/>
          </a:xfrm>
        </p:spPr>
        <p:txBody>
          <a:bodyPr>
            <a:noAutofit/>
          </a:bodyPr>
          <a:lstStyle>
            <a:lvl1pPr>
              <a:lnSpc>
                <a:spcPts val="2367"/>
              </a:lnSpc>
              <a:defRPr>
                <a:solidFill>
                  <a:schemeClr val="bg1"/>
                </a:solidFill>
                <a:latin typeface="EYInterstate Regular" pitchFamily="2" charset="0"/>
              </a:defRPr>
            </a:lvl1pPr>
          </a:lstStyle>
          <a:p>
            <a:pPr lvl="0"/>
            <a:r>
              <a:rPr lang="en-US" noProof="0" dirty="0" smtClean="0"/>
              <a:t>Haga clic para modificar el estilo de título del patrón</a:t>
            </a:r>
            <a:endParaRPr lang="en-GB" noProof="0" dirty="0" smtClean="0"/>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graphicFrame>
        <p:nvGraphicFramePr>
          <p:cNvPr id="3"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75521" name="think-cell Slide" r:id="rId4" imgW="360" imgH="360" progId="">
              <p:embed/>
            </p:oleObj>
          </a:graphicData>
        </a:graphic>
      </p:graphicFrame>
      <p:sp>
        <p:nvSpPr>
          <p:cNvPr id="4"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8902"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5"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8902"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9" name="Titel 1"/>
          <p:cNvSpPr>
            <a:spLocks noGrp="1"/>
          </p:cNvSpPr>
          <p:nvPr>
            <p:ph type="title"/>
          </p:nvPr>
        </p:nvSpPr>
        <p:spPr>
          <a:xfrm>
            <a:off x="508086" y="1143365"/>
            <a:ext cx="8170781" cy="248530"/>
          </a:xfrm>
        </p:spPr>
        <p:txBody>
          <a:bodyPr anchor="t"/>
          <a:lstStyle>
            <a:lvl1pPr>
              <a:defRPr/>
            </a:lvl1pPr>
          </a:lstStyle>
          <a:p>
            <a:r>
              <a:rPr lang="en-US" noProof="0" dirty="0" smtClean="0"/>
              <a:t>Click to edit Master title style</a:t>
            </a:r>
            <a:endParaRPr lang="en-US" dirty="0"/>
          </a:p>
        </p:txBody>
      </p:sp>
      <p:sp>
        <p:nvSpPr>
          <p:cNvPr id="6" name="Slide Number Placeholder 3"/>
          <p:cNvSpPr>
            <a:spLocks noGrp="1"/>
          </p:cNvSpPr>
          <p:nvPr>
            <p:ph type="sldNum" sz="quarter" idx="10"/>
          </p:nvPr>
        </p:nvSpPr>
        <p:spPr>
          <a:xfrm>
            <a:off x="8426450" y="6457950"/>
            <a:ext cx="207963" cy="92075"/>
          </a:xfrm>
        </p:spPr>
        <p:txBody>
          <a:bodyPr/>
          <a:lstStyle>
            <a:lvl1pPr>
              <a:lnSpc>
                <a:spcPct val="100000"/>
              </a:lnSpc>
              <a:defRPr/>
            </a:lvl1pPr>
          </a:lstStyle>
          <a:p>
            <a:fld id="{17FD2877-8114-4144-A1A8-269DDE0A68D7}" type="slidenum">
              <a:rPr lang="de-CH"/>
              <a:pPr/>
              <a:t>‹Nº›</a:t>
            </a:fld>
            <a:endParaRPr lang="de-CH"/>
          </a:p>
        </p:txBody>
      </p:sp>
    </p:spTree>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Letter ">
    <p:spTree>
      <p:nvGrpSpPr>
        <p:cNvPr id="1" name=""/>
        <p:cNvGrpSpPr/>
        <p:nvPr/>
      </p:nvGrpSpPr>
      <p:grpSpPr>
        <a:xfrm>
          <a:off x="0" y="0"/>
          <a:ext cx="0" cy="0"/>
          <a:chOff x="0" y="0"/>
          <a:chExt cx="0" cy="0"/>
        </a:xfrm>
      </p:grpSpPr>
      <p:graphicFrame>
        <p:nvGraphicFramePr>
          <p:cNvPr id="13"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76545" name="think-cell Slide" r:id="rId4" imgW="360" imgH="360" progId="">
              <p:embed/>
            </p:oleObj>
          </a:graphicData>
        </a:graphic>
      </p:graphicFrame>
      <p:sp>
        <p:nvSpPr>
          <p:cNvPr id="14"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8902"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15"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8902"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20" name="Rechteck 43"/>
          <p:cNvSpPr/>
          <p:nvPr userDrawn="1"/>
        </p:nvSpPr>
        <p:spPr bwMode="gray">
          <a:xfrm>
            <a:off x="138113" y="6367463"/>
            <a:ext cx="2647950" cy="261937"/>
          </a:xfrm>
          <a:prstGeom prst="rect">
            <a:avLst/>
          </a:prstGeom>
          <a:solidFill>
            <a:schemeClr val="tx2"/>
          </a:solidFill>
          <a:ln w="12700" cap="flat" cmpd="sng" algn="ctr">
            <a:noFill/>
            <a:prstDash val="solid"/>
            <a:round/>
            <a:headEnd type="none" w="med" len="med"/>
            <a:tailEnd type="none" w="med" len="med"/>
          </a:ln>
          <a:effectLst/>
        </p:spPr>
        <p:txBody>
          <a:bodyPr lIns="62864" tIns="62864" rIns="31431" bIns="31431"/>
          <a:lstStyle/>
          <a:p>
            <a:pPr algn="ctr" defTabSz="869055">
              <a:lnSpc>
                <a:spcPts val="1227"/>
              </a:lnSpc>
              <a:buClr>
                <a:srgbClr val="FFE600"/>
              </a:buClr>
              <a:defRPr/>
            </a:pPr>
            <a:endParaRPr lang="en-US" sz="1000" dirty="0">
              <a:solidFill>
                <a:srgbClr val="000000"/>
              </a:solidFill>
              <a:latin typeface="+mn-lt"/>
            </a:endParaRPr>
          </a:p>
        </p:txBody>
      </p:sp>
      <p:grpSp>
        <p:nvGrpSpPr>
          <p:cNvPr id="21" name="Group 76"/>
          <p:cNvGrpSpPr>
            <a:grpSpLocks noChangeAspect="1"/>
          </p:cNvGrpSpPr>
          <p:nvPr userDrawn="1"/>
        </p:nvGrpSpPr>
        <p:grpSpPr bwMode="auto">
          <a:xfrm>
            <a:off x="508000" y="160338"/>
            <a:ext cx="922338" cy="1125537"/>
            <a:chOff x="-246063" y="2162175"/>
            <a:chExt cx="2359025" cy="2708275"/>
          </a:xfrm>
        </p:grpSpPr>
        <p:sp>
          <p:nvSpPr>
            <p:cNvPr id="22" name="Freeform 8"/>
            <p:cNvSpPr>
              <a:spLocks noEditPoints="1"/>
            </p:cNvSpPr>
            <p:nvPr userDrawn="1"/>
          </p:nvSpPr>
          <p:spPr bwMode="auto">
            <a:xfrm>
              <a:off x="-229822" y="4335670"/>
              <a:ext cx="158352" cy="210093"/>
            </a:xfrm>
            <a:custGeom>
              <a:avLst/>
              <a:gdLst/>
              <a:ahLst/>
              <a:cxnLst>
                <a:cxn ang="0">
                  <a:pos x="48" y="142"/>
                </a:cxn>
                <a:cxn ang="0">
                  <a:pos x="48" y="217"/>
                </a:cxn>
                <a:cxn ang="0">
                  <a:pos x="110" y="217"/>
                </a:cxn>
                <a:cxn ang="0">
                  <a:pos x="124" y="216"/>
                </a:cxn>
                <a:cxn ang="0">
                  <a:pos x="135" y="211"/>
                </a:cxn>
                <a:cxn ang="0">
                  <a:pos x="143" y="203"/>
                </a:cxn>
                <a:cxn ang="0">
                  <a:pos x="148" y="193"/>
                </a:cxn>
                <a:cxn ang="0">
                  <a:pos x="150" y="180"/>
                </a:cxn>
                <a:cxn ang="0">
                  <a:pos x="149" y="166"/>
                </a:cxn>
                <a:cxn ang="0">
                  <a:pos x="143" y="156"/>
                </a:cxn>
                <a:cxn ang="0">
                  <a:pos x="135" y="149"/>
                </a:cxn>
                <a:cxn ang="0">
                  <a:pos x="124" y="144"/>
                </a:cxn>
                <a:cxn ang="0">
                  <a:pos x="110" y="142"/>
                </a:cxn>
                <a:cxn ang="0">
                  <a:pos x="48" y="142"/>
                </a:cxn>
                <a:cxn ang="0">
                  <a:pos x="48" y="44"/>
                </a:cxn>
                <a:cxn ang="0">
                  <a:pos x="48" y="100"/>
                </a:cxn>
                <a:cxn ang="0">
                  <a:pos x="109" y="100"/>
                </a:cxn>
                <a:cxn ang="0">
                  <a:pos x="122" y="99"/>
                </a:cxn>
                <a:cxn ang="0">
                  <a:pos x="130" y="96"/>
                </a:cxn>
                <a:cxn ang="0">
                  <a:pos x="135" y="91"/>
                </a:cxn>
                <a:cxn ang="0">
                  <a:pos x="139" y="85"/>
                </a:cxn>
                <a:cxn ang="0">
                  <a:pos x="141" y="79"/>
                </a:cxn>
                <a:cxn ang="0">
                  <a:pos x="141" y="72"/>
                </a:cxn>
                <a:cxn ang="0">
                  <a:pos x="139" y="60"/>
                </a:cxn>
                <a:cxn ang="0">
                  <a:pos x="133" y="51"/>
                </a:cxn>
                <a:cxn ang="0">
                  <a:pos x="123" y="46"/>
                </a:cxn>
                <a:cxn ang="0">
                  <a:pos x="107" y="44"/>
                </a:cxn>
                <a:cxn ang="0">
                  <a:pos x="48" y="44"/>
                </a:cxn>
                <a:cxn ang="0">
                  <a:pos x="0" y="0"/>
                </a:cxn>
                <a:cxn ang="0">
                  <a:pos x="111" y="0"/>
                </a:cxn>
                <a:cxn ang="0">
                  <a:pos x="135" y="2"/>
                </a:cxn>
                <a:cxn ang="0">
                  <a:pos x="155" y="8"/>
                </a:cxn>
                <a:cxn ang="0">
                  <a:pos x="171" y="18"/>
                </a:cxn>
                <a:cxn ang="0">
                  <a:pos x="183" y="32"/>
                </a:cxn>
                <a:cxn ang="0">
                  <a:pos x="190" y="48"/>
                </a:cxn>
                <a:cxn ang="0">
                  <a:pos x="192" y="68"/>
                </a:cxn>
                <a:cxn ang="0">
                  <a:pos x="190" y="83"/>
                </a:cxn>
                <a:cxn ang="0">
                  <a:pos x="184" y="98"/>
                </a:cxn>
                <a:cxn ang="0">
                  <a:pos x="175" y="110"/>
                </a:cxn>
                <a:cxn ang="0">
                  <a:pos x="162" y="120"/>
                </a:cxn>
                <a:cxn ang="0">
                  <a:pos x="170" y="124"/>
                </a:cxn>
                <a:cxn ang="0">
                  <a:pos x="179" y="129"/>
                </a:cxn>
                <a:cxn ang="0">
                  <a:pos x="187" y="137"/>
                </a:cxn>
                <a:cxn ang="0">
                  <a:pos x="194" y="147"/>
                </a:cxn>
                <a:cxn ang="0">
                  <a:pos x="199" y="161"/>
                </a:cxn>
                <a:cxn ang="0">
                  <a:pos x="201" y="177"/>
                </a:cxn>
                <a:cxn ang="0">
                  <a:pos x="199" y="199"/>
                </a:cxn>
                <a:cxn ang="0">
                  <a:pos x="193" y="217"/>
                </a:cxn>
                <a:cxn ang="0">
                  <a:pos x="183" y="232"/>
                </a:cxn>
                <a:cxn ang="0">
                  <a:pos x="169" y="245"/>
                </a:cxn>
                <a:cxn ang="0">
                  <a:pos x="153" y="254"/>
                </a:cxn>
                <a:cxn ang="0">
                  <a:pos x="133" y="259"/>
                </a:cxn>
                <a:cxn ang="0">
                  <a:pos x="110" y="261"/>
                </a:cxn>
                <a:cxn ang="0">
                  <a:pos x="0" y="261"/>
                </a:cxn>
                <a:cxn ang="0">
                  <a:pos x="0" y="0"/>
                </a:cxn>
              </a:cxnLst>
              <a:rect l="0" t="0" r="r" b="b"/>
              <a:pathLst>
                <a:path w="201" h="261">
                  <a:moveTo>
                    <a:pt x="48" y="142"/>
                  </a:moveTo>
                  <a:lnTo>
                    <a:pt x="48" y="217"/>
                  </a:lnTo>
                  <a:lnTo>
                    <a:pt x="110" y="217"/>
                  </a:lnTo>
                  <a:lnTo>
                    <a:pt x="124" y="216"/>
                  </a:lnTo>
                  <a:lnTo>
                    <a:pt x="135" y="211"/>
                  </a:lnTo>
                  <a:lnTo>
                    <a:pt x="143" y="203"/>
                  </a:lnTo>
                  <a:lnTo>
                    <a:pt x="148" y="193"/>
                  </a:lnTo>
                  <a:lnTo>
                    <a:pt x="150" y="180"/>
                  </a:lnTo>
                  <a:lnTo>
                    <a:pt x="149" y="166"/>
                  </a:lnTo>
                  <a:lnTo>
                    <a:pt x="143" y="156"/>
                  </a:lnTo>
                  <a:lnTo>
                    <a:pt x="135" y="149"/>
                  </a:lnTo>
                  <a:lnTo>
                    <a:pt x="124" y="144"/>
                  </a:lnTo>
                  <a:lnTo>
                    <a:pt x="110" y="142"/>
                  </a:lnTo>
                  <a:lnTo>
                    <a:pt x="48" y="142"/>
                  </a:lnTo>
                  <a:close/>
                  <a:moveTo>
                    <a:pt x="48" y="44"/>
                  </a:moveTo>
                  <a:lnTo>
                    <a:pt x="48" y="100"/>
                  </a:lnTo>
                  <a:lnTo>
                    <a:pt x="109" y="100"/>
                  </a:lnTo>
                  <a:lnTo>
                    <a:pt x="122" y="99"/>
                  </a:lnTo>
                  <a:lnTo>
                    <a:pt x="130" y="96"/>
                  </a:lnTo>
                  <a:lnTo>
                    <a:pt x="135" y="91"/>
                  </a:lnTo>
                  <a:lnTo>
                    <a:pt x="139" y="85"/>
                  </a:lnTo>
                  <a:lnTo>
                    <a:pt x="141" y="79"/>
                  </a:lnTo>
                  <a:lnTo>
                    <a:pt x="141" y="72"/>
                  </a:lnTo>
                  <a:lnTo>
                    <a:pt x="139" y="60"/>
                  </a:lnTo>
                  <a:lnTo>
                    <a:pt x="133" y="51"/>
                  </a:lnTo>
                  <a:lnTo>
                    <a:pt x="123" y="46"/>
                  </a:lnTo>
                  <a:lnTo>
                    <a:pt x="107" y="44"/>
                  </a:lnTo>
                  <a:lnTo>
                    <a:pt x="48" y="44"/>
                  </a:lnTo>
                  <a:close/>
                  <a:moveTo>
                    <a:pt x="0" y="0"/>
                  </a:moveTo>
                  <a:lnTo>
                    <a:pt x="111" y="0"/>
                  </a:lnTo>
                  <a:lnTo>
                    <a:pt x="135" y="2"/>
                  </a:lnTo>
                  <a:lnTo>
                    <a:pt x="155" y="8"/>
                  </a:lnTo>
                  <a:lnTo>
                    <a:pt x="171" y="18"/>
                  </a:lnTo>
                  <a:lnTo>
                    <a:pt x="183" y="32"/>
                  </a:lnTo>
                  <a:lnTo>
                    <a:pt x="190" y="48"/>
                  </a:lnTo>
                  <a:lnTo>
                    <a:pt x="192" y="68"/>
                  </a:lnTo>
                  <a:lnTo>
                    <a:pt x="190" y="83"/>
                  </a:lnTo>
                  <a:lnTo>
                    <a:pt x="184" y="98"/>
                  </a:lnTo>
                  <a:lnTo>
                    <a:pt x="175" y="110"/>
                  </a:lnTo>
                  <a:lnTo>
                    <a:pt x="162" y="120"/>
                  </a:lnTo>
                  <a:lnTo>
                    <a:pt x="170" y="124"/>
                  </a:lnTo>
                  <a:lnTo>
                    <a:pt x="179" y="129"/>
                  </a:lnTo>
                  <a:lnTo>
                    <a:pt x="187" y="137"/>
                  </a:lnTo>
                  <a:lnTo>
                    <a:pt x="194" y="147"/>
                  </a:lnTo>
                  <a:lnTo>
                    <a:pt x="199" y="161"/>
                  </a:lnTo>
                  <a:lnTo>
                    <a:pt x="201" y="177"/>
                  </a:lnTo>
                  <a:lnTo>
                    <a:pt x="199" y="199"/>
                  </a:lnTo>
                  <a:lnTo>
                    <a:pt x="193" y="217"/>
                  </a:lnTo>
                  <a:lnTo>
                    <a:pt x="183" y="232"/>
                  </a:lnTo>
                  <a:lnTo>
                    <a:pt x="169" y="245"/>
                  </a:lnTo>
                  <a:lnTo>
                    <a:pt x="153" y="254"/>
                  </a:lnTo>
                  <a:lnTo>
                    <a:pt x="133" y="259"/>
                  </a:lnTo>
                  <a:lnTo>
                    <a:pt x="110" y="261"/>
                  </a:lnTo>
                  <a:lnTo>
                    <a:pt x="0" y="261"/>
                  </a:lnTo>
                  <a:lnTo>
                    <a:pt x="0" y="0"/>
                  </a:lnTo>
                  <a:close/>
                </a:path>
              </a:pathLst>
            </a:custGeom>
            <a:solidFill>
              <a:schemeClr val="bg2"/>
            </a:solidFill>
            <a:ln w="0">
              <a:noFill/>
              <a:prstDash val="solid"/>
              <a:round/>
              <a:headEnd/>
              <a:tailEnd/>
            </a:ln>
          </p:spPr>
          <p:txBody>
            <a:bodyPr/>
            <a:lstStyle/>
            <a:p>
              <a:pPr algn="ctr" defTabSz="910695" fontAlgn="auto">
                <a:lnSpc>
                  <a:spcPts val="1227"/>
                </a:lnSpc>
                <a:spcBef>
                  <a:spcPts val="0"/>
                </a:spcBef>
                <a:spcAft>
                  <a:spcPts val="0"/>
                </a:spcAft>
                <a:defRPr/>
              </a:pPr>
              <a:endParaRPr lang="de-CH">
                <a:solidFill>
                  <a:srgbClr val="000000"/>
                </a:solidFill>
                <a:latin typeface="+mn-lt"/>
              </a:endParaRPr>
            </a:p>
          </p:txBody>
        </p:sp>
        <p:sp>
          <p:nvSpPr>
            <p:cNvPr id="23" name="Freeform 9"/>
            <p:cNvSpPr>
              <a:spLocks/>
            </p:cNvSpPr>
            <p:nvPr userDrawn="1"/>
          </p:nvSpPr>
          <p:spPr bwMode="auto">
            <a:xfrm>
              <a:off x="-43049" y="4392970"/>
              <a:ext cx="129929" cy="156613"/>
            </a:xfrm>
            <a:custGeom>
              <a:avLst/>
              <a:gdLst/>
              <a:ahLst/>
              <a:cxnLst>
                <a:cxn ang="0">
                  <a:pos x="0" y="0"/>
                </a:cxn>
                <a:cxn ang="0">
                  <a:pos x="46" y="0"/>
                </a:cxn>
                <a:cxn ang="0">
                  <a:pos x="46" y="105"/>
                </a:cxn>
                <a:cxn ang="0">
                  <a:pos x="48" y="123"/>
                </a:cxn>
                <a:cxn ang="0">
                  <a:pos x="52" y="135"/>
                </a:cxn>
                <a:cxn ang="0">
                  <a:pos x="59" y="145"/>
                </a:cxn>
                <a:cxn ang="0">
                  <a:pos x="69" y="150"/>
                </a:cxn>
                <a:cxn ang="0">
                  <a:pos x="81" y="152"/>
                </a:cxn>
                <a:cxn ang="0">
                  <a:pos x="95" y="150"/>
                </a:cxn>
                <a:cxn ang="0">
                  <a:pos x="104" y="145"/>
                </a:cxn>
                <a:cxn ang="0">
                  <a:pos x="111" y="135"/>
                </a:cxn>
                <a:cxn ang="0">
                  <a:pos x="116" y="122"/>
                </a:cxn>
                <a:cxn ang="0">
                  <a:pos x="118" y="105"/>
                </a:cxn>
                <a:cxn ang="0">
                  <a:pos x="118" y="0"/>
                </a:cxn>
                <a:cxn ang="0">
                  <a:pos x="164" y="0"/>
                </a:cxn>
                <a:cxn ang="0">
                  <a:pos x="164" y="191"/>
                </a:cxn>
                <a:cxn ang="0">
                  <a:pos x="118" y="191"/>
                </a:cxn>
                <a:cxn ang="0">
                  <a:pos x="118" y="176"/>
                </a:cxn>
                <a:cxn ang="0">
                  <a:pos x="104" y="186"/>
                </a:cxn>
                <a:cxn ang="0">
                  <a:pos x="89" y="193"/>
                </a:cxn>
                <a:cxn ang="0">
                  <a:pos x="71" y="195"/>
                </a:cxn>
                <a:cxn ang="0">
                  <a:pos x="52" y="193"/>
                </a:cxn>
                <a:cxn ang="0">
                  <a:pos x="37" y="188"/>
                </a:cxn>
                <a:cxn ang="0">
                  <a:pos x="24" y="180"/>
                </a:cxn>
                <a:cxn ang="0">
                  <a:pos x="15" y="170"/>
                </a:cxn>
                <a:cxn ang="0">
                  <a:pos x="9" y="158"/>
                </a:cxn>
                <a:cxn ang="0">
                  <a:pos x="4" y="145"/>
                </a:cxn>
                <a:cxn ang="0">
                  <a:pos x="2" y="132"/>
                </a:cxn>
                <a:cxn ang="0">
                  <a:pos x="0" y="120"/>
                </a:cxn>
                <a:cxn ang="0">
                  <a:pos x="0" y="109"/>
                </a:cxn>
                <a:cxn ang="0">
                  <a:pos x="0" y="0"/>
                </a:cxn>
              </a:cxnLst>
              <a:rect l="0" t="0" r="r" b="b"/>
              <a:pathLst>
                <a:path w="164" h="195">
                  <a:moveTo>
                    <a:pt x="0" y="0"/>
                  </a:moveTo>
                  <a:lnTo>
                    <a:pt x="46" y="0"/>
                  </a:lnTo>
                  <a:lnTo>
                    <a:pt x="46" y="105"/>
                  </a:lnTo>
                  <a:lnTo>
                    <a:pt x="48" y="123"/>
                  </a:lnTo>
                  <a:lnTo>
                    <a:pt x="52" y="135"/>
                  </a:lnTo>
                  <a:lnTo>
                    <a:pt x="59" y="145"/>
                  </a:lnTo>
                  <a:lnTo>
                    <a:pt x="69" y="150"/>
                  </a:lnTo>
                  <a:lnTo>
                    <a:pt x="81" y="152"/>
                  </a:lnTo>
                  <a:lnTo>
                    <a:pt x="95" y="150"/>
                  </a:lnTo>
                  <a:lnTo>
                    <a:pt x="104" y="145"/>
                  </a:lnTo>
                  <a:lnTo>
                    <a:pt x="111" y="135"/>
                  </a:lnTo>
                  <a:lnTo>
                    <a:pt x="116" y="122"/>
                  </a:lnTo>
                  <a:lnTo>
                    <a:pt x="118" y="105"/>
                  </a:lnTo>
                  <a:lnTo>
                    <a:pt x="118" y="0"/>
                  </a:lnTo>
                  <a:lnTo>
                    <a:pt x="164" y="0"/>
                  </a:lnTo>
                  <a:lnTo>
                    <a:pt x="164" y="191"/>
                  </a:lnTo>
                  <a:lnTo>
                    <a:pt x="118" y="191"/>
                  </a:lnTo>
                  <a:lnTo>
                    <a:pt x="118" y="176"/>
                  </a:lnTo>
                  <a:lnTo>
                    <a:pt x="104" y="186"/>
                  </a:lnTo>
                  <a:lnTo>
                    <a:pt x="89" y="193"/>
                  </a:lnTo>
                  <a:lnTo>
                    <a:pt x="71" y="195"/>
                  </a:lnTo>
                  <a:lnTo>
                    <a:pt x="52" y="193"/>
                  </a:lnTo>
                  <a:lnTo>
                    <a:pt x="37" y="188"/>
                  </a:lnTo>
                  <a:lnTo>
                    <a:pt x="24" y="180"/>
                  </a:lnTo>
                  <a:lnTo>
                    <a:pt x="15" y="170"/>
                  </a:lnTo>
                  <a:lnTo>
                    <a:pt x="9" y="158"/>
                  </a:lnTo>
                  <a:lnTo>
                    <a:pt x="4" y="145"/>
                  </a:lnTo>
                  <a:lnTo>
                    <a:pt x="2" y="132"/>
                  </a:lnTo>
                  <a:lnTo>
                    <a:pt x="0" y="120"/>
                  </a:lnTo>
                  <a:lnTo>
                    <a:pt x="0" y="109"/>
                  </a:lnTo>
                  <a:lnTo>
                    <a:pt x="0" y="0"/>
                  </a:lnTo>
                  <a:close/>
                </a:path>
              </a:pathLst>
            </a:custGeom>
            <a:solidFill>
              <a:schemeClr val="bg2"/>
            </a:solidFill>
            <a:ln w="0">
              <a:noFill/>
              <a:prstDash val="solid"/>
              <a:round/>
              <a:headEnd/>
              <a:tailEnd/>
            </a:ln>
          </p:spPr>
          <p:txBody>
            <a:bodyPr/>
            <a:lstStyle/>
            <a:p>
              <a:pPr algn="ctr" defTabSz="910695" fontAlgn="auto">
                <a:lnSpc>
                  <a:spcPts val="1227"/>
                </a:lnSpc>
                <a:spcBef>
                  <a:spcPts val="0"/>
                </a:spcBef>
                <a:spcAft>
                  <a:spcPts val="0"/>
                </a:spcAft>
                <a:defRPr/>
              </a:pPr>
              <a:endParaRPr lang="de-CH">
                <a:solidFill>
                  <a:srgbClr val="000000"/>
                </a:solidFill>
                <a:latin typeface="+mn-lt"/>
              </a:endParaRPr>
            </a:p>
          </p:txBody>
        </p:sp>
        <p:sp>
          <p:nvSpPr>
            <p:cNvPr id="24" name="Freeform 10"/>
            <p:cNvSpPr>
              <a:spLocks/>
            </p:cNvSpPr>
            <p:nvPr userDrawn="1"/>
          </p:nvSpPr>
          <p:spPr bwMode="auto">
            <a:xfrm>
              <a:off x="488849" y="4389148"/>
              <a:ext cx="129929" cy="156615"/>
            </a:xfrm>
            <a:custGeom>
              <a:avLst/>
              <a:gdLst/>
              <a:ahLst/>
              <a:cxnLst>
                <a:cxn ang="0">
                  <a:pos x="96" y="0"/>
                </a:cxn>
                <a:cxn ang="0">
                  <a:pos x="114" y="2"/>
                </a:cxn>
                <a:cxn ang="0">
                  <a:pos x="130" y="8"/>
                </a:cxn>
                <a:cxn ang="0">
                  <a:pos x="142" y="16"/>
                </a:cxn>
                <a:cxn ang="0">
                  <a:pos x="153" y="29"/>
                </a:cxn>
                <a:cxn ang="0">
                  <a:pos x="160" y="45"/>
                </a:cxn>
                <a:cxn ang="0">
                  <a:pos x="164" y="65"/>
                </a:cxn>
                <a:cxn ang="0">
                  <a:pos x="165" y="88"/>
                </a:cxn>
                <a:cxn ang="0">
                  <a:pos x="165" y="195"/>
                </a:cxn>
                <a:cxn ang="0">
                  <a:pos x="118" y="195"/>
                </a:cxn>
                <a:cxn ang="0">
                  <a:pos x="118" y="90"/>
                </a:cxn>
                <a:cxn ang="0">
                  <a:pos x="117" y="73"/>
                </a:cxn>
                <a:cxn ang="0">
                  <a:pos x="113" y="60"/>
                </a:cxn>
                <a:cxn ang="0">
                  <a:pos x="106" y="50"/>
                </a:cxn>
                <a:cxn ang="0">
                  <a:pos x="97" y="45"/>
                </a:cxn>
                <a:cxn ang="0">
                  <a:pos x="84" y="43"/>
                </a:cxn>
                <a:cxn ang="0">
                  <a:pos x="71" y="45"/>
                </a:cxn>
                <a:cxn ang="0">
                  <a:pos x="60" y="51"/>
                </a:cxn>
                <a:cxn ang="0">
                  <a:pos x="53" y="61"/>
                </a:cxn>
                <a:cxn ang="0">
                  <a:pos x="49" y="73"/>
                </a:cxn>
                <a:cxn ang="0">
                  <a:pos x="48" y="90"/>
                </a:cxn>
                <a:cxn ang="0">
                  <a:pos x="48" y="195"/>
                </a:cxn>
                <a:cxn ang="0">
                  <a:pos x="0" y="195"/>
                </a:cxn>
                <a:cxn ang="0">
                  <a:pos x="0" y="4"/>
                </a:cxn>
                <a:cxn ang="0">
                  <a:pos x="48" y="4"/>
                </a:cxn>
                <a:cxn ang="0">
                  <a:pos x="48" y="20"/>
                </a:cxn>
                <a:cxn ang="0">
                  <a:pos x="60" y="9"/>
                </a:cxn>
                <a:cxn ang="0">
                  <a:pos x="77" y="3"/>
                </a:cxn>
                <a:cxn ang="0">
                  <a:pos x="96" y="0"/>
                </a:cxn>
              </a:cxnLst>
              <a:rect l="0" t="0" r="r" b="b"/>
              <a:pathLst>
                <a:path w="165" h="195">
                  <a:moveTo>
                    <a:pt x="96" y="0"/>
                  </a:moveTo>
                  <a:lnTo>
                    <a:pt x="114" y="2"/>
                  </a:lnTo>
                  <a:lnTo>
                    <a:pt x="130" y="8"/>
                  </a:lnTo>
                  <a:lnTo>
                    <a:pt x="142" y="16"/>
                  </a:lnTo>
                  <a:lnTo>
                    <a:pt x="153" y="29"/>
                  </a:lnTo>
                  <a:lnTo>
                    <a:pt x="160" y="45"/>
                  </a:lnTo>
                  <a:lnTo>
                    <a:pt x="164" y="65"/>
                  </a:lnTo>
                  <a:lnTo>
                    <a:pt x="165" y="88"/>
                  </a:lnTo>
                  <a:lnTo>
                    <a:pt x="165" y="195"/>
                  </a:lnTo>
                  <a:lnTo>
                    <a:pt x="118" y="195"/>
                  </a:lnTo>
                  <a:lnTo>
                    <a:pt x="118" y="90"/>
                  </a:lnTo>
                  <a:lnTo>
                    <a:pt x="117" y="73"/>
                  </a:lnTo>
                  <a:lnTo>
                    <a:pt x="113" y="60"/>
                  </a:lnTo>
                  <a:lnTo>
                    <a:pt x="106" y="50"/>
                  </a:lnTo>
                  <a:lnTo>
                    <a:pt x="97" y="45"/>
                  </a:lnTo>
                  <a:lnTo>
                    <a:pt x="84" y="43"/>
                  </a:lnTo>
                  <a:lnTo>
                    <a:pt x="71" y="45"/>
                  </a:lnTo>
                  <a:lnTo>
                    <a:pt x="60" y="51"/>
                  </a:lnTo>
                  <a:lnTo>
                    <a:pt x="53" y="61"/>
                  </a:lnTo>
                  <a:lnTo>
                    <a:pt x="49" y="73"/>
                  </a:lnTo>
                  <a:lnTo>
                    <a:pt x="48" y="90"/>
                  </a:lnTo>
                  <a:lnTo>
                    <a:pt x="48" y="195"/>
                  </a:lnTo>
                  <a:lnTo>
                    <a:pt x="0" y="195"/>
                  </a:lnTo>
                  <a:lnTo>
                    <a:pt x="0" y="4"/>
                  </a:lnTo>
                  <a:lnTo>
                    <a:pt x="48" y="4"/>
                  </a:lnTo>
                  <a:lnTo>
                    <a:pt x="48" y="20"/>
                  </a:lnTo>
                  <a:lnTo>
                    <a:pt x="60" y="9"/>
                  </a:lnTo>
                  <a:lnTo>
                    <a:pt x="77" y="3"/>
                  </a:lnTo>
                  <a:lnTo>
                    <a:pt x="96" y="0"/>
                  </a:lnTo>
                  <a:close/>
                </a:path>
              </a:pathLst>
            </a:custGeom>
            <a:solidFill>
              <a:schemeClr val="bg2"/>
            </a:solidFill>
            <a:ln w="0">
              <a:noFill/>
              <a:prstDash val="solid"/>
              <a:round/>
              <a:headEnd/>
              <a:tailEnd/>
            </a:ln>
          </p:spPr>
          <p:txBody>
            <a:bodyPr/>
            <a:lstStyle/>
            <a:p>
              <a:pPr algn="ctr" defTabSz="910695" fontAlgn="auto">
                <a:lnSpc>
                  <a:spcPts val="1227"/>
                </a:lnSpc>
                <a:spcBef>
                  <a:spcPts val="0"/>
                </a:spcBef>
                <a:spcAft>
                  <a:spcPts val="0"/>
                </a:spcAft>
                <a:defRPr/>
              </a:pPr>
              <a:endParaRPr lang="de-CH">
                <a:solidFill>
                  <a:srgbClr val="000000"/>
                </a:solidFill>
                <a:latin typeface="+mn-lt"/>
              </a:endParaRPr>
            </a:p>
          </p:txBody>
        </p:sp>
        <p:sp>
          <p:nvSpPr>
            <p:cNvPr id="25" name="Rectangle 11"/>
            <p:cNvSpPr>
              <a:spLocks noChangeArrowheads="1"/>
            </p:cNvSpPr>
            <p:nvPr userDrawn="1"/>
          </p:nvSpPr>
          <p:spPr bwMode="auto">
            <a:xfrm>
              <a:off x="119362" y="4392970"/>
              <a:ext cx="40603" cy="152794"/>
            </a:xfrm>
            <a:prstGeom prst="rect">
              <a:avLst/>
            </a:prstGeom>
            <a:solidFill>
              <a:schemeClr val="bg2"/>
            </a:solidFill>
            <a:ln w="0">
              <a:noFill/>
              <a:prstDash val="solid"/>
              <a:miter lim="800000"/>
              <a:headEnd/>
              <a:tailEnd/>
            </a:ln>
          </p:spPr>
          <p:txBody>
            <a:bodyPr/>
            <a:lstStyle/>
            <a:p>
              <a:pPr algn="ctr" defTabSz="910695" fontAlgn="auto">
                <a:lnSpc>
                  <a:spcPts val="1227"/>
                </a:lnSpc>
                <a:spcBef>
                  <a:spcPts val="0"/>
                </a:spcBef>
                <a:spcAft>
                  <a:spcPts val="0"/>
                </a:spcAft>
                <a:defRPr/>
              </a:pPr>
              <a:endParaRPr lang="de-CH">
                <a:solidFill>
                  <a:srgbClr val="000000"/>
                </a:solidFill>
                <a:latin typeface="+mn-lt"/>
              </a:endParaRPr>
            </a:p>
          </p:txBody>
        </p:sp>
        <p:sp>
          <p:nvSpPr>
            <p:cNvPr id="27" name="Freeform 12"/>
            <p:cNvSpPr>
              <a:spLocks/>
            </p:cNvSpPr>
            <p:nvPr userDrawn="1"/>
          </p:nvSpPr>
          <p:spPr bwMode="auto">
            <a:xfrm>
              <a:off x="192447" y="4331852"/>
              <a:ext cx="36544" cy="213912"/>
            </a:xfrm>
            <a:custGeom>
              <a:avLst/>
              <a:gdLst/>
              <a:ahLst/>
              <a:cxnLst>
                <a:cxn ang="0">
                  <a:pos x="47" y="0"/>
                </a:cxn>
                <a:cxn ang="0">
                  <a:pos x="47" y="270"/>
                </a:cxn>
                <a:cxn ang="0">
                  <a:pos x="0" y="270"/>
                </a:cxn>
                <a:cxn ang="0">
                  <a:pos x="0" y="24"/>
                </a:cxn>
                <a:cxn ang="0">
                  <a:pos x="47" y="0"/>
                </a:cxn>
              </a:cxnLst>
              <a:rect l="0" t="0" r="r" b="b"/>
              <a:pathLst>
                <a:path w="47" h="270">
                  <a:moveTo>
                    <a:pt x="47" y="0"/>
                  </a:moveTo>
                  <a:lnTo>
                    <a:pt x="47" y="270"/>
                  </a:lnTo>
                  <a:lnTo>
                    <a:pt x="0" y="270"/>
                  </a:lnTo>
                  <a:lnTo>
                    <a:pt x="0" y="24"/>
                  </a:lnTo>
                  <a:lnTo>
                    <a:pt x="47" y="0"/>
                  </a:lnTo>
                  <a:close/>
                </a:path>
              </a:pathLst>
            </a:custGeom>
            <a:solidFill>
              <a:schemeClr val="bg2"/>
            </a:solidFill>
            <a:ln w="0">
              <a:noFill/>
              <a:prstDash val="solid"/>
              <a:round/>
              <a:headEnd/>
              <a:tailEnd/>
            </a:ln>
          </p:spPr>
          <p:txBody>
            <a:bodyPr/>
            <a:lstStyle/>
            <a:p>
              <a:pPr algn="ctr" defTabSz="910695" fontAlgn="auto">
                <a:lnSpc>
                  <a:spcPts val="1227"/>
                </a:lnSpc>
                <a:spcBef>
                  <a:spcPts val="0"/>
                </a:spcBef>
                <a:spcAft>
                  <a:spcPts val="0"/>
                </a:spcAft>
                <a:defRPr/>
              </a:pPr>
              <a:endParaRPr lang="de-CH">
                <a:solidFill>
                  <a:srgbClr val="000000"/>
                </a:solidFill>
                <a:latin typeface="+mn-lt"/>
              </a:endParaRPr>
            </a:p>
          </p:txBody>
        </p:sp>
        <p:sp>
          <p:nvSpPr>
            <p:cNvPr id="28" name="Freeform 13"/>
            <p:cNvSpPr>
              <a:spLocks noEditPoints="1"/>
            </p:cNvSpPr>
            <p:nvPr userDrawn="1"/>
          </p:nvSpPr>
          <p:spPr bwMode="auto">
            <a:xfrm>
              <a:off x="253353" y="4331852"/>
              <a:ext cx="129929" cy="217730"/>
            </a:xfrm>
            <a:custGeom>
              <a:avLst/>
              <a:gdLst/>
              <a:ahLst/>
              <a:cxnLst>
                <a:cxn ang="0">
                  <a:pos x="84" y="118"/>
                </a:cxn>
                <a:cxn ang="0">
                  <a:pos x="77" y="119"/>
                </a:cxn>
                <a:cxn ang="0">
                  <a:pos x="70" y="121"/>
                </a:cxn>
                <a:cxn ang="0">
                  <a:pos x="63" y="125"/>
                </a:cxn>
                <a:cxn ang="0">
                  <a:pos x="57" y="133"/>
                </a:cxn>
                <a:cxn ang="0">
                  <a:pos x="53" y="142"/>
                </a:cxn>
                <a:cxn ang="0">
                  <a:pos x="50" y="154"/>
                </a:cxn>
                <a:cxn ang="0">
                  <a:pos x="49" y="172"/>
                </a:cxn>
                <a:cxn ang="0">
                  <a:pos x="50" y="191"/>
                </a:cxn>
                <a:cxn ang="0">
                  <a:pos x="53" y="205"/>
                </a:cxn>
                <a:cxn ang="0">
                  <a:pos x="57" y="215"/>
                </a:cxn>
                <a:cxn ang="0">
                  <a:pos x="63" y="223"/>
                </a:cxn>
                <a:cxn ang="0">
                  <a:pos x="71" y="228"/>
                </a:cxn>
                <a:cxn ang="0">
                  <a:pos x="78" y="230"/>
                </a:cxn>
                <a:cxn ang="0">
                  <a:pos x="85" y="231"/>
                </a:cxn>
                <a:cxn ang="0">
                  <a:pos x="97" y="229"/>
                </a:cxn>
                <a:cxn ang="0">
                  <a:pos x="105" y="225"/>
                </a:cxn>
                <a:cxn ang="0">
                  <a:pos x="112" y="219"/>
                </a:cxn>
                <a:cxn ang="0">
                  <a:pos x="118" y="212"/>
                </a:cxn>
                <a:cxn ang="0">
                  <a:pos x="118" y="137"/>
                </a:cxn>
                <a:cxn ang="0">
                  <a:pos x="113" y="131"/>
                </a:cxn>
                <a:cxn ang="0">
                  <a:pos x="106" y="124"/>
                </a:cxn>
                <a:cxn ang="0">
                  <a:pos x="96" y="120"/>
                </a:cxn>
                <a:cxn ang="0">
                  <a:pos x="84" y="118"/>
                </a:cxn>
                <a:cxn ang="0">
                  <a:pos x="165" y="0"/>
                </a:cxn>
                <a:cxn ang="0">
                  <a:pos x="165" y="270"/>
                </a:cxn>
                <a:cxn ang="0">
                  <a:pos x="118" y="270"/>
                </a:cxn>
                <a:cxn ang="0">
                  <a:pos x="118" y="256"/>
                </a:cxn>
                <a:cxn ang="0">
                  <a:pos x="105" y="266"/>
                </a:cxn>
                <a:cxn ang="0">
                  <a:pos x="90" y="272"/>
                </a:cxn>
                <a:cxn ang="0">
                  <a:pos x="75" y="274"/>
                </a:cxn>
                <a:cxn ang="0">
                  <a:pos x="56" y="272"/>
                </a:cxn>
                <a:cxn ang="0">
                  <a:pos x="40" y="265"/>
                </a:cxn>
                <a:cxn ang="0">
                  <a:pos x="26" y="255"/>
                </a:cxn>
                <a:cxn ang="0">
                  <a:pos x="15" y="239"/>
                </a:cxn>
                <a:cxn ang="0">
                  <a:pos x="8" y="221"/>
                </a:cxn>
                <a:cxn ang="0">
                  <a:pos x="2" y="199"/>
                </a:cxn>
                <a:cxn ang="0">
                  <a:pos x="0" y="173"/>
                </a:cxn>
                <a:cxn ang="0">
                  <a:pos x="2" y="148"/>
                </a:cxn>
                <a:cxn ang="0">
                  <a:pos x="8" y="128"/>
                </a:cxn>
                <a:cxn ang="0">
                  <a:pos x="16" y="109"/>
                </a:cxn>
                <a:cxn ang="0">
                  <a:pos x="26" y="94"/>
                </a:cxn>
                <a:cxn ang="0">
                  <a:pos x="41" y="84"/>
                </a:cxn>
                <a:cxn ang="0">
                  <a:pos x="57" y="78"/>
                </a:cxn>
                <a:cxn ang="0">
                  <a:pos x="76" y="76"/>
                </a:cxn>
                <a:cxn ang="0">
                  <a:pos x="91" y="77"/>
                </a:cxn>
                <a:cxn ang="0">
                  <a:pos x="105" y="83"/>
                </a:cxn>
                <a:cxn ang="0">
                  <a:pos x="118" y="92"/>
                </a:cxn>
                <a:cxn ang="0">
                  <a:pos x="118" y="24"/>
                </a:cxn>
                <a:cxn ang="0">
                  <a:pos x="165" y="0"/>
                </a:cxn>
              </a:cxnLst>
              <a:rect l="0" t="0" r="r" b="b"/>
              <a:pathLst>
                <a:path w="165" h="274">
                  <a:moveTo>
                    <a:pt x="84" y="118"/>
                  </a:moveTo>
                  <a:lnTo>
                    <a:pt x="77" y="119"/>
                  </a:lnTo>
                  <a:lnTo>
                    <a:pt x="70" y="121"/>
                  </a:lnTo>
                  <a:lnTo>
                    <a:pt x="63" y="125"/>
                  </a:lnTo>
                  <a:lnTo>
                    <a:pt x="57" y="133"/>
                  </a:lnTo>
                  <a:lnTo>
                    <a:pt x="53" y="142"/>
                  </a:lnTo>
                  <a:lnTo>
                    <a:pt x="50" y="154"/>
                  </a:lnTo>
                  <a:lnTo>
                    <a:pt x="49" y="172"/>
                  </a:lnTo>
                  <a:lnTo>
                    <a:pt x="50" y="191"/>
                  </a:lnTo>
                  <a:lnTo>
                    <a:pt x="53" y="205"/>
                  </a:lnTo>
                  <a:lnTo>
                    <a:pt x="57" y="215"/>
                  </a:lnTo>
                  <a:lnTo>
                    <a:pt x="63" y="223"/>
                  </a:lnTo>
                  <a:lnTo>
                    <a:pt x="71" y="228"/>
                  </a:lnTo>
                  <a:lnTo>
                    <a:pt x="78" y="230"/>
                  </a:lnTo>
                  <a:lnTo>
                    <a:pt x="85" y="231"/>
                  </a:lnTo>
                  <a:lnTo>
                    <a:pt x="97" y="229"/>
                  </a:lnTo>
                  <a:lnTo>
                    <a:pt x="105" y="225"/>
                  </a:lnTo>
                  <a:lnTo>
                    <a:pt x="112" y="219"/>
                  </a:lnTo>
                  <a:lnTo>
                    <a:pt x="118" y="212"/>
                  </a:lnTo>
                  <a:lnTo>
                    <a:pt x="118" y="137"/>
                  </a:lnTo>
                  <a:lnTo>
                    <a:pt x="113" y="131"/>
                  </a:lnTo>
                  <a:lnTo>
                    <a:pt x="106" y="124"/>
                  </a:lnTo>
                  <a:lnTo>
                    <a:pt x="96" y="120"/>
                  </a:lnTo>
                  <a:lnTo>
                    <a:pt x="84" y="118"/>
                  </a:lnTo>
                  <a:close/>
                  <a:moveTo>
                    <a:pt x="165" y="0"/>
                  </a:moveTo>
                  <a:lnTo>
                    <a:pt x="165" y="270"/>
                  </a:lnTo>
                  <a:lnTo>
                    <a:pt x="118" y="270"/>
                  </a:lnTo>
                  <a:lnTo>
                    <a:pt x="118" y="256"/>
                  </a:lnTo>
                  <a:lnTo>
                    <a:pt x="105" y="266"/>
                  </a:lnTo>
                  <a:lnTo>
                    <a:pt x="90" y="272"/>
                  </a:lnTo>
                  <a:lnTo>
                    <a:pt x="75" y="274"/>
                  </a:lnTo>
                  <a:lnTo>
                    <a:pt x="56" y="272"/>
                  </a:lnTo>
                  <a:lnTo>
                    <a:pt x="40" y="265"/>
                  </a:lnTo>
                  <a:lnTo>
                    <a:pt x="26" y="255"/>
                  </a:lnTo>
                  <a:lnTo>
                    <a:pt x="15" y="239"/>
                  </a:lnTo>
                  <a:lnTo>
                    <a:pt x="8" y="221"/>
                  </a:lnTo>
                  <a:lnTo>
                    <a:pt x="2" y="199"/>
                  </a:lnTo>
                  <a:lnTo>
                    <a:pt x="0" y="173"/>
                  </a:lnTo>
                  <a:lnTo>
                    <a:pt x="2" y="148"/>
                  </a:lnTo>
                  <a:lnTo>
                    <a:pt x="8" y="128"/>
                  </a:lnTo>
                  <a:lnTo>
                    <a:pt x="16" y="109"/>
                  </a:lnTo>
                  <a:lnTo>
                    <a:pt x="26" y="94"/>
                  </a:lnTo>
                  <a:lnTo>
                    <a:pt x="41" y="84"/>
                  </a:lnTo>
                  <a:lnTo>
                    <a:pt x="57" y="78"/>
                  </a:lnTo>
                  <a:lnTo>
                    <a:pt x="76" y="76"/>
                  </a:lnTo>
                  <a:lnTo>
                    <a:pt x="91" y="77"/>
                  </a:lnTo>
                  <a:lnTo>
                    <a:pt x="105" y="83"/>
                  </a:lnTo>
                  <a:lnTo>
                    <a:pt x="118" y="92"/>
                  </a:lnTo>
                  <a:lnTo>
                    <a:pt x="118" y="24"/>
                  </a:lnTo>
                  <a:lnTo>
                    <a:pt x="165" y="0"/>
                  </a:lnTo>
                  <a:close/>
                </a:path>
              </a:pathLst>
            </a:custGeom>
            <a:solidFill>
              <a:schemeClr val="bg2"/>
            </a:solidFill>
            <a:ln w="0">
              <a:noFill/>
              <a:prstDash val="solid"/>
              <a:round/>
              <a:headEnd/>
              <a:tailEnd/>
            </a:ln>
          </p:spPr>
          <p:txBody>
            <a:bodyPr/>
            <a:lstStyle/>
            <a:p>
              <a:pPr algn="ctr" defTabSz="910695" fontAlgn="auto">
                <a:lnSpc>
                  <a:spcPts val="1227"/>
                </a:lnSpc>
                <a:spcBef>
                  <a:spcPts val="0"/>
                </a:spcBef>
                <a:spcAft>
                  <a:spcPts val="0"/>
                </a:spcAft>
                <a:defRPr/>
              </a:pPr>
              <a:endParaRPr lang="de-CH">
                <a:solidFill>
                  <a:srgbClr val="000000"/>
                </a:solidFill>
                <a:latin typeface="+mn-lt"/>
              </a:endParaRPr>
            </a:p>
          </p:txBody>
        </p:sp>
        <p:sp>
          <p:nvSpPr>
            <p:cNvPr id="29" name="Freeform 14"/>
            <p:cNvSpPr>
              <a:spLocks noEditPoints="1"/>
            </p:cNvSpPr>
            <p:nvPr userDrawn="1"/>
          </p:nvSpPr>
          <p:spPr bwMode="auto">
            <a:xfrm>
              <a:off x="1093830" y="4335670"/>
              <a:ext cx="129929" cy="213912"/>
            </a:xfrm>
            <a:custGeom>
              <a:avLst/>
              <a:gdLst/>
              <a:ahLst/>
              <a:cxnLst>
                <a:cxn ang="0">
                  <a:pos x="80" y="114"/>
                </a:cxn>
                <a:cxn ang="0">
                  <a:pos x="68" y="117"/>
                </a:cxn>
                <a:cxn ang="0">
                  <a:pos x="56" y="124"/>
                </a:cxn>
                <a:cxn ang="0">
                  <a:pos x="47" y="134"/>
                </a:cxn>
                <a:cxn ang="0">
                  <a:pos x="47" y="208"/>
                </a:cxn>
                <a:cxn ang="0">
                  <a:pos x="52" y="215"/>
                </a:cxn>
                <a:cxn ang="0">
                  <a:pos x="59" y="220"/>
                </a:cxn>
                <a:cxn ang="0">
                  <a:pos x="70" y="225"/>
                </a:cxn>
                <a:cxn ang="0">
                  <a:pos x="81" y="227"/>
                </a:cxn>
                <a:cxn ang="0">
                  <a:pos x="93" y="225"/>
                </a:cxn>
                <a:cxn ang="0">
                  <a:pos x="104" y="218"/>
                </a:cxn>
                <a:cxn ang="0">
                  <a:pos x="111" y="205"/>
                </a:cxn>
                <a:cxn ang="0">
                  <a:pos x="114" y="189"/>
                </a:cxn>
                <a:cxn ang="0">
                  <a:pos x="116" y="168"/>
                </a:cxn>
                <a:cxn ang="0">
                  <a:pos x="114" y="150"/>
                </a:cxn>
                <a:cxn ang="0">
                  <a:pos x="111" y="137"/>
                </a:cxn>
                <a:cxn ang="0">
                  <a:pos x="105" y="127"/>
                </a:cxn>
                <a:cxn ang="0">
                  <a:pos x="98" y="119"/>
                </a:cxn>
                <a:cxn ang="0">
                  <a:pos x="89" y="115"/>
                </a:cxn>
                <a:cxn ang="0">
                  <a:pos x="80" y="114"/>
                </a:cxn>
                <a:cxn ang="0">
                  <a:pos x="47" y="0"/>
                </a:cxn>
                <a:cxn ang="0">
                  <a:pos x="47" y="89"/>
                </a:cxn>
                <a:cxn ang="0">
                  <a:pos x="60" y="79"/>
                </a:cxn>
                <a:cxn ang="0">
                  <a:pos x="75" y="74"/>
                </a:cxn>
                <a:cxn ang="0">
                  <a:pos x="89" y="72"/>
                </a:cxn>
                <a:cxn ang="0">
                  <a:pos x="108" y="74"/>
                </a:cxn>
                <a:cxn ang="0">
                  <a:pos x="124" y="80"/>
                </a:cxn>
                <a:cxn ang="0">
                  <a:pos x="138" y="90"/>
                </a:cxn>
                <a:cxn ang="0">
                  <a:pos x="149" y="105"/>
                </a:cxn>
                <a:cxn ang="0">
                  <a:pos x="158" y="124"/>
                </a:cxn>
                <a:cxn ang="0">
                  <a:pos x="163" y="144"/>
                </a:cxn>
                <a:cxn ang="0">
                  <a:pos x="164" y="169"/>
                </a:cxn>
                <a:cxn ang="0">
                  <a:pos x="163" y="195"/>
                </a:cxn>
                <a:cxn ang="0">
                  <a:pos x="158" y="217"/>
                </a:cxn>
                <a:cxn ang="0">
                  <a:pos x="149" y="236"/>
                </a:cxn>
                <a:cxn ang="0">
                  <a:pos x="139" y="251"/>
                </a:cxn>
                <a:cxn ang="0">
                  <a:pos x="126" y="261"/>
                </a:cxn>
                <a:cxn ang="0">
                  <a:pos x="109" y="268"/>
                </a:cxn>
                <a:cxn ang="0">
                  <a:pos x="90" y="270"/>
                </a:cxn>
                <a:cxn ang="0">
                  <a:pos x="74" y="268"/>
                </a:cxn>
                <a:cxn ang="0">
                  <a:pos x="59" y="262"/>
                </a:cxn>
                <a:cxn ang="0">
                  <a:pos x="47" y="252"/>
                </a:cxn>
                <a:cxn ang="0">
                  <a:pos x="47" y="266"/>
                </a:cxn>
                <a:cxn ang="0">
                  <a:pos x="0" y="266"/>
                </a:cxn>
                <a:cxn ang="0">
                  <a:pos x="0" y="24"/>
                </a:cxn>
                <a:cxn ang="0">
                  <a:pos x="47" y="0"/>
                </a:cxn>
              </a:cxnLst>
              <a:rect l="0" t="0" r="r" b="b"/>
              <a:pathLst>
                <a:path w="164" h="270">
                  <a:moveTo>
                    <a:pt x="80" y="114"/>
                  </a:moveTo>
                  <a:lnTo>
                    <a:pt x="68" y="117"/>
                  </a:lnTo>
                  <a:lnTo>
                    <a:pt x="56" y="124"/>
                  </a:lnTo>
                  <a:lnTo>
                    <a:pt x="47" y="134"/>
                  </a:lnTo>
                  <a:lnTo>
                    <a:pt x="47" y="208"/>
                  </a:lnTo>
                  <a:lnTo>
                    <a:pt x="52" y="215"/>
                  </a:lnTo>
                  <a:lnTo>
                    <a:pt x="59" y="220"/>
                  </a:lnTo>
                  <a:lnTo>
                    <a:pt x="70" y="225"/>
                  </a:lnTo>
                  <a:lnTo>
                    <a:pt x="81" y="227"/>
                  </a:lnTo>
                  <a:lnTo>
                    <a:pt x="93" y="225"/>
                  </a:lnTo>
                  <a:lnTo>
                    <a:pt x="104" y="218"/>
                  </a:lnTo>
                  <a:lnTo>
                    <a:pt x="111" y="205"/>
                  </a:lnTo>
                  <a:lnTo>
                    <a:pt x="114" y="189"/>
                  </a:lnTo>
                  <a:lnTo>
                    <a:pt x="116" y="168"/>
                  </a:lnTo>
                  <a:lnTo>
                    <a:pt x="114" y="150"/>
                  </a:lnTo>
                  <a:lnTo>
                    <a:pt x="111" y="137"/>
                  </a:lnTo>
                  <a:lnTo>
                    <a:pt x="105" y="127"/>
                  </a:lnTo>
                  <a:lnTo>
                    <a:pt x="98" y="119"/>
                  </a:lnTo>
                  <a:lnTo>
                    <a:pt x="89" y="115"/>
                  </a:lnTo>
                  <a:lnTo>
                    <a:pt x="80" y="114"/>
                  </a:lnTo>
                  <a:close/>
                  <a:moveTo>
                    <a:pt x="47" y="0"/>
                  </a:moveTo>
                  <a:lnTo>
                    <a:pt x="47" y="89"/>
                  </a:lnTo>
                  <a:lnTo>
                    <a:pt x="60" y="79"/>
                  </a:lnTo>
                  <a:lnTo>
                    <a:pt x="75" y="74"/>
                  </a:lnTo>
                  <a:lnTo>
                    <a:pt x="89" y="72"/>
                  </a:lnTo>
                  <a:lnTo>
                    <a:pt x="108" y="74"/>
                  </a:lnTo>
                  <a:lnTo>
                    <a:pt x="124" y="80"/>
                  </a:lnTo>
                  <a:lnTo>
                    <a:pt x="138" y="90"/>
                  </a:lnTo>
                  <a:lnTo>
                    <a:pt x="149" y="105"/>
                  </a:lnTo>
                  <a:lnTo>
                    <a:pt x="158" y="124"/>
                  </a:lnTo>
                  <a:lnTo>
                    <a:pt x="163" y="144"/>
                  </a:lnTo>
                  <a:lnTo>
                    <a:pt x="164" y="169"/>
                  </a:lnTo>
                  <a:lnTo>
                    <a:pt x="163" y="195"/>
                  </a:lnTo>
                  <a:lnTo>
                    <a:pt x="158" y="217"/>
                  </a:lnTo>
                  <a:lnTo>
                    <a:pt x="149" y="236"/>
                  </a:lnTo>
                  <a:lnTo>
                    <a:pt x="139" y="251"/>
                  </a:lnTo>
                  <a:lnTo>
                    <a:pt x="126" y="261"/>
                  </a:lnTo>
                  <a:lnTo>
                    <a:pt x="109" y="268"/>
                  </a:lnTo>
                  <a:lnTo>
                    <a:pt x="90" y="270"/>
                  </a:lnTo>
                  <a:lnTo>
                    <a:pt x="74" y="268"/>
                  </a:lnTo>
                  <a:lnTo>
                    <a:pt x="59" y="262"/>
                  </a:lnTo>
                  <a:lnTo>
                    <a:pt x="47" y="252"/>
                  </a:lnTo>
                  <a:lnTo>
                    <a:pt x="47" y="266"/>
                  </a:lnTo>
                  <a:lnTo>
                    <a:pt x="0" y="266"/>
                  </a:lnTo>
                  <a:lnTo>
                    <a:pt x="0" y="24"/>
                  </a:lnTo>
                  <a:lnTo>
                    <a:pt x="47" y="0"/>
                  </a:lnTo>
                  <a:close/>
                </a:path>
              </a:pathLst>
            </a:custGeom>
            <a:solidFill>
              <a:schemeClr val="bg2"/>
            </a:solidFill>
            <a:ln w="0">
              <a:noFill/>
              <a:prstDash val="solid"/>
              <a:round/>
              <a:headEnd/>
              <a:tailEnd/>
            </a:ln>
          </p:spPr>
          <p:txBody>
            <a:bodyPr/>
            <a:lstStyle/>
            <a:p>
              <a:pPr algn="ctr" defTabSz="910695" fontAlgn="auto">
                <a:lnSpc>
                  <a:spcPts val="1227"/>
                </a:lnSpc>
                <a:spcBef>
                  <a:spcPts val="0"/>
                </a:spcBef>
                <a:spcAft>
                  <a:spcPts val="0"/>
                </a:spcAft>
                <a:defRPr/>
              </a:pPr>
              <a:endParaRPr lang="de-CH">
                <a:solidFill>
                  <a:srgbClr val="000000"/>
                </a:solidFill>
                <a:latin typeface="+mn-lt"/>
              </a:endParaRPr>
            </a:p>
          </p:txBody>
        </p:sp>
        <p:sp>
          <p:nvSpPr>
            <p:cNvPr id="30" name="Freeform 15"/>
            <p:cNvSpPr>
              <a:spLocks noEditPoints="1"/>
            </p:cNvSpPr>
            <p:nvPr userDrawn="1"/>
          </p:nvSpPr>
          <p:spPr bwMode="auto">
            <a:xfrm>
              <a:off x="647199" y="4389148"/>
              <a:ext cx="129929" cy="217733"/>
            </a:xfrm>
            <a:custGeom>
              <a:avLst/>
              <a:gdLst/>
              <a:ahLst/>
              <a:cxnLst>
                <a:cxn ang="0">
                  <a:pos x="77" y="44"/>
                </a:cxn>
                <a:cxn ang="0">
                  <a:pos x="63" y="50"/>
                </a:cxn>
                <a:cxn ang="0">
                  <a:pos x="52" y="67"/>
                </a:cxn>
                <a:cxn ang="0">
                  <a:pos x="48" y="97"/>
                </a:cxn>
                <a:cxn ang="0">
                  <a:pos x="52" y="130"/>
                </a:cxn>
                <a:cxn ang="0">
                  <a:pos x="63" y="148"/>
                </a:cxn>
                <a:cxn ang="0">
                  <a:pos x="77" y="155"/>
                </a:cxn>
                <a:cxn ang="0">
                  <a:pos x="95" y="154"/>
                </a:cxn>
                <a:cxn ang="0">
                  <a:pos x="111" y="144"/>
                </a:cxn>
                <a:cxn ang="0">
                  <a:pos x="117" y="62"/>
                </a:cxn>
                <a:cxn ang="0">
                  <a:pos x="105" y="49"/>
                </a:cxn>
                <a:cxn ang="0">
                  <a:pos x="84" y="43"/>
                </a:cxn>
                <a:cxn ang="0">
                  <a:pos x="90" y="2"/>
                </a:cxn>
                <a:cxn ang="0">
                  <a:pos x="117" y="17"/>
                </a:cxn>
                <a:cxn ang="0">
                  <a:pos x="165" y="4"/>
                </a:cxn>
                <a:cxn ang="0">
                  <a:pos x="163" y="203"/>
                </a:cxn>
                <a:cxn ang="0">
                  <a:pos x="147" y="241"/>
                </a:cxn>
                <a:cxn ang="0">
                  <a:pos x="117" y="265"/>
                </a:cxn>
                <a:cxn ang="0">
                  <a:pos x="72" y="273"/>
                </a:cxn>
                <a:cxn ang="0">
                  <a:pos x="54" y="236"/>
                </a:cxn>
                <a:cxn ang="0">
                  <a:pos x="75" y="235"/>
                </a:cxn>
                <a:cxn ang="0">
                  <a:pos x="99" y="226"/>
                </a:cxn>
                <a:cxn ang="0">
                  <a:pos x="112" y="215"/>
                </a:cxn>
                <a:cxn ang="0">
                  <a:pos x="117" y="199"/>
                </a:cxn>
                <a:cxn ang="0">
                  <a:pos x="117" y="185"/>
                </a:cxn>
                <a:cxn ang="0">
                  <a:pos x="105" y="191"/>
                </a:cxn>
                <a:cxn ang="0">
                  <a:pos x="74" y="199"/>
                </a:cxn>
                <a:cxn ang="0">
                  <a:pos x="39" y="190"/>
                </a:cxn>
                <a:cxn ang="0">
                  <a:pos x="15" y="164"/>
                </a:cxn>
                <a:cxn ang="0">
                  <a:pos x="2" y="123"/>
                </a:cxn>
                <a:cxn ang="0">
                  <a:pos x="2" y="73"/>
                </a:cxn>
                <a:cxn ang="0">
                  <a:pos x="15" y="34"/>
                </a:cxn>
                <a:cxn ang="0">
                  <a:pos x="39" y="9"/>
                </a:cxn>
                <a:cxn ang="0">
                  <a:pos x="75" y="0"/>
                </a:cxn>
              </a:cxnLst>
              <a:rect l="0" t="0" r="r" b="b"/>
              <a:pathLst>
                <a:path w="165" h="273">
                  <a:moveTo>
                    <a:pt x="84" y="43"/>
                  </a:moveTo>
                  <a:lnTo>
                    <a:pt x="77" y="44"/>
                  </a:lnTo>
                  <a:lnTo>
                    <a:pt x="69" y="46"/>
                  </a:lnTo>
                  <a:lnTo>
                    <a:pt x="63" y="50"/>
                  </a:lnTo>
                  <a:lnTo>
                    <a:pt x="57" y="58"/>
                  </a:lnTo>
                  <a:lnTo>
                    <a:pt x="52" y="67"/>
                  </a:lnTo>
                  <a:lnTo>
                    <a:pt x="49" y="79"/>
                  </a:lnTo>
                  <a:lnTo>
                    <a:pt x="48" y="97"/>
                  </a:lnTo>
                  <a:lnTo>
                    <a:pt x="49" y="116"/>
                  </a:lnTo>
                  <a:lnTo>
                    <a:pt x="52" y="130"/>
                  </a:lnTo>
                  <a:lnTo>
                    <a:pt x="57" y="140"/>
                  </a:lnTo>
                  <a:lnTo>
                    <a:pt x="63" y="148"/>
                  </a:lnTo>
                  <a:lnTo>
                    <a:pt x="69" y="153"/>
                  </a:lnTo>
                  <a:lnTo>
                    <a:pt x="77" y="155"/>
                  </a:lnTo>
                  <a:lnTo>
                    <a:pt x="84" y="156"/>
                  </a:lnTo>
                  <a:lnTo>
                    <a:pt x="95" y="154"/>
                  </a:lnTo>
                  <a:lnTo>
                    <a:pt x="104" y="150"/>
                  </a:lnTo>
                  <a:lnTo>
                    <a:pt x="111" y="144"/>
                  </a:lnTo>
                  <a:lnTo>
                    <a:pt x="117" y="137"/>
                  </a:lnTo>
                  <a:lnTo>
                    <a:pt x="117" y="62"/>
                  </a:lnTo>
                  <a:lnTo>
                    <a:pt x="112" y="56"/>
                  </a:lnTo>
                  <a:lnTo>
                    <a:pt x="105" y="49"/>
                  </a:lnTo>
                  <a:lnTo>
                    <a:pt x="95" y="45"/>
                  </a:lnTo>
                  <a:lnTo>
                    <a:pt x="84" y="43"/>
                  </a:lnTo>
                  <a:close/>
                  <a:moveTo>
                    <a:pt x="75" y="0"/>
                  </a:moveTo>
                  <a:lnTo>
                    <a:pt x="90" y="2"/>
                  </a:lnTo>
                  <a:lnTo>
                    <a:pt x="105" y="8"/>
                  </a:lnTo>
                  <a:lnTo>
                    <a:pt x="117" y="17"/>
                  </a:lnTo>
                  <a:lnTo>
                    <a:pt x="117" y="4"/>
                  </a:lnTo>
                  <a:lnTo>
                    <a:pt x="165" y="4"/>
                  </a:lnTo>
                  <a:lnTo>
                    <a:pt x="165" y="178"/>
                  </a:lnTo>
                  <a:lnTo>
                    <a:pt x="163" y="203"/>
                  </a:lnTo>
                  <a:lnTo>
                    <a:pt x="156" y="224"/>
                  </a:lnTo>
                  <a:lnTo>
                    <a:pt x="147" y="241"/>
                  </a:lnTo>
                  <a:lnTo>
                    <a:pt x="135" y="254"/>
                  </a:lnTo>
                  <a:lnTo>
                    <a:pt x="117" y="265"/>
                  </a:lnTo>
                  <a:lnTo>
                    <a:pt x="96" y="271"/>
                  </a:lnTo>
                  <a:lnTo>
                    <a:pt x="72" y="273"/>
                  </a:lnTo>
                  <a:lnTo>
                    <a:pt x="70" y="273"/>
                  </a:lnTo>
                  <a:lnTo>
                    <a:pt x="54" y="236"/>
                  </a:lnTo>
                  <a:lnTo>
                    <a:pt x="56" y="236"/>
                  </a:lnTo>
                  <a:lnTo>
                    <a:pt x="75" y="235"/>
                  </a:lnTo>
                  <a:lnTo>
                    <a:pt x="88" y="231"/>
                  </a:lnTo>
                  <a:lnTo>
                    <a:pt x="99" y="226"/>
                  </a:lnTo>
                  <a:lnTo>
                    <a:pt x="107" y="221"/>
                  </a:lnTo>
                  <a:lnTo>
                    <a:pt x="112" y="215"/>
                  </a:lnTo>
                  <a:lnTo>
                    <a:pt x="115" y="208"/>
                  </a:lnTo>
                  <a:lnTo>
                    <a:pt x="117" y="199"/>
                  </a:lnTo>
                  <a:lnTo>
                    <a:pt x="117" y="192"/>
                  </a:lnTo>
                  <a:lnTo>
                    <a:pt x="117" y="185"/>
                  </a:lnTo>
                  <a:lnTo>
                    <a:pt x="117" y="181"/>
                  </a:lnTo>
                  <a:lnTo>
                    <a:pt x="105" y="191"/>
                  </a:lnTo>
                  <a:lnTo>
                    <a:pt x="90" y="197"/>
                  </a:lnTo>
                  <a:lnTo>
                    <a:pt x="74" y="199"/>
                  </a:lnTo>
                  <a:lnTo>
                    <a:pt x="55" y="197"/>
                  </a:lnTo>
                  <a:lnTo>
                    <a:pt x="39" y="190"/>
                  </a:lnTo>
                  <a:lnTo>
                    <a:pt x="25" y="179"/>
                  </a:lnTo>
                  <a:lnTo>
                    <a:pt x="15" y="164"/>
                  </a:lnTo>
                  <a:lnTo>
                    <a:pt x="6" y="146"/>
                  </a:lnTo>
                  <a:lnTo>
                    <a:pt x="2" y="123"/>
                  </a:lnTo>
                  <a:lnTo>
                    <a:pt x="0" y="98"/>
                  </a:lnTo>
                  <a:lnTo>
                    <a:pt x="2" y="73"/>
                  </a:lnTo>
                  <a:lnTo>
                    <a:pt x="7" y="53"/>
                  </a:lnTo>
                  <a:lnTo>
                    <a:pt x="15" y="34"/>
                  </a:lnTo>
                  <a:lnTo>
                    <a:pt x="26" y="19"/>
                  </a:lnTo>
                  <a:lnTo>
                    <a:pt x="39" y="9"/>
                  </a:lnTo>
                  <a:lnTo>
                    <a:pt x="56" y="3"/>
                  </a:lnTo>
                  <a:lnTo>
                    <a:pt x="75" y="0"/>
                  </a:lnTo>
                  <a:close/>
                </a:path>
              </a:pathLst>
            </a:custGeom>
            <a:solidFill>
              <a:schemeClr val="bg2"/>
            </a:solidFill>
            <a:ln w="0">
              <a:noFill/>
              <a:prstDash val="solid"/>
              <a:round/>
              <a:headEnd/>
              <a:tailEnd/>
            </a:ln>
          </p:spPr>
          <p:txBody>
            <a:bodyPr/>
            <a:lstStyle/>
            <a:p>
              <a:pPr algn="ctr" defTabSz="910695" fontAlgn="auto">
                <a:lnSpc>
                  <a:spcPts val="1227"/>
                </a:lnSpc>
                <a:spcBef>
                  <a:spcPts val="0"/>
                </a:spcBef>
                <a:spcAft>
                  <a:spcPts val="0"/>
                </a:spcAft>
                <a:defRPr/>
              </a:pPr>
              <a:endParaRPr lang="de-CH">
                <a:solidFill>
                  <a:srgbClr val="000000"/>
                </a:solidFill>
                <a:latin typeface="+mn-lt"/>
              </a:endParaRPr>
            </a:p>
          </p:txBody>
        </p:sp>
        <p:sp>
          <p:nvSpPr>
            <p:cNvPr id="31" name="Freeform 16"/>
            <p:cNvSpPr>
              <a:spLocks noEditPoints="1"/>
            </p:cNvSpPr>
            <p:nvPr userDrawn="1"/>
          </p:nvSpPr>
          <p:spPr bwMode="auto">
            <a:xfrm>
              <a:off x="866454" y="4389148"/>
              <a:ext cx="129929" cy="160434"/>
            </a:xfrm>
            <a:custGeom>
              <a:avLst/>
              <a:gdLst/>
              <a:ahLst/>
              <a:cxnLst>
                <a:cxn ang="0">
                  <a:pos x="79" y="103"/>
                </a:cxn>
                <a:cxn ang="0">
                  <a:pos x="65" y="105"/>
                </a:cxn>
                <a:cxn ang="0">
                  <a:pos x="54" y="110"/>
                </a:cxn>
                <a:cxn ang="0">
                  <a:pos x="48" y="120"/>
                </a:cxn>
                <a:cxn ang="0">
                  <a:pos x="46" y="131"/>
                </a:cxn>
                <a:cxn ang="0">
                  <a:pos x="48" y="143"/>
                </a:cxn>
                <a:cxn ang="0">
                  <a:pos x="55" y="152"/>
                </a:cxn>
                <a:cxn ang="0">
                  <a:pos x="65" y="157"/>
                </a:cxn>
                <a:cxn ang="0">
                  <a:pos x="79" y="159"/>
                </a:cxn>
                <a:cxn ang="0">
                  <a:pos x="91" y="158"/>
                </a:cxn>
                <a:cxn ang="0">
                  <a:pos x="101" y="153"/>
                </a:cxn>
                <a:cxn ang="0">
                  <a:pos x="110" y="147"/>
                </a:cxn>
                <a:cxn ang="0">
                  <a:pos x="115" y="139"/>
                </a:cxn>
                <a:cxn ang="0">
                  <a:pos x="115" y="114"/>
                </a:cxn>
                <a:cxn ang="0">
                  <a:pos x="98" y="106"/>
                </a:cxn>
                <a:cxn ang="0">
                  <a:pos x="79" y="103"/>
                </a:cxn>
                <a:cxn ang="0">
                  <a:pos x="85" y="0"/>
                </a:cxn>
                <a:cxn ang="0">
                  <a:pos x="108" y="1"/>
                </a:cxn>
                <a:cxn ang="0">
                  <a:pos x="127" y="7"/>
                </a:cxn>
                <a:cxn ang="0">
                  <a:pos x="142" y="16"/>
                </a:cxn>
                <a:cxn ang="0">
                  <a:pos x="154" y="30"/>
                </a:cxn>
                <a:cxn ang="0">
                  <a:pos x="160" y="46"/>
                </a:cxn>
                <a:cxn ang="0">
                  <a:pos x="163" y="66"/>
                </a:cxn>
                <a:cxn ang="0">
                  <a:pos x="163" y="194"/>
                </a:cxn>
                <a:cxn ang="0">
                  <a:pos x="115" y="194"/>
                </a:cxn>
                <a:cxn ang="0">
                  <a:pos x="115" y="179"/>
                </a:cxn>
                <a:cxn ang="0">
                  <a:pos x="105" y="188"/>
                </a:cxn>
                <a:cxn ang="0">
                  <a:pos x="93" y="194"/>
                </a:cxn>
                <a:cxn ang="0">
                  <a:pos x="81" y="197"/>
                </a:cxn>
                <a:cxn ang="0">
                  <a:pos x="70" y="198"/>
                </a:cxn>
                <a:cxn ang="0">
                  <a:pos x="57" y="197"/>
                </a:cxn>
                <a:cxn ang="0">
                  <a:pos x="45" y="194"/>
                </a:cxn>
                <a:cxn ang="0">
                  <a:pos x="33" y="190"/>
                </a:cxn>
                <a:cxn ang="0">
                  <a:pos x="22" y="183"/>
                </a:cxn>
                <a:cxn ang="0">
                  <a:pos x="13" y="174"/>
                </a:cxn>
                <a:cxn ang="0">
                  <a:pos x="6" y="162"/>
                </a:cxn>
                <a:cxn ang="0">
                  <a:pos x="1" y="148"/>
                </a:cxn>
                <a:cxn ang="0">
                  <a:pos x="0" y="131"/>
                </a:cxn>
                <a:cxn ang="0">
                  <a:pos x="1" y="115"/>
                </a:cxn>
                <a:cxn ang="0">
                  <a:pos x="6" y="101"/>
                </a:cxn>
                <a:cxn ang="0">
                  <a:pos x="14" y="91"/>
                </a:cxn>
                <a:cxn ang="0">
                  <a:pos x="24" y="83"/>
                </a:cxn>
                <a:cxn ang="0">
                  <a:pos x="36" y="76"/>
                </a:cxn>
                <a:cxn ang="0">
                  <a:pos x="48" y="71"/>
                </a:cxn>
                <a:cxn ang="0">
                  <a:pos x="62" y="69"/>
                </a:cxn>
                <a:cxn ang="0">
                  <a:pos x="75" y="68"/>
                </a:cxn>
                <a:cxn ang="0">
                  <a:pos x="90" y="69"/>
                </a:cxn>
                <a:cxn ang="0">
                  <a:pos x="103" y="72"/>
                </a:cxn>
                <a:cxn ang="0">
                  <a:pos x="115" y="77"/>
                </a:cxn>
                <a:cxn ang="0">
                  <a:pos x="115" y="64"/>
                </a:cxn>
                <a:cxn ang="0">
                  <a:pos x="113" y="53"/>
                </a:cxn>
                <a:cxn ang="0">
                  <a:pos x="107" y="44"/>
                </a:cxn>
                <a:cxn ang="0">
                  <a:pos x="97" y="39"/>
                </a:cxn>
                <a:cxn ang="0">
                  <a:pos x="81" y="37"/>
                </a:cxn>
                <a:cxn ang="0">
                  <a:pos x="64" y="38"/>
                </a:cxn>
                <a:cxn ang="0">
                  <a:pos x="48" y="43"/>
                </a:cxn>
                <a:cxn ang="0">
                  <a:pos x="33" y="50"/>
                </a:cxn>
                <a:cxn ang="0">
                  <a:pos x="14" y="17"/>
                </a:cxn>
                <a:cxn ang="0">
                  <a:pos x="37" y="7"/>
                </a:cxn>
                <a:cxn ang="0">
                  <a:pos x="61" y="1"/>
                </a:cxn>
                <a:cxn ang="0">
                  <a:pos x="85" y="0"/>
                </a:cxn>
              </a:cxnLst>
              <a:rect l="0" t="0" r="r" b="b"/>
              <a:pathLst>
                <a:path w="163" h="198">
                  <a:moveTo>
                    <a:pt x="79" y="103"/>
                  </a:moveTo>
                  <a:lnTo>
                    <a:pt x="65" y="105"/>
                  </a:lnTo>
                  <a:lnTo>
                    <a:pt x="54" y="110"/>
                  </a:lnTo>
                  <a:lnTo>
                    <a:pt x="48" y="120"/>
                  </a:lnTo>
                  <a:lnTo>
                    <a:pt x="46" y="131"/>
                  </a:lnTo>
                  <a:lnTo>
                    <a:pt x="48" y="143"/>
                  </a:lnTo>
                  <a:lnTo>
                    <a:pt x="55" y="152"/>
                  </a:lnTo>
                  <a:lnTo>
                    <a:pt x="65" y="157"/>
                  </a:lnTo>
                  <a:lnTo>
                    <a:pt x="79" y="159"/>
                  </a:lnTo>
                  <a:lnTo>
                    <a:pt x="91" y="158"/>
                  </a:lnTo>
                  <a:lnTo>
                    <a:pt x="101" y="153"/>
                  </a:lnTo>
                  <a:lnTo>
                    <a:pt x="110" y="147"/>
                  </a:lnTo>
                  <a:lnTo>
                    <a:pt x="115" y="139"/>
                  </a:lnTo>
                  <a:lnTo>
                    <a:pt x="115" y="114"/>
                  </a:lnTo>
                  <a:lnTo>
                    <a:pt x="98" y="106"/>
                  </a:lnTo>
                  <a:lnTo>
                    <a:pt x="79" y="103"/>
                  </a:lnTo>
                  <a:close/>
                  <a:moveTo>
                    <a:pt x="85" y="0"/>
                  </a:moveTo>
                  <a:lnTo>
                    <a:pt x="108" y="1"/>
                  </a:lnTo>
                  <a:lnTo>
                    <a:pt x="127" y="7"/>
                  </a:lnTo>
                  <a:lnTo>
                    <a:pt x="142" y="16"/>
                  </a:lnTo>
                  <a:lnTo>
                    <a:pt x="154" y="30"/>
                  </a:lnTo>
                  <a:lnTo>
                    <a:pt x="160" y="46"/>
                  </a:lnTo>
                  <a:lnTo>
                    <a:pt x="163" y="66"/>
                  </a:lnTo>
                  <a:lnTo>
                    <a:pt x="163" y="194"/>
                  </a:lnTo>
                  <a:lnTo>
                    <a:pt x="115" y="194"/>
                  </a:lnTo>
                  <a:lnTo>
                    <a:pt x="115" y="179"/>
                  </a:lnTo>
                  <a:lnTo>
                    <a:pt x="105" y="188"/>
                  </a:lnTo>
                  <a:lnTo>
                    <a:pt x="93" y="194"/>
                  </a:lnTo>
                  <a:lnTo>
                    <a:pt x="81" y="197"/>
                  </a:lnTo>
                  <a:lnTo>
                    <a:pt x="70" y="198"/>
                  </a:lnTo>
                  <a:lnTo>
                    <a:pt x="57" y="197"/>
                  </a:lnTo>
                  <a:lnTo>
                    <a:pt x="45" y="194"/>
                  </a:lnTo>
                  <a:lnTo>
                    <a:pt x="33" y="190"/>
                  </a:lnTo>
                  <a:lnTo>
                    <a:pt x="22" y="183"/>
                  </a:lnTo>
                  <a:lnTo>
                    <a:pt x="13" y="174"/>
                  </a:lnTo>
                  <a:lnTo>
                    <a:pt x="6" y="162"/>
                  </a:lnTo>
                  <a:lnTo>
                    <a:pt x="1" y="148"/>
                  </a:lnTo>
                  <a:lnTo>
                    <a:pt x="0" y="131"/>
                  </a:lnTo>
                  <a:lnTo>
                    <a:pt x="1" y="115"/>
                  </a:lnTo>
                  <a:lnTo>
                    <a:pt x="6" y="101"/>
                  </a:lnTo>
                  <a:lnTo>
                    <a:pt x="14" y="91"/>
                  </a:lnTo>
                  <a:lnTo>
                    <a:pt x="24" y="83"/>
                  </a:lnTo>
                  <a:lnTo>
                    <a:pt x="36" y="76"/>
                  </a:lnTo>
                  <a:lnTo>
                    <a:pt x="48" y="71"/>
                  </a:lnTo>
                  <a:lnTo>
                    <a:pt x="62" y="69"/>
                  </a:lnTo>
                  <a:lnTo>
                    <a:pt x="75" y="68"/>
                  </a:lnTo>
                  <a:lnTo>
                    <a:pt x="90" y="69"/>
                  </a:lnTo>
                  <a:lnTo>
                    <a:pt x="103" y="72"/>
                  </a:lnTo>
                  <a:lnTo>
                    <a:pt x="115" y="77"/>
                  </a:lnTo>
                  <a:lnTo>
                    <a:pt x="115" y="64"/>
                  </a:lnTo>
                  <a:lnTo>
                    <a:pt x="113" y="53"/>
                  </a:lnTo>
                  <a:lnTo>
                    <a:pt x="107" y="44"/>
                  </a:lnTo>
                  <a:lnTo>
                    <a:pt x="97" y="39"/>
                  </a:lnTo>
                  <a:lnTo>
                    <a:pt x="81" y="37"/>
                  </a:lnTo>
                  <a:lnTo>
                    <a:pt x="64" y="38"/>
                  </a:lnTo>
                  <a:lnTo>
                    <a:pt x="48" y="43"/>
                  </a:lnTo>
                  <a:lnTo>
                    <a:pt x="33" y="50"/>
                  </a:lnTo>
                  <a:lnTo>
                    <a:pt x="14" y="17"/>
                  </a:lnTo>
                  <a:lnTo>
                    <a:pt x="37" y="7"/>
                  </a:lnTo>
                  <a:lnTo>
                    <a:pt x="61" y="1"/>
                  </a:lnTo>
                  <a:lnTo>
                    <a:pt x="85" y="0"/>
                  </a:lnTo>
                  <a:close/>
                </a:path>
              </a:pathLst>
            </a:custGeom>
            <a:solidFill>
              <a:schemeClr val="bg2"/>
            </a:solidFill>
            <a:ln w="0">
              <a:noFill/>
              <a:prstDash val="solid"/>
              <a:round/>
              <a:headEnd/>
              <a:tailEnd/>
            </a:ln>
          </p:spPr>
          <p:txBody>
            <a:bodyPr/>
            <a:lstStyle/>
            <a:p>
              <a:pPr algn="ctr" defTabSz="910695" fontAlgn="auto">
                <a:lnSpc>
                  <a:spcPts val="1227"/>
                </a:lnSpc>
                <a:spcBef>
                  <a:spcPts val="0"/>
                </a:spcBef>
                <a:spcAft>
                  <a:spcPts val="0"/>
                </a:spcAft>
                <a:defRPr/>
              </a:pPr>
              <a:endParaRPr lang="de-CH">
                <a:solidFill>
                  <a:srgbClr val="000000"/>
                </a:solidFill>
                <a:latin typeface="+mn-lt"/>
              </a:endParaRPr>
            </a:p>
          </p:txBody>
        </p:sp>
        <p:sp>
          <p:nvSpPr>
            <p:cNvPr id="32" name="Freeform 17"/>
            <p:cNvSpPr>
              <a:spLocks noEditPoints="1"/>
            </p:cNvSpPr>
            <p:nvPr userDrawn="1"/>
          </p:nvSpPr>
          <p:spPr bwMode="auto">
            <a:xfrm>
              <a:off x="1240000" y="4389148"/>
              <a:ext cx="133991" cy="160434"/>
            </a:xfrm>
            <a:custGeom>
              <a:avLst/>
              <a:gdLst/>
              <a:ahLst/>
              <a:cxnLst>
                <a:cxn ang="0">
                  <a:pos x="83" y="39"/>
                </a:cxn>
                <a:cxn ang="0">
                  <a:pos x="70" y="42"/>
                </a:cxn>
                <a:cxn ang="0">
                  <a:pos x="59" y="50"/>
                </a:cxn>
                <a:cxn ang="0">
                  <a:pos x="51" y="63"/>
                </a:cxn>
                <a:cxn ang="0">
                  <a:pos x="48" y="78"/>
                </a:cxn>
                <a:cxn ang="0">
                  <a:pos x="120" y="78"/>
                </a:cxn>
                <a:cxn ang="0">
                  <a:pos x="119" y="69"/>
                </a:cxn>
                <a:cxn ang="0">
                  <a:pos x="116" y="60"/>
                </a:cxn>
                <a:cxn ang="0">
                  <a:pos x="110" y="52"/>
                </a:cxn>
                <a:cxn ang="0">
                  <a:pos x="104" y="45"/>
                </a:cxn>
                <a:cxn ang="0">
                  <a:pos x="95" y="41"/>
                </a:cxn>
                <a:cxn ang="0">
                  <a:pos x="83" y="39"/>
                </a:cxn>
                <a:cxn ang="0">
                  <a:pos x="85" y="0"/>
                </a:cxn>
                <a:cxn ang="0">
                  <a:pos x="105" y="2"/>
                </a:cxn>
                <a:cxn ang="0">
                  <a:pos x="122" y="8"/>
                </a:cxn>
                <a:cxn ang="0">
                  <a:pos x="137" y="19"/>
                </a:cxn>
                <a:cxn ang="0">
                  <a:pos x="149" y="34"/>
                </a:cxn>
                <a:cxn ang="0">
                  <a:pos x="158" y="53"/>
                </a:cxn>
                <a:cxn ang="0">
                  <a:pos x="163" y="74"/>
                </a:cxn>
                <a:cxn ang="0">
                  <a:pos x="165" y="99"/>
                </a:cxn>
                <a:cxn ang="0">
                  <a:pos x="165" y="104"/>
                </a:cxn>
                <a:cxn ang="0">
                  <a:pos x="164" y="108"/>
                </a:cxn>
                <a:cxn ang="0">
                  <a:pos x="164" y="114"/>
                </a:cxn>
                <a:cxn ang="0">
                  <a:pos x="47" y="114"/>
                </a:cxn>
                <a:cxn ang="0">
                  <a:pos x="50" y="128"/>
                </a:cxn>
                <a:cxn ang="0">
                  <a:pos x="56" y="138"/>
                </a:cxn>
                <a:cxn ang="0">
                  <a:pos x="62" y="146"/>
                </a:cxn>
                <a:cxn ang="0">
                  <a:pos x="70" y="151"/>
                </a:cxn>
                <a:cxn ang="0">
                  <a:pos x="77" y="153"/>
                </a:cxn>
                <a:cxn ang="0">
                  <a:pos x="85" y="155"/>
                </a:cxn>
                <a:cxn ang="0">
                  <a:pos x="90" y="155"/>
                </a:cxn>
                <a:cxn ang="0">
                  <a:pos x="102" y="153"/>
                </a:cxn>
                <a:cxn ang="0">
                  <a:pos x="111" y="150"/>
                </a:cxn>
                <a:cxn ang="0">
                  <a:pos x="121" y="145"/>
                </a:cxn>
                <a:cxn ang="0">
                  <a:pos x="127" y="138"/>
                </a:cxn>
                <a:cxn ang="0">
                  <a:pos x="157" y="168"/>
                </a:cxn>
                <a:cxn ang="0">
                  <a:pos x="142" y="182"/>
                </a:cxn>
                <a:cxn ang="0">
                  <a:pos x="126" y="191"/>
                </a:cxn>
                <a:cxn ang="0">
                  <a:pos x="108" y="196"/>
                </a:cxn>
                <a:cxn ang="0">
                  <a:pos x="90" y="198"/>
                </a:cxn>
                <a:cxn ang="0">
                  <a:pos x="68" y="196"/>
                </a:cxn>
                <a:cxn ang="0">
                  <a:pos x="48" y="189"/>
                </a:cxn>
                <a:cxn ang="0">
                  <a:pos x="32" y="178"/>
                </a:cxn>
                <a:cxn ang="0">
                  <a:pos x="18" y="163"/>
                </a:cxn>
                <a:cxn ang="0">
                  <a:pos x="8" y="145"/>
                </a:cxn>
                <a:cxn ang="0">
                  <a:pos x="2" y="124"/>
                </a:cxn>
                <a:cxn ang="0">
                  <a:pos x="0" y="99"/>
                </a:cxn>
                <a:cxn ang="0">
                  <a:pos x="2" y="75"/>
                </a:cxn>
                <a:cxn ang="0">
                  <a:pos x="8" y="54"/>
                </a:cxn>
                <a:cxn ang="0">
                  <a:pos x="17" y="35"/>
                </a:cxn>
                <a:cxn ang="0">
                  <a:pos x="31" y="20"/>
                </a:cxn>
                <a:cxn ang="0">
                  <a:pos x="46" y="9"/>
                </a:cxn>
                <a:cxn ang="0">
                  <a:pos x="65" y="2"/>
                </a:cxn>
                <a:cxn ang="0">
                  <a:pos x="85" y="0"/>
                </a:cxn>
              </a:cxnLst>
              <a:rect l="0" t="0" r="r" b="b"/>
              <a:pathLst>
                <a:path w="165" h="198">
                  <a:moveTo>
                    <a:pt x="83" y="39"/>
                  </a:moveTo>
                  <a:lnTo>
                    <a:pt x="70" y="42"/>
                  </a:lnTo>
                  <a:lnTo>
                    <a:pt x="59" y="50"/>
                  </a:lnTo>
                  <a:lnTo>
                    <a:pt x="51" y="63"/>
                  </a:lnTo>
                  <a:lnTo>
                    <a:pt x="48" y="78"/>
                  </a:lnTo>
                  <a:lnTo>
                    <a:pt x="120" y="78"/>
                  </a:lnTo>
                  <a:lnTo>
                    <a:pt x="119" y="69"/>
                  </a:lnTo>
                  <a:lnTo>
                    <a:pt x="116" y="60"/>
                  </a:lnTo>
                  <a:lnTo>
                    <a:pt x="110" y="52"/>
                  </a:lnTo>
                  <a:lnTo>
                    <a:pt x="104" y="45"/>
                  </a:lnTo>
                  <a:lnTo>
                    <a:pt x="95" y="41"/>
                  </a:lnTo>
                  <a:lnTo>
                    <a:pt x="83" y="39"/>
                  </a:lnTo>
                  <a:close/>
                  <a:moveTo>
                    <a:pt x="85" y="0"/>
                  </a:moveTo>
                  <a:lnTo>
                    <a:pt x="105" y="2"/>
                  </a:lnTo>
                  <a:lnTo>
                    <a:pt x="122" y="8"/>
                  </a:lnTo>
                  <a:lnTo>
                    <a:pt x="137" y="19"/>
                  </a:lnTo>
                  <a:lnTo>
                    <a:pt x="149" y="34"/>
                  </a:lnTo>
                  <a:lnTo>
                    <a:pt x="158" y="53"/>
                  </a:lnTo>
                  <a:lnTo>
                    <a:pt x="163" y="74"/>
                  </a:lnTo>
                  <a:lnTo>
                    <a:pt x="165" y="99"/>
                  </a:lnTo>
                  <a:lnTo>
                    <a:pt x="165" y="104"/>
                  </a:lnTo>
                  <a:lnTo>
                    <a:pt x="164" y="108"/>
                  </a:lnTo>
                  <a:lnTo>
                    <a:pt x="164" y="114"/>
                  </a:lnTo>
                  <a:lnTo>
                    <a:pt x="47" y="114"/>
                  </a:lnTo>
                  <a:lnTo>
                    <a:pt x="50" y="128"/>
                  </a:lnTo>
                  <a:lnTo>
                    <a:pt x="56" y="138"/>
                  </a:lnTo>
                  <a:lnTo>
                    <a:pt x="62" y="146"/>
                  </a:lnTo>
                  <a:lnTo>
                    <a:pt x="70" y="151"/>
                  </a:lnTo>
                  <a:lnTo>
                    <a:pt x="77" y="153"/>
                  </a:lnTo>
                  <a:lnTo>
                    <a:pt x="85" y="155"/>
                  </a:lnTo>
                  <a:lnTo>
                    <a:pt x="90" y="155"/>
                  </a:lnTo>
                  <a:lnTo>
                    <a:pt x="102" y="153"/>
                  </a:lnTo>
                  <a:lnTo>
                    <a:pt x="111" y="150"/>
                  </a:lnTo>
                  <a:lnTo>
                    <a:pt x="121" y="145"/>
                  </a:lnTo>
                  <a:lnTo>
                    <a:pt x="127" y="138"/>
                  </a:lnTo>
                  <a:lnTo>
                    <a:pt x="157" y="168"/>
                  </a:lnTo>
                  <a:lnTo>
                    <a:pt x="142" y="182"/>
                  </a:lnTo>
                  <a:lnTo>
                    <a:pt x="126" y="191"/>
                  </a:lnTo>
                  <a:lnTo>
                    <a:pt x="108" y="196"/>
                  </a:lnTo>
                  <a:lnTo>
                    <a:pt x="90" y="198"/>
                  </a:lnTo>
                  <a:lnTo>
                    <a:pt x="68" y="196"/>
                  </a:lnTo>
                  <a:lnTo>
                    <a:pt x="48" y="189"/>
                  </a:lnTo>
                  <a:lnTo>
                    <a:pt x="32" y="178"/>
                  </a:lnTo>
                  <a:lnTo>
                    <a:pt x="18" y="163"/>
                  </a:lnTo>
                  <a:lnTo>
                    <a:pt x="8" y="145"/>
                  </a:lnTo>
                  <a:lnTo>
                    <a:pt x="2" y="124"/>
                  </a:lnTo>
                  <a:lnTo>
                    <a:pt x="0" y="99"/>
                  </a:lnTo>
                  <a:lnTo>
                    <a:pt x="2" y="75"/>
                  </a:lnTo>
                  <a:lnTo>
                    <a:pt x="8" y="54"/>
                  </a:lnTo>
                  <a:lnTo>
                    <a:pt x="17" y="35"/>
                  </a:lnTo>
                  <a:lnTo>
                    <a:pt x="31" y="20"/>
                  </a:lnTo>
                  <a:lnTo>
                    <a:pt x="46" y="9"/>
                  </a:lnTo>
                  <a:lnTo>
                    <a:pt x="65" y="2"/>
                  </a:lnTo>
                  <a:lnTo>
                    <a:pt x="85" y="0"/>
                  </a:lnTo>
                  <a:close/>
                </a:path>
              </a:pathLst>
            </a:custGeom>
            <a:solidFill>
              <a:schemeClr val="bg2"/>
            </a:solidFill>
            <a:ln w="0">
              <a:noFill/>
              <a:prstDash val="solid"/>
              <a:round/>
              <a:headEnd/>
              <a:tailEnd/>
            </a:ln>
          </p:spPr>
          <p:txBody>
            <a:bodyPr/>
            <a:lstStyle/>
            <a:p>
              <a:pPr algn="ctr" defTabSz="910695" fontAlgn="auto">
                <a:lnSpc>
                  <a:spcPts val="1227"/>
                </a:lnSpc>
                <a:spcBef>
                  <a:spcPts val="0"/>
                </a:spcBef>
                <a:spcAft>
                  <a:spcPts val="0"/>
                </a:spcAft>
                <a:defRPr/>
              </a:pPr>
              <a:endParaRPr lang="de-CH">
                <a:solidFill>
                  <a:srgbClr val="000000"/>
                </a:solidFill>
                <a:latin typeface="+mn-lt"/>
              </a:endParaRPr>
            </a:p>
          </p:txBody>
        </p:sp>
        <p:sp>
          <p:nvSpPr>
            <p:cNvPr id="33" name="Freeform 18"/>
            <p:cNvSpPr>
              <a:spLocks noEditPoints="1"/>
            </p:cNvSpPr>
            <p:nvPr userDrawn="1"/>
          </p:nvSpPr>
          <p:spPr bwMode="auto">
            <a:xfrm>
              <a:off x="1601366" y="4389148"/>
              <a:ext cx="133988" cy="160434"/>
            </a:xfrm>
            <a:custGeom>
              <a:avLst/>
              <a:gdLst/>
              <a:ahLst/>
              <a:cxnLst>
                <a:cxn ang="0">
                  <a:pos x="85" y="39"/>
                </a:cxn>
                <a:cxn ang="0">
                  <a:pos x="70" y="42"/>
                </a:cxn>
                <a:cxn ang="0">
                  <a:pos x="60" y="50"/>
                </a:cxn>
                <a:cxn ang="0">
                  <a:pos x="52" y="63"/>
                </a:cxn>
                <a:cxn ang="0">
                  <a:pos x="49" y="78"/>
                </a:cxn>
                <a:cxn ang="0">
                  <a:pos x="120" y="78"/>
                </a:cxn>
                <a:cxn ang="0">
                  <a:pos x="119" y="69"/>
                </a:cxn>
                <a:cxn ang="0">
                  <a:pos x="116" y="60"/>
                </a:cxn>
                <a:cxn ang="0">
                  <a:pos x="112" y="52"/>
                </a:cxn>
                <a:cxn ang="0">
                  <a:pos x="105" y="45"/>
                </a:cxn>
                <a:cxn ang="0">
                  <a:pos x="96" y="41"/>
                </a:cxn>
                <a:cxn ang="0">
                  <a:pos x="85" y="39"/>
                </a:cxn>
                <a:cxn ang="0">
                  <a:pos x="86" y="0"/>
                </a:cxn>
                <a:cxn ang="0">
                  <a:pos x="106" y="2"/>
                </a:cxn>
                <a:cxn ang="0">
                  <a:pos x="123" y="8"/>
                </a:cxn>
                <a:cxn ang="0">
                  <a:pos x="138" y="19"/>
                </a:cxn>
                <a:cxn ang="0">
                  <a:pos x="150" y="34"/>
                </a:cxn>
                <a:cxn ang="0">
                  <a:pos x="158" y="53"/>
                </a:cxn>
                <a:cxn ang="0">
                  <a:pos x="164" y="74"/>
                </a:cxn>
                <a:cxn ang="0">
                  <a:pos x="166" y="99"/>
                </a:cxn>
                <a:cxn ang="0">
                  <a:pos x="166" y="104"/>
                </a:cxn>
                <a:cxn ang="0">
                  <a:pos x="166" y="108"/>
                </a:cxn>
                <a:cxn ang="0">
                  <a:pos x="166" y="114"/>
                </a:cxn>
                <a:cxn ang="0">
                  <a:pos x="49" y="114"/>
                </a:cxn>
                <a:cxn ang="0">
                  <a:pos x="51" y="128"/>
                </a:cxn>
                <a:cxn ang="0">
                  <a:pos x="56" y="138"/>
                </a:cxn>
                <a:cxn ang="0">
                  <a:pos x="63" y="146"/>
                </a:cxn>
                <a:cxn ang="0">
                  <a:pos x="70" y="151"/>
                </a:cxn>
                <a:cxn ang="0">
                  <a:pos x="79" y="153"/>
                </a:cxn>
                <a:cxn ang="0">
                  <a:pos x="86" y="155"/>
                </a:cxn>
                <a:cxn ang="0">
                  <a:pos x="91" y="155"/>
                </a:cxn>
                <a:cxn ang="0">
                  <a:pos x="103" y="153"/>
                </a:cxn>
                <a:cxn ang="0">
                  <a:pos x="113" y="150"/>
                </a:cxn>
                <a:cxn ang="0">
                  <a:pos x="121" y="145"/>
                </a:cxn>
                <a:cxn ang="0">
                  <a:pos x="128" y="138"/>
                </a:cxn>
                <a:cxn ang="0">
                  <a:pos x="158" y="168"/>
                </a:cxn>
                <a:cxn ang="0">
                  <a:pos x="144" y="182"/>
                </a:cxn>
                <a:cxn ang="0">
                  <a:pos x="127" y="191"/>
                </a:cxn>
                <a:cxn ang="0">
                  <a:pos x="110" y="196"/>
                </a:cxn>
                <a:cxn ang="0">
                  <a:pos x="91" y="198"/>
                </a:cxn>
                <a:cxn ang="0">
                  <a:pos x="68" y="196"/>
                </a:cxn>
                <a:cxn ang="0">
                  <a:pos x="49" y="189"/>
                </a:cxn>
                <a:cxn ang="0">
                  <a:pos x="32" y="178"/>
                </a:cxn>
                <a:cxn ang="0">
                  <a:pos x="19" y="163"/>
                </a:cxn>
                <a:cxn ang="0">
                  <a:pos x="8" y="145"/>
                </a:cxn>
                <a:cxn ang="0">
                  <a:pos x="2" y="124"/>
                </a:cxn>
                <a:cxn ang="0">
                  <a:pos x="0" y="99"/>
                </a:cxn>
                <a:cxn ang="0">
                  <a:pos x="2" y="75"/>
                </a:cxn>
                <a:cxn ang="0">
                  <a:pos x="8" y="54"/>
                </a:cxn>
                <a:cxn ang="0">
                  <a:pos x="19" y="35"/>
                </a:cxn>
                <a:cxn ang="0">
                  <a:pos x="31" y="20"/>
                </a:cxn>
                <a:cxn ang="0">
                  <a:pos x="48" y="9"/>
                </a:cxn>
                <a:cxn ang="0">
                  <a:pos x="65" y="2"/>
                </a:cxn>
                <a:cxn ang="0">
                  <a:pos x="86" y="0"/>
                </a:cxn>
              </a:cxnLst>
              <a:rect l="0" t="0" r="r" b="b"/>
              <a:pathLst>
                <a:path w="166" h="198">
                  <a:moveTo>
                    <a:pt x="85" y="39"/>
                  </a:moveTo>
                  <a:lnTo>
                    <a:pt x="70" y="42"/>
                  </a:lnTo>
                  <a:lnTo>
                    <a:pt x="60" y="50"/>
                  </a:lnTo>
                  <a:lnTo>
                    <a:pt x="52" y="63"/>
                  </a:lnTo>
                  <a:lnTo>
                    <a:pt x="49" y="78"/>
                  </a:lnTo>
                  <a:lnTo>
                    <a:pt x="120" y="78"/>
                  </a:lnTo>
                  <a:lnTo>
                    <a:pt x="119" y="69"/>
                  </a:lnTo>
                  <a:lnTo>
                    <a:pt x="116" y="60"/>
                  </a:lnTo>
                  <a:lnTo>
                    <a:pt x="112" y="52"/>
                  </a:lnTo>
                  <a:lnTo>
                    <a:pt x="105" y="45"/>
                  </a:lnTo>
                  <a:lnTo>
                    <a:pt x="96" y="41"/>
                  </a:lnTo>
                  <a:lnTo>
                    <a:pt x="85" y="39"/>
                  </a:lnTo>
                  <a:close/>
                  <a:moveTo>
                    <a:pt x="86" y="0"/>
                  </a:moveTo>
                  <a:lnTo>
                    <a:pt x="106" y="2"/>
                  </a:lnTo>
                  <a:lnTo>
                    <a:pt x="123" y="8"/>
                  </a:lnTo>
                  <a:lnTo>
                    <a:pt x="138" y="19"/>
                  </a:lnTo>
                  <a:lnTo>
                    <a:pt x="150" y="34"/>
                  </a:lnTo>
                  <a:lnTo>
                    <a:pt x="158" y="53"/>
                  </a:lnTo>
                  <a:lnTo>
                    <a:pt x="164" y="74"/>
                  </a:lnTo>
                  <a:lnTo>
                    <a:pt x="166" y="99"/>
                  </a:lnTo>
                  <a:lnTo>
                    <a:pt x="166" y="104"/>
                  </a:lnTo>
                  <a:lnTo>
                    <a:pt x="166" y="108"/>
                  </a:lnTo>
                  <a:lnTo>
                    <a:pt x="166" y="114"/>
                  </a:lnTo>
                  <a:lnTo>
                    <a:pt x="49" y="114"/>
                  </a:lnTo>
                  <a:lnTo>
                    <a:pt x="51" y="128"/>
                  </a:lnTo>
                  <a:lnTo>
                    <a:pt x="56" y="138"/>
                  </a:lnTo>
                  <a:lnTo>
                    <a:pt x="63" y="146"/>
                  </a:lnTo>
                  <a:lnTo>
                    <a:pt x="70" y="151"/>
                  </a:lnTo>
                  <a:lnTo>
                    <a:pt x="79" y="153"/>
                  </a:lnTo>
                  <a:lnTo>
                    <a:pt x="86" y="155"/>
                  </a:lnTo>
                  <a:lnTo>
                    <a:pt x="91" y="155"/>
                  </a:lnTo>
                  <a:lnTo>
                    <a:pt x="103" y="153"/>
                  </a:lnTo>
                  <a:lnTo>
                    <a:pt x="113" y="150"/>
                  </a:lnTo>
                  <a:lnTo>
                    <a:pt x="121" y="145"/>
                  </a:lnTo>
                  <a:lnTo>
                    <a:pt x="128" y="138"/>
                  </a:lnTo>
                  <a:lnTo>
                    <a:pt x="158" y="168"/>
                  </a:lnTo>
                  <a:lnTo>
                    <a:pt x="144" y="182"/>
                  </a:lnTo>
                  <a:lnTo>
                    <a:pt x="127" y="191"/>
                  </a:lnTo>
                  <a:lnTo>
                    <a:pt x="110" y="196"/>
                  </a:lnTo>
                  <a:lnTo>
                    <a:pt x="91" y="198"/>
                  </a:lnTo>
                  <a:lnTo>
                    <a:pt x="68" y="196"/>
                  </a:lnTo>
                  <a:lnTo>
                    <a:pt x="49" y="189"/>
                  </a:lnTo>
                  <a:lnTo>
                    <a:pt x="32" y="178"/>
                  </a:lnTo>
                  <a:lnTo>
                    <a:pt x="19" y="163"/>
                  </a:lnTo>
                  <a:lnTo>
                    <a:pt x="8" y="145"/>
                  </a:lnTo>
                  <a:lnTo>
                    <a:pt x="2" y="124"/>
                  </a:lnTo>
                  <a:lnTo>
                    <a:pt x="0" y="99"/>
                  </a:lnTo>
                  <a:lnTo>
                    <a:pt x="2" y="75"/>
                  </a:lnTo>
                  <a:lnTo>
                    <a:pt x="8" y="54"/>
                  </a:lnTo>
                  <a:lnTo>
                    <a:pt x="19" y="35"/>
                  </a:lnTo>
                  <a:lnTo>
                    <a:pt x="31" y="20"/>
                  </a:lnTo>
                  <a:lnTo>
                    <a:pt x="48" y="9"/>
                  </a:lnTo>
                  <a:lnTo>
                    <a:pt x="65" y="2"/>
                  </a:lnTo>
                  <a:lnTo>
                    <a:pt x="86" y="0"/>
                  </a:lnTo>
                  <a:close/>
                </a:path>
              </a:pathLst>
            </a:custGeom>
            <a:solidFill>
              <a:schemeClr val="bg2"/>
            </a:solidFill>
            <a:ln w="0">
              <a:noFill/>
              <a:prstDash val="solid"/>
              <a:round/>
              <a:headEnd/>
              <a:tailEnd/>
            </a:ln>
          </p:spPr>
          <p:txBody>
            <a:bodyPr/>
            <a:lstStyle/>
            <a:p>
              <a:pPr algn="ctr" defTabSz="910695" fontAlgn="auto">
                <a:lnSpc>
                  <a:spcPts val="1227"/>
                </a:lnSpc>
                <a:spcBef>
                  <a:spcPts val="0"/>
                </a:spcBef>
                <a:spcAft>
                  <a:spcPts val="0"/>
                </a:spcAft>
                <a:defRPr/>
              </a:pPr>
              <a:endParaRPr lang="de-CH">
                <a:solidFill>
                  <a:srgbClr val="000000"/>
                </a:solidFill>
                <a:latin typeface="+mn-lt"/>
              </a:endParaRPr>
            </a:p>
          </p:txBody>
        </p:sp>
        <p:sp>
          <p:nvSpPr>
            <p:cNvPr id="34" name="Freeform 19"/>
            <p:cNvSpPr>
              <a:spLocks/>
            </p:cNvSpPr>
            <p:nvPr userDrawn="1"/>
          </p:nvSpPr>
          <p:spPr bwMode="auto">
            <a:xfrm>
              <a:off x="1491738" y="4335670"/>
              <a:ext cx="97447" cy="213912"/>
            </a:xfrm>
            <a:custGeom>
              <a:avLst/>
              <a:gdLst/>
              <a:ahLst/>
              <a:cxnLst>
                <a:cxn ang="0">
                  <a:pos x="77" y="0"/>
                </a:cxn>
                <a:cxn ang="0">
                  <a:pos x="77" y="73"/>
                </a:cxn>
                <a:cxn ang="0">
                  <a:pos x="119" y="73"/>
                </a:cxn>
                <a:cxn ang="0">
                  <a:pos x="119" y="117"/>
                </a:cxn>
                <a:cxn ang="0">
                  <a:pos x="76" y="117"/>
                </a:cxn>
                <a:cxn ang="0">
                  <a:pos x="76" y="198"/>
                </a:cxn>
                <a:cxn ang="0">
                  <a:pos x="78" y="209"/>
                </a:cxn>
                <a:cxn ang="0">
                  <a:pos x="81" y="217"/>
                </a:cxn>
                <a:cxn ang="0">
                  <a:pos x="87" y="222"/>
                </a:cxn>
                <a:cxn ang="0">
                  <a:pos x="97" y="224"/>
                </a:cxn>
                <a:cxn ang="0">
                  <a:pos x="111" y="221"/>
                </a:cxn>
                <a:cxn ang="0">
                  <a:pos x="126" y="215"/>
                </a:cxn>
                <a:cxn ang="0">
                  <a:pos x="119" y="259"/>
                </a:cxn>
                <a:cxn ang="0">
                  <a:pos x="102" y="266"/>
                </a:cxn>
                <a:cxn ang="0">
                  <a:pos x="80" y="268"/>
                </a:cxn>
                <a:cxn ang="0">
                  <a:pos x="66" y="266"/>
                </a:cxn>
                <a:cxn ang="0">
                  <a:pos x="54" y="261"/>
                </a:cxn>
                <a:cxn ang="0">
                  <a:pos x="45" y="254"/>
                </a:cxn>
                <a:cxn ang="0">
                  <a:pos x="38" y="244"/>
                </a:cxn>
                <a:cxn ang="0">
                  <a:pos x="32" y="233"/>
                </a:cxn>
                <a:cxn ang="0">
                  <a:pos x="30" y="222"/>
                </a:cxn>
                <a:cxn ang="0">
                  <a:pos x="29" y="209"/>
                </a:cxn>
                <a:cxn ang="0">
                  <a:pos x="29" y="117"/>
                </a:cxn>
                <a:cxn ang="0">
                  <a:pos x="0" y="117"/>
                </a:cxn>
                <a:cxn ang="0">
                  <a:pos x="0" y="73"/>
                </a:cxn>
                <a:cxn ang="0">
                  <a:pos x="29" y="73"/>
                </a:cxn>
                <a:cxn ang="0">
                  <a:pos x="29" y="24"/>
                </a:cxn>
                <a:cxn ang="0">
                  <a:pos x="77" y="0"/>
                </a:cxn>
              </a:cxnLst>
              <a:rect l="0" t="0" r="r" b="b"/>
              <a:pathLst>
                <a:path w="126" h="268">
                  <a:moveTo>
                    <a:pt x="77" y="0"/>
                  </a:moveTo>
                  <a:lnTo>
                    <a:pt x="77" y="73"/>
                  </a:lnTo>
                  <a:lnTo>
                    <a:pt x="119" y="73"/>
                  </a:lnTo>
                  <a:lnTo>
                    <a:pt x="119" y="117"/>
                  </a:lnTo>
                  <a:lnTo>
                    <a:pt x="76" y="117"/>
                  </a:lnTo>
                  <a:lnTo>
                    <a:pt x="76" y="198"/>
                  </a:lnTo>
                  <a:lnTo>
                    <a:pt x="78" y="209"/>
                  </a:lnTo>
                  <a:lnTo>
                    <a:pt x="81" y="217"/>
                  </a:lnTo>
                  <a:lnTo>
                    <a:pt x="87" y="222"/>
                  </a:lnTo>
                  <a:lnTo>
                    <a:pt x="97" y="224"/>
                  </a:lnTo>
                  <a:lnTo>
                    <a:pt x="111" y="221"/>
                  </a:lnTo>
                  <a:lnTo>
                    <a:pt x="126" y="215"/>
                  </a:lnTo>
                  <a:lnTo>
                    <a:pt x="119" y="259"/>
                  </a:lnTo>
                  <a:lnTo>
                    <a:pt x="102" y="266"/>
                  </a:lnTo>
                  <a:lnTo>
                    <a:pt x="80" y="268"/>
                  </a:lnTo>
                  <a:lnTo>
                    <a:pt x="66" y="266"/>
                  </a:lnTo>
                  <a:lnTo>
                    <a:pt x="54" y="261"/>
                  </a:lnTo>
                  <a:lnTo>
                    <a:pt x="45" y="254"/>
                  </a:lnTo>
                  <a:lnTo>
                    <a:pt x="38" y="244"/>
                  </a:lnTo>
                  <a:lnTo>
                    <a:pt x="32" y="233"/>
                  </a:lnTo>
                  <a:lnTo>
                    <a:pt x="30" y="222"/>
                  </a:lnTo>
                  <a:lnTo>
                    <a:pt x="29" y="209"/>
                  </a:lnTo>
                  <a:lnTo>
                    <a:pt x="29" y="117"/>
                  </a:lnTo>
                  <a:lnTo>
                    <a:pt x="0" y="117"/>
                  </a:lnTo>
                  <a:lnTo>
                    <a:pt x="0" y="73"/>
                  </a:lnTo>
                  <a:lnTo>
                    <a:pt x="29" y="73"/>
                  </a:lnTo>
                  <a:lnTo>
                    <a:pt x="29" y="24"/>
                  </a:lnTo>
                  <a:lnTo>
                    <a:pt x="77" y="0"/>
                  </a:lnTo>
                  <a:close/>
                </a:path>
              </a:pathLst>
            </a:custGeom>
            <a:solidFill>
              <a:schemeClr val="bg2"/>
            </a:solidFill>
            <a:ln w="0">
              <a:noFill/>
              <a:prstDash val="solid"/>
              <a:round/>
              <a:headEnd/>
              <a:tailEnd/>
            </a:ln>
          </p:spPr>
          <p:txBody>
            <a:bodyPr/>
            <a:lstStyle/>
            <a:p>
              <a:pPr algn="ctr" defTabSz="910695" fontAlgn="auto">
                <a:lnSpc>
                  <a:spcPts val="1227"/>
                </a:lnSpc>
                <a:spcBef>
                  <a:spcPts val="0"/>
                </a:spcBef>
                <a:spcAft>
                  <a:spcPts val="0"/>
                </a:spcAft>
                <a:defRPr/>
              </a:pPr>
              <a:endParaRPr lang="de-CH">
                <a:solidFill>
                  <a:srgbClr val="000000"/>
                </a:solidFill>
                <a:latin typeface="+mn-lt"/>
              </a:endParaRPr>
            </a:p>
          </p:txBody>
        </p:sp>
        <p:sp>
          <p:nvSpPr>
            <p:cNvPr id="35" name="Freeform 20"/>
            <p:cNvSpPr>
              <a:spLocks/>
            </p:cNvSpPr>
            <p:nvPr userDrawn="1"/>
          </p:nvSpPr>
          <p:spPr bwMode="auto">
            <a:xfrm>
              <a:off x="1382111" y="4335670"/>
              <a:ext cx="101506" cy="213912"/>
            </a:xfrm>
            <a:custGeom>
              <a:avLst/>
              <a:gdLst/>
              <a:ahLst/>
              <a:cxnLst>
                <a:cxn ang="0">
                  <a:pos x="76" y="0"/>
                </a:cxn>
                <a:cxn ang="0">
                  <a:pos x="76" y="73"/>
                </a:cxn>
                <a:cxn ang="0">
                  <a:pos x="117" y="73"/>
                </a:cxn>
                <a:cxn ang="0">
                  <a:pos x="117" y="117"/>
                </a:cxn>
                <a:cxn ang="0">
                  <a:pos x="76" y="117"/>
                </a:cxn>
                <a:cxn ang="0">
                  <a:pos x="76" y="198"/>
                </a:cxn>
                <a:cxn ang="0">
                  <a:pos x="77" y="209"/>
                </a:cxn>
                <a:cxn ang="0">
                  <a:pos x="81" y="217"/>
                </a:cxn>
                <a:cxn ang="0">
                  <a:pos x="88" y="222"/>
                </a:cxn>
                <a:cxn ang="0">
                  <a:pos x="97" y="224"/>
                </a:cxn>
                <a:cxn ang="0">
                  <a:pos x="111" y="221"/>
                </a:cxn>
                <a:cxn ang="0">
                  <a:pos x="126" y="215"/>
                </a:cxn>
                <a:cxn ang="0">
                  <a:pos x="120" y="259"/>
                </a:cxn>
                <a:cxn ang="0">
                  <a:pos x="101" y="266"/>
                </a:cxn>
                <a:cxn ang="0">
                  <a:pos x="80" y="268"/>
                </a:cxn>
                <a:cxn ang="0">
                  <a:pos x="66" y="266"/>
                </a:cxn>
                <a:cxn ang="0">
                  <a:pos x="54" y="261"/>
                </a:cxn>
                <a:cxn ang="0">
                  <a:pos x="44" y="254"/>
                </a:cxn>
                <a:cxn ang="0">
                  <a:pos x="38" y="244"/>
                </a:cxn>
                <a:cxn ang="0">
                  <a:pos x="33" y="233"/>
                </a:cxn>
                <a:cxn ang="0">
                  <a:pos x="31" y="222"/>
                </a:cxn>
                <a:cxn ang="0">
                  <a:pos x="30" y="209"/>
                </a:cxn>
                <a:cxn ang="0">
                  <a:pos x="30" y="117"/>
                </a:cxn>
                <a:cxn ang="0">
                  <a:pos x="0" y="117"/>
                </a:cxn>
                <a:cxn ang="0">
                  <a:pos x="0" y="73"/>
                </a:cxn>
                <a:cxn ang="0">
                  <a:pos x="30" y="73"/>
                </a:cxn>
                <a:cxn ang="0">
                  <a:pos x="30" y="24"/>
                </a:cxn>
                <a:cxn ang="0">
                  <a:pos x="76" y="0"/>
                </a:cxn>
              </a:cxnLst>
              <a:rect l="0" t="0" r="r" b="b"/>
              <a:pathLst>
                <a:path w="126" h="268">
                  <a:moveTo>
                    <a:pt x="76" y="0"/>
                  </a:moveTo>
                  <a:lnTo>
                    <a:pt x="76" y="73"/>
                  </a:lnTo>
                  <a:lnTo>
                    <a:pt x="117" y="73"/>
                  </a:lnTo>
                  <a:lnTo>
                    <a:pt x="117" y="117"/>
                  </a:lnTo>
                  <a:lnTo>
                    <a:pt x="76" y="117"/>
                  </a:lnTo>
                  <a:lnTo>
                    <a:pt x="76" y="198"/>
                  </a:lnTo>
                  <a:lnTo>
                    <a:pt x="77" y="209"/>
                  </a:lnTo>
                  <a:lnTo>
                    <a:pt x="81" y="217"/>
                  </a:lnTo>
                  <a:lnTo>
                    <a:pt x="88" y="222"/>
                  </a:lnTo>
                  <a:lnTo>
                    <a:pt x="97" y="224"/>
                  </a:lnTo>
                  <a:lnTo>
                    <a:pt x="111" y="221"/>
                  </a:lnTo>
                  <a:lnTo>
                    <a:pt x="126" y="215"/>
                  </a:lnTo>
                  <a:lnTo>
                    <a:pt x="120" y="259"/>
                  </a:lnTo>
                  <a:lnTo>
                    <a:pt x="101" y="266"/>
                  </a:lnTo>
                  <a:lnTo>
                    <a:pt x="80" y="268"/>
                  </a:lnTo>
                  <a:lnTo>
                    <a:pt x="66" y="266"/>
                  </a:lnTo>
                  <a:lnTo>
                    <a:pt x="54" y="261"/>
                  </a:lnTo>
                  <a:lnTo>
                    <a:pt x="44" y="254"/>
                  </a:lnTo>
                  <a:lnTo>
                    <a:pt x="38" y="244"/>
                  </a:lnTo>
                  <a:lnTo>
                    <a:pt x="33" y="233"/>
                  </a:lnTo>
                  <a:lnTo>
                    <a:pt x="31" y="222"/>
                  </a:lnTo>
                  <a:lnTo>
                    <a:pt x="30" y="209"/>
                  </a:lnTo>
                  <a:lnTo>
                    <a:pt x="30" y="117"/>
                  </a:lnTo>
                  <a:lnTo>
                    <a:pt x="0" y="117"/>
                  </a:lnTo>
                  <a:lnTo>
                    <a:pt x="0" y="73"/>
                  </a:lnTo>
                  <a:lnTo>
                    <a:pt x="30" y="73"/>
                  </a:lnTo>
                  <a:lnTo>
                    <a:pt x="30" y="24"/>
                  </a:lnTo>
                  <a:lnTo>
                    <a:pt x="76" y="0"/>
                  </a:lnTo>
                  <a:close/>
                </a:path>
              </a:pathLst>
            </a:custGeom>
            <a:solidFill>
              <a:schemeClr val="bg2"/>
            </a:solidFill>
            <a:ln w="0">
              <a:noFill/>
              <a:prstDash val="solid"/>
              <a:round/>
              <a:headEnd/>
              <a:tailEnd/>
            </a:ln>
          </p:spPr>
          <p:txBody>
            <a:bodyPr/>
            <a:lstStyle/>
            <a:p>
              <a:pPr algn="ctr" defTabSz="910695" fontAlgn="auto">
                <a:lnSpc>
                  <a:spcPts val="1227"/>
                </a:lnSpc>
                <a:spcBef>
                  <a:spcPts val="0"/>
                </a:spcBef>
                <a:spcAft>
                  <a:spcPts val="0"/>
                </a:spcAft>
                <a:defRPr/>
              </a:pPr>
              <a:endParaRPr lang="de-CH">
                <a:solidFill>
                  <a:srgbClr val="000000"/>
                </a:solidFill>
                <a:latin typeface="+mn-lt"/>
              </a:endParaRPr>
            </a:p>
          </p:txBody>
        </p:sp>
        <p:sp>
          <p:nvSpPr>
            <p:cNvPr id="36" name="Freeform 21"/>
            <p:cNvSpPr>
              <a:spLocks/>
            </p:cNvSpPr>
            <p:nvPr userDrawn="1"/>
          </p:nvSpPr>
          <p:spPr bwMode="auto">
            <a:xfrm>
              <a:off x="1759716" y="4389148"/>
              <a:ext cx="97447" cy="156615"/>
            </a:xfrm>
            <a:custGeom>
              <a:avLst/>
              <a:gdLst/>
              <a:ahLst/>
              <a:cxnLst>
                <a:cxn ang="0">
                  <a:pos x="89" y="0"/>
                </a:cxn>
                <a:cxn ang="0">
                  <a:pos x="101" y="1"/>
                </a:cxn>
                <a:cxn ang="0">
                  <a:pos x="114" y="5"/>
                </a:cxn>
                <a:cxn ang="0">
                  <a:pos x="124" y="11"/>
                </a:cxn>
                <a:cxn ang="0">
                  <a:pos x="112" y="57"/>
                </a:cxn>
                <a:cxn ang="0">
                  <a:pos x="97" y="49"/>
                </a:cxn>
                <a:cxn ang="0">
                  <a:pos x="81" y="46"/>
                </a:cxn>
                <a:cxn ang="0">
                  <a:pos x="68" y="48"/>
                </a:cxn>
                <a:cxn ang="0">
                  <a:pos x="59" y="54"/>
                </a:cxn>
                <a:cxn ang="0">
                  <a:pos x="52" y="62"/>
                </a:cxn>
                <a:cxn ang="0">
                  <a:pos x="47" y="74"/>
                </a:cxn>
                <a:cxn ang="0">
                  <a:pos x="46" y="91"/>
                </a:cxn>
                <a:cxn ang="0">
                  <a:pos x="46" y="194"/>
                </a:cxn>
                <a:cxn ang="0">
                  <a:pos x="0" y="194"/>
                </a:cxn>
                <a:cxn ang="0">
                  <a:pos x="0" y="3"/>
                </a:cxn>
                <a:cxn ang="0">
                  <a:pos x="46" y="3"/>
                </a:cxn>
                <a:cxn ang="0">
                  <a:pos x="46" y="19"/>
                </a:cxn>
                <a:cxn ang="0">
                  <a:pos x="59" y="8"/>
                </a:cxn>
                <a:cxn ang="0">
                  <a:pos x="73" y="2"/>
                </a:cxn>
                <a:cxn ang="0">
                  <a:pos x="89" y="0"/>
                </a:cxn>
              </a:cxnLst>
              <a:rect l="0" t="0" r="r" b="b"/>
              <a:pathLst>
                <a:path w="124" h="194">
                  <a:moveTo>
                    <a:pt x="89" y="0"/>
                  </a:moveTo>
                  <a:lnTo>
                    <a:pt x="101" y="1"/>
                  </a:lnTo>
                  <a:lnTo>
                    <a:pt x="114" y="5"/>
                  </a:lnTo>
                  <a:lnTo>
                    <a:pt x="124" y="11"/>
                  </a:lnTo>
                  <a:lnTo>
                    <a:pt x="112" y="57"/>
                  </a:lnTo>
                  <a:lnTo>
                    <a:pt x="97" y="49"/>
                  </a:lnTo>
                  <a:lnTo>
                    <a:pt x="81" y="46"/>
                  </a:lnTo>
                  <a:lnTo>
                    <a:pt x="68" y="48"/>
                  </a:lnTo>
                  <a:lnTo>
                    <a:pt x="59" y="54"/>
                  </a:lnTo>
                  <a:lnTo>
                    <a:pt x="52" y="62"/>
                  </a:lnTo>
                  <a:lnTo>
                    <a:pt x="47" y="74"/>
                  </a:lnTo>
                  <a:lnTo>
                    <a:pt x="46" y="91"/>
                  </a:lnTo>
                  <a:lnTo>
                    <a:pt x="46" y="194"/>
                  </a:lnTo>
                  <a:lnTo>
                    <a:pt x="0" y="194"/>
                  </a:lnTo>
                  <a:lnTo>
                    <a:pt x="0" y="3"/>
                  </a:lnTo>
                  <a:lnTo>
                    <a:pt x="46" y="3"/>
                  </a:lnTo>
                  <a:lnTo>
                    <a:pt x="46" y="19"/>
                  </a:lnTo>
                  <a:lnTo>
                    <a:pt x="59" y="8"/>
                  </a:lnTo>
                  <a:lnTo>
                    <a:pt x="73" y="2"/>
                  </a:lnTo>
                  <a:lnTo>
                    <a:pt x="89" y="0"/>
                  </a:lnTo>
                  <a:close/>
                </a:path>
              </a:pathLst>
            </a:custGeom>
            <a:solidFill>
              <a:schemeClr val="bg2"/>
            </a:solidFill>
            <a:ln w="0">
              <a:noFill/>
              <a:prstDash val="solid"/>
              <a:round/>
              <a:headEnd/>
              <a:tailEnd/>
            </a:ln>
          </p:spPr>
          <p:txBody>
            <a:bodyPr/>
            <a:lstStyle/>
            <a:p>
              <a:pPr algn="ctr" defTabSz="910695" fontAlgn="auto">
                <a:lnSpc>
                  <a:spcPts val="1227"/>
                </a:lnSpc>
                <a:spcBef>
                  <a:spcPts val="0"/>
                </a:spcBef>
                <a:spcAft>
                  <a:spcPts val="0"/>
                </a:spcAft>
                <a:defRPr/>
              </a:pPr>
              <a:endParaRPr lang="de-CH">
                <a:solidFill>
                  <a:srgbClr val="000000"/>
                </a:solidFill>
                <a:latin typeface="+mn-lt"/>
              </a:endParaRPr>
            </a:p>
          </p:txBody>
        </p:sp>
        <p:sp>
          <p:nvSpPr>
            <p:cNvPr id="37" name="Rectangle 22"/>
            <p:cNvSpPr>
              <a:spLocks noChangeArrowheads="1"/>
            </p:cNvSpPr>
            <p:nvPr userDrawn="1"/>
          </p:nvSpPr>
          <p:spPr bwMode="auto">
            <a:xfrm>
              <a:off x="119362" y="4335670"/>
              <a:ext cx="40603" cy="34380"/>
            </a:xfrm>
            <a:prstGeom prst="rect">
              <a:avLst/>
            </a:prstGeom>
            <a:solidFill>
              <a:schemeClr val="bg2"/>
            </a:solidFill>
            <a:ln w="0">
              <a:noFill/>
              <a:prstDash val="solid"/>
              <a:miter lim="800000"/>
              <a:headEnd/>
              <a:tailEnd/>
            </a:ln>
          </p:spPr>
          <p:txBody>
            <a:bodyPr/>
            <a:lstStyle/>
            <a:p>
              <a:pPr algn="ctr" defTabSz="910695" fontAlgn="auto">
                <a:lnSpc>
                  <a:spcPts val="1227"/>
                </a:lnSpc>
                <a:spcBef>
                  <a:spcPts val="0"/>
                </a:spcBef>
                <a:spcAft>
                  <a:spcPts val="0"/>
                </a:spcAft>
                <a:defRPr/>
              </a:pPr>
              <a:endParaRPr lang="de-CH">
                <a:solidFill>
                  <a:srgbClr val="000000"/>
                </a:solidFill>
                <a:latin typeface="+mn-lt"/>
              </a:endParaRPr>
            </a:p>
          </p:txBody>
        </p:sp>
        <p:sp>
          <p:nvSpPr>
            <p:cNvPr id="38" name="Rectangle 23"/>
            <p:cNvSpPr>
              <a:spLocks noChangeArrowheads="1"/>
            </p:cNvSpPr>
            <p:nvPr userDrawn="1"/>
          </p:nvSpPr>
          <p:spPr bwMode="auto">
            <a:xfrm>
              <a:off x="419823" y="4392970"/>
              <a:ext cx="36544" cy="152794"/>
            </a:xfrm>
            <a:prstGeom prst="rect">
              <a:avLst/>
            </a:prstGeom>
            <a:solidFill>
              <a:schemeClr val="bg2"/>
            </a:solidFill>
            <a:ln w="0">
              <a:noFill/>
              <a:prstDash val="solid"/>
              <a:miter lim="800000"/>
              <a:headEnd/>
              <a:tailEnd/>
            </a:ln>
          </p:spPr>
          <p:txBody>
            <a:bodyPr/>
            <a:lstStyle/>
            <a:p>
              <a:pPr algn="ctr" defTabSz="910695" fontAlgn="auto">
                <a:lnSpc>
                  <a:spcPts val="1227"/>
                </a:lnSpc>
                <a:spcBef>
                  <a:spcPts val="0"/>
                </a:spcBef>
                <a:spcAft>
                  <a:spcPts val="0"/>
                </a:spcAft>
                <a:defRPr/>
              </a:pPr>
              <a:endParaRPr lang="de-CH">
                <a:solidFill>
                  <a:srgbClr val="000000"/>
                </a:solidFill>
                <a:latin typeface="+mn-lt"/>
              </a:endParaRPr>
            </a:p>
          </p:txBody>
        </p:sp>
        <p:sp>
          <p:nvSpPr>
            <p:cNvPr id="39" name="Rectangle 24"/>
            <p:cNvSpPr>
              <a:spLocks noChangeArrowheads="1"/>
            </p:cNvSpPr>
            <p:nvPr userDrawn="1"/>
          </p:nvSpPr>
          <p:spPr bwMode="auto">
            <a:xfrm>
              <a:off x="419823" y="4335670"/>
              <a:ext cx="36544" cy="34380"/>
            </a:xfrm>
            <a:prstGeom prst="rect">
              <a:avLst/>
            </a:prstGeom>
            <a:solidFill>
              <a:schemeClr val="bg2"/>
            </a:solidFill>
            <a:ln w="0">
              <a:noFill/>
              <a:prstDash val="solid"/>
              <a:miter lim="800000"/>
              <a:headEnd/>
              <a:tailEnd/>
            </a:ln>
          </p:spPr>
          <p:txBody>
            <a:bodyPr/>
            <a:lstStyle/>
            <a:p>
              <a:pPr algn="ctr" defTabSz="910695" fontAlgn="auto">
                <a:lnSpc>
                  <a:spcPts val="1227"/>
                </a:lnSpc>
                <a:spcBef>
                  <a:spcPts val="0"/>
                </a:spcBef>
                <a:spcAft>
                  <a:spcPts val="0"/>
                </a:spcAft>
                <a:defRPr/>
              </a:pPr>
              <a:endParaRPr lang="de-CH">
                <a:solidFill>
                  <a:srgbClr val="000000"/>
                </a:solidFill>
                <a:latin typeface="+mn-lt"/>
              </a:endParaRPr>
            </a:p>
          </p:txBody>
        </p:sp>
        <p:sp>
          <p:nvSpPr>
            <p:cNvPr id="40" name="Freeform 25"/>
            <p:cNvSpPr>
              <a:spLocks noEditPoints="1"/>
            </p:cNvSpPr>
            <p:nvPr userDrawn="1"/>
          </p:nvSpPr>
          <p:spPr bwMode="auto">
            <a:xfrm>
              <a:off x="1390232" y="4595421"/>
              <a:ext cx="129929" cy="217733"/>
            </a:xfrm>
            <a:custGeom>
              <a:avLst/>
              <a:gdLst/>
              <a:ahLst/>
              <a:cxnLst>
                <a:cxn ang="0">
                  <a:pos x="84" y="118"/>
                </a:cxn>
                <a:cxn ang="0">
                  <a:pos x="77" y="119"/>
                </a:cxn>
                <a:cxn ang="0">
                  <a:pos x="69" y="121"/>
                </a:cxn>
                <a:cxn ang="0">
                  <a:pos x="63" y="126"/>
                </a:cxn>
                <a:cxn ang="0">
                  <a:pos x="57" y="133"/>
                </a:cxn>
                <a:cxn ang="0">
                  <a:pos x="52" y="142"/>
                </a:cxn>
                <a:cxn ang="0">
                  <a:pos x="49" y="156"/>
                </a:cxn>
                <a:cxn ang="0">
                  <a:pos x="48" y="172"/>
                </a:cxn>
                <a:cxn ang="0">
                  <a:pos x="49" y="191"/>
                </a:cxn>
                <a:cxn ang="0">
                  <a:pos x="53" y="205"/>
                </a:cxn>
                <a:cxn ang="0">
                  <a:pos x="57" y="216"/>
                </a:cxn>
                <a:cxn ang="0">
                  <a:pos x="63" y="223"/>
                </a:cxn>
                <a:cxn ang="0">
                  <a:pos x="69" y="228"/>
                </a:cxn>
                <a:cxn ang="0">
                  <a:pos x="77" y="230"/>
                </a:cxn>
                <a:cxn ang="0">
                  <a:pos x="84" y="231"/>
                </a:cxn>
                <a:cxn ang="0">
                  <a:pos x="95" y="229"/>
                </a:cxn>
                <a:cxn ang="0">
                  <a:pos x="105" y="225"/>
                </a:cxn>
                <a:cxn ang="0">
                  <a:pos x="112" y="219"/>
                </a:cxn>
                <a:cxn ang="0">
                  <a:pos x="117" y="212"/>
                </a:cxn>
                <a:cxn ang="0">
                  <a:pos x="117" y="137"/>
                </a:cxn>
                <a:cxn ang="0">
                  <a:pos x="112" y="131"/>
                </a:cxn>
                <a:cxn ang="0">
                  <a:pos x="105" y="125"/>
                </a:cxn>
                <a:cxn ang="0">
                  <a:pos x="95" y="120"/>
                </a:cxn>
                <a:cxn ang="0">
                  <a:pos x="84" y="118"/>
                </a:cxn>
                <a:cxn ang="0">
                  <a:pos x="165" y="0"/>
                </a:cxn>
                <a:cxn ang="0">
                  <a:pos x="165" y="270"/>
                </a:cxn>
                <a:cxn ang="0">
                  <a:pos x="117" y="270"/>
                </a:cxn>
                <a:cxn ang="0">
                  <a:pos x="117" y="256"/>
                </a:cxn>
                <a:cxn ang="0">
                  <a:pos x="104" y="266"/>
                </a:cxn>
                <a:cxn ang="0">
                  <a:pos x="89" y="272"/>
                </a:cxn>
                <a:cxn ang="0">
                  <a:pos x="74" y="275"/>
                </a:cxn>
                <a:cxn ang="0">
                  <a:pos x="55" y="272"/>
                </a:cxn>
                <a:cxn ang="0">
                  <a:pos x="39" y="265"/>
                </a:cxn>
                <a:cxn ang="0">
                  <a:pos x="25" y="255"/>
                </a:cxn>
                <a:cxn ang="0">
                  <a:pos x="14" y="239"/>
                </a:cxn>
                <a:cxn ang="0">
                  <a:pos x="6" y="221"/>
                </a:cxn>
                <a:cxn ang="0">
                  <a:pos x="2" y="199"/>
                </a:cxn>
                <a:cxn ang="0">
                  <a:pos x="0" y="173"/>
                </a:cxn>
                <a:cxn ang="0">
                  <a:pos x="2" y="148"/>
                </a:cxn>
                <a:cxn ang="0">
                  <a:pos x="7" y="128"/>
                </a:cxn>
                <a:cxn ang="0">
                  <a:pos x="14" y="109"/>
                </a:cxn>
                <a:cxn ang="0">
                  <a:pos x="26" y="95"/>
                </a:cxn>
                <a:cxn ang="0">
                  <a:pos x="39" y="84"/>
                </a:cxn>
                <a:cxn ang="0">
                  <a:pos x="56" y="78"/>
                </a:cxn>
                <a:cxn ang="0">
                  <a:pos x="75" y="76"/>
                </a:cxn>
                <a:cxn ang="0">
                  <a:pos x="90" y="77"/>
                </a:cxn>
                <a:cxn ang="0">
                  <a:pos x="105" y="83"/>
                </a:cxn>
                <a:cxn ang="0">
                  <a:pos x="117" y="94"/>
                </a:cxn>
                <a:cxn ang="0">
                  <a:pos x="117" y="24"/>
                </a:cxn>
                <a:cxn ang="0">
                  <a:pos x="165" y="0"/>
                </a:cxn>
              </a:cxnLst>
              <a:rect l="0" t="0" r="r" b="b"/>
              <a:pathLst>
                <a:path w="165" h="275">
                  <a:moveTo>
                    <a:pt x="84" y="118"/>
                  </a:moveTo>
                  <a:lnTo>
                    <a:pt x="77" y="119"/>
                  </a:lnTo>
                  <a:lnTo>
                    <a:pt x="69" y="121"/>
                  </a:lnTo>
                  <a:lnTo>
                    <a:pt x="63" y="126"/>
                  </a:lnTo>
                  <a:lnTo>
                    <a:pt x="57" y="133"/>
                  </a:lnTo>
                  <a:lnTo>
                    <a:pt x="52" y="142"/>
                  </a:lnTo>
                  <a:lnTo>
                    <a:pt x="49" y="156"/>
                  </a:lnTo>
                  <a:lnTo>
                    <a:pt x="48" y="172"/>
                  </a:lnTo>
                  <a:lnTo>
                    <a:pt x="49" y="191"/>
                  </a:lnTo>
                  <a:lnTo>
                    <a:pt x="53" y="205"/>
                  </a:lnTo>
                  <a:lnTo>
                    <a:pt x="57" y="216"/>
                  </a:lnTo>
                  <a:lnTo>
                    <a:pt x="63" y="223"/>
                  </a:lnTo>
                  <a:lnTo>
                    <a:pt x="69" y="228"/>
                  </a:lnTo>
                  <a:lnTo>
                    <a:pt x="77" y="230"/>
                  </a:lnTo>
                  <a:lnTo>
                    <a:pt x="84" y="231"/>
                  </a:lnTo>
                  <a:lnTo>
                    <a:pt x="95" y="229"/>
                  </a:lnTo>
                  <a:lnTo>
                    <a:pt x="105" y="225"/>
                  </a:lnTo>
                  <a:lnTo>
                    <a:pt x="112" y="219"/>
                  </a:lnTo>
                  <a:lnTo>
                    <a:pt x="117" y="212"/>
                  </a:lnTo>
                  <a:lnTo>
                    <a:pt x="117" y="137"/>
                  </a:lnTo>
                  <a:lnTo>
                    <a:pt x="112" y="131"/>
                  </a:lnTo>
                  <a:lnTo>
                    <a:pt x="105" y="125"/>
                  </a:lnTo>
                  <a:lnTo>
                    <a:pt x="95" y="120"/>
                  </a:lnTo>
                  <a:lnTo>
                    <a:pt x="84" y="118"/>
                  </a:lnTo>
                  <a:close/>
                  <a:moveTo>
                    <a:pt x="165" y="0"/>
                  </a:moveTo>
                  <a:lnTo>
                    <a:pt x="165" y="270"/>
                  </a:lnTo>
                  <a:lnTo>
                    <a:pt x="117" y="270"/>
                  </a:lnTo>
                  <a:lnTo>
                    <a:pt x="117" y="256"/>
                  </a:lnTo>
                  <a:lnTo>
                    <a:pt x="104" y="266"/>
                  </a:lnTo>
                  <a:lnTo>
                    <a:pt x="89" y="272"/>
                  </a:lnTo>
                  <a:lnTo>
                    <a:pt x="74" y="275"/>
                  </a:lnTo>
                  <a:lnTo>
                    <a:pt x="55" y="272"/>
                  </a:lnTo>
                  <a:lnTo>
                    <a:pt x="39" y="265"/>
                  </a:lnTo>
                  <a:lnTo>
                    <a:pt x="25" y="255"/>
                  </a:lnTo>
                  <a:lnTo>
                    <a:pt x="14" y="239"/>
                  </a:lnTo>
                  <a:lnTo>
                    <a:pt x="6" y="221"/>
                  </a:lnTo>
                  <a:lnTo>
                    <a:pt x="2" y="199"/>
                  </a:lnTo>
                  <a:lnTo>
                    <a:pt x="0" y="173"/>
                  </a:lnTo>
                  <a:lnTo>
                    <a:pt x="2" y="148"/>
                  </a:lnTo>
                  <a:lnTo>
                    <a:pt x="7" y="128"/>
                  </a:lnTo>
                  <a:lnTo>
                    <a:pt x="14" y="109"/>
                  </a:lnTo>
                  <a:lnTo>
                    <a:pt x="26" y="95"/>
                  </a:lnTo>
                  <a:lnTo>
                    <a:pt x="39" y="84"/>
                  </a:lnTo>
                  <a:lnTo>
                    <a:pt x="56" y="78"/>
                  </a:lnTo>
                  <a:lnTo>
                    <a:pt x="75" y="76"/>
                  </a:lnTo>
                  <a:lnTo>
                    <a:pt x="90" y="77"/>
                  </a:lnTo>
                  <a:lnTo>
                    <a:pt x="105" y="83"/>
                  </a:lnTo>
                  <a:lnTo>
                    <a:pt x="117" y="94"/>
                  </a:lnTo>
                  <a:lnTo>
                    <a:pt x="117" y="24"/>
                  </a:lnTo>
                  <a:lnTo>
                    <a:pt x="165" y="0"/>
                  </a:lnTo>
                  <a:close/>
                </a:path>
              </a:pathLst>
            </a:custGeom>
            <a:solidFill>
              <a:schemeClr val="bg2"/>
            </a:solidFill>
            <a:ln w="0">
              <a:noFill/>
              <a:prstDash val="solid"/>
              <a:round/>
              <a:headEnd/>
              <a:tailEnd/>
            </a:ln>
          </p:spPr>
          <p:txBody>
            <a:bodyPr/>
            <a:lstStyle/>
            <a:p>
              <a:pPr algn="ctr" defTabSz="910695" fontAlgn="auto">
                <a:lnSpc>
                  <a:spcPts val="1227"/>
                </a:lnSpc>
                <a:spcBef>
                  <a:spcPts val="0"/>
                </a:spcBef>
                <a:spcAft>
                  <a:spcPts val="0"/>
                </a:spcAft>
                <a:defRPr/>
              </a:pPr>
              <a:endParaRPr lang="de-CH">
                <a:solidFill>
                  <a:srgbClr val="000000"/>
                </a:solidFill>
                <a:latin typeface="+mn-lt"/>
              </a:endParaRPr>
            </a:p>
          </p:txBody>
        </p:sp>
        <p:sp>
          <p:nvSpPr>
            <p:cNvPr id="41" name="Freeform 26"/>
            <p:cNvSpPr>
              <a:spLocks/>
            </p:cNvSpPr>
            <p:nvPr userDrawn="1"/>
          </p:nvSpPr>
          <p:spPr bwMode="auto">
            <a:xfrm>
              <a:off x="123424" y="4652720"/>
              <a:ext cx="97447" cy="156613"/>
            </a:xfrm>
            <a:custGeom>
              <a:avLst/>
              <a:gdLst/>
              <a:ahLst/>
              <a:cxnLst>
                <a:cxn ang="0">
                  <a:pos x="90" y="0"/>
                </a:cxn>
                <a:cxn ang="0">
                  <a:pos x="102" y="1"/>
                </a:cxn>
                <a:cxn ang="0">
                  <a:pos x="115" y="5"/>
                </a:cxn>
                <a:cxn ang="0">
                  <a:pos x="125" y="11"/>
                </a:cxn>
                <a:cxn ang="0">
                  <a:pos x="113" y="57"/>
                </a:cxn>
                <a:cxn ang="0">
                  <a:pos x="98" y="50"/>
                </a:cxn>
                <a:cxn ang="0">
                  <a:pos x="82" y="46"/>
                </a:cxn>
                <a:cxn ang="0">
                  <a:pos x="69" y="49"/>
                </a:cxn>
                <a:cxn ang="0">
                  <a:pos x="60" y="54"/>
                </a:cxn>
                <a:cxn ang="0">
                  <a:pos x="53" y="62"/>
                </a:cxn>
                <a:cxn ang="0">
                  <a:pos x="48" y="74"/>
                </a:cxn>
                <a:cxn ang="0">
                  <a:pos x="47" y="91"/>
                </a:cxn>
                <a:cxn ang="0">
                  <a:pos x="47" y="194"/>
                </a:cxn>
                <a:cxn ang="0">
                  <a:pos x="0" y="194"/>
                </a:cxn>
                <a:cxn ang="0">
                  <a:pos x="0" y="4"/>
                </a:cxn>
                <a:cxn ang="0">
                  <a:pos x="47" y="4"/>
                </a:cxn>
                <a:cxn ang="0">
                  <a:pos x="47" y="21"/>
                </a:cxn>
                <a:cxn ang="0">
                  <a:pos x="60" y="8"/>
                </a:cxn>
                <a:cxn ang="0">
                  <a:pos x="73" y="2"/>
                </a:cxn>
                <a:cxn ang="0">
                  <a:pos x="90" y="0"/>
                </a:cxn>
              </a:cxnLst>
              <a:rect l="0" t="0" r="r" b="b"/>
              <a:pathLst>
                <a:path w="125" h="194">
                  <a:moveTo>
                    <a:pt x="90" y="0"/>
                  </a:moveTo>
                  <a:lnTo>
                    <a:pt x="102" y="1"/>
                  </a:lnTo>
                  <a:lnTo>
                    <a:pt x="115" y="5"/>
                  </a:lnTo>
                  <a:lnTo>
                    <a:pt x="125" y="11"/>
                  </a:lnTo>
                  <a:lnTo>
                    <a:pt x="113" y="57"/>
                  </a:lnTo>
                  <a:lnTo>
                    <a:pt x="98" y="50"/>
                  </a:lnTo>
                  <a:lnTo>
                    <a:pt x="82" y="46"/>
                  </a:lnTo>
                  <a:lnTo>
                    <a:pt x="69" y="49"/>
                  </a:lnTo>
                  <a:lnTo>
                    <a:pt x="60" y="54"/>
                  </a:lnTo>
                  <a:lnTo>
                    <a:pt x="53" y="62"/>
                  </a:lnTo>
                  <a:lnTo>
                    <a:pt x="48" y="74"/>
                  </a:lnTo>
                  <a:lnTo>
                    <a:pt x="47" y="91"/>
                  </a:lnTo>
                  <a:lnTo>
                    <a:pt x="47" y="194"/>
                  </a:lnTo>
                  <a:lnTo>
                    <a:pt x="0" y="194"/>
                  </a:lnTo>
                  <a:lnTo>
                    <a:pt x="0" y="4"/>
                  </a:lnTo>
                  <a:lnTo>
                    <a:pt x="47" y="4"/>
                  </a:lnTo>
                  <a:lnTo>
                    <a:pt x="47" y="21"/>
                  </a:lnTo>
                  <a:lnTo>
                    <a:pt x="60" y="8"/>
                  </a:lnTo>
                  <a:lnTo>
                    <a:pt x="73" y="2"/>
                  </a:lnTo>
                  <a:lnTo>
                    <a:pt x="90" y="0"/>
                  </a:lnTo>
                  <a:close/>
                </a:path>
              </a:pathLst>
            </a:custGeom>
            <a:solidFill>
              <a:schemeClr val="bg2"/>
            </a:solidFill>
            <a:ln w="0">
              <a:noFill/>
              <a:prstDash val="solid"/>
              <a:round/>
              <a:headEnd/>
              <a:tailEnd/>
            </a:ln>
          </p:spPr>
          <p:txBody>
            <a:bodyPr/>
            <a:lstStyle/>
            <a:p>
              <a:pPr algn="ctr" defTabSz="910695" fontAlgn="auto">
                <a:lnSpc>
                  <a:spcPts val="1227"/>
                </a:lnSpc>
                <a:spcBef>
                  <a:spcPts val="0"/>
                </a:spcBef>
                <a:spcAft>
                  <a:spcPts val="0"/>
                </a:spcAft>
                <a:defRPr/>
              </a:pPr>
              <a:endParaRPr lang="de-CH">
                <a:solidFill>
                  <a:srgbClr val="000000"/>
                </a:solidFill>
                <a:latin typeface="+mn-lt"/>
              </a:endParaRPr>
            </a:p>
          </p:txBody>
        </p:sp>
        <p:sp>
          <p:nvSpPr>
            <p:cNvPr id="42" name="Freeform 27"/>
            <p:cNvSpPr>
              <a:spLocks/>
            </p:cNvSpPr>
            <p:nvPr userDrawn="1"/>
          </p:nvSpPr>
          <p:spPr bwMode="auto">
            <a:xfrm>
              <a:off x="-246063" y="4656538"/>
              <a:ext cx="203014" cy="152794"/>
            </a:xfrm>
            <a:custGeom>
              <a:avLst/>
              <a:gdLst/>
              <a:ahLst/>
              <a:cxnLst>
                <a:cxn ang="0">
                  <a:pos x="0" y="0"/>
                </a:cxn>
                <a:cxn ang="0">
                  <a:pos x="49" y="0"/>
                </a:cxn>
                <a:cxn ang="0">
                  <a:pos x="66" y="71"/>
                </a:cxn>
                <a:cxn ang="0">
                  <a:pos x="69" y="86"/>
                </a:cxn>
                <a:cxn ang="0">
                  <a:pos x="72" y="102"/>
                </a:cxn>
                <a:cxn ang="0">
                  <a:pos x="76" y="119"/>
                </a:cxn>
                <a:cxn ang="0">
                  <a:pos x="79" y="102"/>
                </a:cxn>
                <a:cxn ang="0">
                  <a:pos x="83" y="86"/>
                </a:cxn>
                <a:cxn ang="0">
                  <a:pos x="87" y="70"/>
                </a:cxn>
                <a:cxn ang="0">
                  <a:pos x="107" y="0"/>
                </a:cxn>
                <a:cxn ang="0">
                  <a:pos x="147" y="0"/>
                </a:cxn>
                <a:cxn ang="0">
                  <a:pos x="167" y="70"/>
                </a:cxn>
                <a:cxn ang="0">
                  <a:pos x="171" y="86"/>
                </a:cxn>
                <a:cxn ang="0">
                  <a:pos x="175" y="102"/>
                </a:cxn>
                <a:cxn ang="0">
                  <a:pos x="178" y="119"/>
                </a:cxn>
                <a:cxn ang="0">
                  <a:pos x="181" y="105"/>
                </a:cxn>
                <a:cxn ang="0">
                  <a:pos x="184" y="89"/>
                </a:cxn>
                <a:cxn ang="0">
                  <a:pos x="188" y="70"/>
                </a:cxn>
                <a:cxn ang="0">
                  <a:pos x="206" y="0"/>
                </a:cxn>
                <a:cxn ang="0">
                  <a:pos x="253" y="0"/>
                </a:cxn>
                <a:cxn ang="0">
                  <a:pos x="199" y="191"/>
                </a:cxn>
                <a:cxn ang="0">
                  <a:pos x="157" y="191"/>
                </a:cxn>
                <a:cxn ang="0">
                  <a:pos x="137" y="112"/>
                </a:cxn>
                <a:cxn ang="0">
                  <a:pos x="132" y="97"/>
                </a:cxn>
                <a:cxn ang="0">
                  <a:pos x="129" y="83"/>
                </a:cxn>
                <a:cxn ang="0">
                  <a:pos x="126" y="70"/>
                </a:cxn>
                <a:cxn ang="0">
                  <a:pos x="124" y="79"/>
                </a:cxn>
                <a:cxn ang="0">
                  <a:pos x="121" y="91"/>
                </a:cxn>
                <a:cxn ang="0">
                  <a:pos x="118" y="103"/>
                </a:cxn>
                <a:cxn ang="0">
                  <a:pos x="116" y="114"/>
                </a:cxn>
                <a:cxn ang="0">
                  <a:pos x="94" y="191"/>
                </a:cxn>
                <a:cxn ang="0">
                  <a:pos x="54" y="191"/>
                </a:cxn>
                <a:cxn ang="0">
                  <a:pos x="54" y="190"/>
                </a:cxn>
                <a:cxn ang="0">
                  <a:pos x="0" y="0"/>
                </a:cxn>
              </a:cxnLst>
              <a:rect l="0" t="0" r="r" b="b"/>
              <a:pathLst>
                <a:path w="253" h="191">
                  <a:moveTo>
                    <a:pt x="0" y="0"/>
                  </a:moveTo>
                  <a:lnTo>
                    <a:pt x="49" y="0"/>
                  </a:lnTo>
                  <a:lnTo>
                    <a:pt x="66" y="71"/>
                  </a:lnTo>
                  <a:lnTo>
                    <a:pt x="69" y="86"/>
                  </a:lnTo>
                  <a:lnTo>
                    <a:pt x="72" y="102"/>
                  </a:lnTo>
                  <a:lnTo>
                    <a:pt x="76" y="119"/>
                  </a:lnTo>
                  <a:lnTo>
                    <a:pt x="79" y="102"/>
                  </a:lnTo>
                  <a:lnTo>
                    <a:pt x="83" y="86"/>
                  </a:lnTo>
                  <a:lnTo>
                    <a:pt x="87" y="70"/>
                  </a:lnTo>
                  <a:lnTo>
                    <a:pt x="107" y="0"/>
                  </a:lnTo>
                  <a:lnTo>
                    <a:pt x="147" y="0"/>
                  </a:lnTo>
                  <a:lnTo>
                    <a:pt x="167" y="70"/>
                  </a:lnTo>
                  <a:lnTo>
                    <a:pt x="171" y="86"/>
                  </a:lnTo>
                  <a:lnTo>
                    <a:pt x="175" y="102"/>
                  </a:lnTo>
                  <a:lnTo>
                    <a:pt x="178" y="119"/>
                  </a:lnTo>
                  <a:lnTo>
                    <a:pt x="181" y="105"/>
                  </a:lnTo>
                  <a:lnTo>
                    <a:pt x="184" y="89"/>
                  </a:lnTo>
                  <a:lnTo>
                    <a:pt x="188" y="70"/>
                  </a:lnTo>
                  <a:lnTo>
                    <a:pt x="206" y="0"/>
                  </a:lnTo>
                  <a:lnTo>
                    <a:pt x="253" y="0"/>
                  </a:lnTo>
                  <a:lnTo>
                    <a:pt x="199" y="191"/>
                  </a:lnTo>
                  <a:lnTo>
                    <a:pt x="157" y="191"/>
                  </a:lnTo>
                  <a:lnTo>
                    <a:pt x="137" y="112"/>
                  </a:lnTo>
                  <a:lnTo>
                    <a:pt x="132" y="97"/>
                  </a:lnTo>
                  <a:lnTo>
                    <a:pt x="129" y="83"/>
                  </a:lnTo>
                  <a:lnTo>
                    <a:pt x="126" y="70"/>
                  </a:lnTo>
                  <a:lnTo>
                    <a:pt x="124" y="79"/>
                  </a:lnTo>
                  <a:lnTo>
                    <a:pt x="121" y="91"/>
                  </a:lnTo>
                  <a:lnTo>
                    <a:pt x="118" y="103"/>
                  </a:lnTo>
                  <a:lnTo>
                    <a:pt x="116" y="114"/>
                  </a:lnTo>
                  <a:lnTo>
                    <a:pt x="94" y="191"/>
                  </a:lnTo>
                  <a:lnTo>
                    <a:pt x="54" y="191"/>
                  </a:lnTo>
                  <a:lnTo>
                    <a:pt x="54" y="190"/>
                  </a:lnTo>
                  <a:lnTo>
                    <a:pt x="0" y="0"/>
                  </a:lnTo>
                  <a:close/>
                </a:path>
              </a:pathLst>
            </a:custGeom>
            <a:solidFill>
              <a:schemeClr val="bg2"/>
            </a:solidFill>
            <a:ln w="0">
              <a:noFill/>
              <a:prstDash val="solid"/>
              <a:round/>
              <a:headEnd/>
              <a:tailEnd/>
            </a:ln>
          </p:spPr>
          <p:txBody>
            <a:bodyPr/>
            <a:lstStyle/>
            <a:p>
              <a:pPr algn="ctr" defTabSz="910695" fontAlgn="auto">
                <a:lnSpc>
                  <a:spcPts val="1227"/>
                </a:lnSpc>
                <a:spcBef>
                  <a:spcPts val="0"/>
                </a:spcBef>
                <a:spcAft>
                  <a:spcPts val="0"/>
                </a:spcAft>
                <a:defRPr/>
              </a:pPr>
              <a:endParaRPr lang="de-CH">
                <a:solidFill>
                  <a:srgbClr val="000000"/>
                </a:solidFill>
                <a:latin typeface="+mn-lt"/>
              </a:endParaRPr>
            </a:p>
          </p:txBody>
        </p:sp>
        <p:sp>
          <p:nvSpPr>
            <p:cNvPr id="43" name="Freeform 28"/>
            <p:cNvSpPr>
              <a:spLocks noEditPoints="1"/>
            </p:cNvSpPr>
            <p:nvPr userDrawn="1"/>
          </p:nvSpPr>
          <p:spPr bwMode="auto">
            <a:xfrm>
              <a:off x="-38987" y="4652720"/>
              <a:ext cx="138050" cy="160434"/>
            </a:xfrm>
            <a:custGeom>
              <a:avLst/>
              <a:gdLst/>
              <a:ahLst/>
              <a:cxnLst>
                <a:cxn ang="0">
                  <a:pos x="87" y="44"/>
                </a:cxn>
                <a:cxn ang="0">
                  <a:pos x="73" y="47"/>
                </a:cxn>
                <a:cxn ang="0">
                  <a:pos x="63" y="55"/>
                </a:cxn>
                <a:cxn ang="0">
                  <a:pos x="55" y="66"/>
                </a:cxn>
                <a:cxn ang="0">
                  <a:pos x="50" y="82"/>
                </a:cxn>
                <a:cxn ang="0">
                  <a:pos x="47" y="100"/>
                </a:cxn>
                <a:cxn ang="0">
                  <a:pos x="50" y="119"/>
                </a:cxn>
                <a:cxn ang="0">
                  <a:pos x="55" y="133"/>
                </a:cxn>
                <a:cxn ang="0">
                  <a:pos x="63" y="146"/>
                </a:cxn>
                <a:cxn ang="0">
                  <a:pos x="73" y="153"/>
                </a:cxn>
                <a:cxn ang="0">
                  <a:pos x="87" y="155"/>
                </a:cxn>
                <a:cxn ang="0">
                  <a:pos x="99" y="153"/>
                </a:cxn>
                <a:cxn ang="0">
                  <a:pos x="110" y="146"/>
                </a:cxn>
                <a:cxn ang="0">
                  <a:pos x="118" y="133"/>
                </a:cxn>
                <a:cxn ang="0">
                  <a:pos x="123" y="119"/>
                </a:cxn>
                <a:cxn ang="0">
                  <a:pos x="125" y="100"/>
                </a:cxn>
                <a:cxn ang="0">
                  <a:pos x="123" y="82"/>
                </a:cxn>
                <a:cxn ang="0">
                  <a:pos x="118" y="66"/>
                </a:cxn>
                <a:cxn ang="0">
                  <a:pos x="110" y="55"/>
                </a:cxn>
                <a:cxn ang="0">
                  <a:pos x="99" y="47"/>
                </a:cxn>
                <a:cxn ang="0">
                  <a:pos x="87" y="44"/>
                </a:cxn>
                <a:cxn ang="0">
                  <a:pos x="87" y="0"/>
                </a:cxn>
                <a:cxn ang="0">
                  <a:pos x="106" y="3"/>
                </a:cxn>
                <a:cxn ang="0">
                  <a:pos x="125" y="10"/>
                </a:cxn>
                <a:cxn ang="0">
                  <a:pos x="142" y="22"/>
                </a:cxn>
                <a:cxn ang="0">
                  <a:pos x="155" y="36"/>
                </a:cxn>
                <a:cxn ang="0">
                  <a:pos x="164" y="55"/>
                </a:cxn>
                <a:cxn ang="0">
                  <a:pos x="171" y="76"/>
                </a:cxn>
                <a:cxn ang="0">
                  <a:pos x="173" y="100"/>
                </a:cxn>
                <a:cxn ang="0">
                  <a:pos x="171" y="124"/>
                </a:cxn>
                <a:cxn ang="0">
                  <a:pos x="164" y="145"/>
                </a:cxn>
                <a:cxn ang="0">
                  <a:pos x="155" y="163"/>
                </a:cxn>
                <a:cxn ang="0">
                  <a:pos x="142" y="179"/>
                </a:cxn>
                <a:cxn ang="0">
                  <a:pos x="125" y="190"/>
                </a:cxn>
                <a:cxn ang="0">
                  <a:pos x="106" y="197"/>
                </a:cxn>
                <a:cxn ang="0">
                  <a:pos x="87" y="200"/>
                </a:cxn>
                <a:cxn ang="0">
                  <a:pos x="66" y="197"/>
                </a:cxn>
                <a:cxn ang="0">
                  <a:pos x="47" y="190"/>
                </a:cxn>
                <a:cxn ang="0">
                  <a:pos x="31" y="179"/>
                </a:cxn>
                <a:cxn ang="0">
                  <a:pos x="17" y="163"/>
                </a:cxn>
                <a:cxn ang="0">
                  <a:pos x="8" y="145"/>
                </a:cxn>
                <a:cxn ang="0">
                  <a:pos x="2" y="124"/>
                </a:cxn>
                <a:cxn ang="0">
                  <a:pos x="0" y="100"/>
                </a:cxn>
                <a:cxn ang="0">
                  <a:pos x="2" y="76"/>
                </a:cxn>
                <a:cxn ang="0">
                  <a:pos x="8" y="55"/>
                </a:cxn>
                <a:cxn ang="0">
                  <a:pos x="17" y="36"/>
                </a:cxn>
                <a:cxn ang="0">
                  <a:pos x="31" y="22"/>
                </a:cxn>
                <a:cxn ang="0">
                  <a:pos x="47" y="10"/>
                </a:cxn>
                <a:cxn ang="0">
                  <a:pos x="66" y="3"/>
                </a:cxn>
                <a:cxn ang="0">
                  <a:pos x="87" y="0"/>
                </a:cxn>
              </a:cxnLst>
              <a:rect l="0" t="0" r="r" b="b"/>
              <a:pathLst>
                <a:path w="173" h="200">
                  <a:moveTo>
                    <a:pt x="87" y="44"/>
                  </a:moveTo>
                  <a:lnTo>
                    <a:pt x="73" y="47"/>
                  </a:lnTo>
                  <a:lnTo>
                    <a:pt x="63" y="55"/>
                  </a:lnTo>
                  <a:lnTo>
                    <a:pt x="55" y="66"/>
                  </a:lnTo>
                  <a:lnTo>
                    <a:pt x="50" y="82"/>
                  </a:lnTo>
                  <a:lnTo>
                    <a:pt x="47" y="100"/>
                  </a:lnTo>
                  <a:lnTo>
                    <a:pt x="50" y="119"/>
                  </a:lnTo>
                  <a:lnTo>
                    <a:pt x="55" y="133"/>
                  </a:lnTo>
                  <a:lnTo>
                    <a:pt x="63" y="146"/>
                  </a:lnTo>
                  <a:lnTo>
                    <a:pt x="73" y="153"/>
                  </a:lnTo>
                  <a:lnTo>
                    <a:pt x="87" y="155"/>
                  </a:lnTo>
                  <a:lnTo>
                    <a:pt x="99" y="153"/>
                  </a:lnTo>
                  <a:lnTo>
                    <a:pt x="110" y="146"/>
                  </a:lnTo>
                  <a:lnTo>
                    <a:pt x="118" y="133"/>
                  </a:lnTo>
                  <a:lnTo>
                    <a:pt x="123" y="119"/>
                  </a:lnTo>
                  <a:lnTo>
                    <a:pt x="125" y="100"/>
                  </a:lnTo>
                  <a:lnTo>
                    <a:pt x="123" y="82"/>
                  </a:lnTo>
                  <a:lnTo>
                    <a:pt x="118" y="66"/>
                  </a:lnTo>
                  <a:lnTo>
                    <a:pt x="110" y="55"/>
                  </a:lnTo>
                  <a:lnTo>
                    <a:pt x="99" y="47"/>
                  </a:lnTo>
                  <a:lnTo>
                    <a:pt x="87" y="44"/>
                  </a:lnTo>
                  <a:close/>
                  <a:moveTo>
                    <a:pt x="87" y="0"/>
                  </a:moveTo>
                  <a:lnTo>
                    <a:pt x="106" y="3"/>
                  </a:lnTo>
                  <a:lnTo>
                    <a:pt x="125" y="10"/>
                  </a:lnTo>
                  <a:lnTo>
                    <a:pt x="142" y="22"/>
                  </a:lnTo>
                  <a:lnTo>
                    <a:pt x="155" y="36"/>
                  </a:lnTo>
                  <a:lnTo>
                    <a:pt x="164" y="55"/>
                  </a:lnTo>
                  <a:lnTo>
                    <a:pt x="171" y="76"/>
                  </a:lnTo>
                  <a:lnTo>
                    <a:pt x="173" y="100"/>
                  </a:lnTo>
                  <a:lnTo>
                    <a:pt x="171" y="124"/>
                  </a:lnTo>
                  <a:lnTo>
                    <a:pt x="164" y="145"/>
                  </a:lnTo>
                  <a:lnTo>
                    <a:pt x="155" y="163"/>
                  </a:lnTo>
                  <a:lnTo>
                    <a:pt x="142" y="179"/>
                  </a:lnTo>
                  <a:lnTo>
                    <a:pt x="125" y="190"/>
                  </a:lnTo>
                  <a:lnTo>
                    <a:pt x="106" y="197"/>
                  </a:lnTo>
                  <a:lnTo>
                    <a:pt x="87" y="200"/>
                  </a:lnTo>
                  <a:lnTo>
                    <a:pt x="66" y="197"/>
                  </a:lnTo>
                  <a:lnTo>
                    <a:pt x="47" y="190"/>
                  </a:lnTo>
                  <a:lnTo>
                    <a:pt x="31" y="179"/>
                  </a:lnTo>
                  <a:lnTo>
                    <a:pt x="17" y="163"/>
                  </a:lnTo>
                  <a:lnTo>
                    <a:pt x="8" y="145"/>
                  </a:lnTo>
                  <a:lnTo>
                    <a:pt x="2" y="124"/>
                  </a:lnTo>
                  <a:lnTo>
                    <a:pt x="0" y="100"/>
                  </a:lnTo>
                  <a:lnTo>
                    <a:pt x="2" y="76"/>
                  </a:lnTo>
                  <a:lnTo>
                    <a:pt x="8" y="55"/>
                  </a:lnTo>
                  <a:lnTo>
                    <a:pt x="17" y="36"/>
                  </a:lnTo>
                  <a:lnTo>
                    <a:pt x="31" y="22"/>
                  </a:lnTo>
                  <a:lnTo>
                    <a:pt x="47" y="10"/>
                  </a:lnTo>
                  <a:lnTo>
                    <a:pt x="66" y="3"/>
                  </a:lnTo>
                  <a:lnTo>
                    <a:pt x="87" y="0"/>
                  </a:lnTo>
                  <a:close/>
                </a:path>
              </a:pathLst>
            </a:custGeom>
            <a:solidFill>
              <a:schemeClr val="bg2"/>
            </a:solidFill>
            <a:ln w="0">
              <a:noFill/>
              <a:prstDash val="solid"/>
              <a:round/>
              <a:headEnd/>
              <a:tailEnd/>
            </a:ln>
          </p:spPr>
          <p:txBody>
            <a:bodyPr/>
            <a:lstStyle/>
            <a:p>
              <a:pPr algn="ctr" defTabSz="910695" fontAlgn="auto">
                <a:lnSpc>
                  <a:spcPts val="1227"/>
                </a:lnSpc>
                <a:spcBef>
                  <a:spcPts val="0"/>
                </a:spcBef>
                <a:spcAft>
                  <a:spcPts val="0"/>
                </a:spcAft>
                <a:defRPr/>
              </a:pPr>
              <a:endParaRPr lang="de-CH">
                <a:solidFill>
                  <a:srgbClr val="000000"/>
                </a:solidFill>
                <a:latin typeface="+mn-lt"/>
              </a:endParaRPr>
            </a:p>
          </p:txBody>
        </p:sp>
        <p:sp>
          <p:nvSpPr>
            <p:cNvPr id="44" name="Freeform 29"/>
            <p:cNvSpPr>
              <a:spLocks/>
            </p:cNvSpPr>
            <p:nvPr userDrawn="1"/>
          </p:nvSpPr>
          <p:spPr bwMode="auto">
            <a:xfrm>
              <a:off x="1211579" y="4652720"/>
              <a:ext cx="97447" cy="156613"/>
            </a:xfrm>
            <a:custGeom>
              <a:avLst/>
              <a:gdLst/>
              <a:ahLst/>
              <a:cxnLst>
                <a:cxn ang="0">
                  <a:pos x="90" y="0"/>
                </a:cxn>
                <a:cxn ang="0">
                  <a:pos x="103" y="1"/>
                </a:cxn>
                <a:cxn ang="0">
                  <a:pos x="115" y="5"/>
                </a:cxn>
                <a:cxn ang="0">
                  <a:pos x="126" y="11"/>
                </a:cxn>
                <a:cxn ang="0">
                  <a:pos x="113" y="57"/>
                </a:cxn>
                <a:cxn ang="0">
                  <a:pos x="98" y="50"/>
                </a:cxn>
                <a:cxn ang="0">
                  <a:pos x="82" y="46"/>
                </a:cxn>
                <a:cxn ang="0">
                  <a:pos x="70" y="49"/>
                </a:cxn>
                <a:cxn ang="0">
                  <a:pos x="59" y="54"/>
                </a:cxn>
                <a:cxn ang="0">
                  <a:pos x="53" y="62"/>
                </a:cxn>
                <a:cxn ang="0">
                  <a:pos x="49" y="74"/>
                </a:cxn>
                <a:cxn ang="0">
                  <a:pos x="48" y="91"/>
                </a:cxn>
                <a:cxn ang="0">
                  <a:pos x="48" y="194"/>
                </a:cxn>
                <a:cxn ang="0">
                  <a:pos x="0" y="194"/>
                </a:cxn>
                <a:cxn ang="0">
                  <a:pos x="0" y="4"/>
                </a:cxn>
                <a:cxn ang="0">
                  <a:pos x="48" y="4"/>
                </a:cxn>
                <a:cxn ang="0">
                  <a:pos x="48" y="21"/>
                </a:cxn>
                <a:cxn ang="0">
                  <a:pos x="60" y="8"/>
                </a:cxn>
                <a:cxn ang="0">
                  <a:pos x="74" y="2"/>
                </a:cxn>
                <a:cxn ang="0">
                  <a:pos x="90" y="0"/>
                </a:cxn>
              </a:cxnLst>
              <a:rect l="0" t="0" r="r" b="b"/>
              <a:pathLst>
                <a:path w="126" h="194">
                  <a:moveTo>
                    <a:pt x="90" y="0"/>
                  </a:moveTo>
                  <a:lnTo>
                    <a:pt x="103" y="1"/>
                  </a:lnTo>
                  <a:lnTo>
                    <a:pt x="115" y="5"/>
                  </a:lnTo>
                  <a:lnTo>
                    <a:pt x="126" y="11"/>
                  </a:lnTo>
                  <a:lnTo>
                    <a:pt x="113" y="57"/>
                  </a:lnTo>
                  <a:lnTo>
                    <a:pt x="98" y="50"/>
                  </a:lnTo>
                  <a:lnTo>
                    <a:pt x="82" y="46"/>
                  </a:lnTo>
                  <a:lnTo>
                    <a:pt x="70" y="49"/>
                  </a:lnTo>
                  <a:lnTo>
                    <a:pt x="59" y="54"/>
                  </a:lnTo>
                  <a:lnTo>
                    <a:pt x="53" y="62"/>
                  </a:lnTo>
                  <a:lnTo>
                    <a:pt x="49" y="74"/>
                  </a:lnTo>
                  <a:lnTo>
                    <a:pt x="48" y="91"/>
                  </a:lnTo>
                  <a:lnTo>
                    <a:pt x="48" y="194"/>
                  </a:lnTo>
                  <a:lnTo>
                    <a:pt x="0" y="194"/>
                  </a:lnTo>
                  <a:lnTo>
                    <a:pt x="0" y="4"/>
                  </a:lnTo>
                  <a:lnTo>
                    <a:pt x="48" y="4"/>
                  </a:lnTo>
                  <a:lnTo>
                    <a:pt x="48" y="21"/>
                  </a:lnTo>
                  <a:lnTo>
                    <a:pt x="60" y="8"/>
                  </a:lnTo>
                  <a:lnTo>
                    <a:pt x="74" y="2"/>
                  </a:lnTo>
                  <a:lnTo>
                    <a:pt x="90" y="0"/>
                  </a:lnTo>
                  <a:close/>
                </a:path>
              </a:pathLst>
            </a:custGeom>
            <a:solidFill>
              <a:schemeClr val="bg2"/>
            </a:solidFill>
            <a:ln w="0">
              <a:noFill/>
              <a:prstDash val="solid"/>
              <a:round/>
              <a:headEnd/>
              <a:tailEnd/>
            </a:ln>
          </p:spPr>
          <p:txBody>
            <a:bodyPr/>
            <a:lstStyle/>
            <a:p>
              <a:pPr algn="ctr" defTabSz="910695" fontAlgn="auto">
                <a:lnSpc>
                  <a:spcPts val="1227"/>
                </a:lnSpc>
                <a:spcBef>
                  <a:spcPts val="0"/>
                </a:spcBef>
                <a:spcAft>
                  <a:spcPts val="0"/>
                </a:spcAft>
                <a:defRPr/>
              </a:pPr>
              <a:endParaRPr lang="de-CH">
                <a:solidFill>
                  <a:srgbClr val="000000"/>
                </a:solidFill>
                <a:latin typeface="+mn-lt"/>
              </a:endParaRPr>
            </a:p>
          </p:txBody>
        </p:sp>
        <p:sp>
          <p:nvSpPr>
            <p:cNvPr id="48" name="Freeform 30"/>
            <p:cNvSpPr>
              <a:spLocks/>
            </p:cNvSpPr>
            <p:nvPr userDrawn="1"/>
          </p:nvSpPr>
          <p:spPr bwMode="auto">
            <a:xfrm>
              <a:off x="842093" y="4656538"/>
              <a:ext cx="198955" cy="152794"/>
            </a:xfrm>
            <a:custGeom>
              <a:avLst/>
              <a:gdLst/>
              <a:ahLst/>
              <a:cxnLst>
                <a:cxn ang="0">
                  <a:pos x="0" y="0"/>
                </a:cxn>
                <a:cxn ang="0">
                  <a:pos x="48" y="0"/>
                </a:cxn>
                <a:cxn ang="0">
                  <a:pos x="66" y="71"/>
                </a:cxn>
                <a:cxn ang="0">
                  <a:pos x="69" y="86"/>
                </a:cxn>
                <a:cxn ang="0">
                  <a:pos x="72" y="102"/>
                </a:cxn>
                <a:cxn ang="0">
                  <a:pos x="75" y="119"/>
                </a:cxn>
                <a:cxn ang="0">
                  <a:pos x="78" y="102"/>
                </a:cxn>
                <a:cxn ang="0">
                  <a:pos x="82" y="86"/>
                </a:cxn>
                <a:cxn ang="0">
                  <a:pos x="86" y="70"/>
                </a:cxn>
                <a:cxn ang="0">
                  <a:pos x="106" y="0"/>
                </a:cxn>
                <a:cxn ang="0">
                  <a:pos x="147" y="0"/>
                </a:cxn>
                <a:cxn ang="0">
                  <a:pos x="166" y="70"/>
                </a:cxn>
                <a:cxn ang="0">
                  <a:pos x="170" y="86"/>
                </a:cxn>
                <a:cxn ang="0">
                  <a:pos x="174" y="102"/>
                </a:cxn>
                <a:cxn ang="0">
                  <a:pos x="178" y="119"/>
                </a:cxn>
                <a:cxn ang="0">
                  <a:pos x="181" y="105"/>
                </a:cxn>
                <a:cxn ang="0">
                  <a:pos x="184" y="89"/>
                </a:cxn>
                <a:cxn ang="0">
                  <a:pos x="188" y="70"/>
                </a:cxn>
                <a:cxn ang="0">
                  <a:pos x="206" y="0"/>
                </a:cxn>
                <a:cxn ang="0">
                  <a:pos x="252" y="0"/>
                </a:cxn>
                <a:cxn ang="0">
                  <a:pos x="198" y="191"/>
                </a:cxn>
                <a:cxn ang="0">
                  <a:pos x="157" y="191"/>
                </a:cxn>
                <a:cxn ang="0">
                  <a:pos x="136" y="112"/>
                </a:cxn>
                <a:cxn ang="0">
                  <a:pos x="132" y="97"/>
                </a:cxn>
                <a:cxn ang="0">
                  <a:pos x="129" y="83"/>
                </a:cxn>
                <a:cxn ang="0">
                  <a:pos x="126" y="70"/>
                </a:cxn>
                <a:cxn ang="0">
                  <a:pos x="124" y="79"/>
                </a:cxn>
                <a:cxn ang="0">
                  <a:pos x="121" y="91"/>
                </a:cxn>
                <a:cxn ang="0">
                  <a:pos x="118" y="103"/>
                </a:cxn>
                <a:cxn ang="0">
                  <a:pos x="115" y="114"/>
                </a:cxn>
                <a:cxn ang="0">
                  <a:pos x="94" y="191"/>
                </a:cxn>
                <a:cxn ang="0">
                  <a:pos x="53" y="191"/>
                </a:cxn>
                <a:cxn ang="0">
                  <a:pos x="53" y="190"/>
                </a:cxn>
                <a:cxn ang="0">
                  <a:pos x="0" y="0"/>
                </a:cxn>
              </a:cxnLst>
              <a:rect l="0" t="0" r="r" b="b"/>
              <a:pathLst>
                <a:path w="252" h="191">
                  <a:moveTo>
                    <a:pt x="0" y="0"/>
                  </a:moveTo>
                  <a:lnTo>
                    <a:pt x="48" y="0"/>
                  </a:lnTo>
                  <a:lnTo>
                    <a:pt x="66" y="71"/>
                  </a:lnTo>
                  <a:lnTo>
                    <a:pt x="69" y="86"/>
                  </a:lnTo>
                  <a:lnTo>
                    <a:pt x="72" y="102"/>
                  </a:lnTo>
                  <a:lnTo>
                    <a:pt x="75" y="119"/>
                  </a:lnTo>
                  <a:lnTo>
                    <a:pt x="78" y="102"/>
                  </a:lnTo>
                  <a:lnTo>
                    <a:pt x="82" y="86"/>
                  </a:lnTo>
                  <a:lnTo>
                    <a:pt x="86" y="70"/>
                  </a:lnTo>
                  <a:lnTo>
                    <a:pt x="106" y="0"/>
                  </a:lnTo>
                  <a:lnTo>
                    <a:pt x="147" y="0"/>
                  </a:lnTo>
                  <a:lnTo>
                    <a:pt x="166" y="70"/>
                  </a:lnTo>
                  <a:lnTo>
                    <a:pt x="170" y="86"/>
                  </a:lnTo>
                  <a:lnTo>
                    <a:pt x="174" y="102"/>
                  </a:lnTo>
                  <a:lnTo>
                    <a:pt x="178" y="119"/>
                  </a:lnTo>
                  <a:lnTo>
                    <a:pt x="181" y="105"/>
                  </a:lnTo>
                  <a:lnTo>
                    <a:pt x="184" y="89"/>
                  </a:lnTo>
                  <a:lnTo>
                    <a:pt x="188" y="70"/>
                  </a:lnTo>
                  <a:lnTo>
                    <a:pt x="206" y="0"/>
                  </a:lnTo>
                  <a:lnTo>
                    <a:pt x="252" y="0"/>
                  </a:lnTo>
                  <a:lnTo>
                    <a:pt x="198" y="191"/>
                  </a:lnTo>
                  <a:lnTo>
                    <a:pt x="157" y="191"/>
                  </a:lnTo>
                  <a:lnTo>
                    <a:pt x="136" y="112"/>
                  </a:lnTo>
                  <a:lnTo>
                    <a:pt x="132" y="97"/>
                  </a:lnTo>
                  <a:lnTo>
                    <a:pt x="129" y="83"/>
                  </a:lnTo>
                  <a:lnTo>
                    <a:pt x="126" y="70"/>
                  </a:lnTo>
                  <a:lnTo>
                    <a:pt x="124" y="79"/>
                  </a:lnTo>
                  <a:lnTo>
                    <a:pt x="121" y="91"/>
                  </a:lnTo>
                  <a:lnTo>
                    <a:pt x="118" y="103"/>
                  </a:lnTo>
                  <a:lnTo>
                    <a:pt x="115" y="114"/>
                  </a:lnTo>
                  <a:lnTo>
                    <a:pt x="94" y="191"/>
                  </a:lnTo>
                  <a:lnTo>
                    <a:pt x="53" y="191"/>
                  </a:lnTo>
                  <a:lnTo>
                    <a:pt x="53" y="190"/>
                  </a:lnTo>
                  <a:lnTo>
                    <a:pt x="0" y="0"/>
                  </a:lnTo>
                  <a:close/>
                </a:path>
              </a:pathLst>
            </a:custGeom>
            <a:solidFill>
              <a:schemeClr val="bg2"/>
            </a:solidFill>
            <a:ln w="0">
              <a:noFill/>
              <a:prstDash val="solid"/>
              <a:round/>
              <a:headEnd/>
              <a:tailEnd/>
            </a:ln>
          </p:spPr>
          <p:txBody>
            <a:bodyPr/>
            <a:lstStyle/>
            <a:p>
              <a:pPr algn="ctr" defTabSz="910695" fontAlgn="auto">
                <a:lnSpc>
                  <a:spcPts val="1227"/>
                </a:lnSpc>
                <a:spcBef>
                  <a:spcPts val="0"/>
                </a:spcBef>
                <a:spcAft>
                  <a:spcPts val="0"/>
                </a:spcAft>
                <a:defRPr/>
              </a:pPr>
              <a:endParaRPr lang="de-CH">
                <a:solidFill>
                  <a:srgbClr val="000000"/>
                </a:solidFill>
                <a:latin typeface="+mn-lt"/>
              </a:endParaRPr>
            </a:p>
          </p:txBody>
        </p:sp>
        <p:sp>
          <p:nvSpPr>
            <p:cNvPr id="49" name="Freeform 31"/>
            <p:cNvSpPr>
              <a:spLocks noEditPoints="1"/>
            </p:cNvSpPr>
            <p:nvPr userDrawn="1"/>
          </p:nvSpPr>
          <p:spPr bwMode="auto">
            <a:xfrm>
              <a:off x="1049168" y="4652720"/>
              <a:ext cx="138050" cy="160434"/>
            </a:xfrm>
            <a:custGeom>
              <a:avLst/>
              <a:gdLst/>
              <a:ahLst/>
              <a:cxnLst>
                <a:cxn ang="0">
                  <a:pos x="87" y="44"/>
                </a:cxn>
                <a:cxn ang="0">
                  <a:pos x="75" y="47"/>
                </a:cxn>
                <a:cxn ang="0">
                  <a:pos x="64" y="55"/>
                </a:cxn>
                <a:cxn ang="0">
                  <a:pos x="55" y="66"/>
                </a:cxn>
                <a:cxn ang="0">
                  <a:pos x="50" y="82"/>
                </a:cxn>
                <a:cxn ang="0">
                  <a:pos x="49" y="100"/>
                </a:cxn>
                <a:cxn ang="0">
                  <a:pos x="50" y="119"/>
                </a:cxn>
                <a:cxn ang="0">
                  <a:pos x="55" y="134"/>
                </a:cxn>
                <a:cxn ang="0">
                  <a:pos x="64" y="146"/>
                </a:cxn>
                <a:cxn ang="0">
                  <a:pos x="75" y="153"/>
                </a:cxn>
                <a:cxn ang="0">
                  <a:pos x="87" y="155"/>
                </a:cxn>
                <a:cxn ang="0">
                  <a:pos x="101" y="153"/>
                </a:cxn>
                <a:cxn ang="0">
                  <a:pos x="111" y="146"/>
                </a:cxn>
                <a:cxn ang="0">
                  <a:pos x="119" y="134"/>
                </a:cxn>
                <a:cxn ang="0">
                  <a:pos x="125" y="119"/>
                </a:cxn>
                <a:cxn ang="0">
                  <a:pos x="126" y="100"/>
                </a:cxn>
                <a:cxn ang="0">
                  <a:pos x="125" y="82"/>
                </a:cxn>
                <a:cxn ang="0">
                  <a:pos x="119" y="66"/>
                </a:cxn>
                <a:cxn ang="0">
                  <a:pos x="111" y="55"/>
                </a:cxn>
                <a:cxn ang="0">
                  <a:pos x="101" y="47"/>
                </a:cxn>
                <a:cxn ang="0">
                  <a:pos x="87" y="44"/>
                </a:cxn>
                <a:cxn ang="0">
                  <a:pos x="87" y="0"/>
                </a:cxn>
                <a:cxn ang="0">
                  <a:pos x="108" y="3"/>
                </a:cxn>
                <a:cxn ang="0">
                  <a:pos x="127" y="10"/>
                </a:cxn>
                <a:cxn ang="0">
                  <a:pos x="143" y="22"/>
                </a:cxn>
                <a:cxn ang="0">
                  <a:pos x="156" y="36"/>
                </a:cxn>
                <a:cxn ang="0">
                  <a:pos x="166" y="55"/>
                </a:cxn>
                <a:cxn ang="0">
                  <a:pos x="172" y="76"/>
                </a:cxn>
                <a:cxn ang="0">
                  <a:pos x="174" y="100"/>
                </a:cxn>
                <a:cxn ang="0">
                  <a:pos x="172" y="124"/>
                </a:cxn>
                <a:cxn ang="0">
                  <a:pos x="166" y="145"/>
                </a:cxn>
                <a:cxn ang="0">
                  <a:pos x="156" y="163"/>
                </a:cxn>
                <a:cxn ang="0">
                  <a:pos x="143" y="179"/>
                </a:cxn>
                <a:cxn ang="0">
                  <a:pos x="127" y="190"/>
                </a:cxn>
                <a:cxn ang="0">
                  <a:pos x="108" y="197"/>
                </a:cxn>
                <a:cxn ang="0">
                  <a:pos x="87" y="200"/>
                </a:cxn>
                <a:cxn ang="0">
                  <a:pos x="67" y="197"/>
                </a:cxn>
                <a:cxn ang="0">
                  <a:pos x="48" y="190"/>
                </a:cxn>
                <a:cxn ang="0">
                  <a:pos x="32" y="179"/>
                </a:cxn>
                <a:cxn ang="0">
                  <a:pos x="19" y="163"/>
                </a:cxn>
                <a:cxn ang="0">
                  <a:pos x="9" y="145"/>
                </a:cxn>
                <a:cxn ang="0">
                  <a:pos x="2" y="124"/>
                </a:cxn>
                <a:cxn ang="0">
                  <a:pos x="0" y="100"/>
                </a:cxn>
                <a:cxn ang="0">
                  <a:pos x="2" y="76"/>
                </a:cxn>
                <a:cxn ang="0">
                  <a:pos x="9" y="55"/>
                </a:cxn>
                <a:cxn ang="0">
                  <a:pos x="19" y="36"/>
                </a:cxn>
                <a:cxn ang="0">
                  <a:pos x="32" y="22"/>
                </a:cxn>
                <a:cxn ang="0">
                  <a:pos x="48" y="10"/>
                </a:cxn>
                <a:cxn ang="0">
                  <a:pos x="67" y="3"/>
                </a:cxn>
                <a:cxn ang="0">
                  <a:pos x="87" y="0"/>
                </a:cxn>
              </a:cxnLst>
              <a:rect l="0" t="0" r="r" b="b"/>
              <a:pathLst>
                <a:path w="174" h="200">
                  <a:moveTo>
                    <a:pt x="87" y="44"/>
                  </a:moveTo>
                  <a:lnTo>
                    <a:pt x="75" y="47"/>
                  </a:lnTo>
                  <a:lnTo>
                    <a:pt x="64" y="55"/>
                  </a:lnTo>
                  <a:lnTo>
                    <a:pt x="55" y="66"/>
                  </a:lnTo>
                  <a:lnTo>
                    <a:pt x="50" y="82"/>
                  </a:lnTo>
                  <a:lnTo>
                    <a:pt x="49" y="100"/>
                  </a:lnTo>
                  <a:lnTo>
                    <a:pt x="50" y="119"/>
                  </a:lnTo>
                  <a:lnTo>
                    <a:pt x="55" y="134"/>
                  </a:lnTo>
                  <a:lnTo>
                    <a:pt x="64" y="146"/>
                  </a:lnTo>
                  <a:lnTo>
                    <a:pt x="75" y="153"/>
                  </a:lnTo>
                  <a:lnTo>
                    <a:pt x="87" y="155"/>
                  </a:lnTo>
                  <a:lnTo>
                    <a:pt x="101" y="153"/>
                  </a:lnTo>
                  <a:lnTo>
                    <a:pt x="111" y="146"/>
                  </a:lnTo>
                  <a:lnTo>
                    <a:pt x="119" y="134"/>
                  </a:lnTo>
                  <a:lnTo>
                    <a:pt x="125" y="119"/>
                  </a:lnTo>
                  <a:lnTo>
                    <a:pt x="126" y="100"/>
                  </a:lnTo>
                  <a:lnTo>
                    <a:pt x="125" y="82"/>
                  </a:lnTo>
                  <a:lnTo>
                    <a:pt x="119" y="66"/>
                  </a:lnTo>
                  <a:lnTo>
                    <a:pt x="111" y="55"/>
                  </a:lnTo>
                  <a:lnTo>
                    <a:pt x="101" y="47"/>
                  </a:lnTo>
                  <a:lnTo>
                    <a:pt x="87" y="44"/>
                  </a:lnTo>
                  <a:close/>
                  <a:moveTo>
                    <a:pt x="87" y="0"/>
                  </a:moveTo>
                  <a:lnTo>
                    <a:pt x="108" y="3"/>
                  </a:lnTo>
                  <a:lnTo>
                    <a:pt x="127" y="10"/>
                  </a:lnTo>
                  <a:lnTo>
                    <a:pt x="143" y="22"/>
                  </a:lnTo>
                  <a:lnTo>
                    <a:pt x="156" y="36"/>
                  </a:lnTo>
                  <a:lnTo>
                    <a:pt x="166" y="55"/>
                  </a:lnTo>
                  <a:lnTo>
                    <a:pt x="172" y="76"/>
                  </a:lnTo>
                  <a:lnTo>
                    <a:pt x="174" y="100"/>
                  </a:lnTo>
                  <a:lnTo>
                    <a:pt x="172" y="124"/>
                  </a:lnTo>
                  <a:lnTo>
                    <a:pt x="166" y="145"/>
                  </a:lnTo>
                  <a:lnTo>
                    <a:pt x="156" y="163"/>
                  </a:lnTo>
                  <a:lnTo>
                    <a:pt x="143" y="179"/>
                  </a:lnTo>
                  <a:lnTo>
                    <a:pt x="127" y="190"/>
                  </a:lnTo>
                  <a:lnTo>
                    <a:pt x="108" y="197"/>
                  </a:lnTo>
                  <a:lnTo>
                    <a:pt x="87" y="200"/>
                  </a:lnTo>
                  <a:lnTo>
                    <a:pt x="67" y="197"/>
                  </a:lnTo>
                  <a:lnTo>
                    <a:pt x="48" y="190"/>
                  </a:lnTo>
                  <a:lnTo>
                    <a:pt x="32" y="179"/>
                  </a:lnTo>
                  <a:lnTo>
                    <a:pt x="19" y="163"/>
                  </a:lnTo>
                  <a:lnTo>
                    <a:pt x="9" y="145"/>
                  </a:lnTo>
                  <a:lnTo>
                    <a:pt x="2" y="124"/>
                  </a:lnTo>
                  <a:lnTo>
                    <a:pt x="0" y="100"/>
                  </a:lnTo>
                  <a:lnTo>
                    <a:pt x="2" y="76"/>
                  </a:lnTo>
                  <a:lnTo>
                    <a:pt x="9" y="55"/>
                  </a:lnTo>
                  <a:lnTo>
                    <a:pt x="19" y="36"/>
                  </a:lnTo>
                  <a:lnTo>
                    <a:pt x="32" y="22"/>
                  </a:lnTo>
                  <a:lnTo>
                    <a:pt x="48" y="10"/>
                  </a:lnTo>
                  <a:lnTo>
                    <a:pt x="67" y="3"/>
                  </a:lnTo>
                  <a:lnTo>
                    <a:pt x="87" y="0"/>
                  </a:lnTo>
                  <a:close/>
                </a:path>
              </a:pathLst>
            </a:custGeom>
            <a:solidFill>
              <a:schemeClr val="bg2"/>
            </a:solidFill>
            <a:ln w="0">
              <a:noFill/>
              <a:prstDash val="solid"/>
              <a:round/>
              <a:headEnd/>
              <a:tailEnd/>
            </a:ln>
          </p:spPr>
          <p:txBody>
            <a:bodyPr/>
            <a:lstStyle/>
            <a:p>
              <a:pPr algn="ctr" defTabSz="910695" fontAlgn="auto">
                <a:lnSpc>
                  <a:spcPts val="1227"/>
                </a:lnSpc>
                <a:spcBef>
                  <a:spcPts val="0"/>
                </a:spcBef>
                <a:spcAft>
                  <a:spcPts val="0"/>
                </a:spcAft>
                <a:defRPr/>
              </a:pPr>
              <a:endParaRPr lang="de-CH">
                <a:solidFill>
                  <a:srgbClr val="000000"/>
                </a:solidFill>
                <a:latin typeface="+mn-lt"/>
              </a:endParaRPr>
            </a:p>
          </p:txBody>
        </p:sp>
        <p:sp>
          <p:nvSpPr>
            <p:cNvPr id="50" name="Freeform 32"/>
            <p:cNvSpPr>
              <a:spLocks/>
            </p:cNvSpPr>
            <p:nvPr userDrawn="1"/>
          </p:nvSpPr>
          <p:spPr bwMode="auto">
            <a:xfrm>
              <a:off x="241171" y="4595421"/>
              <a:ext cx="129929" cy="213912"/>
            </a:xfrm>
            <a:custGeom>
              <a:avLst/>
              <a:gdLst/>
              <a:ahLst/>
              <a:cxnLst>
                <a:cxn ang="0">
                  <a:pos x="47" y="0"/>
                </a:cxn>
                <a:cxn ang="0">
                  <a:pos x="47" y="152"/>
                </a:cxn>
                <a:cxn ang="0">
                  <a:pos x="57" y="140"/>
                </a:cxn>
                <a:cxn ang="0">
                  <a:pos x="65" y="129"/>
                </a:cxn>
                <a:cxn ang="0">
                  <a:pos x="102" y="79"/>
                </a:cxn>
                <a:cxn ang="0">
                  <a:pos x="157" y="79"/>
                </a:cxn>
                <a:cxn ang="0">
                  <a:pos x="106" y="142"/>
                </a:cxn>
                <a:cxn ang="0">
                  <a:pos x="164" y="270"/>
                </a:cxn>
                <a:cxn ang="0">
                  <a:pos x="112" y="270"/>
                </a:cxn>
                <a:cxn ang="0">
                  <a:pos x="72" y="181"/>
                </a:cxn>
                <a:cxn ang="0">
                  <a:pos x="47" y="214"/>
                </a:cxn>
                <a:cxn ang="0">
                  <a:pos x="47" y="270"/>
                </a:cxn>
                <a:cxn ang="0">
                  <a:pos x="0" y="270"/>
                </a:cxn>
                <a:cxn ang="0">
                  <a:pos x="0" y="24"/>
                </a:cxn>
                <a:cxn ang="0">
                  <a:pos x="47" y="0"/>
                </a:cxn>
              </a:cxnLst>
              <a:rect l="0" t="0" r="r" b="b"/>
              <a:pathLst>
                <a:path w="164" h="270">
                  <a:moveTo>
                    <a:pt x="47" y="0"/>
                  </a:moveTo>
                  <a:lnTo>
                    <a:pt x="47" y="152"/>
                  </a:lnTo>
                  <a:lnTo>
                    <a:pt x="57" y="140"/>
                  </a:lnTo>
                  <a:lnTo>
                    <a:pt x="65" y="129"/>
                  </a:lnTo>
                  <a:lnTo>
                    <a:pt x="102" y="79"/>
                  </a:lnTo>
                  <a:lnTo>
                    <a:pt x="157" y="79"/>
                  </a:lnTo>
                  <a:lnTo>
                    <a:pt x="106" y="142"/>
                  </a:lnTo>
                  <a:lnTo>
                    <a:pt x="164" y="270"/>
                  </a:lnTo>
                  <a:lnTo>
                    <a:pt x="112" y="270"/>
                  </a:lnTo>
                  <a:lnTo>
                    <a:pt x="72" y="181"/>
                  </a:lnTo>
                  <a:lnTo>
                    <a:pt x="47" y="214"/>
                  </a:lnTo>
                  <a:lnTo>
                    <a:pt x="47" y="270"/>
                  </a:lnTo>
                  <a:lnTo>
                    <a:pt x="0" y="270"/>
                  </a:lnTo>
                  <a:lnTo>
                    <a:pt x="0" y="24"/>
                  </a:lnTo>
                  <a:lnTo>
                    <a:pt x="47" y="0"/>
                  </a:lnTo>
                  <a:close/>
                </a:path>
              </a:pathLst>
            </a:custGeom>
            <a:solidFill>
              <a:schemeClr val="bg2"/>
            </a:solidFill>
            <a:ln w="0">
              <a:noFill/>
              <a:prstDash val="solid"/>
              <a:round/>
              <a:headEnd/>
              <a:tailEnd/>
            </a:ln>
          </p:spPr>
          <p:txBody>
            <a:bodyPr/>
            <a:lstStyle/>
            <a:p>
              <a:pPr algn="ctr" defTabSz="910695" fontAlgn="auto">
                <a:lnSpc>
                  <a:spcPts val="1227"/>
                </a:lnSpc>
                <a:spcBef>
                  <a:spcPts val="0"/>
                </a:spcBef>
                <a:spcAft>
                  <a:spcPts val="0"/>
                </a:spcAft>
                <a:defRPr/>
              </a:pPr>
              <a:endParaRPr lang="de-CH">
                <a:solidFill>
                  <a:srgbClr val="000000"/>
                </a:solidFill>
                <a:latin typeface="+mn-lt"/>
              </a:endParaRPr>
            </a:p>
          </p:txBody>
        </p:sp>
        <p:sp>
          <p:nvSpPr>
            <p:cNvPr id="51" name="Freeform 33"/>
            <p:cNvSpPr>
              <a:spLocks/>
            </p:cNvSpPr>
            <p:nvPr userDrawn="1"/>
          </p:nvSpPr>
          <p:spPr bwMode="auto">
            <a:xfrm>
              <a:off x="464488" y="4652720"/>
              <a:ext cx="129929" cy="156613"/>
            </a:xfrm>
            <a:custGeom>
              <a:avLst/>
              <a:gdLst/>
              <a:ahLst/>
              <a:cxnLst>
                <a:cxn ang="0">
                  <a:pos x="96" y="0"/>
                </a:cxn>
                <a:cxn ang="0">
                  <a:pos x="114" y="1"/>
                </a:cxn>
                <a:cxn ang="0">
                  <a:pos x="130" y="7"/>
                </a:cxn>
                <a:cxn ang="0">
                  <a:pos x="142" y="15"/>
                </a:cxn>
                <a:cxn ang="0">
                  <a:pos x="152" y="28"/>
                </a:cxn>
                <a:cxn ang="0">
                  <a:pos x="160" y="44"/>
                </a:cxn>
                <a:cxn ang="0">
                  <a:pos x="164" y="64"/>
                </a:cxn>
                <a:cxn ang="0">
                  <a:pos x="166" y="87"/>
                </a:cxn>
                <a:cxn ang="0">
                  <a:pos x="166" y="194"/>
                </a:cxn>
                <a:cxn ang="0">
                  <a:pos x="118" y="194"/>
                </a:cxn>
                <a:cxn ang="0">
                  <a:pos x="118" y="89"/>
                </a:cxn>
                <a:cxn ang="0">
                  <a:pos x="117" y="72"/>
                </a:cxn>
                <a:cxn ang="0">
                  <a:pos x="113" y="59"/>
                </a:cxn>
                <a:cxn ang="0">
                  <a:pos x="106" y="50"/>
                </a:cxn>
                <a:cxn ang="0">
                  <a:pos x="97" y="44"/>
                </a:cxn>
                <a:cxn ang="0">
                  <a:pos x="84" y="42"/>
                </a:cxn>
                <a:cxn ang="0">
                  <a:pos x="72" y="44"/>
                </a:cxn>
                <a:cxn ang="0">
                  <a:pos x="61" y="51"/>
                </a:cxn>
                <a:cxn ang="0">
                  <a:pos x="54" y="60"/>
                </a:cxn>
                <a:cxn ang="0">
                  <a:pos x="49" y="72"/>
                </a:cxn>
                <a:cxn ang="0">
                  <a:pos x="48" y="89"/>
                </a:cxn>
                <a:cxn ang="0">
                  <a:pos x="48" y="194"/>
                </a:cxn>
                <a:cxn ang="0">
                  <a:pos x="0" y="194"/>
                </a:cxn>
                <a:cxn ang="0">
                  <a:pos x="0" y="4"/>
                </a:cxn>
                <a:cxn ang="0">
                  <a:pos x="48" y="4"/>
                </a:cxn>
                <a:cxn ang="0">
                  <a:pos x="48" y="20"/>
                </a:cxn>
                <a:cxn ang="0">
                  <a:pos x="61" y="8"/>
                </a:cxn>
                <a:cxn ang="0">
                  <a:pos x="77" y="2"/>
                </a:cxn>
                <a:cxn ang="0">
                  <a:pos x="96" y="0"/>
                </a:cxn>
              </a:cxnLst>
              <a:rect l="0" t="0" r="r" b="b"/>
              <a:pathLst>
                <a:path w="166" h="194">
                  <a:moveTo>
                    <a:pt x="96" y="0"/>
                  </a:moveTo>
                  <a:lnTo>
                    <a:pt x="114" y="1"/>
                  </a:lnTo>
                  <a:lnTo>
                    <a:pt x="130" y="7"/>
                  </a:lnTo>
                  <a:lnTo>
                    <a:pt x="142" y="15"/>
                  </a:lnTo>
                  <a:lnTo>
                    <a:pt x="152" y="28"/>
                  </a:lnTo>
                  <a:lnTo>
                    <a:pt x="160" y="44"/>
                  </a:lnTo>
                  <a:lnTo>
                    <a:pt x="164" y="64"/>
                  </a:lnTo>
                  <a:lnTo>
                    <a:pt x="166" y="87"/>
                  </a:lnTo>
                  <a:lnTo>
                    <a:pt x="166" y="194"/>
                  </a:lnTo>
                  <a:lnTo>
                    <a:pt x="118" y="194"/>
                  </a:lnTo>
                  <a:lnTo>
                    <a:pt x="118" y="89"/>
                  </a:lnTo>
                  <a:lnTo>
                    <a:pt x="117" y="72"/>
                  </a:lnTo>
                  <a:lnTo>
                    <a:pt x="113" y="59"/>
                  </a:lnTo>
                  <a:lnTo>
                    <a:pt x="106" y="50"/>
                  </a:lnTo>
                  <a:lnTo>
                    <a:pt x="97" y="44"/>
                  </a:lnTo>
                  <a:lnTo>
                    <a:pt x="84" y="42"/>
                  </a:lnTo>
                  <a:lnTo>
                    <a:pt x="72" y="44"/>
                  </a:lnTo>
                  <a:lnTo>
                    <a:pt x="61" y="51"/>
                  </a:lnTo>
                  <a:lnTo>
                    <a:pt x="54" y="60"/>
                  </a:lnTo>
                  <a:lnTo>
                    <a:pt x="49" y="72"/>
                  </a:lnTo>
                  <a:lnTo>
                    <a:pt x="48" y="89"/>
                  </a:lnTo>
                  <a:lnTo>
                    <a:pt x="48" y="194"/>
                  </a:lnTo>
                  <a:lnTo>
                    <a:pt x="0" y="194"/>
                  </a:lnTo>
                  <a:lnTo>
                    <a:pt x="0" y="4"/>
                  </a:lnTo>
                  <a:lnTo>
                    <a:pt x="48" y="4"/>
                  </a:lnTo>
                  <a:lnTo>
                    <a:pt x="48" y="20"/>
                  </a:lnTo>
                  <a:lnTo>
                    <a:pt x="61" y="8"/>
                  </a:lnTo>
                  <a:lnTo>
                    <a:pt x="77" y="2"/>
                  </a:lnTo>
                  <a:lnTo>
                    <a:pt x="96" y="0"/>
                  </a:lnTo>
                  <a:close/>
                </a:path>
              </a:pathLst>
            </a:custGeom>
            <a:solidFill>
              <a:schemeClr val="bg2"/>
            </a:solidFill>
            <a:ln w="0">
              <a:noFill/>
              <a:prstDash val="solid"/>
              <a:round/>
              <a:headEnd/>
              <a:tailEnd/>
            </a:ln>
          </p:spPr>
          <p:txBody>
            <a:bodyPr/>
            <a:lstStyle/>
            <a:p>
              <a:pPr algn="ctr" defTabSz="910695" fontAlgn="auto">
                <a:lnSpc>
                  <a:spcPts val="1227"/>
                </a:lnSpc>
                <a:spcBef>
                  <a:spcPts val="0"/>
                </a:spcBef>
                <a:spcAft>
                  <a:spcPts val="0"/>
                </a:spcAft>
                <a:defRPr/>
              </a:pPr>
              <a:endParaRPr lang="de-CH">
                <a:solidFill>
                  <a:srgbClr val="000000"/>
                </a:solidFill>
                <a:latin typeface="+mn-lt"/>
              </a:endParaRPr>
            </a:p>
          </p:txBody>
        </p:sp>
        <p:sp>
          <p:nvSpPr>
            <p:cNvPr id="52" name="Freeform 34"/>
            <p:cNvSpPr>
              <a:spLocks noEditPoints="1"/>
            </p:cNvSpPr>
            <p:nvPr userDrawn="1"/>
          </p:nvSpPr>
          <p:spPr bwMode="auto">
            <a:xfrm>
              <a:off x="618778" y="4652720"/>
              <a:ext cx="133988" cy="217730"/>
            </a:xfrm>
            <a:custGeom>
              <a:avLst/>
              <a:gdLst/>
              <a:ahLst/>
              <a:cxnLst>
                <a:cxn ang="0">
                  <a:pos x="77" y="43"/>
                </a:cxn>
                <a:cxn ang="0">
                  <a:pos x="63" y="50"/>
                </a:cxn>
                <a:cxn ang="0">
                  <a:pos x="53" y="66"/>
                </a:cxn>
                <a:cxn ang="0">
                  <a:pos x="49" y="96"/>
                </a:cxn>
                <a:cxn ang="0">
                  <a:pos x="53" y="129"/>
                </a:cxn>
                <a:cxn ang="0">
                  <a:pos x="63" y="147"/>
                </a:cxn>
                <a:cxn ang="0">
                  <a:pos x="77" y="154"/>
                </a:cxn>
                <a:cxn ang="0">
                  <a:pos x="95" y="153"/>
                </a:cxn>
                <a:cxn ang="0">
                  <a:pos x="112" y="143"/>
                </a:cxn>
                <a:cxn ang="0">
                  <a:pos x="117" y="61"/>
                </a:cxn>
                <a:cxn ang="0">
                  <a:pos x="106" y="49"/>
                </a:cxn>
                <a:cxn ang="0">
                  <a:pos x="84" y="42"/>
                </a:cxn>
                <a:cxn ang="0">
                  <a:pos x="91" y="1"/>
                </a:cxn>
                <a:cxn ang="0">
                  <a:pos x="117" y="16"/>
                </a:cxn>
                <a:cxn ang="0">
                  <a:pos x="165" y="3"/>
                </a:cxn>
                <a:cxn ang="0">
                  <a:pos x="163" y="202"/>
                </a:cxn>
                <a:cxn ang="0">
                  <a:pos x="148" y="240"/>
                </a:cxn>
                <a:cxn ang="0">
                  <a:pos x="118" y="264"/>
                </a:cxn>
                <a:cxn ang="0">
                  <a:pos x="71" y="272"/>
                </a:cxn>
                <a:cxn ang="0">
                  <a:pos x="55" y="235"/>
                </a:cxn>
                <a:cxn ang="0">
                  <a:pos x="77" y="234"/>
                </a:cxn>
                <a:cxn ang="0">
                  <a:pos x="102" y="224"/>
                </a:cxn>
                <a:cxn ang="0">
                  <a:pos x="114" y="209"/>
                </a:cxn>
                <a:cxn ang="0">
                  <a:pos x="117" y="192"/>
                </a:cxn>
                <a:cxn ang="0">
                  <a:pos x="117" y="180"/>
                </a:cxn>
                <a:cxn ang="0">
                  <a:pos x="90" y="196"/>
                </a:cxn>
                <a:cxn ang="0">
                  <a:pos x="56" y="196"/>
                </a:cxn>
                <a:cxn ang="0">
                  <a:pos x="26" y="179"/>
                </a:cxn>
                <a:cxn ang="0">
                  <a:pos x="7" y="145"/>
                </a:cxn>
                <a:cxn ang="0">
                  <a:pos x="0" y="97"/>
                </a:cxn>
                <a:cxn ang="0">
                  <a:pos x="7" y="52"/>
                </a:cxn>
                <a:cxn ang="0">
                  <a:pos x="26" y="19"/>
                </a:cxn>
                <a:cxn ang="0">
                  <a:pos x="57" y="2"/>
                </a:cxn>
              </a:cxnLst>
              <a:rect l="0" t="0" r="r" b="b"/>
              <a:pathLst>
                <a:path w="165" h="272">
                  <a:moveTo>
                    <a:pt x="84" y="42"/>
                  </a:moveTo>
                  <a:lnTo>
                    <a:pt x="77" y="43"/>
                  </a:lnTo>
                  <a:lnTo>
                    <a:pt x="69" y="45"/>
                  </a:lnTo>
                  <a:lnTo>
                    <a:pt x="63" y="50"/>
                  </a:lnTo>
                  <a:lnTo>
                    <a:pt x="57" y="57"/>
                  </a:lnTo>
                  <a:lnTo>
                    <a:pt x="53" y="66"/>
                  </a:lnTo>
                  <a:lnTo>
                    <a:pt x="50" y="79"/>
                  </a:lnTo>
                  <a:lnTo>
                    <a:pt x="49" y="96"/>
                  </a:lnTo>
                  <a:lnTo>
                    <a:pt x="50" y="115"/>
                  </a:lnTo>
                  <a:lnTo>
                    <a:pt x="53" y="129"/>
                  </a:lnTo>
                  <a:lnTo>
                    <a:pt x="57" y="140"/>
                  </a:lnTo>
                  <a:lnTo>
                    <a:pt x="63" y="147"/>
                  </a:lnTo>
                  <a:lnTo>
                    <a:pt x="69" y="152"/>
                  </a:lnTo>
                  <a:lnTo>
                    <a:pt x="77" y="154"/>
                  </a:lnTo>
                  <a:lnTo>
                    <a:pt x="84" y="155"/>
                  </a:lnTo>
                  <a:lnTo>
                    <a:pt x="95" y="153"/>
                  </a:lnTo>
                  <a:lnTo>
                    <a:pt x="105" y="149"/>
                  </a:lnTo>
                  <a:lnTo>
                    <a:pt x="112" y="143"/>
                  </a:lnTo>
                  <a:lnTo>
                    <a:pt x="117" y="136"/>
                  </a:lnTo>
                  <a:lnTo>
                    <a:pt x="117" y="61"/>
                  </a:lnTo>
                  <a:lnTo>
                    <a:pt x="113" y="55"/>
                  </a:lnTo>
                  <a:lnTo>
                    <a:pt x="106" y="49"/>
                  </a:lnTo>
                  <a:lnTo>
                    <a:pt x="95" y="44"/>
                  </a:lnTo>
                  <a:lnTo>
                    <a:pt x="84" y="42"/>
                  </a:lnTo>
                  <a:close/>
                  <a:moveTo>
                    <a:pt x="76" y="0"/>
                  </a:moveTo>
                  <a:lnTo>
                    <a:pt x="91" y="1"/>
                  </a:lnTo>
                  <a:lnTo>
                    <a:pt x="105" y="7"/>
                  </a:lnTo>
                  <a:lnTo>
                    <a:pt x="117" y="16"/>
                  </a:lnTo>
                  <a:lnTo>
                    <a:pt x="117" y="3"/>
                  </a:lnTo>
                  <a:lnTo>
                    <a:pt x="165" y="3"/>
                  </a:lnTo>
                  <a:lnTo>
                    <a:pt x="165" y="177"/>
                  </a:lnTo>
                  <a:lnTo>
                    <a:pt x="163" y="202"/>
                  </a:lnTo>
                  <a:lnTo>
                    <a:pt x="157" y="223"/>
                  </a:lnTo>
                  <a:lnTo>
                    <a:pt x="148" y="240"/>
                  </a:lnTo>
                  <a:lnTo>
                    <a:pt x="135" y="254"/>
                  </a:lnTo>
                  <a:lnTo>
                    <a:pt x="118" y="264"/>
                  </a:lnTo>
                  <a:lnTo>
                    <a:pt x="96" y="270"/>
                  </a:lnTo>
                  <a:lnTo>
                    <a:pt x="71" y="272"/>
                  </a:lnTo>
                  <a:lnTo>
                    <a:pt x="71" y="272"/>
                  </a:lnTo>
                  <a:lnTo>
                    <a:pt x="55" y="235"/>
                  </a:lnTo>
                  <a:lnTo>
                    <a:pt x="57" y="235"/>
                  </a:lnTo>
                  <a:lnTo>
                    <a:pt x="77" y="234"/>
                  </a:lnTo>
                  <a:lnTo>
                    <a:pt x="92" y="230"/>
                  </a:lnTo>
                  <a:lnTo>
                    <a:pt x="102" y="224"/>
                  </a:lnTo>
                  <a:lnTo>
                    <a:pt x="110" y="217"/>
                  </a:lnTo>
                  <a:lnTo>
                    <a:pt x="114" y="209"/>
                  </a:lnTo>
                  <a:lnTo>
                    <a:pt x="117" y="201"/>
                  </a:lnTo>
                  <a:lnTo>
                    <a:pt x="117" y="192"/>
                  </a:lnTo>
                  <a:lnTo>
                    <a:pt x="117" y="184"/>
                  </a:lnTo>
                  <a:lnTo>
                    <a:pt x="117" y="180"/>
                  </a:lnTo>
                  <a:lnTo>
                    <a:pt x="105" y="190"/>
                  </a:lnTo>
                  <a:lnTo>
                    <a:pt x="90" y="196"/>
                  </a:lnTo>
                  <a:lnTo>
                    <a:pt x="75" y="199"/>
                  </a:lnTo>
                  <a:lnTo>
                    <a:pt x="56" y="196"/>
                  </a:lnTo>
                  <a:lnTo>
                    <a:pt x="39" y="189"/>
                  </a:lnTo>
                  <a:lnTo>
                    <a:pt x="26" y="179"/>
                  </a:lnTo>
                  <a:lnTo>
                    <a:pt x="15" y="163"/>
                  </a:lnTo>
                  <a:lnTo>
                    <a:pt x="7" y="145"/>
                  </a:lnTo>
                  <a:lnTo>
                    <a:pt x="2" y="123"/>
                  </a:lnTo>
                  <a:lnTo>
                    <a:pt x="0" y="97"/>
                  </a:lnTo>
                  <a:lnTo>
                    <a:pt x="2" y="72"/>
                  </a:lnTo>
                  <a:lnTo>
                    <a:pt x="7" y="52"/>
                  </a:lnTo>
                  <a:lnTo>
                    <a:pt x="16" y="33"/>
                  </a:lnTo>
                  <a:lnTo>
                    <a:pt x="26" y="19"/>
                  </a:lnTo>
                  <a:lnTo>
                    <a:pt x="40" y="8"/>
                  </a:lnTo>
                  <a:lnTo>
                    <a:pt x="57" y="2"/>
                  </a:lnTo>
                  <a:lnTo>
                    <a:pt x="76" y="0"/>
                  </a:lnTo>
                  <a:close/>
                </a:path>
              </a:pathLst>
            </a:custGeom>
            <a:solidFill>
              <a:schemeClr val="bg2"/>
            </a:solidFill>
            <a:ln w="0">
              <a:noFill/>
              <a:prstDash val="solid"/>
              <a:round/>
              <a:headEnd/>
              <a:tailEnd/>
            </a:ln>
          </p:spPr>
          <p:txBody>
            <a:bodyPr/>
            <a:lstStyle/>
            <a:p>
              <a:pPr algn="ctr" defTabSz="910695" fontAlgn="auto">
                <a:lnSpc>
                  <a:spcPts val="1227"/>
                </a:lnSpc>
                <a:spcBef>
                  <a:spcPts val="0"/>
                </a:spcBef>
                <a:spcAft>
                  <a:spcPts val="0"/>
                </a:spcAft>
                <a:defRPr/>
              </a:pPr>
              <a:endParaRPr lang="de-CH">
                <a:solidFill>
                  <a:srgbClr val="000000"/>
                </a:solidFill>
                <a:latin typeface="+mn-lt"/>
              </a:endParaRPr>
            </a:p>
          </p:txBody>
        </p:sp>
        <p:sp>
          <p:nvSpPr>
            <p:cNvPr id="53" name="Rectangle 35"/>
            <p:cNvSpPr>
              <a:spLocks noChangeArrowheads="1"/>
            </p:cNvSpPr>
            <p:nvPr userDrawn="1"/>
          </p:nvSpPr>
          <p:spPr bwMode="auto">
            <a:xfrm>
              <a:off x="395462" y="4656538"/>
              <a:ext cx="36544" cy="152794"/>
            </a:xfrm>
            <a:prstGeom prst="rect">
              <a:avLst/>
            </a:prstGeom>
            <a:solidFill>
              <a:schemeClr val="bg2"/>
            </a:solidFill>
            <a:ln w="0">
              <a:noFill/>
              <a:prstDash val="solid"/>
              <a:miter lim="800000"/>
              <a:headEnd/>
              <a:tailEnd/>
            </a:ln>
          </p:spPr>
          <p:txBody>
            <a:bodyPr/>
            <a:lstStyle/>
            <a:p>
              <a:pPr algn="ctr" defTabSz="910695" fontAlgn="auto">
                <a:lnSpc>
                  <a:spcPts val="1227"/>
                </a:lnSpc>
                <a:spcBef>
                  <a:spcPts val="0"/>
                </a:spcBef>
                <a:spcAft>
                  <a:spcPts val="0"/>
                </a:spcAft>
                <a:defRPr/>
              </a:pPr>
              <a:endParaRPr lang="de-CH">
                <a:solidFill>
                  <a:srgbClr val="000000"/>
                </a:solidFill>
                <a:latin typeface="+mn-lt"/>
              </a:endParaRPr>
            </a:p>
          </p:txBody>
        </p:sp>
        <p:sp>
          <p:nvSpPr>
            <p:cNvPr id="54" name="Rectangle 36"/>
            <p:cNvSpPr>
              <a:spLocks noChangeArrowheads="1"/>
            </p:cNvSpPr>
            <p:nvPr userDrawn="1"/>
          </p:nvSpPr>
          <p:spPr bwMode="auto">
            <a:xfrm>
              <a:off x="395462" y="4599242"/>
              <a:ext cx="36544" cy="34377"/>
            </a:xfrm>
            <a:prstGeom prst="rect">
              <a:avLst/>
            </a:prstGeom>
            <a:solidFill>
              <a:schemeClr val="bg2"/>
            </a:solidFill>
            <a:ln w="0">
              <a:noFill/>
              <a:prstDash val="solid"/>
              <a:miter lim="800000"/>
              <a:headEnd/>
              <a:tailEnd/>
            </a:ln>
          </p:spPr>
          <p:txBody>
            <a:bodyPr/>
            <a:lstStyle/>
            <a:p>
              <a:pPr algn="ctr" defTabSz="910695" fontAlgn="auto">
                <a:lnSpc>
                  <a:spcPts val="1227"/>
                </a:lnSpc>
                <a:spcBef>
                  <a:spcPts val="0"/>
                </a:spcBef>
                <a:spcAft>
                  <a:spcPts val="0"/>
                </a:spcAft>
                <a:defRPr/>
              </a:pPr>
              <a:endParaRPr lang="de-CH">
                <a:solidFill>
                  <a:srgbClr val="000000"/>
                </a:solidFill>
                <a:latin typeface="+mn-lt"/>
              </a:endParaRPr>
            </a:p>
          </p:txBody>
        </p:sp>
        <p:sp>
          <p:nvSpPr>
            <p:cNvPr id="55" name="Freeform 37"/>
            <p:cNvSpPr>
              <a:spLocks/>
            </p:cNvSpPr>
            <p:nvPr userDrawn="1"/>
          </p:nvSpPr>
          <p:spPr bwMode="auto">
            <a:xfrm>
              <a:off x="1325267" y="4595421"/>
              <a:ext cx="36541" cy="213912"/>
            </a:xfrm>
            <a:custGeom>
              <a:avLst/>
              <a:gdLst/>
              <a:ahLst/>
              <a:cxnLst>
                <a:cxn ang="0">
                  <a:pos x="48" y="0"/>
                </a:cxn>
                <a:cxn ang="0">
                  <a:pos x="48" y="270"/>
                </a:cxn>
                <a:cxn ang="0">
                  <a:pos x="0" y="270"/>
                </a:cxn>
                <a:cxn ang="0">
                  <a:pos x="0" y="24"/>
                </a:cxn>
                <a:cxn ang="0">
                  <a:pos x="48" y="0"/>
                </a:cxn>
              </a:cxnLst>
              <a:rect l="0" t="0" r="r" b="b"/>
              <a:pathLst>
                <a:path w="48" h="270">
                  <a:moveTo>
                    <a:pt x="48" y="0"/>
                  </a:moveTo>
                  <a:lnTo>
                    <a:pt x="48" y="270"/>
                  </a:lnTo>
                  <a:lnTo>
                    <a:pt x="0" y="270"/>
                  </a:lnTo>
                  <a:lnTo>
                    <a:pt x="0" y="24"/>
                  </a:lnTo>
                  <a:lnTo>
                    <a:pt x="48" y="0"/>
                  </a:lnTo>
                  <a:close/>
                </a:path>
              </a:pathLst>
            </a:custGeom>
            <a:solidFill>
              <a:schemeClr val="bg2"/>
            </a:solidFill>
            <a:ln w="0">
              <a:noFill/>
              <a:prstDash val="solid"/>
              <a:round/>
              <a:headEnd/>
              <a:tailEnd/>
            </a:ln>
          </p:spPr>
          <p:txBody>
            <a:bodyPr/>
            <a:lstStyle/>
            <a:p>
              <a:pPr algn="ctr" defTabSz="910695" fontAlgn="auto">
                <a:lnSpc>
                  <a:spcPts val="1227"/>
                </a:lnSpc>
                <a:spcBef>
                  <a:spcPts val="0"/>
                </a:spcBef>
                <a:spcAft>
                  <a:spcPts val="0"/>
                </a:spcAft>
                <a:defRPr/>
              </a:pPr>
              <a:endParaRPr lang="de-CH">
                <a:solidFill>
                  <a:srgbClr val="000000"/>
                </a:solidFill>
                <a:latin typeface="+mn-lt"/>
              </a:endParaRPr>
            </a:p>
          </p:txBody>
        </p:sp>
        <p:sp>
          <p:nvSpPr>
            <p:cNvPr id="56" name="Freeform 38"/>
            <p:cNvSpPr>
              <a:spLocks/>
            </p:cNvSpPr>
            <p:nvPr userDrawn="1"/>
          </p:nvSpPr>
          <p:spPr bwMode="auto">
            <a:xfrm>
              <a:off x="-246063" y="2162175"/>
              <a:ext cx="2359025" cy="859466"/>
            </a:xfrm>
            <a:custGeom>
              <a:avLst/>
              <a:gdLst/>
              <a:ahLst/>
              <a:cxnLst>
                <a:cxn ang="0">
                  <a:pos x="2972" y="0"/>
                </a:cxn>
                <a:cxn ang="0">
                  <a:pos x="2972" y="560"/>
                </a:cxn>
                <a:cxn ang="0">
                  <a:pos x="0" y="1084"/>
                </a:cxn>
                <a:cxn ang="0">
                  <a:pos x="2972" y="0"/>
                </a:cxn>
              </a:cxnLst>
              <a:rect l="0" t="0" r="r" b="b"/>
              <a:pathLst>
                <a:path w="2972" h="1084">
                  <a:moveTo>
                    <a:pt x="2972" y="0"/>
                  </a:moveTo>
                  <a:lnTo>
                    <a:pt x="2972" y="560"/>
                  </a:lnTo>
                  <a:lnTo>
                    <a:pt x="0" y="1084"/>
                  </a:lnTo>
                  <a:lnTo>
                    <a:pt x="2972" y="0"/>
                  </a:lnTo>
                  <a:close/>
                </a:path>
              </a:pathLst>
            </a:custGeom>
            <a:solidFill>
              <a:schemeClr val="accent2"/>
            </a:solidFill>
            <a:ln w="0">
              <a:noFill/>
              <a:prstDash val="solid"/>
              <a:round/>
              <a:headEnd/>
              <a:tailEnd/>
            </a:ln>
          </p:spPr>
          <p:txBody>
            <a:bodyPr/>
            <a:lstStyle/>
            <a:p>
              <a:pPr algn="ctr" defTabSz="910695" fontAlgn="auto">
                <a:lnSpc>
                  <a:spcPts val="1227"/>
                </a:lnSpc>
                <a:spcBef>
                  <a:spcPts val="0"/>
                </a:spcBef>
                <a:spcAft>
                  <a:spcPts val="0"/>
                </a:spcAft>
                <a:defRPr/>
              </a:pPr>
              <a:endParaRPr lang="de-CH">
                <a:solidFill>
                  <a:srgbClr val="000000"/>
                </a:solidFill>
                <a:latin typeface="+mn-lt"/>
              </a:endParaRPr>
            </a:p>
          </p:txBody>
        </p:sp>
        <p:sp>
          <p:nvSpPr>
            <p:cNvPr id="57" name="Freeform 39"/>
            <p:cNvSpPr>
              <a:spLocks/>
            </p:cNvSpPr>
            <p:nvPr userDrawn="1"/>
          </p:nvSpPr>
          <p:spPr bwMode="auto">
            <a:xfrm>
              <a:off x="-229822" y="3277572"/>
              <a:ext cx="682127" cy="851826"/>
            </a:xfrm>
            <a:custGeom>
              <a:avLst/>
              <a:gdLst/>
              <a:ahLst/>
              <a:cxnLst>
                <a:cxn ang="0">
                  <a:pos x="0" y="0"/>
                </a:cxn>
                <a:cxn ang="0">
                  <a:pos x="608" y="0"/>
                </a:cxn>
                <a:cxn ang="0">
                  <a:pos x="751" y="246"/>
                </a:cxn>
                <a:cxn ang="0">
                  <a:pos x="322" y="246"/>
                </a:cxn>
                <a:cxn ang="0">
                  <a:pos x="322" y="423"/>
                </a:cxn>
                <a:cxn ang="0">
                  <a:pos x="710" y="423"/>
                </a:cxn>
                <a:cxn ang="0">
                  <a:pos x="710" y="649"/>
                </a:cxn>
                <a:cxn ang="0">
                  <a:pos x="322" y="649"/>
                </a:cxn>
                <a:cxn ang="0">
                  <a:pos x="322" y="826"/>
                </a:cxn>
                <a:cxn ang="0">
                  <a:pos x="859" y="826"/>
                </a:cxn>
                <a:cxn ang="0">
                  <a:pos x="859" y="1073"/>
                </a:cxn>
                <a:cxn ang="0">
                  <a:pos x="0" y="1073"/>
                </a:cxn>
                <a:cxn ang="0">
                  <a:pos x="0" y="0"/>
                </a:cxn>
              </a:cxnLst>
              <a:rect l="0" t="0" r="r" b="b"/>
              <a:pathLst>
                <a:path w="859" h="1073">
                  <a:moveTo>
                    <a:pt x="0" y="0"/>
                  </a:moveTo>
                  <a:lnTo>
                    <a:pt x="608" y="0"/>
                  </a:lnTo>
                  <a:lnTo>
                    <a:pt x="751" y="246"/>
                  </a:lnTo>
                  <a:lnTo>
                    <a:pt x="322" y="246"/>
                  </a:lnTo>
                  <a:lnTo>
                    <a:pt x="322" y="423"/>
                  </a:lnTo>
                  <a:lnTo>
                    <a:pt x="710" y="423"/>
                  </a:lnTo>
                  <a:lnTo>
                    <a:pt x="710" y="649"/>
                  </a:lnTo>
                  <a:lnTo>
                    <a:pt x="322" y="649"/>
                  </a:lnTo>
                  <a:lnTo>
                    <a:pt x="322" y="826"/>
                  </a:lnTo>
                  <a:lnTo>
                    <a:pt x="859" y="826"/>
                  </a:lnTo>
                  <a:lnTo>
                    <a:pt x="859" y="1073"/>
                  </a:lnTo>
                  <a:lnTo>
                    <a:pt x="0" y="1073"/>
                  </a:lnTo>
                  <a:lnTo>
                    <a:pt x="0" y="0"/>
                  </a:lnTo>
                  <a:close/>
                </a:path>
              </a:pathLst>
            </a:custGeom>
            <a:solidFill>
              <a:schemeClr val="bg2"/>
            </a:solidFill>
            <a:ln w="0">
              <a:noFill/>
              <a:prstDash val="solid"/>
              <a:round/>
              <a:headEnd/>
              <a:tailEnd/>
            </a:ln>
          </p:spPr>
          <p:txBody>
            <a:bodyPr/>
            <a:lstStyle/>
            <a:p>
              <a:pPr algn="ctr" defTabSz="910695" fontAlgn="auto">
                <a:lnSpc>
                  <a:spcPts val="1227"/>
                </a:lnSpc>
                <a:spcBef>
                  <a:spcPts val="0"/>
                </a:spcBef>
                <a:spcAft>
                  <a:spcPts val="0"/>
                </a:spcAft>
                <a:defRPr/>
              </a:pPr>
              <a:endParaRPr lang="de-CH">
                <a:solidFill>
                  <a:srgbClr val="000000"/>
                </a:solidFill>
                <a:latin typeface="+mn-lt"/>
              </a:endParaRPr>
            </a:p>
          </p:txBody>
        </p:sp>
        <p:sp>
          <p:nvSpPr>
            <p:cNvPr id="58" name="Freeform 40"/>
            <p:cNvSpPr>
              <a:spLocks/>
            </p:cNvSpPr>
            <p:nvPr userDrawn="1"/>
          </p:nvSpPr>
          <p:spPr bwMode="auto">
            <a:xfrm>
              <a:off x="334559" y="3277572"/>
              <a:ext cx="848598" cy="851826"/>
            </a:xfrm>
            <a:custGeom>
              <a:avLst/>
              <a:gdLst/>
              <a:ahLst/>
              <a:cxnLst>
                <a:cxn ang="0">
                  <a:pos x="0" y="0"/>
                </a:cxn>
                <a:cxn ang="0">
                  <a:pos x="356" y="0"/>
                </a:cxn>
                <a:cxn ang="0">
                  <a:pos x="538" y="350"/>
                </a:cxn>
                <a:cxn ang="0">
                  <a:pos x="720" y="0"/>
                </a:cxn>
                <a:cxn ang="0">
                  <a:pos x="1071" y="0"/>
                </a:cxn>
                <a:cxn ang="0">
                  <a:pos x="696" y="649"/>
                </a:cxn>
                <a:cxn ang="0">
                  <a:pos x="696" y="1073"/>
                </a:cxn>
                <a:cxn ang="0">
                  <a:pos x="374" y="1073"/>
                </a:cxn>
                <a:cxn ang="0">
                  <a:pos x="374" y="649"/>
                </a:cxn>
                <a:cxn ang="0">
                  <a:pos x="0" y="0"/>
                </a:cxn>
              </a:cxnLst>
              <a:rect l="0" t="0" r="r" b="b"/>
              <a:pathLst>
                <a:path w="1071" h="1073">
                  <a:moveTo>
                    <a:pt x="0" y="0"/>
                  </a:moveTo>
                  <a:lnTo>
                    <a:pt x="356" y="0"/>
                  </a:lnTo>
                  <a:lnTo>
                    <a:pt x="538" y="350"/>
                  </a:lnTo>
                  <a:lnTo>
                    <a:pt x="720" y="0"/>
                  </a:lnTo>
                  <a:lnTo>
                    <a:pt x="1071" y="0"/>
                  </a:lnTo>
                  <a:lnTo>
                    <a:pt x="696" y="649"/>
                  </a:lnTo>
                  <a:lnTo>
                    <a:pt x="696" y="1073"/>
                  </a:lnTo>
                  <a:lnTo>
                    <a:pt x="374" y="1073"/>
                  </a:lnTo>
                  <a:lnTo>
                    <a:pt x="374" y="649"/>
                  </a:lnTo>
                  <a:lnTo>
                    <a:pt x="0" y="0"/>
                  </a:lnTo>
                  <a:close/>
                </a:path>
              </a:pathLst>
            </a:custGeom>
            <a:solidFill>
              <a:schemeClr val="bg2"/>
            </a:solidFill>
            <a:ln w="0">
              <a:noFill/>
              <a:prstDash val="solid"/>
              <a:round/>
              <a:headEnd/>
              <a:tailEnd/>
            </a:ln>
          </p:spPr>
          <p:txBody>
            <a:bodyPr/>
            <a:lstStyle/>
            <a:p>
              <a:pPr algn="ctr" defTabSz="910695" fontAlgn="auto">
                <a:lnSpc>
                  <a:spcPts val="1227"/>
                </a:lnSpc>
                <a:spcBef>
                  <a:spcPts val="0"/>
                </a:spcBef>
                <a:spcAft>
                  <a:spcPts val="0"/>
                </a:spcAft>
                <a:defRPr/>
              </a:pPr>
              <a:endParaRPr lang="de-CH">
                <a:solidFill>
                  <a:srgbClr val="000000"/>
                </a:solidFill>
                <a:latin typeface="+mn-lt"/>
              </a:endParaRPr>
            </a:p>
          </p:txBody>
        </p:sp>
      </p:grpSp>
      <p:sp>
        <p:nvSpPr>
          <p:cNvPr id="11" name="Text Placeholder 12"/>
          <p:cNvSpPr>
            <a:spLocks noGrp="1"/>
          </p:cNvSpPr>
          <p:nvPr>
            <p:ph type="body" sz="quarter" idx="12"/>
          </p:nvPr>
        </p:nvSpPr>
        <p:spPr>
          <a:xfrm>
            <a:off x="1831265" y="1382254"/>
            <a:ext cx="2587361" cy="675184"/>
          </a:xfrm>
        </p:spPr>
        <p:txBody>
          <a:bodyPr>
            <a:noAutofit/>
          </a:bodyPr>
          <a:lstStyle>
            <a:lvl1pPr marL="0" indent="0">
              <a:spcAft>
                <a:spcPts val="0"/>
              </a:spcAft>
              <a:buNone/>
              <a:defRPr/>
            </a:lvl1pPr>
            <a:lvl2pPr marL="157904" indent="-157904">
              <a:spcAft>
                <a:spcPts val="526"/>
              </a:spcAft>
              <a:defRPr/>
            </a:lvl2pPr>
            <a:lvl3pPr marL="315809" indent="-157904">
              <a:spcAft>
                <a:spcPts val="526"/>
              </a:spcAft>
              <a:defRPr/>
            </a:lvl3pPr>
            <a:lvl4pPr marL="473713" indent="-157904">
              <a:spcAft>
                <a:spcPts val="526"/>
              </a:spcAft>
              <a:defRPr/>
            </a:lvl4pPr>
            <a:lvl5pPr marL="623312" indent="-149594">
              <a:spcAft>
                <a:spcPts val="526"/>
              </a:spcAft>
              <a:defRPr/>
            </a:lvl5pPr>
          </a:lstStyle>
          <a:p>
            <a:pPr lvl="0"/>
            <a:r>
              <a:rPr lang="en-US" noProof="0" smtClean="0"/>
              <a:t>Haga clic para modificar el estilo de texto del patrón</a:t>
            </a:r>
          </a:p>
        </p:txBody>
      </p:sp>
      <p:sp>
        <p:nvSpPr>
          <p:cNvPr id="12" name="Text Placeholder 12"/>
          <p:cNvSpPr>
            <a:spLocks noGrp="1"/>
          </p:cNvSpPr>
          <p:nvPr>
            <p:ph type="body" sz="quarter" idx="13"/>
          </p:nvPr>
        </p:nvSpPr>
        <p:spPr>
          <a:xfrm>
            <a:off x="1826578" y="6237467"/>
            <a:ext cx="2540025" cy="125617"/>
          </a:xfrm>
        </p:spPr>
        <p:txBody>
          <a:bodyPr/>
          <a:lstStyle>
            <a:lvl1pPr marL="0" indent="0">
              <a:spcAft>
                <a:spcPts val="88"/>
              </a:spcAft>
              <a:buNone/>
              <a:defRPr baseline="0"/>
            </a:lvl1pPr>
            <a:lvl2pPr marL="157904" indent="-157904">
              <a:spcAft>
                <a:spcPts val="526"/>
              </a:spcAft>
              <a:defRPr/>
            </a:lvl2pPr>
            <a:lvl3pPr marL="315809" indent="-157904">
              <a:spcAft>
                <a:spcPts val="526"/>
              </a:spcAft>
              <a:defRPr/>
            </a:lvl3pPr>
            <a:lvl4pPr marL="473713" indent="-157904">
              <a:spcAft>
                <a:spcPts val="526"/>
              </a:spcAft>
              <a:defRPr/>
            </a:lvl4pPr>
            <a:lvl5pPr marL="623312" indent="-149594">
              <a:spcAft>
                <a:spcPts val="526"/>
              </a:spcAft>
              <a:defRPr/>
            </a:lvl5pPr>
          </a:lstStyle>
          <a:p>
            <a:pPr lvl="0"/>
            <a:r>
              <a:rPr lang="en-US" noProof="0" smtClean="0"/>
              <a:t>Haga clic para modificar el estilo de texto del patrón</a:t>
            </a:r>
          </a:p>
        </p:txBody>
      </p:sp>
      <p:sp>
        <p:nvSpPr>
          <p:cNvPr id="16" name="Picture Placeholder 7"/>
          <p:cNvSpPr>
            <a:spLocks noGrp="1"/>
          </p:cNvSpPr>
          <p:nvPr>
            <p:ph type="pic" sz="quarter" idx="19"/>
          </p:nvPr>
        </p:nvSpPr>
        <p:spPr>
          <a:xfrm>
            <a:off x="1819762" y="5844149"/>
            <a:ext cx="1686016" cy="298053"/>
          </a:xfrm>
          <a:solidFill>
            <a:srgbClr val="EB008C"/>
          </a:solidFill>
          <a:ln w="12700">
            <a:noFill/>
            <a:miter lim="800000"/>
            <a:headEnd type="none" w="sm" len="sm"/>
            <a:tailEnd type="none" w="sm" len="sm"/>
          </a:ln>
          <a:effectLst/>
        </p:spPr>
        <p:txBody>
          <a:bodyPr lIns="62822" rIns="62822" anchor="ctr">
            <a:noAutofit/>
          </a:bodyPr>
          <a:lstStyle>
            <a:lvl1pPr marL="0" indent="0" algn="l" defTabSz="910031" rtl="0" eaLnBrk="0" fontAlgn="base" hangingPunct="0">
              <a:spcBef>
                <a:spcPct val="0"/>
              </a:spcBef>
              <a:spcAft>
                <a:spcPts val="526"/>
              </a:spcAft>
              <a:buClr>
                <a:schemeClr val="accent2"/>
              </a:buClr>
              <a:buFont typeface="Arial" charset="0"/>
              <a:buNone/>
              <a:defRPr lang="en-US" sz="800" kern="1200" baseline="0" noProof="0" dirty="0" smtClean="0">
                <a:solidFill>
                  <a:schemeClr val="tx2"/>
                </a:solidFill>
                <a:latin typeface="+mn-lt"/>
                <a:ea typeface="+mn-ea"/>
                <a:cs typeface="+mn-cs"/>
              </a:defRPr>
            </a:lvl1pPr>
          </a:lstStyle>
          <a:p>
            <a:pPr lvl="0"/>
            <a:r>
              <a:rPr lang="en-US" noProof="0" dirty="0" smtClean="0"/>
              <a:t>Haga clic en el icono para agregar una imagen</a:t>
            </a:r>
          </a:p>
        </p:txBody>
      </p:sp>
      <p:sp>
        <p:nvSpPr>
          <p:cNvPr id="17" name="Text Placeholder 12"/>
          <p:cNvSpPr>
            <a:spLocks noGrp="1"/>
          </p:cNvSpPr>
          <p:nvPr>
            <p:ph type="body" sz="quarter" idx="21"/>
          </p:nvPr>
        </p:nvSpPr>
        <p:spPr>
          <a:xfrm>
            <a:off x="4622947" y="6237468"/>
            <a:ext cx="2449257" cy="125617"/>
          </a:xfrm>
        </p:spPr>
        <p:txBody>
          <a:bodyPr/>
          <a:lstStyle>
            <a:lvl1pPr marL="0" indent="0">
              <a:spcAft>
                <a:spcPts val="88"/>
              </a:spcAft>
              <a:buNone/>
              <a:defRPr baseline="0"/>
            </a:lvl1pPr>
            <a:lvl2pPr marL="157904" indent="-157904">
              <a:spcAft>
                <a:spcPts val="526"/>
              </a:spcAft>
              <a:defRPr/>
            </a:lvl2pPr>
            <a:lvl3pPr marL="315809" indent="-157904">
              <a:spcAft>
                <a:spcPts val="526"/>
              </a:spcAft>
              <a:defRPr/>
            </a:lvl3pPr>
            <a:lvl4pPr marL="473713" indent="-157904">
              <a:spcAft>
                <a:spcPts val="526"/>
              </a:spcAft>
              <a:defRPr/>
            </a:lvl4pPr>
            <a:lvl5pPr marL="623312" indent="-149594">
              <a:spcAft>
                <a:spcPts val="526"/>
              </a:spcAft>
              <a:defRPr/>
            </a:lvl5pPr>
          </a:lstStyle>
          <a:p>
            <a:pPr lvl="0"/>
            <a:r>
              <a:rPr lang="en-US" noProof="0" smtClean="0"/>
              <a:t>Haga clic para modificar el estilo de texto del patrón</a:t>
            </a:r>
          </a:p>
        </p:txBody>
      </p:sp>
      <p:sp>
        <p:nvSpPr>
          <p:cNvPr id="18" name="Picture Placeholder 7"/>
          <p:cNvSpPr>
            <a:spLocks noGrp="1"/>
          </p:cNvSpPr>
          <p:nvPr>
            <p:ph type="pic" sz="quarter" idx="22"/>
          </p:nvPr>
        </p:nvSpPr>
        <p:spPr>
          <a:xfrm>
            <a:off x="4616135" y="5844149"/>
            <a:ext cx="1686016" cy="298053"/>
          </a:xfrm>
          <a:solidFill>
            <a:srgbClr val="EB008C"/>
          </a:solidFill>
          <a:ln w="12700">
            <a:noFill/>
            <a:miter lim="800000"/>
            <a:headEnd type="none" w="sm" len="sm"/>
            <a:tailEnd type="none" w="sm" len="sm"/>
          </a:ln>
          <a:effectLst/>
        </p:spPr>
        <p:txBody>
          <a:bodyPr lIns="62822" rIns="62822" anchor="ctr">
            <a:noAutofit/>
          </a:bodyPr>
          <a:lstStyle>
            <a:lvl1pPr marL="0" indent="0" algn="l" defTabSz="910031" rtl="0" eaLnBrk="0" fontAlgn="base" hangingPunct="0">
              <a:spcBef>
                <a:spcPct val="0"/>
              </a:spcBef>
              <a:spcAft>
                <a:spcPts val="526"/>
              </a:spcAft>
              <a:buClr>
                <a:schemeClr val="accent2"/>
              </a:buClr>
              <a:buFont typeface="Arial" charset="0"/>
              <a:buNone/>
              <a:defRPr lang="en-US" sz="800" kern="1200" noProof="0" dirty="0" smtClean="0">
                <a:solidFill>
                  <a:schemeClr val="tx2"/>
                </a:solidFill>
                <a:latin typeface="+mn-lt"/>
                <a:ea typeface="+mn-ea"/>
                <a:cs typeface="+mn-cs"/>
              </a:defRPr>
            </a:lvl1pPr>
          </a:lstStyle>
          <a:p>
            <a:pPr lvl="0"/>
            <a:r>
              <a:rPr lang="en-US" noProof="0" dirty="0" smtClean="0"/>
              <a:t>Haga clic en el icono para agregar una imagen</a:t>
            </a:r>
          </a:p>
        </p:txBody>
      </p:sp>
      <p:sp>
        <p:nvSpPr>
          <p:cNvPr id="45" name="Text Placeholder 12"/>
          <p:cNvSpPr>
            <a:spLocks noGrp="1"/>
          </p:cNvSpPr>
          <p:nvPr>
            <p:ph type="body" sz="quarter" idx="14"/>
          </p:nvPr>
        </p:nvSpPr>
        <p:spPr>
          <a:xfrm>
            <a:off x="7500031" y="2289172"/>
            <a:ext cx="1135587" cy="125617"/>
          </a:xfrm>
        </p:spPr>
        <p:txBody>
          <a:bodyPr anchor="ctr"/>
          <a:lstStyle>
            <a:lvl1pPr marL="0" indent="0">
              <a:spcAft>
                <a:spcPts val="0"/>
              </a:spcAft>
              <a:buNone/>
              <a:defRPr baseline="0">
                <a:solidFill>
                  <a:schemeClr val="tx1"/>
                </a:solidFill>
              </a:defRPr>
            </a:lvl1pPr>
            <a:lvl2pPr marL="158010" indent="-158010">
              <a:spcAft>
                <a:spcPts val="526"/>
              </a:spcAft>
              <a:defRPr/>
            </a:lvl2pPr>
            <a:lvl3pPr marL="316019" indent="-158010">
              <a:spcAft>
                <a:spcPts val="526"/>
              </a:spcAft>
              <a:defRPr/>
            </a:lvl3pPr>
            <a:lvl4pPr marL="474030" indent="-158010">
              <a:spcAft>
                <a:spcPts val="526"/>
              </a:spcAft>
              <a:defRPr/>
            </a:lvl4pPr>
            <a:lvl5pPr marL="623724" indent="-149694">
              <a:spcAft>
                <a:spcPts val="526"/>
              </a:spcAft>
              <a:defRPr/>
            </a:lvl5pPr>
          </a:lstStyle>
          <a:p>
            <a:pPr lvl="0"/>
            <a:r>
              <a:rPr lang="en-US" noProof="0" smtClean="0"/>
              <a:t>Haga clic para modificar el estilo de texto del patrón</a:t>
            </a:r>
          </a:p>
        </p:txBody>
      </p:sp>
      <p:sp>
        <p:nvSpPr>
          <p:cNvPr id="46" name="Text Placeholder 12"/>
          <p:cNvSpPr>
            <a:spLocks noGrp="1"/>
          </p:cNvSpPr>
          <p:nvPr>
            <p:ph type="body" sz="quarter" idx="15"/>
          </p:nvPr>
        </p:nvSpPr>
        <p:spPr>
          <a:xfrm>
            <a:off x="1831934" y="620412"/>
            <a:ext cx="1121294" cy="276999"/>
          </a:xfrm>
          <a:noFill/>
          <a:ln w="9525">
            <a:noFill/>
            <a:miter lim="800000"/>
            <a:headEnd/>
            <a:tailEnd/>
          </a:ln>
        </p:spPr>
        <p:txBody>
          <a:bodyPr/>
          <a:lstStyle>
            <a:lvl1pPr marL="0" indent="0" algn="l" defTabSz="869055" rtl="0" fontAlgn="base">
              <a:spcBef>
                <a:spcPct val="0"/>
              </a:spcBef>
              <a:spcAft>
                <a:spcPct val="0"/>
              </a:spcAft>
              <a:buClr>
                <a:schemeClr val="accent2"/>
              </a:buClr>
              <a:buSzPct val="80000"/>
              <a:buFont typeface="Arial" charset="0"/>
              <a:buNone/>
              <a:tabLst>
                <a:tab pos="155233" algn="l"/>
              </a:tabLst>
              <a:defRPr lang="en-US" sz="600" b="0" kern="1200" baseline="0" dirty="0" smtClean="0">
                <a:solidFill>
                  <a:schemeClr val="bg2"/>
                </a:solidFill>
                <a:latin typeface="EYInterstate Light" pitchFamily="2" charset="0"/>
                <a:ea typeface="ＭＳ 明朝" charset="-128"/>
                <a:cs typeface="+mn-cs"/>
              </a:defRPr>
            </a:lvl1pPr>
            <a:lvl2pPr marL="158010" indent="-158010">
              <a:spcAft>
                <a:spcPts val="526"/>
              </a:spcAft>
              <a:defRPr/>
            </a:lvl2pPr>
            <a:lvl3pPr marL="316019" indent="-158010">
              <a:spcAft>
                <a:spcPts val="526"/>
              </a:spcAft>
              <a:defRPr/>
            </a:lvl3pPr>
            <a:lvl4pPr marL="474030" indent="-158010">
              <a:spcAft>
                <a:spcPts val="526"/>
              </a:spcAft>
              <a:defRPr/>
            </a:lvl4pPr>
            <a:lvl5pPr marL="623724" indent="-149694">
              <a:spcAft>
                <a:spcPts val="526"/>
              </a:spcAft>
              <a:defRPr/>
            </a:lvl5pPr>
          </a:lstStyle>
          <a:p>
            <a:pPr lvl="0"/>
            <a:r>
              <a:rPr lang="en-US" noProof="0" smtClean="0"/>
              <a:t>Haga clic para modificar el estilo de texto del patrón</a:t>
            </a:r>
          </a:p>
          <a:p>
            <a:pPr lvl="1"/>
            <a:r>
              <a:rPr lang="en-US" noProof="0" smtClean="0"/>
              <a:t>Segundo nivel</a:t>
            </a:r>
          </a:p>
          <a:p>
            <a:pPr lvl="2"/>
            <a:r>
              <a:rPr lang="en-US" noProof="0" smtClean="0"/>
              <a:t>Tercer nivel</a:t>
            </a:r>
          </a:p>
        </p:txBody>
      </p:sp>
      <p:sp>
        <p:nvSpPr>
          <p:cNvPr id="47" name="Text Placeholder 12"/>
          <p:cNvSpPr>
            <a:spLocks noGrp="1"/>
          </p:cNvSpPr>
          <p:nvPr>
            <p:ph type="body" sz="quarter" idx="16"/>
          </p:nvPr>
        </p:nvSpPr>
        <p:spPr>
          <a:xfrm>
            <a:off x="3129002" y="616072"/>
            <a:ext cx="1121294" cy="184666"/>
          </a:xfrm>
          <a:noFill/>
          <a:ln w="9525">
            <a:noFill/>
            <a:miter lim="800000"/>
            <a:headEnd/>
            <a:tailEnd/>
          </a:ln>
        </p:spPr>
        <p:txBody>
          <a:bodyPr/>
          <a:lstStyle>
            <a:lvl1pPr marL="0" indent="0" algn="l" defTabSz="869055" rtl="0" fontAlgn="base">
              <a:spcBef>
                <a:spcPct val="0"/>
              </a:spcBef>
              <a:spcAft>
                <a:spcPct val="0"/>
              </a:spcAft>
              <a:buClr>
                <a:schemeClr val="accent2"/>
              </a:buClr>
              <a:buSzPct val="80000"/>
              <a:buFont typeface="Arial" charset="0"/>
              <a:buNone/>
              <a:tabLst>
                <a:tab pos="316019" algn="l"/>
              </a:tabLst>
              <a:defRPr lang="en-US" sz="600" b="0" kern="1200" baseline="0" dirty="0" smtClean="0">
                <a:solidFill>
                  <a:schemeClr val="bg2"/>
                </a:solidFill>
                <a:latin typeface="EYInterstate Light" pitchFamily="2" charset="0"/>
                <a:ea typeface="ＭＳ 明朝" charset="-128"/>
                <a:cs typeface="+mn-cs"/>
              </a:defRPr>
            </a:lvl1pPr>
            <a:lvl2pPr marL="158010" indent="-158010">
              <a:spcAft>
                <a:spcPts val="526"/>
              </a:spcAft>
              <a:defRPr/>
            </a:lvl2pPr>
            <a:lvl3pPr marL="316019" indent="-158010">
              <a:spcAft>
                <a:spcPts val="526"/>
              </a:spcAft>
              <a:defRPr/>
            </a:lvl3pPr>
            <a:lvl4pPr marL="474030" indent="-158010">
              <a:spcAft>
                <a:spcPts val="526"/>
              </a:spcAft>
              <a:defRPr/>
            </a:lvl4pPr>
            <a:lvl5pPr marL="623724" indent="-149694">
              <a:spcAft>
                <a:spcPts val="526"/>
              </a:spcAft>
              <a:defRPr/>
            </a:lvl5pPr>
          </a:lstStyle>
          <a:p>
            <a:pPr lvl="0"/>
            <a:r>
              <a:rPr lang="en-US" noProof="0" smtClean="0"/>
              <a:t>Haga clic para modificar el estilo de texto del patrón</a:t>
            </a:r>
          </a:p>
        </p:txBody>
      </p:sp>
      <p:sp>
        <p:nvSpPr>
          <p:cNvPr id="26" name="Text Placeholder 25"/>
          <p:cNvSpPr>
            <a:spLocks noGrp="1"/>
          </p:cNvSpPr>
          <p:nvPr>
            <p:ph type="body" sz="quarter" idx="25"/>
          </p:nvPr>
        </p:nvSpPr>
        <p:spPr>
          <a:xfrm>
            <a:off x="1831933" y="2579348"/>
            <a:ext cx="6804369" cy="3070274"/>
          </a:xfrm>
        </p:spPr>
        <p:txBody>
          <a:bodyPr>
            <a:noAutofit/>
          </a:bodyPr>
          <a:lstStyle>
            <a:lvl1pPr>
              <a:spcAft>
                <a:spcPts val="877"/>
              </a:spcAft>
              <a:defRPr/>
            </a:lvl1pPr>
            <a:lvl2pPr>
              <a:spcAft>
                <a:spcPts val="526"/>
              </a:spcAft>
              <a:defRPr/>
            </a:lvl2pPr>
            <a:lvl3pPr>
              <a:spcAft>
                <a:spcPts val="877"/>
              </a:spcAft>
              <a:defRPr/>
            </a:lvl3pPr>
            <a:lvl4pPr>
              <a:spcAft>
                <a:spcPts val="877"/>
              </a:spcAft>
              <a:defRPr/>
            </a:lvl4pPr>
          </a:lstStyle>
          <a:p>
            <a:pPr lvl="0"/>
            <a:r>
              <a:rPr lang="en-US" smtClean="0"/>
              <a:t>Click to edit Master text styles</a:t>
            </a:r>
          </a:p>
          <a:p>
            <a:pPr lvl="1"/>
            <a:r>
              <a:rPr lang="en-US" smtClean="0"/>
              <a:t>Second level</a:t>
            </a:r>
          </a:p>
          <a:p>
            <a:pPr lvl="2"/>
            <a:r>
              <a:rPr lang="en-US" smtClean="0"/>
              <a:t>Third level</a:t>
            </a:r>
          </a:p>
        </p:txBody>
      </p:sp>
      <p:sp>
        <p:nvSpPr>
          <p:cNvPr id="19" name="Text Placeholder 19"/>
          <p:cNvSpPr>
            <a:spLocks noGrp="1"/>
          </p:cNvSpPr>
          <p:nvPr>
            <p:ph type="body" sz="quarter" idx="26"/>
          </p:nvPr>
        </p:nvSpPr>
        <p:spPr>
          <a:xfrm>
            <a:off x="1831250" y="2289172"/>
            <a:ext cx="5573264" cy="125617"/>
          </a:xfrm>
        </p:spPr>
        <p:txBody>
          <a:bodyPr/>
          <a:lstStyle>
            <a:lvl1pPr>
              <a:defRPr b="1" baseline="0">
                <a:latin typeface="+mj-lt"/>
              </a:defRPr>
            </a:lvl1pPr>
          </a:lstStyle>
          <a:p>
            <a:pPr lvl="0"/>
            <a:r>
              <a:rPr lang="en-US" smtClean="0"/>
              <a:t>Haga clic para modificar el estilo de texto del patrón</a:t>
            </a:r>
          </a:p>
        </p:txBody>
      </p:sp>
      <p:sp>
        <p:nvSpPr>
          <p:cNvPr id="59" name="Slide Number Placeholder 3"/>
          <p:cNvSpPr>
            <a:spLocks noGrp="1"/>
          </p:cNvSpPr>
          <p:nvPr>
            <p:ph type="sldNum" sz="quarter" idx="27"/>
          </p:nvPr>
        </p:nvSpPr>
        <p:spPr>
          <a:xfrm>
            <a:off x="8428038" y="6956425"/>
            <a:ext cx="207962" cy="92075"/>
          </a:xfrm>
        </p:spPr>
        <p:txBody>
          <a:bodyPr/>
          <a:lstStyle>
            <a:lvl1pPr>
              <a:lnSpc>
                <a:spcPct val="100000"/>
              </a:lnSpc>
              <a:defRPr>
                <a:solidFill>
                  <a:srgbClr val="898989"/>
                </a:solidFill>
              </a:defRPr>
            </a:lvl1pPr>
          </a:lstStyle>
          <a:p>
            <a:fld id="{DA711EFC-A009-41DE-AB6A-D9150F937986}" type="slidenum">
              <a:rPr lang="en-US"/>
              <a:pPr/>
              <a:t>‹Nº›</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Contents ">
    <p:spTree>
      <p:nvGrpSpPr>
        <p:cNvPr id="1" name=""/>
        <p:cNvGrpSpPr/>
        <p:nvPr/>
      </p:nvGrpSpPr>
      <p:grpSpPr>
        <a:xfrm>
          <a:off x="0" y="0"/>
          <a:ext cx="0" cy="0"/>
          <a:chOff x="0" y="0"/>
          <a:chExt cx="0" cy="0"/>
        </a:xfrm>
      </p:grpSpPr>
      <p:graphicFrame>
        <p:nvGraphicFramePr>
          <p:cNvPr id="7"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77569" name="think-cell Slide" r:id="rId4" imgW="360" imgH="360" progId="">
              <p:embed/>
            </p:oleObj>
          </a:graphicData>
        </a:graphic>
      </p:graphicFrame>
      <p:sp>
        <p:nvSpPr>
          <p:cNvPr id="8"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8902"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9"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8902"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2" name="Title 1"/>
          <p:cNvSpPr>
            <a:spLocks noGrp="1"/>
          </p:cNvSpPr>
          <p:nvPr>
            <p:ph type="title"/>
          </p:nvPr>
        </p:nvSpPr>
        <p:spPr>
          <a:xfrm>
            <a:off x="515845" y="620575"/>
            <a:ext cx="2609080" cy="497059"/>
          </a:xfrm>
        </p:spPr>
        <p:txBody>
          <a:bodyPr anchor="t"/>
          <a:lstStyle>
            <a:lvl1pPr>
              <a:defRPr baseline="0">
                <a:solidFill>
                  <a:schemeClr val="bg2"/>
                </a:solidFill>
              </a:defRPr>
            </a:lvl1pPr>
          </a:lstStyle>
          <a:p>
            <a:r>
              <a:rPr lang="en-US" noProof="0" smtClean="0"/>
              <a:t>Click to edit Master title style</a:t>
            </a:r>
            <a:endParaRPr lang="en-US" noProof="0"/>
          </a:p>
        </p:txBody>
      </p:sp>
      <p:sp>
        <p:nvSpPr>
          <p:cNvPr id="15" name="Text Placeholder 14"/>
          <p:cNvSpPr>
            <a:spLocks noGrp="1"/>
          </p:cNvSpPr>
          <p:nvPr>
            <p:ph type="body" sz="quarter" idx="15"/>
          </p:nvPr>
        </p:nvSpPr>
        <p:spPr>
          <a:xfrm>
            <a:off x="3278346" y="4190720"/>
            <a:ext cx="2587361" cy="2045295"/>
          </a:xfrm>
          <a:noFill/>
          <a:ln w="9525">
            <a:noFill/>
            <a:miter lim="800000"/>
            <a:headEnd/>
            <a:tailEnd/>
          </a:ln>
          <a:effectLst/>
        </p:spPr>
        <p:txBody>
          <a:bodyPr>
            <a:noAutofit/>
          </a:bodyPr>
          <a:lstStyle>
            <a:lvl1pPr marL="159392" marR="0" indent="-159392" algn="l" defTabSz="910636" rtl="0" eaLnBrk="0" fontAlgn="base" latinLnBrk="0" hangingPunct="0">
              <a:lnSpc>
                <a:spcPct val="100000"/>
              </a:lnSpc>
              <a:spcBef>
                <a:spcPct val="0"/>
              </a:spcBef>
              <a:spcAft>
                <a:spcPts val="526"/>
              </a:spcAft>
              <a:buClr>
                <a:schemeClr val="accent2"/>
              </a:buClr>
              <a:buSzPct val="80000"/>
              <a:buFontTx/>
              <a:buNone/>
              <a:tabLst>
                <a:tab pos="2580830" algn="r"/>
              </a:tabLst>
              <a:defRPr lang="en-US" sz="800" smtClean="0">
                <a:solidFill>
                  <a:srgbClr val="000000"/>
                </a:solidFill>
                <a:latin typeface="+mn-lt"/>
                <a:ea typeface="+mn-ea"/>
                <a:cs typeface="+mn-cs"/>
              </a:defRPr>
            </a:lvl1pPr>
            <a:lvl2pPr marL="155233" indent="-155233" algn="l" defTabSz="910636" rtl="0" eaLnBrk="0" fontAlgn="base" hangingPunct="0">
              <a:spcBef>
                <a:spcPct val="0"/>
              </a:spcBef>
              <a:spcAft>
                <a:spcPts val="526"/>
              </a:spcAft>
              <a:buClr>
                <a:schemeClr val="accent2"/>
              </a:buClr>
              <a:buSzPct val="80000"/>
              <a:buFont typeface="Arial" charset="0"/>
              <a:buChar char="►"/>
              <a:tabLst>
                <a:tab pos="2580830" algn="r"/>
              </a:tabLst>
              <a:defRPr lang="en-US" sz="800" smtClean="0">
                <a:solidFill>
                  <a:srgbClr val="000000"/>
                </a:solidFill>
                <a:latin typeface="+mn-lt"/>
                <a:ea typeface="+mn-ea"/>
                <a:cs typeface="+mn-cs"/>
              </a:defRPr>
            </a:lvl2pPr>
            <a:lvl3pPr marL="313244" indent="-153853" algn="l" defTabSz="910636" rtl="0" eaLnBrk="0" fontAlgn="base" hangingPunct="0">
              <a:spcBef>
                <a:spcPct val="0"/>
              </a:spcBef>
              <a:spcAft>
                <a:spcPts val="526"/>
              </a:spcAft>
              <a:buClr>
                <a:schemeClr val="accent6"/>
              </a:buClr>
              <a:buSzPct val="80000"/>
              <a:buFont typeface="Arial" charset="0"/>
              <a:buChar char="►"/>
              <a:tabLst>
                <a:tab pos="2580830" algn="r"/>
              </a:tabLst>
              <a:defRPr lang="de-CH" sz="800" noProof="0" dirty="0" smtClean="0">
                <a:solidFill>
                  <a:srgbClr val="000000"/>
                </a:solidFill>
                <a:latin typeface="+mn-lt"/>
                <a:ea typeface="+mn-ea"/>
                <a:cs typeface="+mn-cs"/>
              </a:defRPr>
            </a:lvl3pPr>
            <a:lvl4pPr marL="435219" indent="-121975" algn="l" defTabSz="910636" rtl="0" eaLnBrk="0" fontAlgn="base" hangingPunct="0">
              <a:spcBef>
                <a:spcPct val="0"/>
              </a:spcBef>
              <a:spcAft>
                <a:spcPts val="526"/>
              </a:spcAft>
              <a:buClr>
                <a:schemeClr val="tx1"/>
              </a:buClr>
              <a:buSzPct val="80000"/>
              <a:buFont typeface="EYInterstate Light" pitchFamily="2" charset="0"/>
              <a:buChar char="—"/>
              <a:tabLst>
                <a:tab pos="2580830" algn="r"/>
              </a:tabLst>
              <a:defRPr lang="en-US" sz="800" smtClean="0">
                <a:solidFill>
                  <a:srgbClr val="000000"/>
                </a:solidFill>
                <a:latin typeface="+mn-lt"/>
                <a:ea typeface="+mn-ea"/>
                <a:cs typeface="+mn-cs"/>
              </a:defRPr>
            </a:lvl4pPr>
            <a:lvl5pPr marL="784505" indent="-159392" algn="l" defTabSz="910636" rtl="0" eaLnBrk="0" fontAlgn="base" hangingPunct="0">
              <a:spcBef>
                <a:spcPct val="0"/>
              </a:spcBef>
              <a:spcAft>
                <a:spcPts val="526"/>
              </a:spcAft>
              <a:buClr>
                <a:schemeClr val="accent2"/>
              </a:buClr>
              <a:buSzPct val="80000"/>
              <a:buFont typeface="Arial" charset="0"/>
              <a:buChar char="►"/>
              <a:tabLst>
                <a:tab pos="2580830" algn="r"/>
              </a:tabLst>
              <a:defRPr lang="en-US" sz="800" dirty="0" smtClean="0">
                <a:solidFill>
                  <a:srgbClr val="000000"/>
                </a:solidFill>
                <a:latin typeface="+mn-lt"/>
                <a:ea typeface="+mn-ea"/>
                <a:cs typeface="+mn-cs"/>
              </a:defRPr>
            </a:lvl5pPr>
          </a:lstStyle>
          <a:p>
            <a:pPr lvl="0"/>
            <a:r>
              <a:rPr lang="en-US" noProof="0" smtClean="0"/>
              <a:t>Haga clic para modificar el estilo de texto del patrón</a:t>
            </a:r>
          </a:p>
          <a:p>
            <a:pPr lvl="1"/>
            <a:r>
              <a:rPr lang="en-US" noProof="0" smtClean="0"/>
              <a:t>Segundo nivel</a:t>
            </a:r>
          </a:p>
        </p:txBody>
      </p:sp>
      <p:sp>
        <p:nvSpPr>
          <p:cNvPr id="16" name="Text Placeholder 14"/>
          <p:cNvSpPr>
            <a:spLocks noGrp="1"/>
          </p:cNvSpPr>
          <p:nvPr>
            <p:ph type="body" sz="quarter" idx="16"/>
          </p:nvPr>
        </p:nvSpPr>
        <p:spPr>
          <a:xfrm>
            <a:off x="6018536" y="4190720"/>
            <a:ext cx="2620935" cy="2045295"/>
          </a:xfrm>
          <a:noFill/>
          <a:ln w="9525">
            <a:noFill/>
            <a:miter lim="800000"/>
            <a:headEnd/>
            <a:tailEnd/>
          </a:ln>
          <a:effectLst/>
        </p:spPr>
        <p:txBody>
          <a:bodyPr>
            <a:noAutofit/>
          </a:bodyPr>
          <a:lstStyle>
            <a:lvl1pPr marL="159392" marR="0" indent="-159392" algn="l" defTabSz="910636" rtl="0" eaLnBrk="0" fontAlgn="base" latinLnBrk="0" hangingPunct="0">
              <a:lnSpc>
                <a:spcPct val="100000"/>
              </a:lnSpc>
              <a:spcBef>
                <a:spcPct val="0"/>
              </a:spcBef>
              <a:spcAft>
                <a:spcPts val="526"/>
              </a:spcAft>
              <a:buClr>
                <a:schemeClr val="accent2"/>
              </a:buClr>
              <a:buSzPct val="80000"/>
              <a:buFont typeface="Arial" charset="0"/>
              <a:buNone/>
              <a:tabLst>
                <a:tab pos="2580830" algn="r"/>
              </a:tabLst>
              <a:defRPr lang="en-US" sz="800">
                <a:solidFill>
                  <a:srgbClr val="000000"/>
                </a:solidFill>
                <a:latin typeface="+mn-lt"/>
                <a:ea typeface="+mn-ea"/>
                <a:cs typeface="+mn-cs"/>
              </a:defRPr>
            </a:lvl1pPr>
            <a:lvl2pPr marL="155233" indent="-155233" algn="l" defTabSz="910636" rtl="0" eaLnBrk="0" fontAlgn="base" hangingPunct="0">
              <a:spcBef>
                <a:spcPct val="0"/>
              </a:spcBef>
              <a:spcAft>
                <a:spcPts val="526"/>
              </a:spcAft>
              <a:buClr>
                <a:schemeClr val="accent2"/>
              </a:buClr>
              <a:buSzPct val="80000"/>
              <a:buFont typeface="Arial" charset="0"/>
              <a:buChar char="►"/>
              <a:tabLst>
                <a:tab pos="2661221" algn="r"/>
              </a:tabLst>
              <a:defRPr lang="en-US" sz="800" smtClean="0">
                <a:solidFill>
                  <a:srgbClr val="000000"/>
                </a:solidFill>
                <a:latin typeface="+mn-lt"/>
                <a:ea typeface="+mn-ea"/>
                <a:cs typeface="+mn-cs"/>
              </a:defRPr>
            </a:lvl2pPr>
            <a:lvl3pPr marL="313244" indent="-153853" algn="l" defTabSz="910636" rtl="0" eaLnBrk="0" fontAlgn="base" hangingPunct="0">
              <a:spcBef>
                <a:spcPct val="0"/>
              </a:spcBef>
              <a:spcAft>
                <a:spcPts val="526"/>
              </a:spcAft>
              <a:buClr>
                <a:schemeClr val="accent6"/>
              </a:buClr>
              <a:buSzPct val="80000"/>
              <a:buFont typeface="Arial" charset="0"/>
              <a:buChar char="►"/>
              <a:tabLst>
                <a:tab pos="2661221" algn="r"/>
              </a:tabLst>
              <a:defRPr lang="de-CH" sz="800" noProof="0" dirty="0" smtClean="0">
                <a:solidFill>
                  <a:srgbClr val="000000"/>
                </a:solidFill>
                <a:latin typeface="+mn-lt"/>
                <a:ea typeface="+mn-ea"/>
                <a:cs typeface="+mn-cs"/>
              </a:defRPr>
            </a:lvl3pPr>
            <a:lvl4pPr marL="435219" indent="-121975" algn="l" defTabSz="910636" rtl="0" eaLnBrk="0" fontAlgn="base" hangingPunct="0">
              <a:spcBef>
                <a:spcPct val="0"/>
              </a:spcBef>
              <a:spcAft>
                <a:spcPts val="526"/>
              </a:spcAft>
              <a:buClr>
                <a:schemeClr val="tx1"/>
              </a:buClr>
              <a:buSzPct val="80000"/>
              <a:buFont typeface="EYInterstate Light" pitchFamily="2" charset="0"/>
              <a:buChar char="—"/>
              <a:tabLst>
                <a:tab pos="2661221" algn="r"/>
              </a:tabLst>
              <a:defRPr lang="en-US" sz="800" smtClean="0">
                <a:solidFill>
                  <a:srgbClr val="000000"/>
                </a:solidFill>
                <a:latin typeface="+mn-lt"/>
                <a:ea typeface="+mn-ea"/>
                <a:cs typeface="+mn-cs"/>
              </a:defRPr>
            </a:lvl4pPr>
            <a:lvl5pPr marL="784505" indent="-159392" algn="l" defTabSz="910636" rtl="0" eaLnBrk="0" fontAlgn="base" hangingPunct="0">
              <a:spcBef>
                <a:spcPct val="0"/>
              </a:spcBef>
              <a:spcAft>
                <a:spcPts val="526"/>
              </a:spcAft>
              <a:buClr>
                <a:schemeClr val="accent2"/>
              </a:buClr>
              <a:buSzPct val="80000"/>
              <a:buFont typeface="Arial" charset="0"/>
              <a:buChar char="►"/>
              <a:tabLst>
                <a:tab pos="2661221" algn="r"/>
              </a:tabLst>
              <a:defRPr lang="en-US" sz="800" dirty="0" smtClean="0">
                <a:solidFill>
                  <a:srgbClr val="000000"/>
                </a:solidFill>
                <a:latin typeface="+mn-lt"/>
                <a:ea typeface="+mn-ea"/>
                <a:cs typeface="+mn-cs"/>
              </a:defRPr>
            </a:lvl5pPr>
          </a:lstStyle>
          <a:p>
            <a:pPr lvl="0"/>
            <a:r>
              <a:rPr lang="en-US" noProof="0" smtClean="0"/>
              <a:t>Haga clic para modificar el estilo de texto del patrón</a:t>
            </a:r>
          </a:p>
          <a:p>
            <a:pPr lvl="1"/>
            <a:r>
              <a:rPr lang="en-US" noProof="0" smtClean="0"/>
              <a:t>Segundo nivel</a:t>
            </a:r>
          </a:p>
        </p:txBody>
      </p:sp>
      <p:sp>
        <p:nvSpPr>
          <p:cNvPr id="10" name="Text Placeholder 11"/>
          <p:cNvSpPr>
            <a:spLocks noGrp="1"/>
          </p:cNvSpPr>
          <p:nvPr>
            <p:ph type="body" sz="quarter" idx="39"/>
          </p:nvPr>
        </p:nvSpPr>
        <p:spPr>
          <a:xfrm>
            <a:off x="507698" y="4190720"/>
            <a:ext cx="2617226" cy="2045295"/>
          </a:xfrm>
        </p:spPr>
        <p:txBody>
          <a:bodyPr>
            <a:noAutofit/>
          </a:bodyPr>
          <a:lstStyle>
            <a:lvl1pPr>
              <a:defRPr sz="1100">
                <a:solidFill>
                  <a:schemeClr val="bg2"/>
                </a:solidFill>
              </a:defRPr>
            </a:lvl1pPr>
            <a:lvl2pPr>
              <a:defRPr sz="1100">
                <a:solidFill>
                  <a:schemeClr val="tx2"/>
                </a:solidFill>
              </a:defRPr>
            </a:lvl2pPr>
            <a:lvl3pPr marL="0" indent="0">
              <a:spcAft>
                <a:spcPts val="0"/>
              </a:spcAft>
              <a:buNone/>
              <a:defRPr b="1">
                <a:solidFill>
                  <a:schemeClr val="tx2"/>
                </a:solidFill>
              </a:defRPr>
            </a:lvl3pPr>
            <a:lvl4pPr marL="0" indent="0">
              <a:spcAft>
                <a:spcPts val="0"/>
              </a:spcAft>
              <a:buNone/>
              <a:defRPr i="0">
                <a:solidFill>
                  <a:schemeClr val="tx2"/>
                </a:solidFill>
              </a:defRPr>
            </a:lvl4pPr>
            <a:lvl5pPr marL="158010" indent="-158010">
              <a:spcAft>
                <a:spcPts val="0"/>
              </a:spcAft>
              <a:buFont typeface="Arial" pitchFamily="34" charset="0"/>
              <a:buChar char="►"/>
              <a:defRPr>
                <a:solidFill>
                  <a:schemeClr val="tx2"/>
                </a:solidFill>
              </a:defRPr>
            </a:lvl5pPr>
          </a:lstStyle>
          <a:p>
            <a:pPr lvl="0"/>
            <a:r>
              <a:rPr lang="en-US" noProof="0" smtClean="0"/>
              <a:t>Click to edit Master text styles</a:t>
            </a:r>
          </a:p>
        </p:txBody>
      </p:sp>
      <p:sp>
        <p:nvSpPr>
          <p:cNvPr id="12" name="Picture Placeholder 13"/>
          <p:cNvSpPr>
            <a:spLocks noGrp="1"/>
          </p:cNvSpPr>
          <p:nvPr>
            <p:ph type="pic" sz="quarter" idx="40"/>
          </p:nvPr>
        </p:nvSpPr>
        <p:spPr bwMode="auto">
          <a:xfrm>
            <a:off x="3278329" y="260614"/>
            <a:ext cx="5361147" cy="3281242"/>
          </a:xfrm>
          <a:custGeom>
            <a:avLst/>
            <a:gdLst>
              <a:gd name="connsiteX0" fmla="*/ 0 w 4965768"/>
              <a:gd name="connsiteY0" fmla="*/ 0 h 4016430"/>
              <a:gd name="connsiteX1" fmla="*/ 4965768 w 4965768"/>
              <a:gd name="connsiteY1" fmla="*/ 0 h 4016430"/>
              <a:gd name="connsiteX2" fmla="*/ 4965768 w 4965768"/>
              <a:gd name="connsiteY2" fmla="*/ 4016430 h 4016430"/>
              <a:gd name="connsiteX3" fmla="*/ 0 w 4965768"/>
              <a:gd name="connsiteY3" fmla="*/ 4016430 h 4016430"/>
              <a:gd name="connsiteX4" fmla="*/ 0 w 4965768"/>
              <a:gd name="connsiteY4" fmla="*/ 0 h 4016430"/>
              <a:gd name="connsiteX0" fmla="*/ 0 w 7266011"/>
              <a:gd name="connsiteY0" fmla="*/ 0 h 5172074"/>
              <a:gd name="connsiteX1" fmla="*/ 4965768 w 7266011"/>
              <a:gd name="connsiteY1" fmla="*/ 0 h 5172074"/>
              <a:gd name="connsiteX2" fmla="*/ 4965768 w 7266011"/>
              <a:gd name="connsiteY2" fmla="*/ 4016430 h 5172074"/>
              <a:gd name="connsiteX3" fmla="*/ 7266011 w 7266011"/>
              <a:gd name="connsiteY3" fmla="*/ 5172074 h 5172074"/>
              <a:gd name="connsiteX4" fmla="*/ 0 w 7266011"/>
              <a:gd name="connsiteY4" fmla="*/ 4016430 h 5172074"/>
              <a:gd name="connsiteX5" fmla="*/ 0 w 7266011"/>
              <a:gd name="connsiteY5" fmla="*/ 0 h 5172074"/>
              <a:gd name="connsiteX0" fmla="*/ 0 w 7266011"/>
              <a:gd name="connsiteY0" fmla="*/ 0 h 5172074"/>
              <a:gd name="connsiteX1" fmla="*/ 4965768 w 7266011"/>
              <a:gd name="connsiteY1" fmla="*/ 0 h 5172074"/>
              <a:gd name="connsiteX2" fmla="*/ 4965768 w 7266011"/>
              <a:gd name="connsiteY2" fmla="*/ 4016430 h 5172074"/>
              <a:gd name="connsiteX3" fmla="*/ 7266011 w 7266011"/>
              <a:gd name="connsiteY3" fmla="*/ 5172074 h 5172074"/>
              <a:gd name="connsiteX4" fmla="*/ 0 w 7266011"/>
              <a:gd name="connsiteY4" fmla="*/ 5168125 h 5172074"/>
              <a:gd name="connsiteX5" fmla="*/ 0 w 7266011"/>
              <a:gd name="connsiteY5" fmla="*/ 0 h 5172074"/>
              <a:gd name="connsiteX0" fmla="*/ 0 w 8253449"/>
              <a:gd name="connsiteY0" fmla="*/ 72 h 5172146"/>
              <a:gd name="connsiteX1" fmla="*/ 4965768 w 8253449"/>
              <a:gd name="connsiteY1" fmla="*/ 72 h 5172146"/>
              <a:gd name="connsiteX2" fmla="*/ 4965768 w 8253449"/>
              <a:gd name="connsiteY2" fmla="*/ 4016502 h 5172146"/>
              <a:gd name="connsiteX3" fmla="*/ 8253449 w 8253449"/>
              <a:gd name="connsiteY3" fmla="*/ 0 h 5172146"/>
              <a:gd name="connsiteX4" fmla="*/ 7266011 w 8253449"/>
              <a:gd name="connsiteY4" fmla="*/ 5172146 h 5172146"/>
              <a:gd name="connsiteX5" fmla="*/ 0 w 8253449"/>
              <a:gd name="connsiteY5" fmla="*/ 5168197 h 5172146"/>
              <a:gd name="connsiteX6" fmla="*/ 0 w 8253449"/>
              <a:gd name="connsiteY6" fmla="*/ 72 h 5172146"/>
              <a:gd name="connsiteX0" fmla="*/ 0 w 8253449"/>
              <a:gd name="connsiteY0" fmla="*/ 72 h 5172146"/>
              <a:gd name="connsiteX1" fmla="*/ 4965768 w 8253449"/>
              <a:gd name="connsiteY1" fmla="*/ 72 h 5172146"/>
              <a:gd name="connsiteX2" fmla="*/ 8253449 w 8253449"/>
              <a:gd name="connsiteY2" fmla="*/ 0 h 5172146"/>
              <a:gd name="connsiteX3" fmla="*/ 7266011 w 8253449"/>
              <a:gd name="connsiteY3" fmla="*/ 5172146 h 5172146"/>
              <a:gd name="connsiteX4" fmla="*/ 0 w 8253449"/>
              <a:gd name="connsiteY4" fmla="*/ 5168197 h 5172146"/>
              <a:gd name="connsiteX5" fmla="*/ 0 w 8253449"/>
              <a:gd name="connsiteY5" fmla="*/ 72 h 5172146"/>
              <a:gd name="connsiteX0" fmla="*/ 0 w 8253449"/>
              <a:gd name="connsiteY0" fmla="*/ 72 h 5172146"/>
              <a:gd name="connsiteX1" fmla="*/ 8253449 w 8253449"/>
              <a:gd name="connsiteY1" fmla="*/ 0 h 5172146"/>
              <a:gd name="connsiteX2" fmla="*/ 7266011 w 8253449"/>
              <a:gd name="connsiteY2" fmla="*/ 5172146 h 5172146"/>
              <a:gd name="connsiteX3" fmla="*/ 0 w 8253449"/>
              <a:gd name="connsiteY3" fmla="*/ 5168197 h 5172146"/>
              <a:gd name="connsiteX4" fmla="*/ 0 w 8253449"/>
              <a:gd name="connsiteY4" fmla="*/ 72 h 5172146"/>
              <a:gd name="connsiteX0" fmla="*/ 0 w 8253449"/>
              <a:gd name="connsiteY0" fmla="*/ 72 h 5168197"/>
              <a:gd name="connsiteX1" fmla="*/ 8253449 w 8253449"/>
              <a:gd name="connsiteY1" fmla="*/ 0 h 5168197"/>
              <a:gd name="connsiteX2" fmla="*/ 8250901 w 8253449"/>
              <a:gd name="connsiteY2" fmla="*/ 5150911 h 5168197"/>
              <a:gd name="connsiteX3" fmla="*/ 0 w 8253449"/>
              <a:gd name="connsiteY3" fmla="*/ 5168197 h 5168197"/>
              <a:gd name="connsiteX4" fmla="*/ 0 w 8253449"/>
              <a:gd name="connsiteY4" fmla="*/ 72 h 5168197"/>
              <a:gd name="connsiteX0" fmla="*/ 3324990 w 11578439"/>
              <a:gd name="connsiteY0" fmla="*/ 72 h 5150912"/>
              <a:gd name="connsiteX1" fmla="*/ 11578439 w 11578439"/>
              <a:gd name="connsiteY1" fmla="*/ 0 h 5150912"/>
              <a:gd name="connsiteX2" fmla="*/ 11575891 w 11578439"/>
              <a:gd name="connsiteY2" fmla="*/ 5150911 h 5150912"/>
              <a:gd name="connsiteX3" fmla="*/ 0 w 11578439"/>
              <a:gd name="connsiteY3" fmla="*/ 5150912 h 5150912"/>
              <a:gd name="connsiteX4" fmla="*/ 3324990 w 11578439"/>
              <a:gd name="connsiteY4" fmla="*/ 72 h 5150912"/>
              <a:gd name="connsiteX0" fmla="*/ 985182 w 11578439"/>
              <a:gd name="connsiteY0" fmla="*/ 0 h 5172207"/>
              <a:gd name="connsiteX1" fmla="*/ 11578439 w 11578439"/>
              <a:gd name="connsiteY1" fmla="*/ 21295 h 5172207"/>
              <a:gd name="connsiteX2" fmla="*/ 11575891 w 11578439"/>
              <a:gd name="connsiteY2" fmla="*/ 5172206 h 5172207"/>
              <a:gd name="connsiteX3" fmla="*/ 0 w 11578439"/>
              <a:gd name="connsiteY3" fmla="*/ 5172207 h 5172207"/>
              <a:gd name="connsiteX4" fmla="*/ 985182 w 11578439"/>
              <a:gd name="connsiteY4" fmla="*/ 0 h 5172207"/>
              <a:gd name="connsiteX0" fmla="*/ 1046756 w 11578439"/>
              <a:gd name="connsiteY0" fmla="*/ 0 h 5172207"/>
              <a:gd name="connsiteX1" fmla="*/ 11578439 w 11578439"/>
              <a:gd name="connsiteY1" fmla="*/ 21295 h 5172207"/>
              <a:gd name="connsiteX2" fmla="*/ 11575891 w 11578439"/>
              <a:gd name="connsiteY2" fmla="*/ 5172206 h 5172207"/>
              <a:gd name="connsiteX3" fmla="*/ 0 w 11578439"/>
              <a:gd name="connsiteY3" fmla="*/ 5172207 h 5172207"/>
              <a:gd name="connsiteX4" fmla="*/ 1046756 w 11578439"/>
              <a:gd name="connsiteY4" fmla="*/ 0 h 5172207"/>
              <a:gd name="connsiteX0" fmla="*/ 1011989 w 11578439"/>
              <a:gd name="connsiteY0" fmla="*/ 1520 h 5150912"/>
              <a:gd name="connsiteX1" fmla="*/ 11578439 w 11578439"/>
              <a:gd name="connsiteY1" fmla="*/ 0 h 5150912"/>
              <a:gd name="connsiteX2" fmla="*/ 11575891 w 11578439"/>
              <a:gd name="connsiteY2" fmla="*/ 5150911 h 5150912"/>
              <a:gd name="connsiteX3" fmla="*/ 0 w 11578439"/>
              <a:gd name="connsiteY3" fmla="*/ 5150912 h 5150912"/>
              <a:gd name="connsiteX4" fmla="*/ 1011989 w 11578439"/>
              <a:gd name="connsiteY4" fmla="*/ 1520 h 5150912"/>
              <a:gd name="connsiteX0" fmla="*/ 1222738 w 11578439"/>
              <a:gd name="connsiteY0" fmla="*/ 1 h 5150912"/>
              <a:gd name="connsiteX1" fmla="*/ 11578439 w 11578439"/>
              <a:gd name="connsiteY1" fmla="*/ 0 h 5150912"/>
              <a:gd name="connsiteX2" fmla="*/ 11575891 w 11578439"/>
              <a:gd name="connsiteY2" fmla="*/ 5150911 h 5150912"/>
              <a:gd name="connsiteX3" fmla="*/ 0 w 11578439"/>
              <a:gd name="connsiteY3" fmla="*/ 5150912 h 5150912"/>
              <a:gd name="connsiteX4" fmla="*/ 1222738 w 11578439"/>
              <a:gd name="connsiteY4" fmla="*/ 1 h 5150912"/>
              <a:gd name="connsiteX0" fmla="*/ 1503380 w 11578439"/>
              <a:gd name="connsiteY0" fmla="*/ 1 h 5150912"/>
              <a:gd name="connsiteX1" fmla="*/ 11578439 w 11578439"/>
              <a:gd name="connsiteY1" fmla="*/ 0 h 5150912"/>
              <a:gd name="connsiteX2" fmla="*/ 11575891 w 11578439"/>
              <a:gd name="connsiteY2" fmla="*/ 5150911 h 5150912"/>
              <a:gd name="connsiteX3" fmla="*/ 0 w 11578439"/>
              <a:gd name="connsiteY3" fmla="*/ 5150912 h 5150912"/>
              <a:gd name="connsiteX4" fmla="*/ 1503380 w 11578439"/>
              <a:gd name="connsiteY4" fmla="*/ 1 h 5150912"/>
              <a:gd name="connsiteX0" fmla="*/ 0 w 10075059"/>
              <a:gd name="connsiteY0" fmla="*/ 1 h 5150912"/>
              <a:gd name="connsiteX1" fmla="*/ 10075059 w 10075059"/>
              <a:gd name="connsiteY1" fmla="*/ 0 h 5150912"/>
              <a:gd name="connsiteX2" fmla="*/ 10072511 w 10075059"/>
              <a:gd name="connsiteY2" fmla="*/ 5150911 h 5150912"/>
              <a:gd name="connsiteX3" fmla="*/ 0 w 10075059"/>
              <a:gd name="connsiteY3" fmla="*/ 5150912 h 5150912"/>
              <a:gd name="connsiteX4" fmla="*/ 0 w 10075059"/>
              <a:gd name="connsiteY4" fmla="*/ 1 h 5150912"/>
              <a:gd name="connsiteX0" fmla="*/ 0 w 10075908"/>
              <a:gd name="connsiteY0" fmla="*/ 1 h 5150912"/>
              <a:gd name="connsiteX1" fmla="*/ 10075059 w 10075908"/>
              <a:gd name="connsiteY1" fmla="*/ 0 h 5150912"/>
              <a:gd name="connsiteX2" fmla="*/ 10075059 w 10075908"/>
              <a:gd name="connsiteY2" fmla="*/ 3751998 h 5150912"/>
              <a:gd name="connsiteX3" fmla="*/ 0 w 10075908"/>
              <a:gd name="connsiteY3" fmla="*/ 5150912 h 5150912"/>
              <a:gd name="connsiteX4" fmla="*/ 0 w 10075908"/>
              <a:gd name="connsiteY4" fmla="*/ 1 h 5150912"/>
              <a:gd name="connsiteX0" fmla="*/ 0 w 10075908"/>
              <a:gd name="connsiteY0" fmla="*/ 379010 h 5150912"/>
              <a:gd name="connsiteX1" fmla="*/ 10075059 w 10075908"/>
              <a:gd name="connsiteY1" fmla="*/ 0 h 5150912"/>
              <a:gd name="connsiteX2" fmla="*/ 10075059 w 10075908"/>
              <a:gd name="connsiteY2" fmla="*/ 3751998 h 5150912"/>
              <a:gd name="connsiteX3" fmla="*/ 0 w 10075908"/>
              <a:gd name="connsiteY3" fmla="*/ 5150912 h 5150912"/>
              <a:gd name="connsiteX4" fmla="*/ 0 w 10075908"/>
              <a:gd name="connsiteY4" fmla="*/ 379010 h 5150912"/>
              <a:gd name="connsiteX0" fmla="*/ 0 w 10075908"/>
              <a:gd name="connsiteY0" fmla="*/ 0 h 4771902"/>
              <a:gd name="connsiteX1" fmla="*/ 10075908 w 10075908"/>
              <a:gd name="connsiteY1" fmla="*/ 0 h 4771902"/>
              <a:gd name="connsiteX2" fmla="*/ 10075059 w 10075908"/>
              <a:gd name="connsiteY2" fmla="*/ 3372988 h 4771902"/>
              <a:gd name="connsiteX3" fmla="*/ 0 w 10075908"/>
              <a:gd name="connsiteY3" fmla="*/ 4771902 h 4771902"/>
              <a:gd name="connsiteX4" fmla="*/ 0 w 10075908"/>
              <a:gd name="connsiteY4" fmla="*/ 0 h 4771902"/>
              <a:gd name="connsiteX0" fmla="*/ 0 w 10075908"/>
              <a:gd name="connsiteY0" fmla="*/ 0 h 4771902"/>
              <a:gd name="connsiteX1" fmla="*/ 10075908 w 10075908"/>
              <a:gd name="connsiteY1" fmla="*/ 0 h 4771902"/>
              <a:gd name="connsiteX2" fmla="*/ 10074039 w 10075908"/>
              <a:gd name="connsiteY2" fmla="*/ 3347754 h 4771902"/>
              <a:gd name="connsiteX3" fmla="*/ 0 w 10075908"/>
              <a:gd name="connsiteY3" fmla="*/ 4771902 h 4771902"/>
              <a:gd name="connsiteX4" fmla="*/ 0 w 10075908"/>
              <a:gd name="connsiteY4" fmla="*/ 0 h 4771902"/>
              <a:gd name="connsiteX0" fmla="*/ 0 w 10075908"/>
              <a:gd name="connsiteY0" fmla="*/ 0 h 4771902"/>
              <a:gd name="connsiteX1" fmla="*/ 10075908 w 10075908"/>
              <a:gd name="connsiteY1" fmla="*/ 0 h 4771902"/>
              <a:gd name="connsiteX2" fmla="*/ 10067067 w 10075908"/>
              <a:gd name="connsiteY2" fmla="*/ 3309119 h 4771902"/>
              <a:gd name="connsiteX3" fmla="*/ 0 w 10075908"/>
              <a:gd name="connsiteY3" fmla="*/ 4771902 h 4771902"/>
              <a:gd name="connsiteX4" fmla="*/ 0 w 10075908"/>
              <a:gd name="connsiteY4" fmla="*/ 0 h 4771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5908" h="4771902">
                <a:moveTo>
                  <a:pt x="0" y="0"/>
                </a:moveTo>
                <a:lnTo>
                  <a:pt x="10075908" y="0"/>
                </a:lnTo>
                <a:cubicBezTo>
                  <a:pt x="10075059" y="1716970"/>
                  <a:pt x="10067916" y="1592149"/>
                  <a:pt x="10067067" y="3309119"/>
                </a:cubicBezTo>
                <a:lnTo>
                  <a:pt x="0" y="4771902"/>
                </a:lnTo>
                <a:lnTo>
                  <a:pt x="0" y="0"/>
                </a:lnTo>
                <a:close/>
              </a:path>
            </a:pathLst>
          </a:custGeom>
          <a:noFill/>
          <a:ln w="9525">
            <a:noFill/>
            <a:miter lim="800000"/>
            <a:headEnd/>
            <a:tailEnd/>
          </a:ln>
          <a:effectLst/>
        </p:spPr>
        <p:txBody>
          <a:bodyPr anchor="ctr" anchorCtr="1">
            <a:noAutofit/>
          </a:bodyPr>
          <a:lstStyle>
            <a:lvl1pPr marL="0" indent="0" algn="l" defTabSz="910636" rtl="0" eaLnBrk="0" fontAlgn="base" hangingPunct="0">
              <a:lnSpc>
                <a:spcPct val="150000"/>
              </a:lnSpc>
              <a:spcBef>
                <a:spcPct val="0"/>
              </a:spcBef>
              <a:spcAft>
                <a:spcPts val="526"/>
              </a:spcAft>
              <a:buClr>
                <a:schemeClr val="accent2"/>
              </a:buClr>
              <a:buSzTx/>
              <a:buFont typeface="Arial" charset="0"/>
              <a:buNone/>
              <a:defRPr lang="en-US" sz="1100" noProof="0" dirty="0" smtClean="0">
                <a:solidFill>
                  <a:schemeClr val="accent1"/>
                </a:solidFill>
                <a:latin typeface="+mn-lt"/>
                <a:ea typeface="+mn-ea"/>
                <a:cs typeface="+mn-cs"/>
              </a:defRPr>
            </a:lvl1pPr>
          </a:lstStyle>
          <a:p>
            <a:pPr lvl="0"/>
            <a:r>
              <a:rPr lang="en-US" noProof="0" dirty="0" smtClean="0"/>
              <a:t>Haga clic en el icono para agregar una imagen</a:t>
            </a:r>
          </a:p>
        </p:txBody>
      </p:sp>
      <p:sp>
        <p:nvSpPr>
          <p:cNvPr id="11" name="Slide Number Placeholder 6"/>
          <p:cNvSpPr>
            <a:spLocks noGrp="1"/>
          </p:cNvSpPr>
          <p:nvPr>
            <p:ph type="sldNum" sz="quarter" idx="41"/>
          </p:nvPr>
        </p:nvSpPr>
        <p:spPr>
          <a:xfrm>
            <a:off x="8429625" y="6457950"/>
            <a:ext cx="209550" cy="92075"/>
          </a:xfrm>
        </p:spPr>
        <p:txBody>
          <a:bodyPr/>
          <a:lstStyle>
            <a:lvl1pPr>
              <a:lnSpc>
                <a:spcPct val="100000"/>
              </a:lnSpc>
              <a:defRPr/>
            </a:lvl1pPr>
          </a:lstStyle>
          <a:p>
            <a:fld id="{46CFD084-8433-43AE-B17A-AD6A78990292}" type="slidenum">
              <a:rPr lang="en-US"/>
              <a:pPr/>
              <a:t>‹Nº›</a:t>
            </a:fld>
            <a:endParaRPr lang="en-US"/>
          </a:p>
        </p:txBody>
      </p:sp>
    </p:spTree>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1 Title and content ">
    <p:spTree>
      <p:nvGrpSpPr>
        <p:cNvPr id="1" name=""/>
        <p:cNvGrpSpPr/>
        <p:nvPr/>
      </p:nvGrpSpPr>
      <p:grpSpPr>
        <a:xfrm>
          <a:off x="0" y="0"/>
          <a:ext cx="0" cy="0"/>
          <a:chOff x="0" y="0"/>
          <a:chExt cx="0" cy="0"/>
        </a:xfrm>
      </p:grpSpPr>
      <p:graphicFrame>
        <p:nvGraphicFramePr>
          <p:cNvPr id="8"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78593" name="think-cell Slide" r:id="rId4" imgW="360" imgH="360" progId="">
              <p:embed/>
            </p:oleObj>
          </a:graphicData>
        </a:graphic>
      </p:graphicFrame>
      <p:sp>
        <p:nvSpPr>
          <p:cNvPr id="10"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8902"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12"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8902"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13" name="Titel 1"/>
          <p:cNvSpPr txBox="1">
            <a:spLocks/>
          </p:cNvSpPr>
          <p:nvPr userDrawn="1"/>
        </p:nvSpPr>
        <p:spPr>
          <a:xfrm>
            <a:off x="508000" y="1143000"/>
            <a:ext cx="8170863" cy="288925"/>
          </a:xfrm>
          <a:prstGeom prst="rect">
            <a:avLst/>
          </a:prstGeom>
        </p:spPr>
        <p:txBody>
          <a:bodyPr lIns="0" tIns="0" rIns="0" bIns="0">
            <a:spAutoFit/>
          </a:bodyPr>
          <a:lstStyle>
            <a:lvl1pPr marL="0" marR="0" indent="0" algn="l" defTabSz="1042504" rtl="0" eaLnBrk="1" fontAlgn="auto" latinLnBrk="0" hangingPunct="1">
              <a:lnSpc>
                <a:spcPct val="85000"/>
              </a:lnSpc>
              <a:spcBef>
                <a:spcPct val="0"/>
              </a:spcBef>
              <a:spcAft>
                <a:spcPts val="0"/>
              </a:spcAft>
              <a:buClrTx/>
              <a:buSzTx/>
              <a:buFontTx/>
              <a:buNone/>
              <a:tabLst/>
              <a:defRPr lang="en-GB" sz="2200" b="0" kern="1200" noProof="0">
                <a:solidFill>
                  <a:schemeClr val="bg2"/>
                </a:solidFill>
                <a:latin typeface="+mj-lt"/>
                <a:ea typeface="+mj-ea"/>
                <a:cs typeface="+mj-cs"/>
              </a:defRPr>
            </a:lvl1pPr>
          </a:lstStyle>
          <a:p>
            <a:pPr>
              <a:defRPr/>
            </a:pPr>
            <a:r>
              <a:rPr lang="en-US" dirty="0" smtClean="0">
                <a:solidFill>
                  <a:srgbClr val="808080"/>
                </a:solidFill>
              </a:rPr>
              <a:t>Click to edit Master title style</a:t>
            </a:r>
            <a:endParaRPr lang="en-US" dirty="0">
              <a:solidFill>
                <a:srgbClr val="808080"/>
              </a:solidFill>
            </a:endParaRPr>
          </a:p>
        </p:txBody>
      </p:sp>
      <p:sp>
        <p:nvSpPr>
          <p:cNvPr id="6" name="Text Placeholder 5"/>
          <p:cNvSpPr>
            <a:spLocks noGrp="1"/>
          </p:cNvSpPr>
          <p:nvPr>
            <p:ph type="body" sz="quarter" idx="12"/>
          </p:nvPr>
        </p:nvSpPr>
        <p:spPr>
          <a:xfrm>
            <a:off x="3278346" y="2285040"/>
            <a:ext cx="2587361" cy="872034"/>
          </a:xfrm>
        </p:spPr>
        <p:txBody>
          <a:bodyPr/>
          <a:lstStyle>
            <a:lvl4pPr>
              <a:buClr>
                <a:schemeClr val="accent4"/>
              </a:buClr>
              <a:defRPr/>
            </a:lvl4pPr>
            <a:lvl5pPr>
              <a:buClr>
                <a:schemeClr val="accent4"/>
              </a:buCl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Text Placeholder 30"/>
          <p:cNvSpPr>
            <a:spLocks noGrp="1"/>
          </p:cNvSpPr>
          <p:nvPr>
            <p:ph type="body" sz="quarter" idx="35"/>
          </p:nvPr>
        </p:nvSpPr>
        <p:spPr>
          <a:xfrm>
            <a:off x="3278346" y="258327"/>
            <a:ext cx="2587361" cy="92333"/>
          </a:xfrm>
        </p:spPr>
        <p:txBody>
          <a:bodyPr/>
          <a:lstStyle>
            <a:lvl1pPr>
              <a:defRPr lang="de-CH" sz="600" b="1" noProof="0" dirty="0" smtClean="0">
                <a:solidFill>
                  <a:schemeClr val="bg2"/>
                </a:solidFill>
                <a:latin typeface="+mj-lt"/>
                <a:ea typeface="+mn-ea"/>
                <a:cs typeface="+mn-cs"/>
              </a:defRPr>
            </a:lvl1pPr>
          </a:lstStyle>
          <a:p>
            <a:pPr lvl="0"/>
            <a:r>
              <a:rPr lang="en-US" noProof="0" smtClean="0"/>
              <a:t>Haga clic para modificar el estilo de texto del patrón</a:t>
            </a:r>
          </a:p>
        </p:txBody>
      </p:sp>
      <p:sp>
        <p:nvSpPr>
          <p:cNvPr id="9" name="Text Placeholder 8"/>
          <p:cNvSpPr>
            <a:spLocks noGrp="1"/>
          </p:cNvSpPr>
          <p:nvPr>
            <p:ph type="body" sz="quarter" idx="36"/>
          </p:nvPr>
        </p:nvSpPr>
        <p:spPr>
          <a:xfrm>
            <a:off x="6019076" y="2285040"/>
            <a:ext cx="2617226" cy="872034"/>
          </a:xfrm>
        </p:spPr>
        <p:txBody>
          <a:bodyPr/>
          <a:lstStyle>
            <a:lvl4pPr>
              <a:buClr>
                <a:schemeClr val="accent4"/>
              </a:buClr>
              <a:defRPr/>
            </a:lvl4pPr>
            <a:lvl5pPr>
              <a:buClr>
                <a:schemeClr val="accent4"/>
              </a:buCl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1" name="Text Placeholder 11"/>
          <p:cNvSpPr>
            <a:spLocks noGrp="1"/>
          </p:cNvSpPr>
          <p:nvPr>
            <p:ph type="body" sz="quarter" idx="39"/>
          </p:nvPr>
        </p:nvSpPr>
        <p:spPr>
          <a:xfrm>
            <a:off x="507698" y="2285069"/>
            <a:ext cx="2617226" cy="169277"/>
          </a:xfrm>
        </p:spPr>
        <p:txBody>
          <a:bodyPr/>
          <a:lstStyle>
            <a:lvl1pPr>
              <a:defRPr sz="1100" baseline="0">
                <a:solidFill>
                  <a:schemeClr val="bg2"/>
                </a:solidFill>
              </a:defRPr>
            </a:lvl1pPr>
            <a:lvl2pPr>
              <a:defRPr sz="1100">
                <a:solidFill>
                  <a:schemeClr val="tx2"/>
                </a:solidFill>
              </a:defRPr>
            </a:lvl2pPr>
            <a:lvl3pPr marL="0" indent="0">
              <a:spcAft>
                <a:spcPts val="0"/>
              </a:spcAft>
              <a:buNone/>
              <a:defRPr b="1">
                <a:solidFill>
                  <a:schemeClr val="tx2"/>
                </a:solidFill>
              </a:defRPr>
            </a:lvl3pPr>
            <a:lvl4pPr marL="0" indent="0">
              <a:spcAft>
                <a:spcPts val="0"/>
              </a:spcAft>
              <a:buNone/>
              <a:defRPr i="0">
                <a:solidFill>
                  <a:schemeClr val="tx2"/>
                </a:solidFill>
              </a:defRPr>
            </a:lvl4pPr>
            <a:lvl5pPr marL="158010" indent="-158010">
              <a:spcAft>
                <a:spcPts val="0"/>
              </a:spcAft>
              <a:buFont typeface="Arial" pitchFamily="34" charset="0"/>
              <a:buChar char="►"/>
              <a:defRPr>
                <a:solidFill>
                  <a:schemeClr val="tx2"/>
                </a:solidFill>
              </a:defRPr>
            </a:lvl5pPr>
          </a:lstStyle>
          <a:p>
            <a:pPr lvl="0"/>
            <a:r>
              <a:rPr lang="en-US" noProof="0" smtClean="0"/>
              <a:t>Click to edit Master text styles</a:t>
            </a:r>
          </a:p>
        </p:txBody>
      </p:sp>
      <p:sp>
        <p:nvSpPr>
          <p:cNvPr id="14" name="Slide Number Placeholder 3"/>
          <p:cNvSpPr>
            <a:spLocks noGrp="1"/>
          </p:cNvSpPr>
          <p:nvPr>
            <p:ph type="sldNum" sz="quarter" idx="40"/>
          </p:nvPr>
        </p:nvSpPr>
        <p:spPr>
          <a:xfrm>
            <a:off x="8429625" y="6457950"/>
            <a:ext cx="209550" cy="92075"/>
          </a:xfrm>
        </p:spPr>
        <p:txBody>
          <a:bodyPr/>
          <a:lstStyle>
            <a:lvl1pPr>
              <a:lnSpc>
                <a:spcPct val="100000"/>
              </a:lnSpc>
              <a:defRPr>
                <a:solidFill>
                  <a:srgbClr val="898989"/>
                </a:solidFill>
              </a:defRPr>
            </a:lvl1pPr>
          </a:lstStyle>
          <a:p>
            <a:fld id="{136A9E09-E9E6-4FE0-AE34-84452C8F6E2E}" type="slidenum">
              <a:rPr lang="en-US"/>
              <a:pPr/>
              <a:t>‹Nº›</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2 Title and content">
    <p:spTree>
      <p:nvGrpSpPr>
        <p:cNvPr id="1" name=""/>
        <p:cNvGrpSpPr/>
        <p:nvPr/>
      </p:nvGrpSpPr>
      <p:grpSpPr>
        <a:xfrm>
          <a:off x="0" y="0"/>
          <a:ext cx="0" cy="0"/>
          <a:chOff x="0" y="0"/>
          <a:chExt cx="0" cy="0"/>
        </a:xfrm>
      </p:grpSpPr>
      <p:graphicFrame>
        <p:nvGraphicFramePr>
          <p:cNvPr id="8"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79617" name="think-cell Slide" r:id="rId4" imgW="360" imgH="360" progId="">
              <p:embed/>
            </p:oleObj>
          </a:graphicData>
        </a:graphic>
      </p:graphicFrame>
      <p:sp>
        <p:nvSpPr>
          <p:cNvPr id="10"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8902"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11"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8902"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7" name="Text Placeholder 30"/>
          <p:cNvSpPr>
            <a:spLocks noGrp="1"/>
          </p:cNvSpPr>
          <p:nvPr>
            <p:ph type="body" sz="quarter" idx="35"/>
          </p:nvPr>
        </p:nvSpPr>
        <p:spPr>
          <a:xfrm>
            <a:off x="3278346" y="258327"/>
            <a:ext cx="2587361" cy="92333"/>
          </a:xfrm>
        </p:spPr>
        <p:txBody>
          <a:bodyPr/>
          <a:lstStyle>
            <a:lvl1pPr>
              <a:defRPr lang="de-CH" sz="600" b="1" noProof="0" dirty="0" smtClean="0">
                <a:solidFill>
                  <a:schemeClr val="bg2"/>
                </a:solidFill>
                <a:latin typeface="+mj-lt"/>
                <a:ea typeface="+mn-ea"/>
                <a:cs typeface="+mn-cs"/>
              </a:defRPr>
            </a:lvl1pPr>
          </a:lstStyle>
          <a:p>
            <a:pPr lvl="0"/>
            <a:r>
              <a:rPr lang="en-US" noProof="0" smtClean="0"/>
              <a:t>Haga clic para modificar el estilo de texto del patrón</a:t>
            </a:r>
          </a:p>
        </p:txBody>
      </p:sp>
      <p:sp>
        <p:nvSpPr>
          <p:cNvPr id="13" name="Text Placeholder 12"/>
          <p:cNvSpPr>
            <a:spLocks noGrp="1"/>
          </p:cNvSpPr>
          <p:nvPr>
            <p:ph type="body" sz="quarter" idx="38"/>
          </p:nvPr>
        </p:nvSpPr>
        <p:spPr>
          <a:xfrm>
            <a:off x="3278346" y="2289359"/>
            <a:ext cx="2587361" cy="8720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14" name="Text Placeholder 12"/>
          <p:cNvSpPr>
            <a:spLocks noGrp="1"/>
          </p:cNvSpPr>
          <p:nvPr>
            <p:ph type="body" sz="quarter" idx="39"/>
          </p:nvPr>
        </p:nvSpPr>
        <p:spPr>
          <a:xfrm>
            <a:off x="491041" y="2289359"/>
            <a:ext cx="2637956" cy="8720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15" name="Text Placeholder 12"/>
          <p:cNvSpPr>
            <a:spLocks noGrp="1"/>
          </p:cNvSpPr>
          <p:nvPr>
            <p:ph type="body" sz="quarter" idx="40"/>
          </p:nvPr>
        </p:nvSpPr>
        <p:spPr>
          <a:xfrm>
            <a:off x="6018353" y="2289359"/>
            <a:ext cx="2587361" cy="87203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9" name="Titel 1"/>
          <p:cNvSpPr>
            <a:spLocks noGrp="1"/>
          </p:cNvSpPr>
          <p:nvPr>
            <p:ph type="title"/>
          </p:nvPr>
        </p:nvSpPr>
        <p:spPr>
          <a:xfrm>
            <a:off x="508086" y="1143365"/>
            <a:ext cx="8170781" cy="248530"/>
          </a:xfrm>
        </p:spPr>
        <p:txBody>
          <a:bodyPr anchor="t"/>
          <a:lstStyle>
            <a:lvl1pPr>
              <a:defRPr/>
            </a:lvl1pPr>
          </a:lstStyle>
          <a:p>
            <a:r>
              <a:rPr lang="en-US" noProof="0" dirty="0" smtClean="0"/>
              <a:t>Click to edit Master title style</a:t>
            </a:r>
            <a:endParaRPr lang="en-US" dirty="0"/>
          </a:p>
        </p:txBody>
      </p:sp>
      <p:sp>
        <p:nvSpPr>
          <p:cNvPr id="12" name="Slide Number Placeholder 6"/>
          <p:cNvSpPr>
            <a:spLocks noGrp="1"/>
          </p:cNvSpPr>
          <p:nvPr>
            <p:ph type="sldNum" sz="quarter" idx="41"/>
          </p:nvPr>
        </p:nvSpPr>
        <p:spPr>
          <a:xfrm>
            <a:off x="8429625" y="6457950"/>
            <a:ext cx="209550" cy="92075"/>
          </a:xfrm>
        </p:spPr>
        <p:txBody>
          <a:bodyPr/>
          <a:lstStyle>
            <a:lvl1pPr>
              <a:lnSpc>
                <a:spcPct val="100000"/>
              </a:lnSpc>
              <a:defRPr/>
            </a:lvl1pPr>
          </a:lstStyle>
          <a:p>
            <a:fld id="{795C8335-1863-4E5A-8319-FB989CED4D4C}" type="slidenum">
              <a:rPr lang="en-US"/>
              <a:pPr/>
              <a:t>‹Nº›</a:t>
            </a:fld>
            <a:endParaRPr lang="en-US"/>
          </a:p>
        </p:txBody>
      </p:sp>
    </p:spTree>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2 CVs">
    <p:spTree>
      <p:nvGrpSpPr>
        <p:cNvPr id="1" name=""/>
        <p:cNvGrpSpPr/>
        <p:nvPr/>
      </p:nvGrpSpPr>
      <p:grpSpPr>
        <a:xfrm>
          <a:off x="0" y="0"/>
          <a:ext cx="0" cy="0"/>
          <a:chOff x="0" y="0"/>
          <a:chExt cx="0" cy="0"/>
        </a:xfrm>
      </p:grpSpPr>
      <p:graphicFrame>
        <p:nvGraphicFramePr>
          <p:cNvPr id="13"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80641" name="think-cell Slide" r:id="rId4" imgW="360" imgH="360" progId="">
              <p:embed/>
            </p:oleObj>
          </a:graphicData>
        </a:graphic>
      </p:graphicFrame>
      <p:sp>
        <p:nvSpPr>
          <p:cNvPr id="14"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8902"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15"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8902"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16" name="Freeform 23"/>
          <p:cNvSpPr>
            <a:spLocks/>
          </p:cNvSpPr>
          <p:nvPr userDrawn="1"/>
        </p:nvSpPr>
        <p:spPr bwMode="auto">
          <a:xfrm>
            <a:off x="1431925" y="1109663"/>
            <a:ext cx="7358063" cy="1501775"/>
          </a:xfrm>
          <a:custGeom>
            <a:avLst/>
            <a:gdLst>
              <a:gd name="connsiteX0" fmla="*/ 9523 w 10000"/>
              <a:gd name="connsiteY0" fmla="*/ 10007 h 10007"/>
              <a:gd name="connsiteX1" fmla="*/ 10000 w 10000"/>
              <a:gd name="connsiteY1" fmla="*/ 0 h 10007"/>
              <a:gd name="connsiteX2" fmla="*/ 443 w 10000"/>
              <a:gd name="connsiteY2" fmla="*/ 0 h 10007"/>
              <a:gd name="connsiteX3" fmla="*/ 0 w 10000"/>
              <a:gd name="connsiteY3" fmla="*/ 10000 h 10007"/>
              <a:gd name="connsiteX4" fmla="*/ 9523 w 10000"/>
              <a:gd name="connsiteY4" fmla="*/ 10007 h 10007"/>
              <a:gd name="connsiteX0" fmla="*/ 9523 w 9523"/>
              <a:gd name="connsiteY0" fmla="*/ 10007 h 10007"/>
              <a:gd name="connsiteX1" fmla="*/ 9523 w 9523"/>
              <a:gd name="connsiteY1" fmla="*/ 7 h 10007"/>
              <a:gd name="connsiteX2" fmla="*/ 443 w 9523"/>
              <a:gd name="connsiteY2" fmla="*/ 0 h 10007"/>
              <a:gd name="connsiteX3" fmla="*/ 0 w 9523"/>
              <a:gd name="connsiteY3" fmla="*/ 10000 h 10007"/>
              <a:gd name="connsiteX4" fmla="*/ 9523 w 9523"/>
              <a:gd name="connsiteY4" fmla="*/ 10007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3" h="10007">
                <a:moveTo>
                  <a:pt x="9523" y="10007"/>
                </a:moveTo>
                <a:lnTo>
                  <a:pt x="9523" y="7"/>
                </a:lnTo>
                <a:lnTo>
                  <a:pt x="443" y="0"/>
                </a:lnTo>
                <a:cubicBezTo>
                  <a:pt x="295" y="3333"/>
                  <a:pt x="148" y="6667"/>
                  <a:pt x="0" y="10000"/>
                </a:cubicBezTo>
                <a:lnTo>
                  <a:pt x="9523" y="10007"/>
                </a:lnTo>
                <a:close/>
              </a:path>
            </a:pathLst>
          </a:custGeom>
          <a:solidFill>
            <a:srgbClr val="FFE600"/>
          </a:solidFill>
          <a:ln w="1270" cap="flat" cmpd="sng">
            <a:noFill/>
            <a:prstDash val="solid"/>
            <a:round/>
            <a:headEnd type="none" w="med" len="med"/>
            <a:tailEnd type="none" w="med" len="med"/>
          </a:ln>
          <a:effectLst/>
        </p:spPr>
        <p:txBody>
          <a:bodyPr lIns="79839" tIns="39920" rIns="79839" bIns="39920" anchor="ctr"/>
          <a:lstStyle/>
          <a:p>
            <a:pPr algn="ctr" defTabSz="910695" fontAlgn="auto">
              <a:lnSpc>
                <a:spcPts val="1227"/>
              </a:lnSpc>
              <a:spcBef>
                <a:spcPts val="0"/>
              </a:spcBef>
              <a:spcAft>
                <a:spcPts val="0"/>
              </a:spcAft>
              <a:defRPr/>
            </a:pPr>
            <a:endParaRPr lang="en-US" dirty="0">
              <a:solidFill>
                <a:srgbClr val="000000"/>
              </a:solidFill>
              <a:latin typeface="+mn-lt"/>
            </a:endParaRPr>
          </a:p>
        </p:txBody>
      </p:sp>
      <p:sp>
        <p:nvSpPr>
          <p:cNvPr id="2" name="Title 1"/>
          <p:cNvSpPr>
            <a:spLocks noGrp="1"/>
          </p:cNvSpPr>
          <p:nvPr>
            <p:ph type="title"/>
          </p:nvPr>
        </p:nvSpPr>
        <p:spPr>
          <a:xfrm>
            <a:off x="507699" y="2772195"/>
            <a:ext cx="2617226" cy="248530"/>
          </a:xfrm>
        </p:spPr>
        <p:txBody>
          <a:bodyPr/>
          <a:lstStyle>
            <a:lvl1pPr>
              <a:defRPr>
                <a:solidFill>
                  <a:schemeClr val="bg2"/>
                </a:solidFill>
              </a:defRPr>
            </a:lvl1pPr>
          </a:lstStyle>
          <a:p>
            <a:r>
              <a:rPr lang="en-US" noProof="0" smtClean="0"/>
              <a:t>Haga clic para modificar el estilo de título del patrón</a:t>
            </a:r>
            <a:endParaRPr lang="en-US" noProof="0"/>
          </a:p>
        </p:txBody>
      </p:sp>
      <p:sp>
        <p:nvSpPr>
          <p:cNvPr id="31" name="Text Placeholder 30"/>
          <p:cNvSpPr>
            <a:spLocks noGrp="1"/>
          </p:cNvSpPr>
          <p:nvPr>
            <p:ph type="body" sz="quarter" idx="35"/>
          </p:nvPr>
        </p:nvSpPr>
        <p:spPr>
          <a:xfrm>
            <a:off x="3278346" y="258327"/>
            <a:ext cx="2587361" cy="92333"/>
          </a:xfrm>
        </p:spPr>
        <p:txBody>
          <a:bodyPr/>
          <a:lstStyle>
            <a:lvl1pPr>
              <a:defRPr lang="de-CH" sz="600" b="1" noProof="0" dirty="0" smtClean="0">
                <a:solidFill>
                  <a:schemeClr val="bg2"/>
                </a:solidFill>
                <a:latin typeface="+mj-lt"/>
                <a:ea typeface="+mn-ea"/>
                <a:cs typeface="+mn-cs"/>
              </a:defRPr>
            </a:lvl1pPr>
          </a:lstStyle>
          <a:p>
            <a:pPr lvl="0"/>
            <a:r>
              <a:rPr lang="en-US" noProof="0" smtClean="0"/>
              <a:t>Haga clic para modificar el estilo de texto del patrón</a:t>
            </a:r>
          </a:p>
        </p:txBody>
      </p:sp>
      <p:sp>
        <p:nvSpPr>
          <p:cNvPr id="24" name="Picture Placeholder 13"/>
          <p:cNvSpPr>
            <a:spLocks noGrp="1" noChangeAspect="1"/>
          </p:cNvSpPr>
          <p:nvPr>
            <p:ph type="pic" sz="quarter" idx="44"/>
          </p:nvPr>
        </p:nvSpPr>
        <p:spPr>
          <a:xfrm>
            <a:off x="3278321" y="1242952"/>
            <a:ext cx="615406" cy="842414"/>
          </a:xfrm>
          <a:solidFill>
            <a:srgbClr val="EB008C"/>
          </a:solidFill>
          <a:ln w="12700">
            <a:noFill/>
            <a:miter lim="800000"/>
            <a:headEnd type="none" w="sm" len="sm"/>
            <a:tailEnd type="none" w="sm" len="sm"/>
          </a:ln>
          <a:effectLst/>
        </p:spPr>
        <p:txBody>
          <a:bodyPr lIns="62864" rIns="62864" anchor="ctr">
            <a:noAutofit/>
          </a:bodyPr>
          <a:lstStyle>
            <a:lvl1pPr marL="0" indent="0" algn="l" defTabSz="910636" rtl="0" eaLnBrk="0" fontAlgn="base" hangingPunct="0">
              <a:lnSpc>
                <a:spcPts val="1052"/>
              </a:lnSpc>
              <a:spcBef>
                <a:spcPct val="0"/>
              </a:spcBef>
              <a:spcAft>
                <a:spcPts val="526"/>
              </a:spcAft>
              <a:buClr>
                <a:schemeClr val="accent2"/>
              </a:buClr>
              <a:buSzTx/>
              <a:buFont typeface="Arial" charset="0"/>
              <a:buNone/>
              <a:defRPr lang="en-US" sz="600" kern="1200" dirty="0">
                <a:solidFill>
                  <a:schemeClr val="tx2"/>
                </a:solidFill>
                <a:latin typeface="+mn-lt"/>
                <a:ea typeface="+mn-ea"/>
                <a:cs typeface="+mn-cs"/>
              </a:defRPr>
            </a:lvl1pPr>
          </a:lstStyle>
          <a:p>
            <a:pPr lvl="0"/>
            <a:r>
              <a:rPr lang="en-US" noProof="0" dirty="0" smtClean="0"/>
              <a:t>Haga clic en el icono para agregar una imagen</a:t>
            </a:r>
          </a:p>
        </p:txBody>
      </p:sp>
      <p:sp>
        <p:nvSpPr>
          <p:cNvPr id="25" name="Text Placeholder 16"/>
          <p:cNvSpPr>
            <a:spLocks noGrp="1"/>
          </p:cNvSpPr>
          <p:nvPr>
            <p:ph type="body" sz="quarter" idx="45"/>
          </p:nvPr>
        </p:nvSpPr>
        <p:spPr>
          <a:xfrm>
            <a:off x="3975522" y="1959774"/>
            <a:ext cx="1864095" cy="125617"/>
          </a:xfrm>
        </p:spPr>
        <p:txBody>
          <a:bodyPr anchor="b"/>
          <a:lstStyle>
            <a:lvl1pPr marL="0" indent="0">
              <a:spcAft>
                <a:spcPts val="0"/>
              </a:spcAft>
              <a:buFontTx/>
              <a:buNone/>
              <a:tabLst>
                <a:tab pos="392252" algn="l"/>
              </a:tabLst>
              <a:defRPr/>
            </a:lvl1pPr>
            <a:lvl2pPr>
              <a:buNone/>
              <a:defRPr/>
            </a:lvl2pPr>
          </a:lstStyle>
          <a:p>
            <a:pPr lvl="0"/>
            <a:r>
              <a:rPr lang="en-US" noProof="0" dirty="0" smtClean="0"/>
              <a:t>Haga clic para modificar el estilo de texto del patrón</a:t>
            </a:r>
          </a:p>
        </p:txBody>
      </p:sp>
      <p:sp>
        <p:nvSpPr>
          <p:cNvPr id="29" name="Text Placeholder 24"/>
          <p:cNvSpPr>
            <a:spLocks noGrp="1"/>
          </p:cNvSpPr>
          <p:nvPr>
            <p:ph type="body" sz="quarter" idx="43"/>
          </p:nvPr>
        </p:nvSpPr>
        <p:spPr>
          <a:xfrm>
            <a:off x="3975522" y="1242953"/>
            <a:ext cx="1864095" cy="251236"/>
          </a:xfrm>
        </p:spPr>
        <p:txBody>
          <a:bodyPr/>
          <a:lstStyle>
            <a:lvl1pPr>
              <a:spcAft>
                <a:spcPts val="0"/>
              </a:spcAft>
              <a:defRPr b="1"/>
            </a:lvl1pPr>
            <a:lvl2pPr marL="0" indent="0">
              <a:spcAft>
                <a:spcPts val="0"/>
              </a:spcAft>
              <a:buNone/>
              <a:defRPr/>
            </a:lvl2pPr>
            <a:lvl3pPr marL="158010" indent="-158010">
              <a:spcAft>
                <a:spcPts val="0"/>
              </a:spcAft>
              <a:buClr>
                <a:schemeClr val="accent3"/>
              </a:buClr>
              <a:defRPr/>
            </a:lvl3pPr>
            <a:lvl4pPr marL="316019" indent="-158010">
              <a:spcAft>
                <a:spcPts val="0"/>
              </a:spcAft>
              <a:buClr>
                <a:schemeClr val="accent3"/>
              </a:buClr>
              <a:defRPr/>
            </a:lvl4pPr>
            <a:lvl5pPr marL="474030" indent="-158010">
              <a:spcAft>
                <a:spcPts val="0"/>
              </a:spcAft>
              <a:buClr>
                <a:schemeClr val="accent3"/>
              </a:buClr>
              <a:defRPr/>
            </a:lvl5pPr>
          </a:lstStyle>
          <a:p>
            <a:pPr lvl="0"/>
            <a:r>
              <a:rPr lang="en-US" noProof="0" smtClean="0"/>
              <a:t>Haga clic para modificar el estilo de texto del patrón</a:t>
            </a:r>
          </a:p>
          <a:p>
            <a:pPr lvl="1"/>
            <a:r>
              <a:rPr lang="en-US" noProof="0" smtClean="0"/>
              <a:t>Segundo nivel</a:t>
            </a:r>
          </a:p>
        </p:txBody>
      </p:sp>
      <p:sp>
        <p:nvSpPr>
          <p:cNvPr id="30" name="Picture Placeholder 13"/>
          <p:cNvSpPr>
            <a:spLocks noGrp="1" noChangeAspect="1"/>
          </p:cNvSpPr>
          <p:nvPr>
            <p:ph type="pic" sz="quarter" idx="46"/>
          </p:nvPr>
        </p:nvSpPr>
        <p:spPr>
          <a:xfrm>
            <a:off x="6014191" y="1244476"/>
            <a:ext cx="615406" cy="842414"/>
          </a:xfrm>
          <a:solidFill>
            <a:srgbClr val="EB008C"/>
          </a:solidFill>
          <a:ln w="12700">
            <a:noFill/>
            <a:miter lim="800000"/>
            <a:headEnd type="none" w="sm" len="sm"/>
            <a:tailEnd type="none" w="sm" len="sm"/>
          </a:ln>
          <a:effectLst/>
        </p:spPr>
        <p:txBody>
          <a:bodyPr lIns="62864" rIns="62864" anchor="ctr">
            <a:noAutofit/>
          </a:bodyPr>
          <a:lstStyle>
            <a:lvl1pPr marL="0" indent="0" algn="l" defTabSz="910636" rtl="0" eaLnBrk="0" fontAlgn="base" hangingPunct="0">
              <a:lnSpc>
                <a:spcPts val="1052"/>
              </a:lnSpc>
              <a:spcBef>
                <a:spcPct val="0"/>
              </a:spcBef>
              <a:spcAft>
                <a:spcPts val="526"/>
              </a:spcAft>
              <a:buClr>
                <a:schemeClr val="accent2"/>
              </a:buClr>
              <a:buSzTx/>
              <a:buFont typeface="Arial" charset="0"/>
              <a:buNone/>
              <a:defRPr lang="en-US" sz="600" kern="1200" dirty="0">
                <a:solidFill>
                  <a:schemeClr val="tx2"/>
                </a:solidFill>
                <a:latin typeface="+mn-lt"/>
                <a:ea typeface="+mn-ea"/>
                <a:cs typeface="+mn-cs"/>
              </a:defRPr>
            </a:lvl1pPr>
          </a:lstStyle>
          <a:p>
            <a:pPr lvl="0"/>
            <a:r>
              <a:rPr lang="en-US" noProof="0" dirty="0" smtClean="0"/>
              <a:t>Haga clic en el icono para agregar una imagen</a:t>
            </a:r>
          </a:p>
        </p:txBody>
      </p:sp>
      <p:sp>
        <p:nvSpPr>
          <p:cNvPr id="32" name="Text Placeholder 16"/>
          <p:cNvSpPr>
            <a:spLocks noGrp="1"/>
          </p:cNvSpPr>
          <p:nvPr>
            <p:ph type="body" sz="quarter" idx="47"/>
          </p:nvPr>
        </p:nvSpPr>
        <p:spPr>
          <a:xfrm>
            <a:off x="6711392" y="1959774"/>
            <a:ext cx="1864095" cy="125617"/>
          </a:xfrm>
        </p:spPr>
        <p:txBody>
          <a:bodyPr anchor="b"/>
          <a:lstStyle>
            <a:lvl1pPr marL="0" indent="0">
              <a:spcAft>
                <a:spcPts val="0"/>
              </a:spcAft>
              <a:buFontTx/>
              <a:buNone/>
              <a:tabLst>
                <a:tab pos="392252" algn="l"/>
              </a:tabLst>
              <a:defRPr/>
            </a:lvl1pPr>
            <a:lvl2pPr>
              <a:buNone/>
              <a:defRPr/>
            </a:lvl2pPr>
          </a:lstStyle>
          <a:p>
            <a:pPr lvl="0"/>
            <a:r>
              <a:rPr lang="en-US" noProof="0" smtClean="0"/>
              <a:t>Haga clic para modificar el estilo de texto del patrón</a:t>
            </a:r>
          </a:p>
        </p:txBody>
      </p:sp>
      <p:sp>
        <p:nvSpPr>
          <p:cNvPr id="33" name="Text Placeholder 24"/>
          <p:cNvSpPr>
            <a:spLocks noGrp="1"/>
          </p:cNvSpPr>
          <p:nvPr>
            <p:ph type="body" sz="quarter" idx="48"/>
          </p:nvPr>
        </p:nvSpPr>
        <p:spPr>
          <a:xfrm>
            <a:off x="6711392" y="1244479"/>
            <a:ext cx="1864095" cy="251236"/>
          </a:xfrm>
        </p:spPr>
        <p:txBody>
          <a:bodyPr/>
          <a:lstStyle>
            <a:lvl1pPr>
              <a:spcAft>
                <a:spcPts val="0"/>
              </a:spcAft>
              <a:defRPr b="1"/>
            </a:lvl1pPr>
            <a:lvl2pPr marL="0" indent="0">
              <a:spcAft>
                <a:spcPts val="0"/>
              </a:spcAft>
              <a:buNone/>
              <a:defRPr/>
            </a:lvl2pPr>
            <a:lvl3pPr marL="158010" indent="-158010">
              <a:spcAft>
                <a:spcPts val="0"/>
              </a:spcAft>
              <a:buClr>
                <a:schemeClr val="accent3"/>
              </a:buClr>
              <a:defRPr/>
            </a:lvl3pPr>
            <a:lvl4pPr marL="316019" indent="-158010">
              <a:spcAft>
                <a:spcPts val="0"/>
              </a:spcAft>
              <a:buClr>
                <a:schemeClr val="accent3"/>
              </a:buClr>
              <a:defRPr/>
            </a:lvl4pPr>
            <a:lvl5pPr marL="474030" indent="-158010">
              <a:spcAft>
                <a:spcPts val="0"/>
              </a:spcAft>
              <a:buClr>
                <a:schemeClr val="accent3"/>
              </a:buClr>
              <a:defRPr/>
            </a:lvl5pPr>
          </a:lstStyle>
          <a:p>
            <a:pPr lvl="0"/>
            <a:r>
              <a:rPr lang="en-US" noProof="0" smtClean="0"/>
              <a:t>Haga clic para modificar el estilo de texto del patrón</a:t>
            </a:r>
          </a:p>
          <a:p>
            <a:pPr lvl="1"/>
            <a:r>
              <a:rPr lang="en-US" noProof="0" smtClean="0"/>
              <a:t>Segundo nivel</a:t>
            </a:r>
          </a:p>
        </p:txBody>
      </p:sp>
      <p:sp>
        <p:nvSpPr>
          <p:cNvPr id="19" name="Text Placeholder 18"/>
          <p:cNvSpPr>
            <a:spLocks noGrp="1"/>
          </p:cNvSpPr>
          <p:nvPr>
            <p:ph type="body" sz="quarter" idx="49"/>
          </p:nvPr>
        </p:nvSpPr>
        <p:spPr>
          <a:xfrm>
            <a:off x="3278346" y="2742935"/>
            <a:ext cx="2587361" cy="3493073"/>
          </a:xfrm>
        </p:spPr>
        <p:txBody>
          <a:bodyPr>
            <a:noAutofit/>
          </a:bodyPr>
          <a:lstStyle/>
          <a:p>
            <a:pPr lvl="1"/>
            <a:r>
              <a:rPr lang="en-US" noProof="0" smtClean="0"/>
              <a:t>Click to edit Master text styles</a:t>
            </a:r>
          </a:p>
          <a:p>
            <a:pPr lvl="2"/>
            <a:r>
              <a:rPr lang="en-US" noProof="0" smtClean="0"/>
              <a:t>Second level</a:t>
            </a:r>
          </a:p>
          <a:p>
            <a:pPr lvl="3"/>
            <a:r>
              <a:rPr lang="en-US" noProof="0" smtClean="0"/>
              <a:t>Third level</a:t>
            </a:r>
          </a:p>
        </p:txBody>
      </p:sp>
      <p:sp>
        <p:nvSpPr>
          <p:cNvPr id="22" name="Text Placeholder 21"/>
          <p:cNvSpPr>
            <a:spLocks noGrp="1"/>
          </p:cNvSpPr>
          <p:nvPr>
            <p:ph type="body" sz="quarter" idx="50"/>
          </p:nvPr>
        </p:nvSpPr>
        <p:spPr>
          <a:xfrm>
            <a:off x="6019076" y="2742935"/>
            <a:ext cx="2617226" cy="3493073"/>
          </a:xfrm>
        </p:spPr>
        <p:txBody>
          <a:bodyPr>
            <a:noAutofit/>
          </a:bodyPr>
          <a:lstStyle/>
          <a:p>
            <a:pPr lvl="1"/>
            <a:r>
              <a:rPr lang="en-US" noProof="0" smtClean="0"/>
              <a:t>Click to edit Master text styles</a:t>
            </a:r>
          </a:p>
          <a:p>
            <a:pPr lvl="2"/>
            <a:r>
              <a:rPr lang="en-US" noProof="0" smtClean="0"/>
              <a:t>Second level</a:t>
            </a:r>
          </a:p>
          <a:p>
            <a:pPr lvl="3"/>
            <a:r>
              <a:rPr lang="en-US" noProof="0" smtClean="0"/>
              <a:t>Third level</a:t>
            </a:r>
          </a:p>
        </p:txBody>
      </p:sp>
      <p:sp>
        <p:nvSpPr>
          <p:cNvPr id="23" name="Text Placeholder 11"/>
          <p:cNvSpPr>
            <a:spLocks noGrp="1"/>
          </p:cNvSpPr>
          <p:nvPr>
            <p:ph type="body" sz="quarter" idx="41"/>
          </p:nvPr>
        </p:nvSpPr>
        <p:spPr>
          <a:xfrm>
            <a:off x="507698" y="3200426"/>
            <a:ext cx="2617226" cy="169277"/>
          </a:xfrm>
        </p:spPr>
        <p:txBody>
          <a:bodyPr/>
          <a:lstStyle>
            <a:lvl1pPr>
              <a:defRPr sz="1100" baseline="0">
                <a:solidFill>
                  <a:schemeClr val="bg2"/>
                </a:solidFill>
              </a:defRPr>
            </a:lvl1pPr>
            <a:lvl2pPr>
              <a:defRPr sz="1100">
                <a:solidFill>
                  <a:schemeClr val="tx2"/>
                </a:solidFill>
              </a:defRPr>
            </a:lvl2pPr>
            <a:lvl3pPr marL="0" indent="0">
              <a:spcAft>
                <a:spcPts val="0"/>
              </a:spcAft>
              <a:buNone/>
              <a:defRPr b="1">
                <a:solidFill>
                  <a:schemeClr val="tx2"/>
                </a:solidFill>
              </a:defRPr>
            </a:lvl3pPr>
            <a:lvl4pPr marL="0" indent="0">
              <a:spcAft>
                <a:spcPts val="0"/>
              </a:spcAft>
              <a:buNone/>
              <a:defRPr i="0">
                <a:solidFill>
                  <a:schemeClr val="tx2"/>
                </a:solidFill>
              </a:defRPr>
            </a:lvl4pPr>
            <a:lvl5pPr marL="158010" indent="-158010">
              <a:spcAft>
                <a:spcPts val="0"/>
              </a:spcAft>
              <a:buFont typeface="Arial" pitchFamily="34" charset="0"/>
              <a:buChar char="►"/>
              <a:defRPr>
                <a:solidFill>
                  <a:schemeClr val="tx2"/>
                </a:solidFill>
              </a:defRPr>
            </a:lvl5pPr>
          </a:lstStyle>
          <a:p>
            <a:pPr lvl="0"/>
            <a:r>
              <a:rPr lang="en-US" noProof="0" smtClean="0"/>
              <a:t>Click to edit Master text styles</a:t>
            </a:r>
          </a:p>
        </p:txBody>
      </p:sp>
      <p:sp>
        <p:nvSpPr>
          <p:cNvPr id="17" name="Slide Number Placeholder 6"/>
          <p:cNvSpPr>
            <a:spLocks noGrp="1"/>
          </p:cNvSpPr>
          <p:nvPr>
            <p:ph type="sldNum" sz="quarter" idx="51"/>
          </p:nvPr>
        </p:nvSpPr>
        <p:spPr>
          <a:xfrm>
            <a:off x="8429625" y="6457950"/>
            <a:ext cx="209550" cy="92075"/>
          </a:xfrm>
        </p:spPr>
        <p:txBody>
          <a:bodyPr/>
          <a:lstStyle>
            <a:lvl1pPr>
              <a:lnSpc>
                <a:spcPct val="100000"/>
              </a:lnSpc>
              <a:defRPr/>
            </a:lvl1pPr>
          </a:lstStyle>
          <a:p>
            <a:fld id="{40D70E9D-5BA3-4779-B496-8B6134D1585F}" type="slidenum">
              <a:rPr lang="en-US"/>
              <a:pPr/>
              <a:t>‹Nº›</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3 CVs">
    <p:spTree>
      <p:nvGrpSpPr>
        <p:cNvPr id="1" name=""/>
        <p:cNvGrpSpPr/>
        <p:nvPr/>
      </p:nvGrpSpPr>
      <p:grpSpPr>
        <a:xfrm>
          <a:off x="0" y="0"/>
          <a:ext cx="0" cy="0"/>
          <a:chOff x="0" y="0"/>
          <a:chExt cx="0" cy="0"/>
        </a:xfrm>
      </p:grpSpPr>
      <p:graphicFrame>
        <p:nvGraphicFramePr>
          <p:cNvPr id="16"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81665" name="think-cell Slide" r:id="rId4" imgW="360" imgH="360" progId="">
              <p:embed/>
            </p:oleObj>
          </a:graphicData>
        </a:graphic>
      </p:graphicFrame>
      <p:sp>
        <p:nvSpPr>
          <p:cNvPr id="17"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8902"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18"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8902"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19" name="Freeform 23"/>
          <p:cNvSpPr>
            <a:spLocks/>
          </p:cNvSpPr>
          <p:nvPr userDrawn="1"/>
        </p:nvSpPr>
        <p:spPr bwMode="auto">
          <a:xfrm>
            <a:off x="354013" y="1109663"/>
            <a:ext cx="8435975" cy="1501775"/>
          </a:xfrm>
          <a:custGeom>
            <a:avLst/>
            <a:gdLst>
              <a:gd name="connsiteX0" fmla="*/ 9523 w 10000"/>
              <a:gd name="connsiteY0" fmla="*/ 10007 h 10007"/>
              <a:gd name="connsiteX1" fmla="*/ 10000 w 10000"/>
              <a:gd name="connsiteY1" fmla="*/ 0 h 10007"/>
              <a:gd name="connsiteX2" fmla="*/ 443 w 10000"/>
              <a:gd name="connsiteY2" fmla="*/ 0 h 10007"/>
              <a:gd name="connsiteX3" fmla="*/ 0 w 10000"/>
              <a:gd name="connsiteY3" fmla="*/ 10000 h 10007"/>
              <a:gd name="connsiteX4" fmla="*/ 9523 w 10000"/>
              <a:gd name="connsiteY4" fmla="*/ 10007 h 10007"/>
              <a:gd name="connsiteX0" fmla="*/ 9523 w 9523"/>
              <a:gd name="connsiteY0" fmla="*/ 10007 h 10007"/>
              <a:gd name="connsiteX1" fmla="*/ 9523 w 9523"/>
              <a:gd name="connsiteY1" fmla="*/ 7 h 10007"/>
              <a:gd name="connsiteX2" fmla="*/ 443 w 9523"/>
              <a:gd name="connsiteY2" fmla="*/ 0 h 10007"/>
              <a:gd name="connsiteX3" fmla="*/ 0 w 9523"/>
              <a:gd name="connsiteY3" fmla="*/ 10000 h 10007"/>
              <a:gd name="connsiteX4" fmla="*/ 9523 w 9523"/>
              <a:gd name="connsiteY4" fmla="*/ 10007 h 10007"/>
              <a:gd name="connsiteX0" fmla="*/ 10000 w 10000"/>
              <a:gd name="connsiteY0" fmla="*/ 9993 h 9993"/>
              <a:gd name="connsiteX1" fmla="*/ 10000 w 10000"/>
              <a:gd name="connsiteY1" fmla="*/ 0 h 9993"/>
              <a:gd name="connsiteX2" fmla="*/ 0 w 10000"/>
              <a:gd name="connsiteY2" fmla="*/ 0 h 9993"/>
              <a:gd name="connsiteX3" fmla="*/ 0 w 10000"/>
              <a:gd name="connsiteY3" fmla="*/ 9986 h 9993"/>
              <a:gd name="connsiteX4" fmla="*/ 10000 w 10000"/>
              <a:gd name="connsiteY4" fmla="*/ 9993 h 9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993">
                <a:moveTo>
                  <a:pt x="10000" y="9993"/>
                </a:moveTo>
                <a:lnTo>
                  <a:pt x="10000" y="0"/>
                </a:lnTo>
                <a:lnTo>
                  <a:pt x="0" y="0"/>
                </a:lnTo>
                <a:lnTo>
                  <a:pt x="0" y="9986"/>
                </a:lnTo>
                <a:lnTo>
                  <a:pt x="10000" y="9993"/>
                </a:lnTo>
                <a:close/>
              </a:path>
            </a:pathLst>
          </a:custGeom>
          <a:solidFill>
            <a:srgbClr val="FFE600"/>
          </a:solidFill>
          <a:ln w="1270" cap="flat" cmpd="sng">
            <a:noFill/>
            <a:prstDash val="solid"/>
            <a:round/>
            <a:headEnd type="none" w="med" len="med"/>
            <a:tailEnd type="none" w="med" len="med"/>
          </a:ln>
          <a:effectLst/>
        </p:spPr>
        <p:txBody>
          <a:bodyPr lIns="79839" tIns="39920" rIns="79839" bIns="39920" anchor="ctr"/>
          <a:lstStyle/>
          <a:p>
            <a:pPr algn="ctr" defTabSz="910695" fontAlgn="auto">
              <a:lnSpc>
                <a:spcPts val="1227"/>
              </a:lnSpc>
              <a:spcBef>
                <a:spcPts val="0"/>
              </a:spcBef>
              <a:spcAft>
                <a:spcPts val="0"/>
              </a:spcAft>
              <a:defRPr/>
            </a:pPr>
            <a:endParaRPr lang="en-US" dirty="0">
              <a:solidFill>
                <a:srgbClr val="000000"/>
              </a:solidFill>
              <a:latin typeface="+mn-lt"/>
            </a:endParaRPr>
          </a:p>
        </p:txBody>
      </p:sp>
      <p:sp>
        <p:nvSpPr>
          <p:cNvPr id="24" name="Picture Placeholder 13"/>
          <p:cNvSpPr>
            <a:spLocks noGrp="1" noChangeAspect="1"/>
          </p:cNvSpPr>
          <p:nvPr>
            <p:ph type="pic" sz="quarter" idx="45"/>
          </p:nvPr>
        </p:nvSpPr>
        <p:spPr>
          <a:xfrm>
            <a:off x="3278321" y="1242952"/>
            <a:ext cx="615406" cy="842414"/>
          </a:xfrm>
          <a:solidFill>
            <a:srgbClr val="EB008C"/>
          </a:solidFill>
          <a:ln w="12700">
            <a:noFill/>
            <a:miter lim="800000"/>
            <a:headEnd type="none" w="sm" len="sm"/>
            <a:tailEnd type="none" w="sm" len="sm"/>
          </a:ln>
          <a:effectLst/>
        </p:spPr>
        <p:txBody>
          <a:bodyPr lIns="62864" rIns="62864" anchor="ctr">
            <a:noAutofit/>
          </a:bodyPr>
          <a:lstStyle>
            <a:lvl1pPr marL="0" indent="0" algn="l" defTabSz="910636" rtl="0" eaLnBrk="0" fontAlgn="base" hangingPunct="0">
              <a:lnSpc>
                <a:spcPts val="1052"/>
              </a:lnSpc>
              <a:spcBef>
                <a:spcPct val="0"/>
              </a:spcBef>
              <a:spcAft>
                <a:spcPts val="526"/>
              </a:spcAft>
              <a:buClr>
                <a:schemeClr val="accent2"/>
              </a:buClr>
              <a:buSzTx/>
              <a:buFont typeface="Arial" charset="0"/>
              <a:buNone/>
              <a:defRPr lang="en-US" sz="600" kern="1200" dirty="0">
                <a:solidFill>
                  <a:schemeClr val="tx2"/>
                </a:solidFill>
                <a:latin typeface="+mn-lt"/>
                <a:ea typeface="+mn-ea"/>
                <a:cs typeface="+mn-cs"/>
              </a:defRPr>
            </a:lvl1pPr>
          </a:lstStyle>
          <a:p>
            <a:pPr lvl="0"/>
            <a:r>
              <a:rPr lang="en-US" noProof="0" dirty="0" smtClean="0"/>
              <a:t>Haga clic en el icono para agregar una imagen</a:t>
            </a:r>
          </a:p>
        </p:txBody>
      </p:sp>
      <p:sp>
        <p:nvSpPr>
          <p:cNvPr id="27" name="Text Placeholder 16"/>
          <p:cNvSpPr>
            <a:spLocks noGrp="1"/>
          </p:cNvSpPr>
          <p:nvPr>
            <p:ph type="body" sz="quarter" idx="46"/>
          </p:nvPr>
        </p:nvSpPr>
        <p:spPr>
          <a:xfrm>
            <a:off x="3975522" y="1959774"/>
            <a:ext cx="1864095" cy="125617"/>
          </a:xfrm>
        </p:spPr>
        <p:txBody>
          <a:bodyPr anchor="b"/>
          <a:lstStyle>
            <a:lvl1pPr marL="0" indent="0">
              <a:spcAft>
                <a:spcPts val="0"/>
              </a:spcAft>
              <a:buFontTx/>
              <a:buNone/>
              <a:tabLst>
                <a:tab pos="392252" algn="l"/>
              </a:tabLst>
              <a:defRPr/>
            </a:lvl1pPr>
            <a:lvl2pPr>
              <a:buNone/>
              <a:defRPr/>
            </a:lvl2pPr>
          </a:lstStyle>
          <a:p>
            <a:pPr lvl="0"/>
            <a:r>
              <a:rPr lang="en-US" noProof="0" dirty="0" smtClean="0"/>
              <a:t>Haga clic para modificar el estilo de texto del patrón</a:t>
            </a:r>
          </a:p>
        </p:txBody>
      </p:sp>
      <p:sp>
        <p:nvSpPr>
          <p:cNvPr id="28" name="Text Placeholder 24"/>
          <p:cNvSpPr>
            <a:spLocks noGrp="1"/>
          </p:cNvSpPr>
          <p:nvPr>
            <p:ph type="body" sz="quarter" idx="43"/>
          </p:nvPr>
        </p:nvSpPr>
        <p:spPr>
          <a:xfrm>
            <a:off x="3975522" y="1242953"/>
            <a:ext cx="1864095" cy="251236"/>
          </a:xfrm>
        </p:spPr>
        <p:txBody>
          <a:bodyPr/>
          <a:lstStyle>
            <a:lvl1pPr>
              <a:spcAft>
                <a:spcPts val="0"/>
              </a:spcAft>
              <a:defRPr b="1"/>
            </a:lvl1pPr>
            <a:lvl2pPr marL="0" indent="0">
              <a:spcAft>
                <a:spcPts val="0"/>
              </a:spcAft>
              <a:buNone/>
              <a:defRPr/>
            </a:lvl2pPr>
            <a:lvl3pPr marL="158010" indent="-158010">
              <a:spcAft>
                <a:spcPts val="0"/>
              </a:spcAft>
              <a:buClr>
                <a:schemeClr val="accent3"/>
              </a:buClr>
              <a:defRPr/>
            </a:lvl3pPr>
            <a:lvl4pPr marL="316019" indent="-158010">
              <a:spcAft>
                <a:spcPts val="0"/>
              </a:spcAft>
              <a:buClr>
                <a:schemeClr val="accent3"/>
              </a:buClr>
              <a:defRPr/>
            </a:lvl4pPr>
            <a:lvl5pPr marL="474030" indent="-158010">
              <a:spcAft>
                <a:spcPts val="0"/>
              </a:spcAft>
              <a:buClr>
                <a:schemeClr val="accent3"/>
              </a:buClr>
              <a:defRPr/>
            </a:lvl5pPr>
          </a:lstStyle>
          <a:p>
            <a:pPr lvl="0"/>
            <a:r>
              <a:rPr lang="en-US" noProof="0" smtClean="0"/>
              <a:t>Haga clic para modificar el estilo de texto del patrón</a:t>
            </a:r>
          </a:p>
          <a:p>
            <a:pPr lvl="1"/>
            <a:r>
              <a:rPr lang="en-US" noProof="0" smtClean="0"/>
              <a:t>Segundo nivel</a:t>
            </a:r>
          </a:p>
        </p:txBody>
      </p:sp>
      <p:sp>
        <p:nvSpPr>
          <p:cNvPr id="29" name="Picture Placeholder 13"/>
          <p:cNvSpPr>
            <a:spLocks noGrp="1" noChangeAspect="1"/>
          </p:cNvSpPr>
          <p:nvPr>
            <p:ph type="pic" sz="quarter" idx="47"/>
          </p:nvPr>
        </p:nvSpPr>
        <p:spPr>
          <a:xfrm>
            <a:off x="6014191" y="1244476"/>
            <a:ext cx="615406" cy="842414"/>
          </a:xfrm>
          <a:solidFill>
            <a:srgbClr val="EB008C"/>
          </a:solidFill>
          <a:ln w="12700">
            <a:noFill/>
            <a:miter lim="800000"/>
            <a:headEnd type="none" w="sm" len="sm"/>
            <a:tailEnd type="none" w="sm" len="sm"/>
          </a:ln>
          <a:effectLst/>
        </p:spPr>
        <p:txBody>
          <a:bodyPr lIns="62864" rIns="62864" anchor="ctr">
            <a:noAutofit/>
          </a:bodyPr>
          <a:lstStyle>
            <a:lvl1pPr marL="0" indent="0" algn="l" defTabSz="910636" rtl="0" eaLnBrk="0" fontAlgn="base" hangingPunct="0">
              <a:lnSpc>
                <a:spcPts val="1052"/>
              </a:lnSpc>
              <a:spcBef>
                <a:spcPct val="0"/>
              </a:spcBef>
              <a:spcAft>
                <a:spcPts val="526"/>
              </a:spcAft>
              <a:buClr>
                <a:schemeClr val="accent2"/>
              </a:buClr>
              <a:buSzTx/>
              <a:buFont typeface="Arial" charset="0"/>
              <a:buNone/>
              <a:defRPr lang="en-US" sz="600" kern="1200" dirty="0">
                <a:solidFill>
                  <a:schemeClr val="tx2"/>
                </a:solidFill>
                <a:latin typeface="+mn-lt"/>
                <a:ea typeface="+mn-ea"/>
                <a:cs typeface="+mn-cs"/>
              </a:defRPr>
            </a:lvl1pPr>
          </a:lstStyle>
          <a:p>
            <a:pPr lvl="0"/>
            <a:r>
              <a:rPr lang="en-US" noProof="0" dirty="0" smtClean="0"/>
              <a:t>Haga clic en el icono para agregar una imagen</a:t>
            </a:r>
          </a:p>
        </p:txBody>
      </p:sp>
      <p:sp>
        <p:nvSpPr>
          <p:cNvPr id="31" name="Text Placeholder 16"/>
          <p:cNvSpPr>
            <a:spLocks noGrp="1"/>
          </p:cNvSpPr>
          <p:nvPr>
            <p:ph type="body" sz="quarter" idx="48"/>
          </p:nvPr>
        </p:nvSpPr>
        <p:spPr>
          <a:xfrm>
            <a:off x="6711392" y="1959774"/>
            <a:ext cx="1864095" cy="125617"/>
          </a:xfrm>
        </p:spPr>
        <p:txBody>
          <a:bodyPr anchor="b"/>
          <a:lstStyle>
            <a:lvl1pPr marL="0" indent="0">
              <a:spcAft>
                <a:spcPts val="0"/>
              </a:spcAft>
              <a:buFontTx/>
              <a:buNone/>
              <a:tabLst>
                <a:tab pos="392252" algn="l"/>
              </a:tabLst>
              <a:defRPr/>
            </a:lvl1pPr>
            <a:lvl2pPr>
              <a:buNone/>
              <a:defRPr/>
            </a:lvl2pPr>
          </a:lstStyle>
          <a:p>
            <a:pPr lvl="0"/>
            <a:r>
              <a:rPr lang="en-US" noProof="0" smtClean="0"/>
              <a:t>Haga clic para modificar el estilo de texto del patrón</a:t>
            </a:r>
          </a:p>
        </p:txBody>
      </p:sp>
      <p:sp>
        <p:nvSpPr>
          <p:cNvPr id="32" name="Text Placeholder 24"/>
          <p:cNvSpPr>
            <a:spLocks noGrp="1"/>
          </p:cNvSpPr>
          <p:nvPr>
            <p:ph type="body" sz="quarter" idx="49"/>
          </p:nvPr>
        </p:nvSpPr>
        <p:spPr>
          <a:xfrm>
            <a:off x="6711392" y="1244479"/>
            <a:ext cx="1864095" cy="251236"/>
          </a:xfrm>
        </p:spPr>
        <p:txBody>
          <a:bodyPr/>
          <a:lstStyle>
            <a:lvl1pPr>
              <a:spcAft>
                <a:spcPts val="0"/>
              </a:spcAft>
              <a:defRPr b="1"/>
            </a:lvl1pPr>
            <a:lvl2pPr marL="0" indent="0">
              <a:spcAft>
                <a:spcPts val="0"/>
              </a:spcAft>
              <a:buNone/>
              <a:defRPr/>
            </a:lvl2pPr>
            <a:lvl3pPr marL="158010" indent="-158010">
              <a:spcAft>
                <a:spcPts val="0"/>
              </a:spcAft>
              <a:buClr>
                <a:schemeClr val="accent3"/>
              </a:buClr>
              <a:defRPr/>
            </a:lvl3pPr>
            <a:lvl4pPr marL="316019" indent="-158010">
              <a:spcAft>
                <a:spcPts val="0"/>
              </a:spcAft>
              <a:buClr>
                <a:schemeClr val="accent3"/>
              </a:buClr>
              <a:defRPr/>
            </a:lvl4pPr>
            <a:lvl5pPr marL="474030" indent="-158010">
              <a:spcAft>
                <a:spcPts val="0"/>
              </a:spcAft>
              <a:buClr>
                <a:schemeClr val="accent3"/>
              </a:buClr>
              <a:defRPr/>
            </a:lvl5pPr>
          </a:lstStyle>
          <a:p>
            <a:pPr lvl="0"/>
            <a:r>
              <a:rPr lang="en-US" noProof="0" smtClean="0"/>
              <a:t>Haga clic para modificar el estilo de texto del patrón</a:t>
            </a:r>
          </a:p>
          <a:p>
            <a:pPr lvl="1"/>
            <a:r>
              <a:rPr lang="en-US" noProof="0" smtClean="0"/>
              <a:t>Segundo nivel</a:t>
            </a:r>
          </a:p>
        </p:txBody>
      </p:sp>
      <p:sp>
        <p:nvSpPr>
          <p:cNvPr id="35" name="Text Placeholder 30"/>
          <p:cNvSpPr>
            <a:spLocks noGrp="1"/>
          </p:cNvSpPr>
          <p:nvPr>
            <p:ph type="body" sz="quarter" idx="35"/>
          </p:nvPr>
        </p:nvSpPr>
        <p:spPr>
          <a:xfrm>
            <a:off x="3278346" y="258327"/>
            <a:ext cx="2587361" cy="92333"/>
          </a:xfrm>
        </p:spPr>
        <p:txBody>
          <a:bodyPr/>
          <a:lstStyle>
            <a:lvl1pPr>
              <a:defRPr lang="de-CH" sz="600" b="1" noProof="0" dirty="0" smtClean="0">
                <a:solidFill>
                  <a:schemeClr val="bg2"/>
                </a:solidFill>
                <a:latin typeface="+mj-lt"/>
                <a:ea typeface="+mn-ea"/>
                <a:cs typeface="+mn-cs"/>
              </a:defRPr>
            </a:lvl1pPr>
          </a:lstStyle>
          <a:p>
            <a:pPr lvl="0"/>
            <a:r>
              <a:rPr lang="en-US" noProof="0" smtClean="0"/>
              <a:t>Haga clic para modificar el estilo de texto del patrón</a:t>
            </a:r>
          </a:p>
        </p:txBody>
      </p:sp>
      <p:sp>
        <p:nvSpPr>
          <p:cNvPr id="37" name="Title 1"/>
          <p:cNvSpPr>
            <a:spLocks noGrp="1"/>
          </p:cNvSpPr>
          <p:nvPr>
            <p:ph type="title"/>
          </p:nvPr>
        </p:nvSpPr>
        <p:spPr>
          <a:xfrm>
            <a:off x="3278347" y="618957"/>
            <a:ext cx="5349837" cy="292388"/>
          </a:xfrm>
        </p:spPr>
        <p:txBody>
          <a:bodyPr/>
          <a:lstStyle>
            <a:lvl1pPr marL="0" marR="0" indent="0" algn="l" defTabSz="910695" rtl="0" eaLnBrk="1" fontAlgn="auto" latinLnBrk="0" hangingPunct="1">
              <a:lnSpc>
                <a:spcPct val="100000"/>
              </a:lnSpc>
              <a:spcBef>
                <a:spcPct val="0"/>
              </a:spcBef>
              <a:spcAft>
                <a:spcPts val="0"/>
              </a:spcAft>
              <a:buClrTx/>
              <a:buSzTx/>
              <a:buFontTx/>
              <a:buNone/>
              <a:tabLst/>
              <a:defRPr lang="en-US" sz="1900" b="0" kern="1200" baseline="0" noProof="0" dirty="0">
                <a:solidFill>
                  <a:schemeClr val="bg2"/>
                </a:solidFill>
                <a:latin typeface="+mj-lt"/>
                <a:ea typeface="+mj-ea"/>
                <a:cs typeface="+mj-cs"/>
              </a:defRPr>
            </a:lvl1pPr>
          </a:lstStyle>
          <a:p>
            <a:r>
              <a:rPr lang="en-US" noProof="0" dirty="0" smtClean="0"/>
              <a:t>Click to edit Master title style</a:t>
            </a:r>
            <a:endParaRPr lang="en-US" noProof="0" dirty="0"/>
          </a:p>
        </p:txBody>
      </p:sp>
      <p:sp>
        <p:nvSpPr>
          <p:cNvPr id="38" name="Picture Placeholder 13"/>
          <p:cNvSpPr>
            <a:spLocks noGrp="1" noChangeAspect="1"/>
          </p:cNvSpPr>
          <p:nvPr>
            <p:ph type="pic" sz="quarter" idx="52"/>
          </p:nvPr>
        </p:nvSpPr>
        <p:spPr>
          <a:xfrm>
            <a:off x="509512" y="1235363"/>
            <a:ext cx="615406" cy="842414"/>
          </a:xfrm>
          <a:solidFill>
            <a:srgbClr val="EB008C"/>
          </a:solidFill>
          <a:ln w="12700">
            <a:noFill/>
            <a:miter lim="800000"/>
            <a:headEnd type="none" w="sm" len="sm"/>
            <a:tailEnd type="none" w="sm" len="sm"/>
          </a:ln>
          <a:effectLst/>
        </p:spPr>
        <p:txBody>
          <a:bodyPr lIns="62864" rIns="62864" anchor="ctr">
            <a:noAutofit/>
          </a:bodyPr>
          <a:lstStyle>
            <a:lvl1pPr marL="0" indent="0" algn="l" defTabSz="910636" rtl="0" eaLnBrk="0" fontAlgn="base" hangingPunct="0">
              <a:lnSpc>
                <a:spcPts val="1052"/>
              </a:lnSpc>
              <a:spcBef>
                <a:spcPct val="0"/>
              </a:spcBef>
              <a:spcAft>
                <a:spcPts val="526"/>
              </a:spcAft>
              <a:buClr>
                <a:schemeClr val="accent2"/>
              </a:buClr>
              <a:buSzTx/>
              <a:buFont typeface="Arial" charset="0"/>
              <a:buNone/>
              <a:defRPr lang="en-US" sz="600" kern="1200" dirty="0">
                <a:solidFill>
                  <a:schemeClr val="tx2"/>
                </a:solidFill>
                <a:latin typeface="+mn-lt"/>
                <a:ea typeface="+mn-ea"/>
                <a:cs typeface="+mn-cs"/>
              </a:defRPr>
            </a:lvl1pPr>
          </a:lstStyle>
          <a:p>
            <a:pPr lvl="0"/>
            <a:r>
              <a:rPr lang="en-US" noProof="0" dirty="0" smtClean="0"/>
              <a:t>Haga clic en el icono para agregar una imagen</a:t>
            </a:r>
          </a:p>
        </p:txBody>
      </p:sp>
      <p:sp>
        <p:nvSpPr>
          <p:cNvPr id="39" name="Text Placeholder 16"/>
          <p:cNvSpPr>
            <a:spLocks noGrp="1"/>
          </p:cNvSpPr>
          <p:nvPr>
            <p:ph type="body" sz="quarter" idx="53"/>
          </p:nvPr>
        </p:nvSpPr>
        <p:spPr>
          <a:xfrm>
            <a:off x="1206712" y="1959774"/>
            <a:ext cx="1892148" cy="125617"/>
          </a:xfrm>
        </p:spPr>
        <p:txBody>
          <a:bodyPr anchor="b"/>
          <a:lstStyle>
            <a:lvl1pPr marL="0" indent="0">
              <a:spcAft>
                <a:spcPts val="0"/>
              </a:spcAft>
              <a:buFontTx/>
              <a:buNone/>
              <a:tabLst>
                <a:tab pos="392252" algn="l"/>
              </a:tabLst>
              <a:defRPr/>
            </a:lvl1pPr>
            <a:lvl2pPr>
              <a:buNone/>
              <a:defRPr/>
            </a:lvl2pPr>
          </a:lstStyle>
          <a:p>
            <a:pPr lvl="0"/>
            <a:r>
              <a:rPr lang="en-US" noProof="0" dirty="0" smtClean="0"/>
              <a:t>Haga clic para modificar el estilo de texto del patrón</a:t>
            </a:r>
          </a:p>
        </p:txBody>
      </p:sp>
      <p:sp>
        <p:nvSpPr>
          <p:cNvPr id="40" name="Text Placeholder 24"/>
          <p:cNvSpPr>
            <a:spLocks noGrp="1"/>
          </p:cNvSpPr>
          <p:nvPr>
            <p:ph type="body" sz="quarter" idx="54"/>
          </p:nvPr>
        </p:nvSpPr>
        <p:spPr>
          <a:xfrm>
            <a:off x="1206713" y="1235363"/>
            <a:ext cx="1864095" cy="251236"/>
          </a:xfrm>
        </p:spPr>
        <p:txBody>
          <a:bodyPr/>
          <a:lstStyle>
            <a:lvl1pPr>
              <a:spcAft>
                <a:spcPts val="0"/>
              </a:spcAft>
              <a:defRPr b="1"/>
            </a:lvl1pPr>
            <a:lvl2pPr marL="0" indent="0">
              <a:spcAft>
                <a:spcPts val="0"/>
              </a:spcAft>
              <a:buNone/>
              <a:defRPr/>
            </a:lvl2pPr>
            <a:lvl3pPr marL="158010" indent="-158010">
              <a:spcAft>
                <a:spcPts val="0"/>
              </a:spcAft>
              <a:buClr>
                <a:schemeClr val="accent3"/>
              </a:buClr>
              <a:defRPr/>
            </a:lvl3pPr>
            <a:lvl4pPr marL="316019" indent="-158010">
              <a:spcAft>
                <a:spcPts val="0"/>
              </a:spcAft>
              <a:buClr>
                <a:schemeClr val="accent3"/>
              </a:buClr>
              <a:defRPr/>
            </a:lvl4pPr>
            <a:lvl5pPr marL="474030" indent="-158010">
              <a:spcAft>
                <a:spcPts val="0"/>
              </a:spcAft>
              <a:buClr>
                <a:schemeClr val="accent3"/>
              </a:buClr>
              <a:defRPr/>
            </a:lvl5pPr>
          </a:lstStyle>
          <a:p>
            <a:pPr lvl="0"/>
            <a:r>
              <a:rPr lang="en-US" noProof="0" smtClean="0"/>
              <a:t>Haga clic para modificar el estilo de texto del patrón</a:t>
            </a:r>
          </a:p>
          <a:p>
            <a:pPr lvl="1"/>
            <a:r>
              <a:rPr lang="en-US" noProof="0" smtClean="0"/>
              <a:t>Segundo nivel</a:t>
            </a:r>
          </a:p>
        </p:txBody>
      </p:sp>
      <p:sp>
        <p:nvSpPr>
          <p:cNvPr id="20" name="Text Placeholder 19"/>
          <p:cNvSpPr>
            <a:spLocks noGrp="1"/>
          </p:cNvSpPr>
          <p:nvPr>
            <p:ph type="body" sz="quarter" idx="55"/>
          </p:nvPr>
        </p:nvSpPr>
        <p:spPr>
          <a:xfrm>
            <a:off x="507698" y="2742935"/>
            <a:ext cx="2617226" cy="3493073"/>
          </a:xfrm>
        </p:spPr>
        <p:txBody>
          <a:bodyPr>
            <a:noAutofit/>
          </a:bodyPr>
          <a:lstStyle/>
          <a:p>
            <a:pPr lvl="1"/>
            <a:r>
              <a:rPr lang="en-US" noProof="0" smtClean="0"/>
              <a:t>Click to edit Master text styles</a:t>
            </a:r>
          </a:p>
          <a:p>
            <a:pPr lvl="2"/>
            <a:r>
              <a:rPr lang="en-US" noProof="0" smtClean="0"/>
              <a:t>Second level</a:t>
            </a:r>
          </a:p>
          <a:p>
            <a:pPr lvl="3"/>
            <a:r>
              <a:rPr lang="en-US" noProof="0" smtClean="0"/>
              <a:t>Third level</a:t>
            </a:r>
          </a:p>
        </p:txBody>
      </p:sp>
      <p:sp>
        <p:nvSpPr>
          <p:cNvPr id="22" name="Text Placeholder 21"/>
          <p:cNvSpPr>
            <a:spLocks noGrp="1"/>
          </p:cNvSpPr>
          <p:nvPr>
            <p:ph type="body" sz="quarter" idx="56"/>
          </p:nvPr>
        </p:nvSpPr>
        <p:spPr>
          <a:xfrm>
            <a:off x="3278346" y="2742935"/>
            <a:ext cx="2587361" cy="3493073"/>
          </a:xfrm>
        </p:spPr>
        <p:txBody>
          <a:bodyPr>
            <a:noAutofit/>
          </a:bodyPr>
          <a:lstStyle/>
          <a:p>
            <a:pPr lvl="1"/>
            <a:r>
              <a:rPr lang="en-US" noProof="0" smtClean="0"/>
              <a:t>Click to edit Master text styles</a:t>
            </a:r>
          </a:p>
          <a:p>
            <a:pPr lvl="2"/>
            <a:r>
              <a:rPr lang="en-US" noProof="0" smtClean="0"/>
              <a:t>Second level</a:t>
            </a:r>
          </a:p>
          <a:p>
            <a:pPr lvl="3"/>
            <a:r>
              <a:rPr lang="en-US" noProof="0" smtClean="0"/>
              <a:t>Third level</a:t>
            </a:r>
          </a:p>
        </p:txBody>
      </p:sp>
      <p:sp>
        <p:nvSpPr>
          <p:cNvPr id="30" name="Text Placeholder 29"/>
          <p:cNvSpPr>
            <a:spLocks noGrp="1"/>
          </p:cNvSpPr>
          <p:nvPr>
            <p:ph type="body" sz="quarter" idx="57"/>
          </p:nvPr>
        </p:nvSpPr>
        <p:spPr>
          <a:xfrm>
            <a:off x="6019076" y="2742935"/>
            <a:ext cx="2617226" cy="3493073"/>
          </a:xfrm>
        </p:spPr>
        <p:txBody>
          <a:bodyPr>
            <a:noAutofit/>
          </a:bodyPr>
          <a:lstStyle/>
          <a:p>
            <a:pPr lvl="1"/>
            <a:r>
              <a:rPr lang="en-US" noProof="0" smtClean="0"/>
              <a:t>Click to edit Master text styles</a:t>
            </a:r>
          </a:p>
          <a:p>
            <a:pPr lvl="2"/>
            <a:r>
              <a:rPr lang="en-US" noProof="0" smtClean="0"/>
              <a:t>Second level</a:t>
            </a:r>
          </a:p>
          <a:p>
            <a:pPr lvl="3"/>
            <a:r>
              <a:rPr lang="en-US" noProof="0" smtClean="0"/>
              <a:t>Third level</a:t>
            </a:r>
          </a:p>
        </p:txBody>
      </p:sp>
      <p:sp>
        <p:nvSpPr>
          <p:cNvPr id="21" name="Slide Number Placeholder 6"/>
          <p:cNvSpPr>
            <a:spLocks noGrp="1"/>
          </p:cNvSpPr>
          <p:nvPr>
            <p:ph type="sldNum" sz="quarter" idx="58"/>
          </p:nvPr>
        </p:nvSpPr>
        <p:spPr>
          <a:xfrm>
            <a:off x="8429625" y="6457950"/>
            <a:ext cx="209550" cy="92075"/>
          </a:xfrm>
        </p:spPr>
        <p:txBody>
          <a:bodyPr/>
          <a:lstStyle>
            <a:lvl1pPr>
              <a:lnSpc>
                <a:spcPct val="100000"/>
              </a:lnSpc>
              <a:defRPr/>
            </a:lvl1pPr>
          </a:lstStyle>
          <a:p>
            <a:fld id="{104B678A-5698-418D-9B71-836813CAF8F1}" type="slidenum">
              <a:rPr lang="en-US"/>
              <a:pPr/>
              <a:t>‹Nº›</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graphicFrame>
        <p:nvGraphicFramePr>
          <p:cNvPr id="3"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82689" name="think-cell Slide" r:id="rId4" imgW="360" imgH="360" progId="">
              <p:embed/>
            </p:oleObj>
          </a:graphicData>
        </a:graphic>
      </p:graphicFrame>
      <p:sp>
        <p:nvSpPr>
          <p:cNvPr id="4"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8902"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5"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8902"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pic>
        <p:nvPicPr>
          <p:cNvPr id="6" name="Picture 2"/>
          <p:cNvPicPr>
            <a:picLocks noChangeAspect="1" noChangeArrowheads="1"/>
          </p:cNvPicPr>
          <p:nvPr userDrawn="1"/>
        </p:nvPicPr>
        <p:blipFill>
          <a:blip r:embed="rId5"/>
          <a:srcRect/>
          <a:stretch>
            <a:fillRect/>
          </a:stretch>
        </p:blipFill>
        <p:spPr bwMode="auto">
          <a:xfrm>
            <a:off x="508000" y="1106488"/>
            <a:ext cx="8126413" cy="5121275"/>
          </a:xfrm>
          <a:prstGeom prst="rect">
            <a:avLst/>
          </a:prstGeom>
          <a:noFill/>
          <a:ln w="9525">
            <a:noFill/>
            <a:miter lim="800000"/>
            <a:headEnd/>
            <a:tailEnd/>
          </a:ln>
        </p:spPr>
      </p:pic>
      <p:sp>
        <p:nvSpPr>
          <p:cNvPr id="2" name="Title 1"/>
          <p:cNvSpPr>
            <a:spLocks noGrp="1"/>
          </p:cNvSpPr>
          <p:nvPr>
            <p:ph type="title"/>
          </p:nvPr>
        </p:nvSpPr>
        <p:spPr>
          <a:xfrm>
            <a:off x="507699" y="614101"/>
            <a:ext cx="5357982" cy="292388"/>
          </a:xfrm>
        </p:spPr>
        <p:txBody>
          <a:bodyPr/>
          <a:lstStyle>
            <a:lvl1pPr>
              <a:lnSpc>
                <a:spcPct val="100000"/>
              </a:lnSpc>
              <a:defRPr/>
            </a:lvl1pPr>
          </a:lstStyle>
          <a:p>
            <a:r>
              <a:rPr lang="en-US" dirty="0" smtClean="0"/>
              <a:t>Click to edit Master title style</a:t>
            </a:r>
            <a:endParaRPr lang="de-CH" dirty="0"/>
          </a:p>
        </p:txBody>
      </p:sp>
      <p:sp>
        <p:nvSpPr>
          <p:cNvPr id="7" name="Slide Number Placeholder 3"/>
          <p:cNvSpPr>
            <a:spLocks noGrp="1"/>
          </p:cNvSpPr>
          <p:nvPr>
            <p:ph type="sldNum" sz="quarter" idx="10"/>
          </p:nvPr>
        </p:nvSpPr>
        <p:spPr>
          <a:xfrm>
            <a:off x="8426450" y="6457950"/>
            <a:ext cx="207963" cy="92075"/>
          </a:xfrm>
        </p:spPr>
        <p:txBody>
          <a:bodyPr/>
          <a:lstStyle>
            <a:lvl1pPr>
              <a:lnSpc>
                <a:spcPct val="100000"/>
              </a:lnSpc>
              <a:defRPr/>
            </a:lvl1pPr>
          </a:lstStyle>
          <a:p>
            <a:fld id="{A05FE179-C7DF-47DA-8D4F-733324DEFD74}" type="slidenum">
              <a:rPr lang="de-CH"/>
              <a:pPr/>
              <a:t>‹Nº›</a:t>
            </a:fld>
            <a:endParaRPr lang="de-CH"/>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p:spPr>
        <p:txBody>
          <a:bodyPr/>
          <a:lstStyle>
            <a:lvl1pPr marL="0" indent="0" algn="l" defTabSz="989932" rtl="0" fontAlgn="base">
              <a:lnSpc>
                <a:spcPct val="100000"/>
              </a:lnSpc>
              <a:spcBef>
                <a:spcPct val="70000"/>
              </a:spcBef>
              <a:spcAft>
                <a:spcPct val="0"/>
              </a:spcAft>
              <a:buSzPct val="100000"/>
              <a:buNone/>
              <a:defRPr lang="en-US" sz="1200" kern="1200" noProof="0" dirty="0" smtClean="0">
                <a:solidFill>
                  <a:schemeClr val="bg1"/>
                </a:solidFill>
                <a:latin typeface="Arial" pitchFamily="34" charset="0"/>
                <a:ea typeface="+mn-ea"/>
                <a:cs typeface="Arial" pitchFamily="34" charset="0"/>
              </a:defRPr>
            </a:lvl1pPr>
            <a:lvl2pPr marL="0" indent="0" algn="l" defTabSz="989932"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75252" indent="-175252" algn="l" defTabSz="989932"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89932"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87882" indent="-187882" algn="l" defTabSz="989932"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1_Divider">
    <p:spTree>
      <p:nvGrpSpPr>
        <p:cNvPr id="1" name=""/>
        <p:cNvGrpSpPr/>
        <p:nvPr/>
      </p:nvGrpSpPr>
      <p:grpSpPr>
        <a:xfrm>
          <a:off x="0" y="0"/>
          <a:ext cx="0" cy="0"/>
          <a:chOff x="0" y="0"/>
          <a:chExt cx="0" cy="0"/>
        </a:xfrm>
      </p:grpSpPr>
      <p:graphicFrame>
        <p:nvGraphicFramePr>
          <p:cNvPr id="3"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83713" name="think-cell Slide" r:id="rId4" imgW="360" imgH="360" progId="">
              <p:embed/>
            </p:oleObj>
          </a:graphicData>
        </a:graphic>
      </p:graphicFrame>
      <p:sp>
        <p:nvSpPr>
          <p:cNvPr id="4"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8902"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5"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8902"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6" name="Freeform 5"/>
          <p:cNvSpPr>
            <a:spLocks noChangeAspect="1"/>
          </p:cNvSpPr>
          <p:nvPr userDrawn="1"/>
        </p:nvSpPr>
        <p:spPr bwMode="gray">
          <a:xfrm>
            <a:off x="508000" y="1106488"/>
            <a:ext cx="8126413" cy="5121275"/>
          </a:xfrm>
          <a:custGeom>
            <a:avLst/>
            <a:gdLst>
              <a:gd name="connsiteX0" fmla="*/ 1667 w 11667"/>
              <a:gd name="connsiteY0" fmla="*/ 1598 h 11184"/>
              <a:gd name="connsiteX1" fmla="*/ 1667 w 11667"/>
              <a:gd name="connsiteY1" fmla="*/ 11184 h 11184"/>
              <a:gd name="connsiteX2" fmla="*/ 11667 w 11667"/>
              <a:gd name="connsiteY2" fmla="*/ 8799 h 11184"/>
              <a:gd name="connsiteX3" fmla="*/ 11667 w 11667"/>
              <a:gd name="connsiteY3" fmla="*/ 1598 h 11184"/>
              <a:gd name="connsiteX4" fmla="*/ 1667 w 11667"/>
              <a:gd name="connsiteY4" fmla="*/ 1598 h 11184"/>
              <a:gd name="connsiteX0" fmla="*/ 1667 w 11667"/>
              <a:gd name="connsiteY0" fmla="*/ 0 h 9586"/>
              <a:gd name="connsiteX1" fmla="*/ 1667 w 11667"/>
              <a:gd name="connsiteY1" fmla="*/ 9586 h 9586"/>
              <a:gd name="connsiteX2" fmla="*/ 11667 w 11667"/>
              <a:gd name="connsiteY2" fmla="*/ 7201 h 9586"/>
              <a:gd name="connsiteX3" fmla="*/ 11667 w 11667"/>
              <a:gd name="connsiteY3" fmla="*/ 0 h 9586"/>
              <a:gd name="connsiteX4" fmla="*/ 1667 w 11667"/>
              <a:gd name="connsiteY4" fmla="*/ 0 h 9586"/>
              <a:gd name="connsiteX0" fmla="*/ 0 w 8571"/>
              <a:gd name="connsiteY0" fmla="*/ 0 h 10000"/>
              <a:gd name="connsiteX1" fmla="*/ 0 w 8571"/>
              <a:gd name="connsiteY1" fmla="*/ 10000 h 10000"/>
              <a:gd name="connsiteX2" fmla="*/ 8571 w 8571"/>
              <a:gd name="connsiteY2" fmla="*/ 7512 h 10000"/>
              <a:gd name="connsiteX3" fmla="*/ 8571 w 8571"/>
              <a:gd name="connsiteY3" fmla="*/ 0 h 10000"/>
              <a:gd name="connsiteX4" fmla="*/ 0 w 8571"/>
              <a:gd name="connsiteY4" fmla="*/ 0 h 10000"/>
              <a:gd name="connsiteX0" fmla="*/ 0 w 10000"/>
              <a:gd name="connsiteY0" fmla="*/ 0 h 10000"/>
              <a:gd name="connsiteX1" fmla="*/ 0 w 10000"/>
              <a:gd name="connsiteY1" fmla="*/ 10000 h 10000"/>
              <a:gd name="connsiteX2" fmla="*/ 10000 w 10000"/>
              <a:gd name="connsiteY2" fmla="*/ 7213 h 10000"/>
              <a:gd name="connsiteX3" fmla="*/ 10000 w 10000"/>
              <a:gd name="connsiteY3" fmla="*/ 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0" y="10000"/>
                </a:lnTo>
                <a:lnTo>
                  <a:pt x="10000" y="7213"/>
                </a:lnTo>
                <a:lnTo>
                  <a:pt x="10000" y="0"/>
                </a:lnTo>
                <a:lnTo>
                  <a:pt x="0" y="0"/>
                </a:lnTo>
                <a:close/>
              </a:path>
            </a:pathLst>
          </a:custGeom>
          <a:solidFill>
            <a:schemeClr val="accent2"/>
          </a:solidFill>
          <a:ln w="9525">
            <a:noFill/>
            <a:round/>
            <a:headEnd/>
            <a:tailEnd/>
          </a:ln>
        </p:spPr>
        <p:txBody>
          <a:bodyPr lIns="79839" tIns="39920" rIns="79839" bIns="39920"/>
          <a:lstStyle/>
          <a:p>
            <a:pPr algn="ctr" defTabSz="910695" fontAlgn="auto">
              <a:lnSpc>
                <a:spcPts val="1227"/>
              </a:lnSpc>
              <a:spcBef>
                <a:spcPts val="0"/>
              </a:spcBef>
              <a:spcAft>
                <a:spcPts val="0"/>
              </a:spcAft>
              <a:defRPr/>
            </a:pPr>
            <a:endParaRPr lang="en-GB" dirty="0">
              <a:solidFill>
                <a:srgbClr val="000000"/>
              </a:solidFill>
              <a:latin typeface="+mn-lt"/>
            </a:endParaRPr>
          </a:p>
        </p:txBody>
      </p:sp>
      <p:sp>
        <p:nvSpPr>
          <p:cNvPr id="2" name="Title 1"/>
          <p:cNvSpPr>
            <a:spLocks noGrp="1"/>
          </p:cNvSpPr>
          <p:nvPr>
            <p:ph type="title"/>
          </p:nvPr>
        </p:nvSpPr>
        <p:spPr>
          <a:xfrm>
            <a:off x="507699" y="614101"/>
            <a:ext cx="5357982" cy="292388"/>
          </a:xfrm>
        </p:spPr>
        <p:txBody>
          <a:bodyPr/>
          <a:lstStyle>
            <a:lvl1pPr>
              <a:lnSpc>
                <a:spcPct val="100000"/>
              </a:lnSpc>
              <a:defRPr/>
            </a:lvl1pPr>
          </a:lstStyle>
          <a:p>
            <a:r>
              <a:rPr lang="en-US" dirty="0" smtClean="0"/>
              <a:t>Click to edit Master title style</a:t>
            </a:r>
            <a:endParaRPr lang="de-CH" dirty="0"/>
          </a:p>
        </p:txBody>
      </p:sp>
      <p:sp>
        <p:nvSpPr>
          <p:cNvPr id="7" name="Slide Number Placeholder 3"/>
          <p:cNvSpPr>
            <a:spLocks noGrp="1"/>
          </p:cNvSpPr>
          <p:nvPr>
            <p:ph type="sldNum" sz="quarter" idx="10"/>
          </p:nvPr>
        </p:nvSpPr>
        <p:spPr>
          <a:xfrm>
            <a:off x="8426450" y="6457950"/>
            <a:ext cx="207963" cy="92075"/>
          </a:xfrm>
        </p:spPr>
        <p:txBody>
          <a:bodyPr/>
          <a:lstStyle>
            <a:lvl1pPr>
              <a:lnSpc>
                <a:spcPct val="100000"/>
              </a:lnSpc>
              <a:defRPr/>
            </a:lvl1pPr>
          </a:lstStyle>
          <a:p>
            <a:fld id="{4AC35309-8E37-40BE-B316-D6945A8A787E}" type="slidenum">
              <a:rPr lang="de-CH"/>
              <a:pPr/>
              <a:t>‹Nº›</a:t>
            </a:fld>
            <a:endParaRPr lang="de-CH"/>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2_Divider">
    <p:spTree>
      <p:nvGrpSpPr>
        <p:cNvPr id="1" name=""/>
        <p:cNvGrpSpPr/>
        <p:nvPr/>
      </p:nvGrpSpPr>
      <p:grpSpPr>
        <a:xfrm>
          <a:off x="0" y="0"/>
          <a:ext cx="0" cy="0"/>
          <a:chOff x="0" y="0"/>
          <a:chExt cx="0" cy="0"/>
        </a:xfrm>
      </p:grpSpPr>
      <p:graphicFrame>
        <p:nvGraphicFramePr>
          <p:cNvPr id="3"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84737" name="think-cell Slide" r:id="rId4" imgW="360" imgH="360" progId="">
              <p:embed/>
            </p:oleObj>
          </a:graphicData>
        </a:graphic>
      </p:graphicFrame>
      <p:sp>
        <p:nvSpPr>
          <p:cNvPr id="4"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8902"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5"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8902"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6" name="Freeform 5"/>
          <p:cNvSpPr>
            <a:spLocks noChangeAspect="1"/>
          </p:cNvSpPr>
          <p:nvPr userDrawn="1"/>
        </p:nvSpPr>
        <p:spPr bwMode="gray">
          <a:xfrm>
            <a:off x="508000" y="1106488"/>
            <a:ext cx="8126413" cy="5121275"/>
          </a:xfrm>
          <a:custGeom>
            <a:avLst/>
            <a:gdLst>
              <a:gd name="connsiteX0" fmla="*/ 1667 w 11667"/>
              <a:gd name="connsiteY0" fmla="*/ 1598 h 11184"/>
              <a:gd name="connsiteX1" fmla="*/ 1667 w 11667"/>
              <a:gd name="connsiteY1" fmla="*/ 11184 h 11184"/>
              <a:gd name="connsiteX2" fmla="*/ 11667 w 11667"/>
              <a:gd name="connsiteY2" fmla="*/ 8799 h 11184"/>
              <a:gd name="connsiteX3" fmla="*/ 11667 w 11667"/>
              <a:gd name="connsiteY3" fmla="*/ 1598 h 11184"/>
              <a:gd name="connsiteX4" fmla="*/ 1667 w 11667"/>
              <a:gd name="connsiteY4" fmla="*/ 1598 h 11184"/>
              <a:gd name="connsiteX0" fmla="*/ 1667 w 11667"/>
              <a:gd name="connsiteY0" fmla="*/ 0 h 9586"/>
              <a:gd name="connsiteX1" fmla="*/ 1667 w 11667"/>
              <a:gd name="connsiteY1" fmla="*/ 9586 h 9586"/>
              <a:gd name="connsiteX2" fmla="*/ 11667 w 11667"/>
              <a:gd name="connsiteY2" fmla="*/ 7201 h 9586"/>
              <a:gd name="connsiteX3" fmla="*/ 11667 w 11667"/>
              <a:gd name="connsiteY3" fmla="*/ 0 h 9586"/>
              <a:gd name="connsiteX4" fmla="*/ 1667 w 11667"/>
              <a:gd name="connsiteY4" fmla="*/ 0 h 9586"/>
              <a:gd name="connsiteX0" fmla="*/ 0 w 8571"/>
              <a:gd name="connsiteY0" fmla="*/ 0 h 10000"/>
              <a:gd name="connsiteX1" fmla="*/ 0 w 8571"/>
              <a:gd name="connsiteY1" fmla="*/ 10000 h 10000"/>
              <a:gd name="connsiteX2" fmla="*/ 8571 w 8571"/>
              <a:gd name="connsiteY2" fmla="*/ 7512 h 10000"/>
              <a:gd name="connsiteX3" fmla="*/ 8571 w 8571"/>
              <a:gd name="connsiteY3" fmla="*/ 0 h 10000"/>
              <a:gd name="connsiteX4" fmla="*/ 0 w 8571"/>
              <a:gd name="connsiteY4" fmla="*/ 0 h 10000"/>
              <a:gd name="connsiteX0" fmla="*/ 0 w 10000"/>
              <a:gd name="connsiteY0" fmla="*/ 0 h 10000"/>
              <a:gd name="connsiteX1" fmla="*/ 0 w 10000"/>
              <a:gd name="connsiteY1" fmla="*/ 10000 h 10000"/>
              <a:gd name="connsiteX2" fmla="*/ 10000 w 10000"/>
              <a:gd name="connsiteY2" fmla="*/ 7213 h 10000"/>
              <a:gd name="connsiteX3" fmla="*/ 10000 w 10000"/>
              <a:gd name="connsiteY3" fmla="*/ 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0" y="10000"/>
                </a:lnTo>
                <a:lnTo>
                  <a:pt x="10000" y="7213"/>
                </a:lnTo>
                <a:lnTo>
                  <a:pt x="10000" y="0"/>
                </a:lnTo>
                <a:lnTo>
                  <a:pt x="0" y="0"/>
                </a:lnTo>
                <a:close/>
              </a:path>
            </a:pathLst>
          </a:custGeom>
          <a:solidFill>
            <a:srgbClr val="C0C0C0"/>
          </a:solidFill>
          <a:ln w="9525">
            <a:noFill/>
            <a:round/>
            <a:headEnd/>
            <a:tailEnd/>
          </a:ln>
        </p:spPr>
        <p:txBody>
          <a:bodyPr lIns="79839" tIns="39920" rIns="79839" bIns="39920"/>
          <a:lstStyle/>
          <a:p>
            <a:pPr algn="ctr" defTabSz="910695" fontAlgn="auto">
              <a:lnSpc>
                <a:spcPts val="1227"/>
              </a:lnSpc>
              <a:spcBef>
                <a:spcPts val="0"/>
              </a:spcBef>
              <a:spcAft>
                <a:spcPts val="0"/>
              </a:spcAft>
              <a:defRPr/>
            </a:pPr>
            <a:endParaRPr lang="en-GB" dirty="0">
              <a:solidFill>
                <a:srgbClr val="000000"/>
              </a:solidFill>
              <a:latin typeface="+mn-lt"/>
            </a:endParaRPr>
          </a:p>
        </p:txBody>
      </p:sp>
      <p:sp>
        <p:nvSpPr>
          <p:cNvPr id="2" name="Title 1"/>
          <p:cNvSpPr>
            <a:spLocks noGrp="1"/>
          </p:cNvSpPr>
          <p:nvPr>
            <p:ph type="title"/>
          </p:nvPr>
        </p:nvSpPr>
        <p:spPr>
          <a:xfrm>
            <a:off x="507699" y="614101"/>
            <a:ext cx="5357982" cy="292388"/>
          </a:xfrm>
        </p:spPr>
        <p:txBody>
          <a:bodyPr/>
          <a:lstStyle>
            <a:lvl1pPr>
              <a:lnSpc>
                <a:spcPct val="100000"/>
              </a:lnSpc>
              <a:defRPr/>
            </a:lvl1pPr>
          </a:lstStyle>
          <a:p>
            <a:r>
              <a:rPr lang="en-US" dirty="0" smtClean="0"/>
              <a:t>Click to edit Master title style</a:t>
            </a:r>
            <a:endParaRPr lang="de-CH" dirty="0"/>
          </a:p>
        </p:txBody>
      </p:sp>
      <p:sp>
        <p:nvSpPr>
          <p:cNvPr id="7" name="Slide Number Placeholder 3"/>
          <p:cNvSpPr>
            <a:spLocks noGrp="1"/>
          </p:cNvSpPr>
          <p:nvPr>
            <p:ph type="sldNum" sz="quarter" idx="10"/>
          </p:nvPr>
        </p:nvSpPr>
        <p:spPr>
          <a:xfrm>
            <a:off x="8426450" y="6457950"/>
            <a:ext cx="207963" cy="92075"/>
          </a:xfrm>
        </p:spPr>
        <p:txBody>
          <a:bodyPr/>
          <a:lstStyle>
            <a:lvl1pPr>
              <a:lnSpc>
                <a:spcPct val="100000"/>
              </a:lnSpc>
              <a:defRPr/>
            </a:lvl1pPr>
          </a:lstStyle>
          <a:p>
            <a:fld id="{EDDA5AB0-0C34-4D65-9C61-9919619FBA4E}" type="slidenum">
              <a:rPr lang="de-CH"/>
              <a:pPr/>
              <a:t>‹Nº›</a:t>
            </a:fld>
            <a:endParaRPr lang="de-CH"/>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a:xfrm>
            <a:off x="3279775" y="7021513"/>
            <a:ext cx="2593975" cy="96837"/>
          </a:xfrm>
          <a:prstGeom prst="rect">
            <a:avLst/>
          </a:prstGeom>
        </p:spPr>
        <p:txBody>
          <a:bodyPr vert="horz" wrap="square" lIns="79839" tIns="39920" rIns="79839" bIns="39920" numCol="1" anchor="t" anchorCtr="0" compatLnSpc="1">
            <a:prstTxWarp prst="textNoShape">
              <a:avLst/>
            </a:prstTxWarp>
          </a:bodyPr>
          <a:lstStyle>
            <a:lvl1pPr algn="ctr">
              <a:lnSpc>
                <a:spcPts val="1225"/>
              </a:lnSpc>
              <a:defRPr sz="1000">
                <a:solidFill>
                  <a:srgbClr val="898989"/>
                </a:solidFill>
                <a:latin typeface="EYInterstate Regular"/>
              </a:defRPr>
            </a:lvl1pPr>
          </a:lstStyle>
          <a:p>
            <a:endParaRPr lang="de-CH"/>
          </a:p>
        </p:txBody>
      </p:sp>
    </p:spTree>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Guidelines">
    <p:spTree>
      <p:nvGrpSpPr>
        <p:cNvPr id="1" name=""/>
        <p:cNvGrpSpPr/>
        <p:nvPr/>
      </p:nvGrpSpPr>
      <p:grpSpPr>
        <a:xfrm>
          <a:off x="0" y="0"/>
          <a:ext cx="0" cy="0"/>
          <a:chOff x="0" y="0"/>
          <a:chExt cx="0" cy="0"/>
        </a:xfrm>
      </p:grpSpPr>
      <p:grpSp>
        <p:nvGrpSpPr>
          <p:cNvPr id="2" name="Gruppieren 33"/>
          <p:cNvGrpSpPr>
            <a:grpSpLocks/>
          </p:cNvGrpSpPr>
          <p:nvPr userDrawn="1"/>
        </p:nvGrpSpPr>
        <p:grpSpPr bwMode="auto">
          <a:xfrm>
            <a:off x="0" y="0"/>
            <a:ext cx="9144000" cy="6858000"/>
            <a:chOff x="0" y="0"/>
            <a:chExt cx="10693400" cy="7561263"/>
          </a:xfrm>
        </p:grpSpPr>
        <p:cxnSp>
          <p:nvCxnSpPr>
            <p:cNvPr id="3" name="Gerade Verbindung 11"/>
            <p:cNvCxnSpPr>
              <a:cxnSpLocks noChangeShapeType="1"/>
            </p:cNvCxnSpPr>
            <p:nvPr userDrawn="1"/>
          </p:nvCxnSpPr>
          <p:spPr bwMode="auto">
            <a:xfrm>
              <a:off x="2672170" y="0"/>
              <a:ext cx="0" cy="7561263"/>
            </a:xfrm>
            <a:prstGeom prst="line">
              <a:avLst/>
            </a:prstGeom>
            <a:noFill/>
            <a:ln w="12700" algn="ctr">
              <a:solidFill>
                <a:srgbClr val="FF33CC"/>
              </a:solidFill>
              <a:prstDash val="lgDash"/>
              <a:round/>
              <a:headEnd/>
              <a:tailEnd/>
            </a:ln>
          </p:spPr>
        </p:cxnSp>
        <p:cxnSp>
          <p:nvCxnSpPr>
            <p:cNvPr id="4" name="Gerade Verbindung 2"/>
            <p:cNvCxnSpPr>
              <a:cxnSpLocks noChangeShapeType="1"/>
            </p:cNvCxnSpPr>
            <p:nvPr userDrawn="1"/>
          </p:nvCxnSpPr>
          <p:spPr bwMode="auto">
            <a:xfrm>
              <a:off x="0" y="288243"/>
              <a:ext cx="10693400" cy="0"/>
            </a:xfrm>
            <a:prstGeom prst="line">
              <a:avLst/>
            </a:prstGeom>
            <a:noFill/>
            <a:ln w="12700" algn="ctr">
              <a:solidFill>
                <a:srgbClr val="7FD1DD"/>
              </a:solidFill>
              <a:prstDash val="lgDash"/>
              <a:round/>
              <a:headEnd/>
              <a:tailEnd/>
            </a:ln>
          </p:spPr>
        </p:cxnSp>
        <p:cxnSp>
          <p:nvCxnSpPr>
            <p:cNvPr id="5" name="Gerade Verbindung 3"/>
            <p:cNvCxnSpPr>
              <a:cxnSpLocks noChangeShapeType="1"/>
            </p:cNvCxnSpPr>
            <p:nvPr userDrawn="1"/>
          </p:nvCxnSpPr>
          <p:spPr bwMode="auto">
            <a:xfrm>
              <a:off x="0" y="684287"/>
              <a:ext cx="10693400" cy="0"/>
            </a:xfrm>
            <a:prstGeom prst="line">
              <a:avLst/>
            </a:prstGeom>
            <a:noFill/>
            <a:ln w="12700" algn="ctr">
              <a:solidFill>
                <a:srgbClr val="7FD1DD"/>
              </a:solidFill>
              <a:prstDash val="lgDash"/>
              <a:round/>
              <a:headEnd/>
              <a:tailEnd/>
            </a:ln>
          </p:spPr>
        </p:cxnSp>
        <p:cxnSp>
          <p:nvCxnSpPr>
            <p:cNvPr id="6" name="Gerade Verbindung 4"/>
            <p:cNvCxnSpPr>
              <a:cxnSpLocks noChangeShapeType="1"/>
            </p:cNvCxnSpPr>
            <p:nvPr userDrawn="1"/>
          </p:nvCxnSpPr>
          <p:spPr bwMode="auto">
            <a:xfrm>
              <a:off x="0" y="1204027"/>
              <a:ext cx="10693400" cy="0"/>
            </a:xfrm>
            <a:prstGeom prst="line">
              <a:avLst/>
            </a:prstGeom>
            <a:noFill/>
            <a:ln w="12700" algn="ctr">
              <a:solidFill>
                <a:srgbClr val="7FD1DD"/>
              </a:solidFill>
              <a:prstDash val="lgDash"/>
              <a:round/>
              <a:headEnd/>
              <a:tailEnd/>
            </a:ln>
          </p:spPr>
        </p:cxnSp>
        <p:cxnSp>
          <p:nvCxnSpPr>
            <p:cNvPr id="7" name="Gerade Verbindung 5"/>
            <p:cNvCxnSpPr>
              <a:cxnSpLocks noChangeShapeType="1"/>
            </p:cNvCxnSpPr>
            <p:nvPr userDrawn="1"/>
          </p:nvCxnSpPr>
          <p:spPr bwMode="auto">
            <a:xfrm>
              <a:off x="0" y="2520491"/>
              <a:ext cx="10693400" cy="0"/>
            </a:xfrm>
            <a:prstGeom prst="line">
              <a:avLst/>
            </a:prstGeom>
            <a:noFill/>
            <a:ln w="12700" algn="ctr">
              <a:solidFill>
                <a:srgbClr val="7FD1DD"/>
              </a:solidFill>
              <a:prstDash val="lgDash"/>
              <a:round/>
              <a:headEnd/>
              <a:tailEnd/>
            </a:ln>
          </p:spPr>
        </p:cxnSp>
        <p:cxnSp>
          <p:nvCxnSpPr>
            <p:cNvPr id="8" name="Gerade Verbindung 6"/>
            <p:cNvCxnSpPr>
              <a:cxnSpLocks noChangeShapeType="1"/>
            </p:cNvCxnSpPr>
            <p:nvPr userDrawn="1"/>
          </p:nvCxnSpPr>
          <p:spPr bwMode="auto">
            <a:xfrm>
              <a:off x="0" y="2772519"/>
              <a:ext cx="10693400" cy="0"/>
            </a:xfrm>
            <a:prstGeom prst="line">
              <a:avLst/>
            </a:prstGeom>
            <a:noFill/>
            <a:ln w="12700" algn="ctr">
              <a:solidFill>
                <a:srgbClr val="7FD1DD"/>
              </a:solidFill>
              <a:prstDash val="lgDash"/>
              <a:round/>
              <a:headEnd/>
              <a:tailEnd/>
            </a:ln>
          </p:spPr>
        </p:cxnSp>
        <p:cxnSp>
          <p:nvCxnSpPr>
            <p:cNvPr id="9" name="Gerade Verbindung 7"/>
            <p:cNvCxnSpPr>
              <a:cxnSpLocks noChangeShapeType="1"/>
            </p:cNvCxnSpPr>
            <p:nvPr userDrawn="1"/>
          </p:nvCxnSpPr>
          <p:spPr bwMode="auto">
            <a:xfrm>
              <a:off x="0" y="3024547"/>
              <a:ext cx="10693400" cy="0"/>
            </a:xfrm>
            <a:prstGeom prst="line">
              <a:avLst/>
            </a:prstGeom>
            <a:noFill/>
            <a:ln w="12700" algn="ctr">
              <a:solidFill>
                <a:srgbClr val="7FD1DD"/>
              </a:solidFill>
              <a:prstDash val="lgDash"/>
              <a:round/>
              <a:headEnd/>
              <a:tailEnd/>
            </a:ln>
          </p:spPr>
        </p:cxnSp>
        <p:cxnSp>
          <p:nvCxnSpPr>
            <p:cNvPr id="10" name="Gerade Verbindung 8"/>
            <p:cNvCxnSpPr>
              <a:cxnSpLocks noChangeShapeType="1"/>
            </p:cNvCxnSpPr>
            <p:nvPr userDrawn="1"/>
          </p:nvCxnSpPr>
          <p:spPr bwMode="auto">
            <a:xfrm>
              <a:off x="0" y="6873165"/>
              <a:ext cx="10693400" cy="0"/>
            </a:xfrm>
            <a:prstGeom prst="line">
              <a:avLst/>
            </a:prstGeom>
            <a:noFill/>
            <a:ln w="12700" algn="ctr">
              <a:solidFill>
                <a:srgbClr val="7FD1DD"/>
              </a:solidFill>
              <a:prstDash val="lgDash"/>
              <a:round/>
              <a:headEnd/>
              <a:tailEnd/>
            </a:ln>
          </p:spPr>
        </p:cxnSp>
        <p:cxnSp>
          <p:nvCxnSpPr>
            <p:cNvPr id="11" name="Gerade Verbindung 9"/>
            <p:cNvCxnSpPr>
              <a:cxnSpLocks noChangeShapeType="1"/>
            </p:cNvCxnSpPr>
            <p:nvPr userDrawn="1"/>
          </p:nvCxnSpPr>
          <p:spPr bwMode="auto">
            <a:xfrm>
              <a:off x="0" y="7201011"/>
              <a:ext cx="10693400" cy="0"/>
            </a:xfrm>
            <a:prstGeom prst="line">
              <a:avLst/>
            </a:prstGeom>
            <a:noFill/>
            <a:ln w="12700" algn="ctr">
              <a:solidFill>
                <a:srgbClr val="7FD1DD"/>
              </a:solidFill>
              <a:prstDash val="lgDash"/>
              <a:round/>
              <a:headEnd/>
              <a:tailEnd/>
            </a:ln>
          </p:spPr>
        </p:cxnSp>
        <p:cxnSp>
          <p:nvCxnSpPr>
            <p:cNvPr id="12" name="Gerade Verbindung 11"/>
            <p:cNvCxnSpPr>
              <a:cxnSpLocks noChangeShapeType="1"/>
            </p:cNvCxnSpPr>
            <p:nvPr userDrawn="1"/>
          </p:nvCxnSpPr>
          <p:spPr bwMode="auto">
            <a:xfrm>
              <a:off x="592679" y="0"/>
              <a:ext cx="0" cy="7561263"/>
            </a:xfrm>
            <a:prstGeom prst="line">
              <a:avLst/>
            </a:prstGeom>
            <a:noFill/>
            <a:ln w="12700" algn="ctr">
              <a:solidFill>
                <a:srgbClr val="7FD1DD"/>
              </a:solidFill>
              <a:prstDash val="lgDash"/>
              <a:round/>
              <a:headEnd/>
              <a:tailEnd/>
            </a:ln>
          </p:spPr>
        </p:cxnSp>
        <p:cxnSp>
          <p:nvCxnSpPr>
            <p:cNvPr id="13" name="Gerade Verbindung 12"/>
            <p:cNvCxnSpPr>
              <a:cxnSpLocks noChangeShapeType="1"/>
            </p:cNvCxnSpPr>
            <p:nvPr userDrawn="1"/>
          </p:nvCxnSpPr>
          <p:spPr bwMode="auto">
            <a:xfrm>
              <a:off x="3652314" y="0"/>
              <a:ext cx="0" cy="7561263"/>
            </a:xfrm>
            <a:prstGeom prst="line">
              <a:avLst/>
            </a:prstGeom>
            <a:noFill/>
            <a:ln w="12700" algn="ctr">
              <a:solidFill>
                <a:srgbClr val="7FD1DD"/>
              </a:solidFill>
              <a:prstDash val="lgDash"/>
              <a:round/>
              <a:headEnd/>
              <a:tailEnd/>
            </a:ln>
          </p:spPr>
        </p:cxnSp>
        <p:cxnSp>
          <p:nvCxnSpPr>
            <p:cNvPr id="14" name="Gerade Verbindung 13"/>
            <p:cNvCxnSpPr>
              <a:cxnSpLocks noChangeShapeType="1"/>
            </p:cNvCxnSpPr>
            <p:nvPr userDrawn="1"/>
          </p:nvCxnSpPr>
          <p:spPr bwMode="auto">
            <a:xfrm>
              <a:off x="6857290" y="0"/>
              <a:ext cx="0" cy="7561263"/>
            </a:xfrm>
            <a:prstGeom prst="line">
              <a:avLst/>
            </a:prstGeom>
            <a:noFill/>
            <a:ln w="12700" algn="ctr">
              <a:solidFill>
                <a:srgbClr val="7FD1DD"/>
              </a:solidFill>
              <a:prstDash val="lgDash"/>
              <a:round/>
              <a:headEnd/>
              <a:tailEnd/>
            </a:ln>
          </p:spPr>
        </p:cxnSp>
        <p:cxnSp>
          <p:nvCxnSpPr>
            <p:cNvPr id="15" name="Gerade Verbindung 14"/>
            <p:cNvCxnSpPr>
              <a:cxnSpLocks noChangeShapeType="1"/>
            </p:cNvCxnSpPr>
            <p:nvPr userDrawn="1"/>
          </p:nvCxnSpPr>
          <p:spPr bwMode="auto">
            <a:xfrm>
              <a:off x="10098125" y="0"/>
              <a:ext cx="0" cy="7561263"/>
            </a:xfrm>
            <a:prstGeom prst="line">
              <a:avLst/>
            </a:prstGeom>
            <a:noFill/>
            <a:ln w="12700" algn="ctr">
              <a:solidFill>
                <a:srgbClr val="7FD1DD"/>
              </a:solidFill>
              <a:prstDash val="lgDash"/>
              <a:round/>
              <a:headEnd/>
              <a:tailEnd/>
            </a:ln>
          </p:spPr>
        </p:cxnSp>
        <p:cxnSp>
          <p:nvCxnSpPr>
            <p:cNvPr id="16" name="Gerade Verbindung 15"/>
            <p:cNvCxnSpPr>
              <a:cxnSpLocks noChangeShapeType="1"/>
            </p:cNvCxnSpPr>
            <p:nvPr userDrawn="1"/>
          </p:nvCxnSpPr>
          <p:spPr bwMode="auto">
            <a:xfrm>
              <a:off x="7036234" y="0"/>
              <a:ext cx="0" cy="7561263"/>
            </a:xfrm>
            <a:prstGeom prst="line">
              <a:avLst/>
            </a:prstGeom>
            <a:noFill/>
            <a:ln w="12700" algn="ctr">
              <a:solidFill>
                <a:srgbClr val="7FD1DD"/>
              </a:solidFill>
              <a:prstDash val="lgDash"/>
              <a:round/>
              <a:headEnd/>
              <a:tailEnd/>
            </a:ln>
          </p:spPr>
        </p:cxnSp>
        <p:cxnSp>
          <p:nvCxnSpPr>
            <p:cNvPr id="17" name="Gerade Verbindung 16"/>
            <p:cNvCxnSpPr>
              <a:cxnSpLocks noChangeShapeType="1"/>
            </p:cNvCxnSpPr>
            <p:nvPr userDrawn="1"/>
          </p:nvCxnSpPr>
          <p:spPr bwMode="auto">
            <a:xfrm>
              <a:off x="3833271" y="0"/>
              <a:ext cx="0" cy="7561263"/>
            </a:xfrm>
            <a:prstGeom prst="line">
              <a:avLst/>
            </a:prstGeom>
            <a:noFill/>
            <a:ln w="12700" algn="ctr">
              <a:solidFill>
                <a:srgbClr val="7FD1DD"/>
              </a:solidFill>
              <a:prstDash val="lgDash"/>
              <a:round/>
              <a:headEnd/>
              <a:tailEnd/>
            </a:ln>
          </p:spPr>
        </p:cxnSp>
      </p:grpSp>
      <p:sp>
        <p:nvSpPr>
          <p:cNvPr id="18" name="Rechteck 17"/>
          <p:cNvSpPr/>
          <p:nvPr userDrawn="1"/>
        </p:nvSpPr>
        <p:spPr bwMode="auto">
          <a:xfrm>
            <a:off x="508000" y="1127125"/>
            <a:ext cx="368300" cy="228600"/>
          </a:xfrm>
          <a:prstGeom prst="rect">
            <a:avLst/>
          </a:prstGeom>
          <a:noFill/>
          <a:ln w="6350" cap="flat" cmpd="sng" algn="ctr">
            <a:noFill/>
            <a:prstDash val="solid"/>
            <a:round/>
            <a:headEnd type="none" w="med" len="med"/>
            <a:tailEnd type="none" w="med" len="med"/>
          </a:ln>
          <a:effectLst/>
        </p:spPr>
        <p:txBody>
          <a:bodyPr lIns="62864" tIns="62864" rIns="31431" bIns="31431"/>
          <a:lstStyle/>
          <a:p>
            <a:pPr algn="ctr" defTabSz="869055">
              <a:lnSpc>
                <a:spcPts val="1227"/>
              </a:lnSpc>
              <a:buClr>
                <a:srgbClr val="FFE600"/>
              </a:buClr>
              <a:defRPr/>
            </a:pPr>
            <a:r>
              <a:rPr lang="en-US" sz="1000" dirty="0">
                <a:solidFill>
                  <a:srgbClr val="000000"/>
                </a:solidFill>
                <a:latin typeface="+mn-lt"/>
              </a:rPr>
              <a:t>13,20</a:t>
            </a:r>
          </a:p>
        </p:txBody>
      </p:sp>
      <p:sp>
        <p:nvSpPr>
          <p:cNvPr id="19" name="Rechteck 18"/>
          <p:cNvSpPr/>
          <p:nvPr userDrawn="1"/>
        </p:nvSpPr>
        <p:spPr bwMode="auto">
          <a:xfrm>
            <a:off x="3235325" y="1127125"/>
            <a:ext cx="369888" cy="228600"/>
          </a:xfrm>
          <a:prstGeom prst="rect">
            <a:avLst/>
          </a:prstGeom>
          <a:noFill/>
          <a:ln w="6350" cap="flat" cmpd="sng" algn="ctr">
            <a:noFill/>
            <a:prstDash val="solid"/>
            <a:round/>
            <a:headEnd type="none" w="med" len="med"/>
            <a:tailEnd type="none" w="med" len="med"/>
          </a:ln>
          <a:effectLst/>
        </p:spPr>
        <p:txBody>
          <a:bodyPr lIns="62864" tIns="62864" rIns="31431" bIns="31431"/>
          <a:lstStyle/>
          <a:p>
            <a:pPr algn="ctr" defTabSz="869055">
              <a:lnSpc>
                <a:spcPts val="1227"/>
              </a:lnSpc>
              <a:buClr>
                <a:srgbClr val="FFE600"/>
              </a:buClr>
              <a:defRPr/>
            </a:pPr>
            <a:r>
              <a:rPr lang="en-US" sz="1000" dirty="0">
                <a:solidFill>
                  <a:srgbClr val="000000"/>
                </a:solidFill>
                <a:latin typeface="+mn-lt"/>
              </a:rPr>
              <a:t>4,20</a:t>
            </a:r>
          </a:p>
        </p:txBody>
      </p:sp>
      <p:sp>
        <p:nvSpPr>
          <p:cNvPr id="20" name="Rechteck 19"/>
          <p:cNvSpPr/>
          <p:nvPr userDrawn="1"/>
        </p:nvSpPr>
        <p:spPr bwMode="auto">
          <a:xfrm>
            <a:off x="5980113" y="1127125"/>
            <a:ext cx="369887" cy="228600"/>
          </a:xfrm>
          <a:prstGeom prst="rect">
            <a:avLst/>
          </a:prstGeom>
          <a:noFill/>
          <a:ln w="6350" cap="flat" cmpd="sng" algn="ctr">
            <a:noFill/>
            <a:prstDash val="solid"/>
            <a:round/>
            <a:headEnd type="none" w="med" len="med"/>
            <a:tailEnd type="none" w="med" len="med"/>
          </a:ln>
          <a:effectLst/>
        </p:spPr>
        <p:txBody>
          <a:bodyPr lIns="62864" tIns="62864" rIns="31431" bIns="31431"/>
          <a:lstStyle/>
          <a:p>
            <a:pPr algn="ctr" defTabSz="869055">
              <a:lnSpc>
                <a:spcPts val="1227"/>
              </a:lnSpc>
              <a:buClr>
                <a:srgbClr val="FFE600"/>
              </a:buClr>
              <a:defRPr/>
            </a:pPr>
            <a:r>
              <a:rPr lang="en-US" sz="1000" dirty="0">
                <a:solidFill>
                  <a:srgbClr val="000000"/>
                </a:solidFill>
                <a:latin typeface="+mn-lt"/>
              </a:rPr>
              <a:t>4,70</a:t>
            </a:r>
          </a:p>
        </p:txBody>
      </p:sp>
      <p:sp>
        <p:nvSpPr>
          <p:cNvPr id="21" name="Rechteck 20"/>
          <p:cNvSpPr/>
          <p:nvPr userDrawn="1"/>
        </p:nvSpPr>
        <p:spPr bwMode="auto">
          <a:xfrm>
            <a:off x="8266113" y="1127125"/>
            <a:ext cx="369887" cy="228600"/>
          </a:xfrm>
          <a:prstGeom prst="rect">
            <a:avLst/>
          </a:prstGeom>
          <a:noFill/>
          <a:ln w="6350" cap="flat" cmpd="sng" algn="ctr">
            <a:noFill/>
            <a:prstDash val="solid"/>
            <a:round/>
            <a:headEnd type="none" w="med" len="med"/>
            <a:tailEnd type="none" w="med" len="med"/>
          </a:ln>
          <a:effectLst/>
        </p:spPr>
        <p:txBody>
          <a:bodyPr lIns="62864" tIns="62864" rIns="31431" bIns="31431"/>
          <a:lstStyle/>
          <a:p>
            <a:pPr algn="ctr" defTabSz="869055">
              <a:lnSpc>
                <a:spcPts val="1227"/>
              </a:lnSpc>
              <a:buClr>
                <a:srgbClr val="FFE600"/>
              </a:buClr>
              <a:defRPr/>
            </a:pPr>
            <a:r>
              <a:rPr lang="en-US" sz="1000" dirty="0">
                <a:solidFill>
                  <a:srgbClr val="000000"/>
                </a:solidFill>
                <a:latin typeface="+mn-lt"/>
              </a:rPr>
              <a:t>13,20</a:t>
            </a:r>
          </a:p>
        </p:txBody>
      </p:sp>
      <p:sp>
        <p:nvSpPr>
          <p:cNvPr id="22" name="Rechteck 21"/>
          <p:cNvSpPr/>
          <p:nvPr userDrawn="1"/>
        </p:nvSpPr>
        <p:spPr bwMode="auto">
          <a:xfrm>
            <a:off x="2751138" y="1127125"/>
            <a:ext cx="369887" cy="228600"/>
          </a:xfrm>
          <a:prstGeom prst="rect">
            <a:avLst/>
          </a:prstGeom>
          <a:noFill/>
          <a:ln w="6350" cap="flat" cmpd="sng" algn="ctr">
            <a:noFill/>
            <a:prstDash val="solid"/>
            <a:round/>
            <a:headEnd type="none" w="med" len="med"/>
            <a:tailEnd type="none" w="med" len="med"/>
          </a:ln>
          <a:effectLst/>
        </p:spPr>
        <p:txBody>
          <a:bodyPr lIns="62864" tIns="62864" rIns="31431" bIns="31431"/>
          <a:lstStyle/>
          <a:p>
            <a:pPr algn="ctr" defTabSz="869055">
              <a:lnSpc>
                <a:spcPts val="1227"/>
              </a:lnSpc>
              <a:buClr>
                <a:srgbClr val="FFE600"/>
              </a:buClr>
              <a:defRPr/>
            </a:pPr>
            <a:r>
              <a:rPr lang="en-US" sz="1000" dirty="0">
                <a:solidFill>
                  <a:srgbClr val="000000"/>
                </a:solidFill>
                <a:latin typeface="+mn-lt"/>
              </a:rPr>
              <a:t>4,70</a:t>
            </a:r>
          </a:p>
        </p:txBody>
      </p:sp>
      <p:sp>
        <p:nvSpPr>
          <p:cNvPr id="23" name="Rechteck 22"/>
          <p:cNvSpPr/>
          <p:nvPr userDrawn="1"/>
        </p:nvSpPr>
        <p:spPr bwMode="auto">
          <a:xfrm>
            <a:off x="5487988" y="1127125"/>
            <a:ext cx="369887" cy="228600"/>
          </a:xfrm>
          <a:prstGeom prst="rect">
            <a:avLst/>
          </a:prstGeom>
          <a:noFill/>
          <a:ln w="6350" cap="flat" cmpd="sng" algn="ctr">
            <a:noFill/>
            <a:prstDash val="solid"/>
            <a:round/>
            <a:headEnd type="none" w="med" len="med"/>
            <a:tailEnd type="none" w="med" len="med"/>
          </a:ln>
          <a:effectLst/>
        </p:spPr>
        <p:txBody>
          <a:bodyPr lIns="62864" tIns="62864" rIns="31431" bIns="31431"/>
          <a:lstStyle/>
          <a:p>
            <a:pPr algn="ctr" defTabSz="869055">
              <a:lnSpc>
                <a:spcPts val="1227"/>
              </a:lnSpc>
              <a:buClr>
                <a:srgbClr val="FFE600"/>
              </a:buClr>
              <a:defRPr/>
            </a:pPr>
            <a:r>
              <a:rPr lang="en-US" sz="1000" dirty="0">
                <a:solidFill>
                  <a:srgbClr val="000000"/>
                </a:solidFill>
                <a:latin typeface="+mn-lt"/>
              </a:rPr>
              <a:t>4,20</a:t>
            </a:r>
          </a:p>
        </p:txBody>
      </p:sp>
      <p:sp>
        <p:nvSpPr>
          <p:cNvPr id="24" name="Rechteck 25"/>
          <p:cNvSpPr/>
          <p:nvPr userDrawn="1"/>
        </p:nvSpPr>
        <p:spPr bwMode="auto">
          <a:xfrm>
            <a:off x="1630363" y="260350"/>
            <a:ext cx="369887" cy="228600"/>
          </a:xfrm>
          <a:prstGeom prst="rect">
            <a:avLst/>
          </a:prstGeom>
          <a:noFill/>
          <a:ln w="6350" cap="flat" cmpd="sng" algn="ctr">
            <a:noFill/>
            <a:prstDash val="solid"/>
            <a:round/>
            <a:headEnd type="none" w="med" len="med"/>
            <a:tailEnd type="none" w="med" len="med"/>
          </a:ln>
          <a:effectLst/>
        </p:spPr>
        <p:txBody>
          <a:bodyPr lIns="62864" tIns="62864" rIns="31431" bIns="31431"/>
          <a:lstStyle/>
          <a:p>
            <a:pPr algn="ctr" defTabSz="869055">
              <a:lnSpc>
                <a:spcPts val="1227"/>
              </a:lnSpc>
              <a:buClr>
                <a:srgbClr val="FFE600"/>
              </a:buClr>
              <a:defRPr/>
            </a:pPr>
            <a:r>
              <a:rPr lang="en-US" sz="1000" dirty="0">
                <a:solidFill>
                  <a:srgbClr val="000000"/>
                </a:solidFill>
                <a:latin typeface="+mn-lt"/>
              </a:rPr>
              <a:t>9,70</a:t>
            </a:r>
          </a:p>
        </p:txBody>
      </p:sp>
      <p:sp>
        <p:nvSpPr>
          <p:cNvPr id="25" name="Rechteck 26"/>
          <p:cNvSpPr/>
          <p:nvPr userDrawn="1"/>
        </p:nvSpPr>
        <p:spPr bwMode="auto">
          <a:xfrm>
            <a:off x="1630363" y="620713"/>
            <a:ext cx="369887" cy="228600"/>
          </a:xfrm>
          <a:prstGeom prst="rect">
            <a:avLst/>
          </a:prstGeom>
          <a:noFill/>
          <a:ln w="6350" cap="flat" cmpd="sng" algn="ctr">
            <a:noFill/>
            <a:prstDash val="solid"/>
            <a:round/>
            <a:headEnd type="none" w="med" len="med"/>
            <a:tailEnd type="none" w="med" len="med"/>
          </a:ln>
          <a:effectLst/>
        </p:spPr>
        <p:txBody>
          <a:bodyPr lIns="62864" tIns="62864" rIns="31431" bIns="31431"/>
          <a:lstStyle/>
          <a:p>
            <a:pPr algn="ctr" defTabSz="869055">
              <a:lnSpc>
                <a:spcPts val="1227"/>
              </a:lnSpc>
              <a:buClr>
                <a:srgbClr val="FFE600"/>
              </a:buClr>
              <a:defRPr/>
            </a:pPr>
            <a:r>
              <a:rPr lang="en-US" sz="1000" dirty="0">
                <a:solidFill>
                  <a:srgbClr val="000000"/>
                </a:solidFill>
                <a:latin typeface="+mn-lt"/>
              </a:rPr>
              <a:t>8,60</a:t>
            </a:r>
          </a:p>
        </p:txBody>
      </p:sp>
      <p:sp>
        <p:nvSpPr>
          <p:cNvPr id="26" name="Rechteck 27"/>
          <p:cNvSpPr/>
          <p:nvPr userDrawn="1"/>
        </p:nvSpPr>
        <p:spPr bwMode="auto">
          <a:xfrm>
            <a:off x="1630363" y="1127125"/>
            <a:ext cx="369887" cy="228600"/>
          </a:xfrm>
          <a:prstGeom prst="rect">
            <a:avLst/>
          </a:prstGeom>
          <a:noFill/>
          <a:ln w="6350" cap="flat" cmpd="sng" algn="ctr">
            <a:noFill/>
            <a:prstDash val="solid"/>
            <a:round/>
            <a:headEnd type="none" w="med" len="med"/>
            <a:tailEnd type="none" w="med" len="med"/>
          </a:ln>
          <a:effectLst/>
        </p:spPr>
        <p:txBody>
          <a:bodyPr lIns="62864" tIns="62864" rIns="31431" bIns="31431"/>
          <a:lstStyle/>
          <a:p>
            <a:pPr algn="ctr" defTabSz="869055">
              <a:lnSpc>
                <a:spcPts val="1227"/>
              </a:lnSpc>
              <a:buClr>
                <a:srgbClr val="FFE600"/>
              </a:buClr>
              <a:defRPr/>
            </a:pPr>
            <a:r>
              <a:rPr lang="en-US" sz="1000" dirty="0">
                <a:solidFill>
                  <a:srgbClr val="000000"/>
                </a:solidFill>
                <a:latin typeface="+mn-lt"/>
              </a:rPr>
              <a:t>7,10</a:t>
            </a:r>
          </a:p>
        </p:txBody>
      </p:sp>
      <p:sp>
        <p:nvSpPr>
          <p:cNvPr id="27" name="Rechteck 28"/>
          <p:cNvSpPr/>
          <p:nvPr userDrawn="1"/>
        </p:nvSpPr>
        <p:spPr bwMode="auto">
          <a:xfrm>
            <a:off x="1630363" y="2279650"/>
            <a:ext cx="369887" cy="228600"/>
          </a:xfrm>
          <a:prstGeom prst="rect">
            <a:avLst/>
          </a:prstGeom>
          <a:noFill/>
          <a:ln w="6350" cap="flat" cmpd="sng" algn="ctr">
            <a:noFill/>
            <a:prstDash val="solid"/>
            <a:round/>
            <a:headEnd type="none" w="med" len="med"/>
            <a:tailEnd type="none" w="med" len="med"/>
          </a:ln>
          <a:effectLst/>
        </p:spPr>
        <p:txBody>
          <a:bodyPr lIns="62864" tIns="62864" rIns="31431" bIns="31431"/>
          <a:lstStyle/>
          <a:p>
            <a:pPr algn="ctr" defTabSz="869055">
              <a:lnSpc>
                <a:spcPts val="1227"/>
              </a:lnSpc>
              <a:buClr>
                <a:srgbClr val="FFE600"/>
              </a:buClr>
              <a:defRPr/>
            </a:pPr>
            <a:r>
              <a:rPr lang="en-US" sz="1000" dirty="0">
                <a:solidFill>
                  <a:srgbClr val="000000"/>
                </a:solidFill>
                <a:latin typeface="+mn-lt"/>
              </a:rPr>
              <a:t>3,50</a:t>
            </a:r>
          </a:p>
        </p:txBody>
      </p:sp>
      <p:sp>
        <p:nvSpPr>
          <p:cNvPr id="28" name="Rechteck 29"/>
          <p:cNvSpPr/>
          <p:nvPr userDrawn="1"/>
        </p:nvSpPr>
        <p:spPr bwMode="auto">
          <a:xfrm>
            <a:off x="1630363" y="2511425"/>
            <a:ext cx="369887" cy="228600"/>
          </a:xfrm>
          <a:prstGeom prst="rect">
            <a:avLst/>
          </a:prstGeom>
          <a:noFill/>
          <a:ln w="6350" cap="flat" cmpd="sng" algn="ctr">
            <a:noFill/>
            <a:prstDash val="solid"/>
            <a:round/>
            <a:headEnd type="none" w="med" len="med"/>
            <a:tailEnd type="none" w="med" len="med"/>
          </a:ln>
          <a:effectLst/>
        </p:spPr>
        <p:txBody>
          <a:bodyPr lIns="62864" tIns="62864" rIns="31431" bIns="31431"/>
          <a:lstStyle/>
          <a:p>
            <a:pPr algn="ctr" defTabSz="869055">
              <a:lnSpc>
                <a:spcPts val="1227"/>
              </a:lnSpc>
              <a:buClr>
                <a:srgbClr val="FFE600"/>
              </a:buClr>
              <a:defRPr/>
            </a:pPr>
            <a:r>
              <a:rPr lang="en-US" sz="1000" dirty="0">
                <a:solidFill>
                  <a:srgbClr val="000000"/>
                </a:solidFill>
                <a:latin typeface="+mn-lt"/>
              </a:rPr>
              <a:t>2,80</a:t>
            </a:r>
          </a:p>
        </p:txBody>
      </p:sp>
      <p:sp>
        <p:nvSpPr>
          <p:cNvPr id="29" name="Rechteck 30"/>
          <p:cNvSpPr/>
          <p:nvPr userDrawn="1"/>
        </p:nvSpPr>
        <p:spPr bwMode="auto">
          <a:xfrm>
            <a:off x="1630363" y="2735263"/>
            <a:ext cx="369887" cy="228600"/>
          </a:xfrm>
          <a:prstGeom prst="rect">
            <a:avLst/>
          </a:prstGeom>
          <a:noFill/>
          <a:ln w="6350" cap="flat" cmpd="sng" algn="ctr">
            <a:noFill/>
            <a:prstDash val="solid"/>
            <a:round/>
            <a:headEnd type="none" w="med" len="med"/>
            <a:tailEnd type="none" w="med" len="med"/>
          </a:ln>
          <a:effectLst/>
        </p:spPr>
        <p:txBody>
          <a:bodyPr lIns="62864" tIns="62864" rIns="31431" bIns="31431"/>
          <a:lstStyle/>
          <a:p>
            <a:pPr algn="ctr" defTabSz="869055">
              <a:lnSpc>
                <a:spcPts val="1227"/>
              </a:lnSpc>
              <a:buClr>
                <a:srgbClr val="FFE600"/>
              </a:buClr>
              <a:defRPr/>
            </a:pPr>
            <a:r>
              <a:rPr lang="en-US" sz="1000" dirty="0">
                <a:solidFill>
                  <a:srgbClr val="000000"/>
                </a:solidFill>
                <a:latin typeface="+mn-lt"/>
              </a:rPr>
              <a:t>2,10</a:t>
            </a:r>
          </a:p>
        </p:txBody>
      </p:sp>
      <p:sp>
        <p:nvSpPr>
          <p:cNvPr id="30" name="Rechteck 31"/>
          <p:cNvSpPr/>
          <p:nvPr userDrawn="1"/>
        </p:nvSpPr>
        <p:spPr bwMode="auto">
          <a:xfrm>
            <a:off x="1630363" y="6237288"/>
            <a:ext cx="369887" cy="228600"/>
          </a:xfrm>
          <a:prstGeom prst="rect">
            <a:avLst/>
          </a:prstGeom>
          <a:noFill/>
          <a:ln w="6350" cap="flat" cmpd="sng" algn="ctr">
            <a:noFill/>
            <a:prstDash val="solid"/>
            <a:round/>
            <a:headEnd type="none" w="med" len="med"/>
            <a:tailEnd type="none" w="med" len="med"/>
          </a:ln>
          <a:effectLst/>
        </p:spPr>
        <p:txBody>
          <a:bodyPr lIns="62864" tIns="62864" rIns="31431" bIns="31431"/>
          <a:lstStyle/>
          <a:p>
            <a:pPr algn="ctr" defTabSz="869055">
              <a:lnSpc>
                <a:spcPts val="1227"/>
              </a:lnSpc>
              <a:buClr>
                <a:srgbClr val="FFE600"/>
              </a:buClr>
              <a:defRPr/>
            </a:pPr>
            <a:r>
              <a:rPr lang="en-US" sz="1000" dirty="0">
                <a:solidFill>
                  <a:srgbClr val="000000"/>
                </a:solidFill>
                <a:latin typeface="+mn-lt"/>
              </a:rPr>
              <a:t>8,60</a:t>
            </a:r>
          </a:p>
        </p:txBody>
      </p:sp>
      <p:sp>
        <p:nvSpPr>
          <p:cNvPr id="31" name="Rechteck 32"/>
          <p:cNvSpPr/>
          <p:nvPr userDrawn="1"/>
        </p:nvSpPr>
        <p:spPr bwMode="auto">
          <a:xfrm>
            <a:off x="1630363" y="6530975"/>
            <a:ext cx="369887" cy="228600"/>
          </a:xfrm>
          <a:prstGeom prst="rect">
            <a:avLst/>
          </a:prstGeom>
          <a:noFill/>
          <a:ln w="6350" cap="flat" cmpd="sng" algn="ctr">
            <a:noFill/>
            <a:prstDash val="solid"/>
            <a:round/>
            <a:headEnd type="none" w="med" len="med"/>
            <a:tailEnd type="none" w="med" len="med"/>
          </a:ln>
          <a:effectLst/>
        </p:spPr>
        <p:txBody>
          <a:bodyPr lIns="62864" tIns="62864" rIns="31431" bIns="31431"/>
          <a:lstStyle/>
          <a:p>
            <a:pPr algn="ctr" defTabSz="869055">
              <a:lnSpc>
                <a:spcPts val="1227"/>
              </a:lnSpc>
              <a:buClr>
                <a:srgbClr val="FFE600"/>
              </a:buClr>
              <a:defRPr/>
            </a:pPr>
            <a:r>
              <a:rPr lang="en-US" sz="1000" dirty="0">
                <a:solidFill>
                  <a:srgbClr val="000000"/>
                </a:solidFill>
                <a:latin typeface="+mn-lt"/>
              </a:rPr>
              <a:t>9,50</a:t>
            </a:r>
          </a:p>
        </p:txBody>
      </p:sp>
      <p:sp>
        <p:nvSpPr>
          <p:cNvPr id="32" name="Rechteck 34"/>
          <p:cNvSpPr/>
          <p:nvPr userDrawn="1"/>
        </p:nvSpPr>
        <p:spPr bwMode="auto">
          <a:xfrm>
            <a:off x="649288" y="3951288"/>
            <a:ext cx="2955925" cy="979487"/>
          </a:xfrm>
          <a:prstGeom prst="rect">
            <a:avLst/>
          </a:prstGeom>
          <a:solidFill>
            <a:schemeClr val="tx2"/>
          </a:solidFill>
          <a:ln w="6350" cap="flat" cmpd="sng" algn="ctr">
            <a:noFill/>
            <a:prstDash val="solid"/>
            <a:round/>
            <a:headEnd type="none" w="med" len="med"/>
            <a:tailEnd type="none" w="med" len="med"/>
          </a:ln>
          <a:effectLst/>
        </p:spPr>
        <p:txBody>
          <a:bodyPr lIns="0" tIns="0" rIns="0" bIns="0"/>
          <a:lstStyle/>
          <a:p>
            <a:pPr marL="79005" indent="4170" algn="ctr" defTabSz="869055">
              <a:lnSpc>
                <a:spcPts val="1227"/>
              </a:lnSpc>
              <a:spcBef>
                <a:spcPct val="50000"/>
              </a:spcBef>
              <a:buClr>
                <a:srgbClr val="FFE600"/>
              </a:buClr>
              <a:defRPr/>
            </a:pPr>
            <a:r>
              <a:rPr lang="en-US" sz="900" dirty="0">
                <a:solidFill>
                  <a:srgbClr val="FF33CC"/>
                </a:solidFill>
                <a:latin typeface="EYInterstate" pitchFamily="2" charset="0"/>
              </a:rPr>
              <a:t>Turn guidelines on of off: ALT + F9</a:t>
            </a:r>
            <a:br>
              <a:rPr lang="en-US" sz="900" dirty="0">
                <a:solidFill>
                  <a:srgbClr val="FF33CC"/>
                </a:solidFill>
                <a:latin typeface="EYInterstate" pitchFamily="2" charset="0"/>
              </a:rPr>
            </a:br>
            <a:r>
              <a:rPr lang="en-US" sz="900" dirty="0">
                <a:solidFill>
                  <a:srgbClr val="FF33CC"/>
                </a:solidFill>
                <a:latin typeface="EYInterstate" pitchFamily="2" charset="0"/>
              </a:rPr>
              <a:t/>
            </a:r>
            <a:br>
              <a:rPr lang="en-US" sz="900" dirty="0">
                <a:solidFill>
                  <a:srgbClr val="FF33CC"/>
                </a:solidFill>
                <a:latin typeface="EYInterstate" pitchFamily="2" charset="0"/>
              </a:rPr>
            </a:br>
            <a:r>
              <a:rPr lang="en-US" sz="900" dirty="0">
                <a:solidFill>
                  <a:srgbClr val="FF33CC"/>
                </a:solidFill>
                <a:latin typeface="EYInterstate" pitchFamily="2" charset="0"/>
              </a:rPr>
              <a:t>With the zoom level at 400% the guidelines can be moved exactly according to the numbers listed here</a:t>
            </a: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userDrawn="1">
  <p:cSld name="3 column layout 1 title">
    <p:spTree>
      <p:nvGrpSpPr>
        <p:cNvPr id="1" name=""/>
        <p:cNvGrpSpPr/>
        <p:nvPr/>
      </p:nvGrpSpPr>
      <p:grpSpPr>
        <a:xfrm>
          <a:off x="0" y="0"/>
          <a:ext cx="0" cy="0"/>
          <a:chOff x="0" y="0"/>
          <a:chExt cx="0" cy="0"/>
        </a:xfrm>
      </p:grpSpPr>
      <p:graphicFrame>
        <p:nvGraphicFramePr>
          <p:cNvPr id="9"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87809" name="think-cell Slide" r:id="rId4" imgW="360" imgH="360" progId="">
              <p:embed/>
            </p:oleObj>
          </a:graphicData>
        </a:graphic>
      </p:graphicFrame>
      <p:sp>
        <p:nvSpPr>
          <p:cNvPr id="10"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8902"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11"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8902"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2" name="Title 1"/>
          <p:cNvSpPr>
            <a:spLocks noGrp="1"/>
          </p:cNvSpPr>
          <p:nvPr>
            <p:ph type="title"/>
          </p:nvPr>
        </p:nvSpPr>
        <p:spPr>
          <a:xfrm>
            <a:off x="3278346" y="1139402"/>
            <a:ext cx="5349837" cy="248530"/>
          </a:xfrm>
        </p:spPr>
        <p:txBody>
          <a:bodyPr/>
          <a:lstStyle/>
          <a:p>
            <a:r>
              <a:rPr lang="en-US" noProof="0" smtClean="0"/>
              <a:t>Click to edit Master title style</a:t>
            </a:r>
            <a:endParaRPr lang="en-US" noProof="0" dirty="0"/>
          </a:p>
        </p:txBody>
      </p:sp>
      <p:sp>
        <p:nvSpPr>
          <p:cNvPr id="3" name="Content Placeholder 2"/>
          <p:cNvSpPr>
            <a:spLocks noGrp="1"/>
          </p:cNvSpPr>
          <p:nvPr>
            <p:ph idx="1"/>
          </p:nvPr>
        </p:nvSpPr>
        <p:spPr>
          <a:xfrm>
            <a:off x="3275605" y="2510078"/>
            <a:ext cx="2590076" cy="872034"/>
          </a:xfrm>
          <a:noFill/>
          <a:ln w="9525">
            <a:noFill/>
            <a:miter lim="800000"/>
            <a:headEnd/>
            <a:tailEnd/>
          </a:ln>
          <a:effectLst/>
        </p:spPr>
        <p:txBody>
          <a:bodyPr/>
          <a:lstStyle>
            <a:lvl1pPr algn="l" defTabSz="910797" rtl="0" eaLnBrk="0" fontAlgn="base" hangingPunct="0">
              <a:spcBef>
                <a:spcPct val="0"/>
              </a:spcBef>
              <a:spcAft>
                <a:spcPts val="526"/>
              </a:spcAft>
              <a:buClr>
                <a:schemeClr val="accent2"/>
              </a:buClr>
              <a:buFont typeface="Arial" charset="0"/>
              <a:buNone/>
              <a:defRPr lang="en-US" sz="800" dirty="0" smtClean="0">
                <a:solidFill>
                  <a:srgbClr val="000000"/>
                </a:solidFill>
                <a:latin typeface="+mn-lt"/>
                <a:ea typeface="+mn-ea"/>
                <a:cs typeface="+mn-cs"/>
              </a:defRPr>
            </a:lvl1pPr>
            <a:lvl2pPr algn="l" defTabSz="910797"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2pPr>
            <a:lvl3pPr algn="l" defTabSz="910797"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3pPr>
            <a:lvl4pPr algn="l" defTabSz="910797"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4pPr>
            <a:lvl5pPr algn="l" defTabSz="910797"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Content Placeholder 2"/>
          <p:cNvSpPr>
            <a:spLocks noGrp="1"/>
          </p:cNvSpPr>
          <p:nvPr>
            <p:ph idx="10"/>
          </p:nvPr>
        </p:nvSpPr>
        <p:spPr>
          <a:xfrm>
            <a:off x="6019076" y="2510078"/>
            <a:ext cx="2590076" cy="872034"/>
          </a:xfrm>
          <a:noFill/>
          <a:ln w="9525">
            <a:noFill/>
            <a:miter lim="800000"/>
            <a:headEnd/>
            <a:tailEnd/>
          </a:ln>
          <a:effectLst/>
        </p:spPr>
        <p:txBody>
          <a:bodyPr/>
          <a:lstStyle>
            <a:lvl1pPr algn="l" defTabSz="910797" rtl="0" eaLnBrk="0" fontAlgn="base" hangingPunct="0">
              <a:spcBef>
                <a:spcPct val="0"/>
              </a:spcBef>
              <a:spcAft>
                <a:spcPts val="526"/>
              </a:spcAft>
              <a:buClr>
                <a:schemeClr val="accent2"/>
              </a:buClr>
              <a:buFont typeface="Arial" charset="0"/>
              <a:buNone/>
              <a:defRPr lang="en-US" sz="800" dirty="0" smtClean="0">
                <a:solidFill>
                  <a:srgbClr val="000000"/>
                </a:solidFill>
                <a:latin typeface="+mn-lt"/>
                <a:ea typeface="+mn-ea"/>
                <a:cs typeface="+mn-cs"/>
              </a:defRPr>
            </a:lvl1pPr>
            <a:lvl2pPr algn="l" defTabSz="910797"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2pPr>
            <a:lvl3pPr algn="l" defTabSz="910797"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3pPr>
            <a:lvl4pPr algn="l" defTabSz="910797"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4pPr>
            <a:lvl5pPr algn="l" defTabSz="910797"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Content Placeholder 2"/>
          <p:cNvSpPr>
            <a:spLocks noGrp="1"/>
          </p:cNvSpPr>
          <p:nvPr>
            <p:ph idx="11"/>
          </p:nvPr>
        </p:nvSpPr>
        <p:spPr>
          <a:xfrm>
            <a:off x="507698" y="2510078"/>
            <a:ext cx="2619398" cy="872034"/>
          </a:xfrm>
          <a:noFill/>
          <a:ln w="9525">
            <a:noFill/>
            <a:miter lim="800000"/>
            <a:headEnd/>
            <a:tailEnd/>
          </a:ln>
          <a:effectLst/>
        </p:spPr>
        <p:txBody>
          <a:bodyPr/>
          <a:lstStyle>
            <a:lvl1pPr algn="l" defTabSz="910797" rtl="0" eaLnBrk="0" fontAlgn="base" hangingPunct="0">
              <a:spcBef>
                <a:spcPct val="0"/>
              </a:spcBef>
              <a:spcAft>
                <a:spcPts val="526"/>
              </a:spcAft>
              <a:buClr>
                <a:schemeClr val="accent2"/>
              </a:buClr>
              <a:buFont typeface="Arial" charset="0"/>
              <a:buNone/>
              <a:defRPr lang="en-US" sz="800" dirty="0" smtClean="0">
                <a:solidFill>
                  <a:srgbClr val="000000"/>
                </a:solidFill>
                <a:latin typeface="+mn-lt"/>
                <a:ea typeface="+mn-ea"/>
                <a:cs typeface="+mn-cs"/>
              </a:defRPr>
            </a:lvl1pPr>
            <a:lvl2pPr algn="l" defTabSz="910797" rtl="0" eaLnBrk="0" fontAlgn="base" hangingPunct="0">
              <a:spcBef>
                <a:spcPct val="0"/>
              </a:spcBef>
              <a:spcAft>
                <a:spcPts val="526"/>
              </a:spcAft>
              <a:buClr>
                <a:schemeClr val="accent2"/>
              </a:buClr>
              <a:buFont typeface="Arial" charset="0"/>
              <a:buChar char="►"/>
              <a:defRPr lang="en-US" sz="800" dirty="0" smtClean="0">
                <a:solidFill>
                  <a:srgbClr val="000000"/>
                </a:solidFill>
                <a:latin typeface="+mn-lt"/>
                <a:ea typeface="+mn-ea"/>
                <a:cs typeface="+mn-cs"/>
              </a:defRPr>
            </a:lvl2pPr>
            <a:lvl3pPr algn="l" defTabSz="910797" rtl="0" eaLnBrk="0" fontAlgn="base" hangingPunct="0">
              <a:spcBef>
                <a:spcPct val="0"/>
              </a:spcBef>
              <a:spcAft>
                <a:spcPts val="526"/>
              </a:spcAft>
              <a:buClr>
                <a:schemeClr val="accent2"/>
              </a:buClr>
              <a:buFont typeface="Arial" charset="0"/>
              <a:buChar char="►"/>
              <a:defRPr lang="en-US" sz="800" dirty="0" smtClean="0">
                <a:solidFill>
                  <a:srgbClr val="000000"/>
                </a:solidFill>
                <a:latin typeface="+mn-lt"/>
                <a:ea typeface="+mn-ea"/>
                <a:cs typeface="+mn-cs"/>
              </a:defRPr>
            </a:lvl3pPr>
            <a:lvl4pPr algn="l" defTabSz="910797" rtl="0" eaLnBrk="0" fontAlgn="base" hangingPunct="0">
              <a:spcBef>
                <a:spcPct val="0"/>
              </a:spcBef>
              <a:spcAft>
                <a:spcPts val="526"/>
              </a:spcAft>
              <a:buClr>
                <a:schemeClr val="accent2"/>
              </a:buClr>
              <a:buFont typeface="Arial" charset="0"/>
              <a:buChar char="►"/>
              <a:defRPr lang="en-US" sz="800" dirty="0" smtClean="0">
                <a:solidFill>
                  <a:srgbClr val="000000"/>
                </a:solidFill>
                <a:latin typeface="+mn-lt"/>
                <a:ea typeface="+mn-ea"/>
                <a:cs typeface="+mn-cs"/>
              </a:defRPr>
            </a:lvl4pPr>
            <a:lvl5pPr algn="l" defTabSz="910797" rtl="0" eaLnBrk="0" fontAlgn="base" hangingPunct="0">
              <a:spcBef>
                <a:spcPct val="0"/>
              </a:spcBef>
              <a:spcAft>
                <a:spcPts val="526"/>
              </a:spcAft>
              <a:buClr>
                <a:schemeClr val="accent2"/>
              </a:buClr>
              <a:buFont typeface="Arial" charset="0"/>
              <a:buChar char="►"/>
              <a:defRPr lang="en-US" sz="800" dirty="0" smtClean="0">
                <a:solidFill>
                  <a:srgbClr val="000000"/>
                </a:solidFill>
                <a:latin typeface="+mn-lt"/>
                <a:ea typeface="+mn-ea"/>
                <a:cs typeface="+mn-cs"/>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2"/>
          <p:cNvSpPr>
            <a:spLocks noGrp="1"/>
          </p:cNvSpPr>
          <p:nvPr>
            <p:ph type="body" idx="12"/>
          </p:nvPr>
        </p:nvSpPr>
        <p:spPr>
          <a:xfrm>
            <a:off x="3275626" y="2285069"/>
            <a:ext cx="2587361" cy="169277"/>
          </a:xfrm>
          <a:noFill/>
          <a:ln w="9525">
            <a:noFill/>
            <a:miter lim="800000"/>
            <a:headEnd/>
            <a:tailEnd/>
          </a:ln>
          <a:effectLst/>
        </p:spPr>
        <p:txBody>
          <a:bodyPr/>
          <a:lstStyle>
            <a:lvl1pPr marL="0" indent="0">
              <a:buNone/>
              <a:defRPr lang="en-US" sz="1100" smtClean="0">
                <a:solidFill>
                  <a:srgbClr val="646464"/>
                </a:solidFill>
                <a:latin typeface="+mj-lt"/>
                <a:ea typeface="+mj-ea"/>
                <a:cs typeface="+mj-cs"/>
              </a:defRPr>
            </a:lvl1pPr>
            <a:lvl2pPr marL="399248" indent="0">
              <a:buNone/>
              <a:defRPr sz="1800" b="1"/>
            </a:lvl2pPr>
            <a:lvl3pPr marL="798499" indent="0">
              <a:buNone/>
              <a:defRPr sz="1600" b="1"/>
            </a:lvl3pPr>
            <a:lvl4pPr marL="1197758" indent="0">
              <a:buNone/>
              <a:defRPr sz="1400" b="1"/>
            </a:lvl4pPr>
            <a:lvl5pPr marL="1597012" indent="0">
              <a:buNone/>
              <a:defRPr sz="1400" b="1"/>
            </a:lvl5pPr>
            <a:lvl6pPr marL="1996269" indent="0">
              <a:buNone/>
              <a:defRPr sz="1400" b="1"/>
            </a:lvl6pPr>
            <a:lvl7pPr marL="2395522" indent="0">
              <a:buNone/>
              <a:defRPr sz="1400" b="1"/>
            </a:lvl7pPr>
            <a:lvl8pPr marL="2794775" indent="0">
              <a:buNone/>
              <a:defRPr sz="1400" b="1"/>
            </a:lvl8pPr>
            <a:lvl9pPr marL="3194028" indent="0">
              <a:buNone/>
              <a:defRPr sz="1400" b="1"/>
            </a:lvl9pPr>
          </a:lstStyle>
          <a:p>
            <a:pPr lvl="0"/>
            <a:r>
              <a:rPr lang="en-US" noProof="0" dirty="0" smtClean="0"/>
              <a:t>Haga clic para modificar el estilo de texto del patrón</a:t>
            </a:r>
          </a:p>
        </p:txBody>
      </p:sp>
      <p:sp>
        <p:nvSpPr>
          <p:cNvPr id="7" name="Text Placeholder 4"/>
          <p:cNvSpPr>
            <a:spLocks noGrp="1"/>
          </p:cNvSpPr>
          <p:nvPr>
            <p:ph type="body" sz="quarter" idx="3"/>
          </p:nvPr>
        </p:nvSpPr>
        <p:spPr>
          <a:xfrm>
            <a:off x="6019076" y="2285069"/>
            <a:ext cx="2617226" cy="169277"/>
          </a:xfrm>
          <a:noFill/>
          <a:ln w="9525">
            <a:noFill/>
            <a:miter lim="800000"/>
            <a:headEnd/>
            <a:tailEnd/>
          </a:ln>
          <a:effectLst/>
        </p:spPr>
        <p:txBody>
          <a:bodyPr/>
          <a:lstStyle>
            <a:lvl1pPr marL="0" indent="0">
              <a:buNone/>
              <a:defRPr lang="en-US" sz="1100" smtClean="0">
                <a:solidFill>
                  <a:srgbClr val="646464"/>
                </a:solidFill>
                <a:latin typeface="+mj-lt"/>
                <a:ea typeface="+mj-ea"/>
                <a:cs typeface="+mj-cs"/>
              </a:defRPr>
            </a:lvl1pPr>
            <a:lvl2pPr marL="399248" indent="0">
              <a:buNone/>
              <a:defRPr sz="1800" b="1"/>
            </a:lvl2pPr>
            <a:lvl3pPr marL="798499" indent="0">
              <a:buNone/>
              <a:defRPr sz="1600" b="1"/>
            </a:lvl3pPr>
            <a:lvl4pPr marL="1197758" indent="0">
              <a:buNone/>
              <a:defRPr sz="1400" b="1"/>
            </a:lvl4pPr>
            <a:lvl5pPr marL="1597012" indent="0">
              <a:buNone/>
              <a:defRPr sz="1400" b="1"/>
            </a:lvl5pPr>
            <a:lvl6pPr marL="1996269" indent="0">
              <a:buNone/>
              <a:defRPr sz="1400" b="1"/>
            </a:lvl6pPr>
            <a:lvl7pPr marL="2395522" indent="0">
              <a:buNone/>
              <a:defRPr sz="1400" b="1"/>
            </a:lvl7pPr>
            <a:lvl8pPr marL="2794775" indent="0">
              <a:buNone/>
              <a:defRPr sz="1400" b="1"/>
            </a:lvl8pPr>
            <a:lvl9pPr marL="3194028" indent="0">
              <a:buNone/>
              <a:defRPr sz="1400" b="1"/>
            </a:lvl9pPr>
          </a:lstStyle>
          <a:p>
            <a:pPr lvl="0"/>
            <a:r>
              <a:rPr lang="en-US" noProof="0" smtClean="0"/>
              <a:t>Haga clic para modificar el estilo de texto del patrón</a:t>
            </a:r>
          </a:p>
        </p:txBody>
      </p:sp>
      <p:sp>
        <p:nvSpPr>
          <p:cNvPr id="8" name="Text Placeholder 2"/>
          <p:cNvSpPr>
            <a:spLocks noGrp="1"/>
          </p:cNvSpPr>
          <p:nvPr>
            <p:ph type="body" idx="13"/>
          </p:nvPr>
        </p:nvSpPr>
        <p:spPr>
          <a:xfrm>
            <a:off x="507697" y="2285069"/>
            <a:ext cx="2619398" cy="169277"/>
          </a:xfrm>
          <a:noFill/>
          <a:ln w="9525">
            <a:noFill/>
            <a:miter lim="800000"/>
            <a:headEnd/>
            <a:tailEnd/>
          </a:ln>
          <a:effectLst/>
        </p:spPr>
        <p:txBody>
          <a:bodyPr/>
          <a:lstStyle>
            <a:lvl1pPr marL="0" indent="0">
              <a:buNone/>
              <a:defRPr lang="en-US" sz="1100" smtClean="0">
                <a:solidFill>
                  <a:srgbClr val="646464"/>
                </a:solidFill>
                <a:latin typeface="+mj-lt"/>
                <a:ea typeface="+mj-ea"/>
                <a:cs typeface="+mj-cs"/>
              </a:defRPr>
            </a:lvl1pPr>
            <a:lvl2pPr marL="399248" indent="0">
              <a:buNone/>
              <a:defRPr sz="1800" b="1"/>
            </a:lvl2pPr>
            <a:lvl3pPr marL="798499" indent="0">
              <a:buNone/>
              <a:defRPr sz="1600" b="1"/>
            </a:lvl3pPr>
            <a:lvl4pPr marL="1197758" indent="0">
              <a:buNone/>
              <a:defRPr sz="1400" b="1"/>
            </a:lvl4pPr>
            <a:lvl5pPr marL="1597012" indent="0">
              <a:buNone/>
              <a:defRPr sz="1400" b="1"/>
            </a:lvl5pPr>
            <a:lvl6pPr marL="1996269" indent="0">
              <a:buNone/>
              <a:defRPr sz="1400" b="1"/>
            </a:lvl6pPr>
            <a:lvl7pPr marL="2395522" indent="0">
              <a:buNone/>
              <a:defRPr sz="1400" b="1"/>
            </a:lvl7pPr>
            <a:lvl8pPr marL="2794775" indent="0">
              <a:buNone/>
              <a:defRPr sz="1400" b="1"/>
            </a:lvl8pPr>
            <a:lvl9pPr marL="3194028" indent="0">
              <a:buNone/>
              <a:defRPr sz="1400" b="1"/>
            </a:lvl9pPr>
          </a:lstStyle>
          <a:p>
            <a:pPr lvl="0"/>
            <a:r>
              <a:rPr lang="en-US" noProof="0" dirty="0" smtClean="0"/>
              <a:t>Haga clic para modificar el estilo de texto del patrón</a:t>
            </a: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graphicFrame>
        <p:nvGraphicFramePr>
          <p:cNvPr id="5"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88833" name="think-cell Slide" r:id="rId4" imgW="360" imgH="360" progId="">
              <p:embed/>
            </p:oleObj>
          </a:graphicData>
        </a:graphic>
      </p:graphicFrame>
      <p:sp>
        <p:nvSpPr>
          <p:cNvPr id="6"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8902"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7"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8902"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3" name="Titel 1"/>
          <p:cNvSpPr>
            <a:spLocks noGrp="1"/>
          </p:cNvSpPr>
          <p:nvPr>
            <p:ph type="title"/>
          </p:nvPr>
        </p:nvSpPr>
        <p:spPr>
          <a:xfrm>
            <a:off x="508086" y="816395"/>
            <a:ext cx="8170781" cy="248530"/>
          </a:xfrm>
        </p:spPr>
        <p:txBody>
          <a:bodyPr anchor="t"/>
          <a:lstStyle>
            <a:lvl1pPr>
              <a:defRPr/>
            </a:lvl1pPr>
          </a:lstStyle>
          <a:p>
            <a:r>
              <a:rPr lang="en-US" noProof="0" dirty="0" smtClean="0"/>
              <a:t>Click to edit Master title style</a:t>
            </a:r>
            <a:endParaRPr lang="en-US" dirty="0"/>
          </a:p>
        </p:txBody>
      </p:sp>
      <p:sp>
        <p:nvSpPr>
          <p:cNvPr id="4" name="Content Placeholder 3"/>
          <p:cNvSpPr>
            <a:spLocks noGrp="1"/>
          </p:cNvSpPr>
          <p:nvPr>
            <p:ph sz="quarter" idx="10"/>
          </p:nvPr>
        </p:nvSpPr>
        <p:spPr>
          <a:xfrm>
            <a:off x="528063" y="1475845"/>
            <a:ext cx="8123191" cy="8720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 name="AutoShape 6"/>
          <p:cNvSpPr>
            <a:spLocks noChangeArrowheads="1"/>
          </p:cNvSpPr>
          <p:nvPr userDrawn="1"/>
        </p:nvSpPr>
        <p:spPr bwMode="auto">
          <a:xfrm rot="5400000">
            <a:off x="-608026" y="2532459"/>
            <a:ext cx="3513951" cy="2278005"/>
          </a:xfrm>
          <a:prstGeom prst="triangle">
            <a:avLst>
              <a:gd name="adj" fmla="val 65796"/>
            </a:avLst>
          </a:prstGeom>
          <a:blipFill dpi="0" rotWithShape="0">
            <a:blip r:embed="rId2">
              <a:extLst>
                <a:ext uri="{BEBA8EAE-BF5A-486C-A8C5-ECC9F3942E4B}"/>
              </a:extLst>
            </a:blip>
            <a:srcRect/>
            <a:stretch>
              <a:fillRect l="-30000" t="-60000"/>
            </a:stretch>
          </a:blipFill>
          <a:ln>
            <a:noFill/>
          </a:ln>
          <a:effectLst/>
          <a:extLst/>
        </p:spPr>
        <p:txBody>
          <a:bodyPr rot="10800000" vert="eaVert" wrap="none" lIns="79881" tIns="39941" rIns="79881" bIns="39941" anchor="ctr"/>
          <a:lstStyle>
            <a:lvl1pPr algn="l" defTabSz="995363">
              <a:defRPr sz="2400">
                <a:solidFill>
                  <a:schemeClr val="tx1"/>
                </a:solidFill>
                <a:latin typeface="Times New Roman" pitchFamily="18" charset="0"/>
              </a:defRPr>
            </a:lvl1pPr>
            <a:lvl2pPr algn="l" defTabSz="995363">
              <a:defRPr sz="2400">
                <a:solidFill>
                  <a:schemeClr val="tx1"/>
                </a:solidFill>
                <a:latin typeface="Times New Roman" pitchFamily="18" charset="0"/>
              </a:defRPr>
            </a:lvl2pPr>
            <a:lvl3pPr algn="l" defTabSz="995363">
              <a:defRPr sz="2400">
                <a:solidFill>
                  <a:schemeClr val="tx1"/>
                </a:solidFill>
                <a:latin typeface="Times New Roman" pitchFamily="18" charset="0"/>
              </a:defRPr>
            </a:lvl3pPr>
            <a:lvl4pPr algn="l" defTabSz="995363">
              <a:defRPr sz="2400">
                <a:solidFill>
                  <a:schemeClr val="tx1"/>
                </a:solidFill>
                <a:latin typeface="Times New Roman" pitchFamily="18" charset="0"/>
              </a:defRPr>
            </a:lvl4pPr>
            <a:lvl5pPr algn="l" defTabSz="995363">
              <a:defRPr sz="2400">
                <a:solidFill>
                  <a:schemeClr val="tx1"/>
                </a:solidFill>
                <a:latin typeface="Times New Roman" pitchFamily="18" charset="0"/>
              </a:defRPr>
            </a:lvl5pPr>
            <a:lvl6pPr defTabSz="995363" fontAlgn="base">
              <a:spcBef>
                <a:spcPct val="0"/>
              </a:spcBef>
              <a:spcAft>
                <a:spcPct val="0"/>
              </a:spcAft>
              <a:defRPr sz="2400">
                <a:solidFill>
                  <a:schemeClr val="tx1"/>
                </a:solidFill>
                <a:latin typeface="Times New Roman" pitchFamily="18" charset="0"/>
              </a:defRPr>
            </a:lvl6pPr>
            <a:lvl7pPr defTabSz="995363" fontAlgn="base">
              <a:spcBef>
                <a:spcPct val="0"/>
              </a:spcBef>
              <a:spcAft>
                <a:spcPct val="0"/>
              </a:spcAft>
              <a:defRPr sz="2400">
                <a:solidFill>
                  <a:schemeClr val="tx1"/>
                </a:solidFill>
                <a:latin typeface="Times New Roman" pitchFamily="18" charset="0"/>
              </a:defRPr>
            </a:lvl7pPr>
            <a:lvl8pPr defTabSz="995363" fontAlgn="base">
              <a:spcBef>
                <a:spcPct val="0"/>
              </a:spcBef>
              <a:spcAft>
                <a:spcPct val="0"/>
              </a:spcAft>
              <a:defRPr sz="2400">
                <a:solidFill>
                  <a:schemeClr val="tx1"/>
                </a:solidFill>
                <a:latin typeface="Times New Roman" pitchFamily="18" charset="0"/>
              </a:defRPr>
            </a:lvl8pPr>
            <a:lvl9pPr defTabSz="995363" fontAlgn="base">
              <a:spcBef>
                <a:spcPct val="0"/>
              </a:spcBef>
              <a:spcAft>
                <a:spcPct val="0"/>
              </a:spcAft>
              <a:defRPr sz="2400">
                <a:solidFill>
                  <a:schemeClr val="tx1"/>
                </a:solidFill>
                <a:latin typeface="Times New Roman" pitchFamily="18" charset="0"/>
              </a:defRPr>
            </a:lvl9pPr>
          </a:lstStyle>
          <a:p>
            <a:pPr algn="ctr">
              <a:lnSpc>
                <a:spcPts val="1227"/>
              </a:lnSpc>
              <a:defRPr/>
            </a:pPr>
            <a:endParaRPr lang="en-US" altLang="es-ES" sz="1200" dirty="0">
              <a:solidFill>
                <a:srgbClr val="808080"/>
              </a:solidFill>
              <a:latin typeface="EYInterstate Regular" pitchFamily="2" charset="0"/>
            </a:endParaRPr>
          </a:p>
        </p:txBody>
      </p:sp>
      <p:pic>
        <p:nvPicPr>
          <p:cNvPr id="5" name="Picture 8"/>
          <p:cNvPicPr>
            <a:picLocks noChangeAspect="1" noChangeArrowheads="1"/>
          </p:cNvPicPr>
          <p:nvPr userDrawn="1"/>
        </p:nvPicPr>
        <p:blipFill>
          <a:blip r:embed="rId3"/>
          <a:srcRect l="25674" r="12288"/>
          <a:stretch>
            <a:fillRect/>
          </a:stretch>
        </p:blipFill>
        <p:spPr bwMode="auto">
          <a:xfrm>
            <a:off x="2276475" y="1060450"/>
            <a:ext cx="6864350" cy="4276725"/>
          </a:xfrm>
          <a:prstGeom prst="rect">
            <a:avLst/>
          </a:prstGeom>
          <a:noFill/>
          <a:ln w="9525">
            <a:noFill/>
            <a:miter lim="800000"/>
            <a:headEnd/>
            <a:tailEnd/>
          </a:ln>
        </p:spPr>
      </p:pic>
      <p:sp>
        <p:nvSpPr>
          <p:cNvPr id="6" name="Text Box 13"/>
          <p:cNvSpPr txBox="1">
            <a:spLocks noChangeArrowheads="1"/>
          </p:cNvSpPr>
          <p:nvPr userDrawn="1"/>
        </p:nvSpPr>
        <p:spPr bwMode="auto">
          <a:xfrm>
            <a:off x="508000" y="247650"/>
            <a:ext cx="2805113" cy="84138"/>
          </a:xfrm>
          <a:prstGeom prst="rect">
            <a:avLst/>
          </a:prstGeom>
          <a:noFill/>
          <a:ln>
            <a:noFill/>
          </a:ln>
          <a:effectLst/>
          <a:extLst>
            <a:ext uri="{909E8E84-426E-40DD-AFC4-6F175D3DCCD1}"/>
            <a:ext uri="{91240B29-F687-4F45-9708-019B960494DF}"/>
            <a:ext uri="{AF507438-7753-43E0-B8FC-AC1667EBCBE1}"/>
          </a:extLst>
        </p:spPr>
        <p:txBody>
          <a:bodyPr lIns="0" tIns="0" rIns="0" bIns="0"/>
          <a:lstStyle>
            <a:lvl1pPr algn="l" defTabSz="995363">
              <a:defRPr sz="2400">
                <a:solidFill>
                  <a:schemeClr val="tx1"/>
                </a:solidFill>
                <a:latin typeface="Times New Roman" pitchFamily="18" charset="0"/>
              </a:defRPr>
            </a:lvl1pPr>
            <a:lvl2pPr marL="498475" algn="l" defTabSz="995363">
              <a:defRPr sz="2400">
                <a:solidFill>
                  <a:schemeClr val="tx1"/>
                </a:solidFill>
                <a:latin typeface="Times New Roman" pitchFamily="18" charset="0"/>
              </a:defRPr>
            </a:lvl2pPr>
            <a:lvl3pPr marL="995363" algn="l" defTabSz="995363">
              <a:defRPr sz="2400">
                <a:solidFill>
                  <a:schemeClr val="tx1"/>
                </a:solidFill>
                <a:latin typeface="Times New Roman" pitchFamily="18" charset="0"/>
              </a:defRPr>
            </a:lvl3pPr>
            <a:lvl4pPr marL="1493838" algn="l" defTabSz="995363">
              <a:defRPr sz="2400">
                <a:solidFill>
                  <a:schemeClr val="tx1"/>
                </a:solidFill>
                <a:latin typeface="Times New Roman" pitchFamily="18" charset="0"/>
              </a:defRPr>
            </a:lvl4pPr>
            <a:lvl5pPr marL="1990725" algn="l" defTabSz="995363">
              <a:defRPr sz="2400">
                <a:solidFill>
                  <a:schemeClr val="tx1"/>
                </a:solidFill>
                <a:latin typeface="Times New Roman" pitchFamily="18" charset="0"/>
              </a:defRPr>
            </a:lvl5pPr>
            <a:lvl6pPr marL="2447925" defTabSz="995363" fontAlgn="base">
              <a:spcBef>
                <a:spcPct val="0"/>
              </a:spcBef>
              <a:spcAft>
                <a:spcPct val="0"/>
              </a:spcAft>
              <a:defRPr sz="2400">
                <a:solidFill>
                  <a:schemeClr val="tx1"/>
                </a:solidFill>
                <a:latin typeface="Times New Roman" pitchFamily="18" charset="0"/>
              </a:defRPr>
            </a:lvl6pPr>
            <a:lvl7pPr marL="2905125" defTabSz="995363" fontAlgn="base">
              <a:spcBef>
                <a:spcPct val="0"/>
              </a:spcBef>
              <a:spcAft>
                <a:spcPct val="0"/>
              </a:spcAft>
              <a:defRPr sz="2400">
                <a:solidFill>
                  <a:schemeClr val="tx1"/>
                </a:solidFill>
                <a:latin typeface="Times New Roman" pitchFamily="18" charset="0"/>
              </a:defRPr>
            </a:lvl7pPr>
            <a:lvl8pPr marL="3362325" defTabSz="995363" fontAlgn="base">
              <a:spcBef>
                <a:spcPct val="0"/>
              </a:spcBef>
              <a:spcAft>
                <a:spcPct val="0"/>
              </a:spcAft>
              <a:defRPr sz="2400">
                <a:solidFill>
                  <a:schemeClr val="tx1"/>
                </a:solidFill>
                <a:latin typeface="Times New Roman" pitchFamily="18" charset="0"/>
              </a:defRPr>
            </a:lvl8pPr>
            <a:lvl9pPr marL="3819525" defTabSz="995363" fontAlgn="base">
              <a:spcBef>
                <a:spcPct val="0"/>
              </a:spcBef>
              <a:spcAft>
                <a:spcPct val="0"/>
              </a:spcAft>
              <a:defRPr sz="2400">
                <a:solidFill>
                  <a:schemeClr val="tx1"/>
                </a:solidFill>
                <a:latin typeface="Times New Roman" pitchFamily="18" charset="0"/>
              </a:defRPr>
            </a:lvl9pPr>
          </a:lstStyle>
          <a:p>
            <a:pPr>
              <a:defRPr/>
            </a:pPr>
            <a:r>
              <a:rPr lang="en-US" altLang="es-ES" sz="600" b="1" dirty="0">
                <a:solidFill>
                  <a:srgbClr val="000000"/>
                </a:solidFill>
                <a:latin typeface="EYInterstate" pitchFamily="2" charset="0"/>
              </a:rPr>
              <a:t>Confidential</a:t>
            </a:r>
          </a:p>
        </p:txBody>
      </p:sp>
      <p:pic>
        <p:nvPicPr>
          <p:cNvPr id="7" name="Picture 7"/>
          <p:cNvPicPr>
            <a:picLocks noChangeAspect="1"/>
          </p:cNvPicPr>
          <p:nvPr userDrawn="1"/>
        </p:nvPicPr>
        <p:blipFill>
          <a:blip r:embed="rId4"/>
          <a:srcRect/>
          <a:stretch>
            <a:fillRect/>
          </a:stretch>
        </p:blipFill>
        <p:spPr bwMode="auto">
          <a:xfrm>
            <a:off x="2276475" y="5756275"/>
            <a:ext cx="923925" cy="741363"/>
          </a:xfrm>
          <a:prstGeom prst="rect">
            <a:avLst/>
          </a:prstGeom>
          <a:noFill/>
          <a:ln w="9525">
            <a:noFill/>
            <a:miter lim="800000"/>
            <a:headEnd/>
            <a:tailEnd/>
          </a:ln>
        </p:spPr>
      </p:pic>
      <p:sp>
        <p:nvSpPr>
          <p:cNvPr id="215043" name="Rectangle 3"/>
          <p:cNvSpPr>
            <a:spLocks noGrp="1" noChangeArrowheads="1"/>
          </p:cNvSpPr>
          <p:nvPr>
            <p:ph type="subTitle" idx="1"/>
          </p:nvPr>
        </p:nvSpPr>
        <p:spPr>
          <a:xfrm>
            <a:off x="506361" y="1061196"/>
            <a:ext cx="2618583" cy="512961"/>
          </a:xfrm>
        </p:spPr>
        <p:txBody>
          <a:bodyPr/>
          <a:lstStyle>
            <a:lvl1pPr>
              <a:lnSpc>
                <a:spcPts val="2016"/>
              </a:lnSpc>
              <a:defRPr sz="1600"/>
            </a:lvl1pPr>
          </a:lstStyle>
          <a:p>
            <a:pPr lvl="0"/>
            <a:r>
              <a:rPr lang="en-US" altLang="es-ES" noProof="0" smtClean="0"/>
              <a:t>Click to edit Master subtitle style</a:t>
            </a:r>
          </a:p>
        </p:txBody>
      </p:sp>
      <p:sp>
        <p:nvSpPr>
          <p:cNvPr id="215044" name="Rectangle 4"/>
          <p:cNvSpPr>
            <a:spLocks noGrp="1" noChangeArrowheads="1"/>
          </p:cNvSpPr>
          <p:nvPr>
            <p:ph type="ctrTitle"/>
          </p:nvPr>
        </p:nvSpPr>
        <p:spPr>
          <a:xfrm>
            <a:off x="505008" y="603302"/>
            <a:ext cx="2619941" cy="622015"/>
          </a:xfrm>
        </p:spPr>
        <p:txBody>
          <a:bodyPr/>
          <a:lstStyle>
            <a:lvl1pPr>
              <a:lnSpc>
                <a:spcPts val="2367"/>
              </a:lnSpc>
              <a:defRPr/>
            </a:lvl1pPr>
          </a:lstStyle>
          <a:p>
            <a:pPr lvl="0"/>
            <a:r>
              <a:rPr lang="en-US" altLang="es-ES" noProof="0" smtClean="0"/>
              <a:t>Click to edit Master title style</a:t>
            </a: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7"/>
          <p:cNvPicPr>
            <a:picLocks noChangeAspect="1" noChangeArrowheads="1"/>
          </p:cNvPicPr>
          <p:nvPr userDrawn="1"/>
        </p:nvPicPr>
        <p:blipFill>
          <a:blip r:embed="rId2"/>
          <a:srcRect l="4991" r="12288"/>
          <a:stretch>
            <a:fillRect/>
          </a:stretch>
        </p:blipFill>
        <p:spPr bwMode="auto">
          <a:xfrm>
            <a:off x="0" y="1060450"/>
            <a:ext cx="9151938" cy="4276725"/>
          </a:xfrm>
          <a:prstGeom prst="rect">
            <a:avLst/>
          </a:prstGeom>
          <a:noFill/>
          <a:ln w="9525">
            <a:noFill/>
            <a:miter lim="800000"/>
            <a:headEnd/>
            <a:tailEnd/>
          </a:ln>
        </p:spPr>
      </p:pic>
      <p:pic>
        <p:nvPicPr>
          <p:cNvPr id="4" name="Picture 1"/>
          <p:cNvPicPr>
            <a:picLocks noChangeAspect="1"/>
          </p:cNvPicPr>
          <p:nvPr userDrawn="1"/>
        </p:nvPicPr>
        <p:blipFill>
          <a:blip r:embed="rId3"/>
          <a:srcRect/>
          <a:stretch>
            <a:fillRect/>
          </a:stretch>
        </p:blipFill>
        <p:spPr bwMode="auto">
          <a:xfrm>
            <a:off x="2276475" y="5756275"/>
            <a:ext cx="923925" cy="741363"/>
          </a:xfrm>
          <a:prstGeom prst="rect">
            <a:avLst/>
          </a:prstGeom>
          <a:noFill/>
          <a:ln w="9525">
            <a:noFill/>
            <a:miter lim="800000"/>
            <a:headEnd/>
            <a:tailEnd/>
          </a:ln>
        </p:spPr>
      </p:pic>
      <p:sp>
        <p:nvSpPr>
          <p:cNvPr id="215044" name="Rectangle 4"/>
          <p:cNvSpPr>
            <a:spLocks noGrp="1" noChangeArrowheads="1"/>
          </p:cNvSpPr>
          <p:nvPr>
            <p:ph type="ctrTitle"/>
          </p:nvPr>
        </p:nvSpPr>
        <p:spPr>
          <a:xfrm>
            <a:off x="2277068" y="745784"/>
            <a:ext cx="2462708" cy="314045"/>
          </a:xfrm>
        </p:spPr>
        <p:txBody>
          <a:bodyPr>
            <a:noAutofit/>
          </a:bodyPr>
          <a:lstStyle>
            <a:lvl1pPr>
              <a:lnSpc>
                <a:spcPts val="2367"/>
              </a:lnSpc>
              <a:defRPr>
                <a:solidFill>
                  <a:schemeClr val="bg1"/>
                </a:solidFill>
                <a:latin typeface="EYInterstate Regular" pitchFamily="2" charset="0"/>
              </a:defRPr>
            </a:lvl1pPr>
          </a:lstStyle>
          <a:p>
            <a:pPr lvl="0"/>
            <a:r>
              <a:rPr lang="en-US" noProof="0" dirty="0" smtClean="0"/>
              <a:t>Haga clic para modificar el estilo de título del patrón</a:t>
            </a:r>
            <a:endParaRPr lang="en-GB" noProof="0" dirty="0" smtClean="0"/>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graphicFrame>
        <p:nvGraphicFramePr>
          <p:cNvPr id="3"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91905" name="think-cell Slide" r:id="rId4" imgW="360" imgH="360" progId="">
              <p:embed/>
            </p:oleObj>
          </a:graphicData>
        </a:graphic>
      </p:graphicFrame>
      <p:sp>
        <p:nvSpPr>
          <p:cNvPr id="4"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9668"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5"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9668"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9" name="Titel 1"/>
          <p:cNvSpPr>
            <a:spLocks noGrp="1"/>
          </p:cNvSpPr>
          <p:nvPr>
            <p:ph type="title"/>
          </p:nvPr>
        </p:nvSpPr>
        <p:spPr>
          <a:xfrm>
            <a:off x="508086" y="1143365"/>
            <a:ext cx="8170781" cy="248530"/>
          </a:xfrm>
        </p:spPr>
        <p:txBody>
          <a:bodyPr anchor="t"/>
          <a:lstStyle>
            <a:lvl1pPr>
              <a:defRPr/>
            </a:lvl1pPr>
          </a:lstStyle>
          <a:p>
            <a:r>
              <a:rPr lang="en-US" noProof="0" dirty="0" smtClean="0"/>
              <a:t>Click to edit Master title style</a:t>
            </a:r>
            <a:endParaRPr lang="en-US" dirty="0"/>
          </a:p>
        </p:txBody>
      </p:sp>
      <p:sp>
        <p:nvSpPr>
          <p:cNvPr id="6" name="Slide Number Placeholder 3"/>
          <p:cNvSpPr>
            <a:spLocks noGrp="1"/>
          </p:cNvSpPr>
          <p:nvPr>
            <p:ph type="sldNum" sz="quarter" idx="10"/>
          </p:nvPr>
        </p:nvSpPr>
        <p:spPr>
          <a:xfrm>
            <a:off x="8426450" y="6457950"/>
            <a:ext cx="207963" cy="92075"/>
          </a:xfrm>
        </p:spPr>
        <p:txBody>
          <a:bodyPr/>
          <a:lstStyle>
            <a:lvl1pPr>
              <a:lnSpc>
                <a:spcPct val="100000"/>
              </a:lnSpc>
              <a:defRPr/>
            </a:lvl1pPr>
          </a:lstStyle>
          <a:p>
            <a:fld id="{379CA10D-5DFB-4496-8F93-7A330ADDEEFC}" type="slidenum">
              <a:rPr lang="de-CH"/>
              <a:pPr/>
              <a:t>‹Nº›</a:t>
            </a:fld>
            <a:endParaRPr lang="de-CH"/>
          </a:p>
        </p:txBody>
      </p:sp>
    </p:spTree>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Letter ">
    <p:spTree>
      <p:nvGrpSpPr>
        <p:cNvPr id="1" name=""/>
        <p:cNvGrpSpPr/>
        <p:nvPr/>
      </p:nvGrpSpPr>
      <p:grpSpPr>
        <a:xfrm>
          <a:off x="0" y="0"/>
          <a:ext cx="0" cy="0"/>
          <a:chOff x="0" y="0"/>
          <a:chExt cx="0" cy="0"/>
        </a:xfrm>
      </p:grpSpPr>
      <p:graphicFrame>
        <p:nvGraphicFramePr>
          <p:cNvPr id="12"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92929" name="think-cell Slide" r:id="rId4" imgW="360" imgH="360" progId="">
              <p:embed/>
            </p:oleObj>
          </a:graphicData>
        </a:graphic>
      </p:graphicFrame>
      <p:sp>
        <p:nvSpPr>
          <p:cNvPr id="13"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9668"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14"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9668"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15" name="Rechteck 43"/>
          <p:cNvSpPr/>
          <p:nvPr userDrawn="1"/>
        </p:nvSpPr>
        <p:spPr bwMode="gray">
          <a:xfrm>
            <a:off x="138113" y="6367463"/>
            <a:ext cx="2647950" cy="261937"/>
          </a:xfrm>
          <a:prstGeom prst="rect">
            <a:avLst/>
          </a:prstGeom>
          <a:solidFill>
            <a:schemeClr val="tx2"/>
          </a:solidFill>
          <a:ln w="12700" cap="flat" cmpd="sng" algn="ctr">
            <a:noFill/>
            <a:prstDash val="solid"/>
            <a:round/>
            <a:headEnd type="none" w="med" len="med"/>
            <a:tailEnd type="none" w="med" len="med"/>
          </a:ln>
          <a:effectLst/>
        </p:spPr>
        <p:txBody>
          <a:bodyPr lIns="62919" tIns="62919" rIns="31459" bIns="31459"/>
          <a:lstStyle/>
          <a:p>
            <a:pPr algn="ctr" defTabSz="869821">
              <a:lnSpc>
                <a:spcPts val="1227"/>
              </a:lnSpc>
              <a:buClr>
                <a:srgbClr val="FFE600"/>
              </a:buClr>
              <a:defRPr/>
            </a:pPr>
            <a:endParaRPr lang="en-US" sz="1000" dirty="0">
              <a:solidFill>
                <a:srgbClr val="000000"/>
              </a:solidFill>
              <a:latin typeface="+mn-lt"/>
            </a:endParaRPr>
          </a:p>
        </p:txBody>
      </p:sp>
      <p:grpSp>
        <p:nvGrpSpPr>
          <p:cNvPr id="20" name="Group 76"/>
          <p:cNvGrpSpPr>
            <a:grpSpLocks noChangeAspect="1"/>
          </p:cNvGrpSpPr>
          <p:nvPr userDrawn="1"/>
        </p:nvGrpSpPr>
        <p:grpSpPr bwMode="auto">
          <a:xfrm>
            <a:off x="508000" y="160338"/>
            <a:ext cx="922338" cy="1125537"/>
            <a:chOff x="-246063" y="2162175"/>
            <a:chExt cx="2359025" cy="2708275"/>
          </a:xfrm>
        </p:grpSpPr>
        <p:sp>
          <p:nvSpPr>
            <p:cNvPr id="21" name="Freeform 8"/>
            <p:cNvSpPr>
              <a:spLocks noEditPoints="1"/>
            </p:cNvSpPr>
            <p:nvPr userDrawn="1"/>
          </p:nvSpPr>
          <p:spPr bwMode="auto">
            <a:xfrm>
              <a:off x="-229822" y="4335670"/>
              <a:ext cx="158352" cy="210093"/>
            </a:xfrm>
            <a:custGeom>
              <a:avLst/>
              <a:gdLst/>
              <a:ahLst/>
              <a:cxnLst>
                <a:cxn ang="0">
                  <a:pos x="48" y="142"/>
                </a:cxn>
                <a:cxn ang="0">
                  <a:pos x="48" y="217"/>
                </a:cxn>
                <a:cxn ang="0">
                  <a:pos x="110" y="217"/>
                </a:cxn>
                <a:cxn ang="0">
                  <a:pos x="124" y="216"/>
                </a:cxn>
                <a:cxn ang="0">
                  <a:pos x="135" y="211"/>
                </a:cxn>
                <a:cxn ang="0">
                  <a:pos x="143" y="203"/>
                </a:cxn>
                <a:cxn ang="0">
                  <a:pos x="148" y="193"/>
                </a:cxn>
                <a:cxn ang="0">
                  <a:pos x="150" y="180"/>
                </a:cxn>
                <a:cxn ang="0">
                  <a:pos x="149" y="166"/>
                </a:cxn>
                <a:cxn ang="0">
                  <a:pos x="143" y="156"/>
                </a:cxn>
                <a:cxn ang="0">
                  <a:pos x="135" y="149"/>
                </a:cxn>
                <a:cxn ang="0">
                  <a:pos x="124" y="144"/>
                </a:cxn>
                <a:cxn ang="0">
                  <a:pos x="110" y="142"/>
                </a:cxn>
                <a:cxn ang="0">
                  <a:pos x="48" y="142"/>
                </a:cxn>
                <a:cxn ang="0">
                  <a:pos x="48" y="44"/>
                </a:cxn>
                <a:cxn ang="0">
                  <a:pos x="48" y="100"/>
                </a:cxn>
                <a:cxn ang="0">
                  <a:pos x="109" y="100"/>
                </a:cxn>
                <a:cxn ang="0">
                  <a:pos x="122" y="99"/>
                </a:cxn>
                <a:cxn ang="0">
                  <a:pos x="130" y="96"/>
                </a:cxn>
                <a:cxn ang="0">
                  <a:pos x="135" y="91"/>
                </a:cxn>
                <a:cxn ang="0">
                  <a:pos x="139" y="85"/>
                </a:cxn>
                <a:cxn ang="0">
                  <a:pos x="141" y="79"/>
                </a:cxn>
                <a:cxn ang="0">
                  <a:pos x="141" y="72"/>
                </a:cxn>
                <a:cxn ang="0">
                  <a:pos x="139" y="60"/>
                </a:cxn>
                <a:cxn ang="0">
                  <a:pos x="133" y="51"/>
                </a:cxn>
                <a:cxn ang="0">
                  <a:pos x="123" y="46"/>
                </a:cxn>
                <a:cxn ang="0">
                  <a:pos x="107" y="44"/>
                </a:cxn>
                <a:cxn ang="0">
                  <a:pos x="48" y="44"/>
                </a:cxn>
                <a:cxn ang="0">
                  <a:pos x="0" y="0"/>
                </a:cxn>
                <a:cxn ang="0">
                  <a:pos x="111" y="0"/>
                </a:cxn>
                <a:cxn ang="0">
                  <a:pos x="135" y="2"/>
                </a:cxn>
                <a:cxn ang="0">
                  <a:pos x="155" y="8"/>
                </a:cxn>
                <a:cxn ang="0">
                  <a:pos x="171" y="18"/>
                </a:cxn>
                <a:cxn ang="0">
                  <a:pos x="183" y="32"/>
                </a:cxn>
                <a:cxn ang="0">
                  <a:pos x="190" y="48"/>
                </a:cxn>
                <a:cxn ang="0">
                  <a:pos x="192" y="68"/>
                </a:cxn>
                <a:cxn ang="0">
                  <a:pos x="190" y="83"/>
                </a:cxn>
                <a:cxn ang="0">
                  <a:pos x="184" y="98"/>
                </a:cxn>
                <a:cxn ang="0">
                  <a:pos x="175" y="110"/>
                </a:cxn>
                <a:cxn ang="0">
                  <a:pos x="162" y="120"/>
                </a:cxn>
                <a:cxn ang="0">
                  <a:pos x="170" y="124"/>
                </a:cxn>
                <a:cxn ang="0">
                  <a:pos x="179" y="129"/>
                </a:cxn>
                <a:cxn ang="0">
                  <a:pos x="187" y="137"/>
                </a:cxn>
                <a:cxn ang="0">
                  <a:pos x="194" y="147"/>
                </a:cxn>
                <a:cxn ang="0">
                  <a:pos x="199" y="161"/>
                </a:cxn>
                <a:cxn ang="0">
                  <a:pos x="201" y="177"/>
                </a:cxn>
                <a:cxn ang="0">
                  <a:pos x="199" y="199"/>
                </a:cxn>
                <a:cxn ang="0">
                  <a:pos x="193" y="217"/>
                </a:cxn>
                <a:cxn ang="0">
                  <a:pos x="183" y="232"/>
                </a:cxn>
                <a:cxn ang="0">
                  <a:pos x="169" y="245"/>
                </a:cxn>
                <a:cxn ang="0">
                  <a:pos x="153" y="254"/>
                </a:cxn>
                <a:cxn ang="0">
                  <a:pos x="133" y="259"/>
                </a:cxn>
                <a:cxn ang="0">
                  <a:pos x="110" y="261"/>
                </a:cxn>
                <a:cxn ang="0">
                  <a:pos x="0" y="261"/>
                </a:cxn>
                <a:cxn ang="0">
                  <a:pos x="0" y="0"/>
                </a:cxn>
              </a:cxnLst>
              <a:rect l="0" t="0" r="r" b="b"/>
              <a:pathLst>
                <a:path w="201" h="261">
                  <a:moveTo>
                    <a:pt x="48" y="142"/>
                  </a:moveTo>
                  <a:lnTo>
                    <a:pt x="48" y="217"/>
                  </a:lnTo>
                  <a:lnTo>
                    <a:pt x="110" y="217"/>
                  </a:lnTo>
                  <a:lnTo>
                    <a:pt x="124" y="216"/>
                  </a:lnTo>
                  <a:lnTo>
                    <a:pt x="135" y="211"/>
                  </a:lnTo>
                  <a:lnTo>
                    <a:pt x="143" y="203"/>
                  </a:lnTo>
                  <a:lnTo>
                    <a:pt x="148" y="193"/>
                  </a:lnTo>
                  <a:lnTo>
                    <a:pt x="150" y="180"/>
                  </a:lnTo>
                  <a:lnTo>
                    <a:pt x="149" y="166"/>
                  </a:lnTo>
                  <a:lnTo>
                    <a:pt x="143" y="156"/>
                  </a:lnTo>
                  <a:lnTo>
                    <a:pt x="135" y="149"/>
                  </a:lnTo>
                  <a:lnTo>
                    <a:pt x="124" y="144"/>
                  </a:lnTo>
                  <a:lnTo>
                    <a:pt x="110" y="142"/>
                  </a:lnTo>
                  <a:lnTo>
                    <a:pt x="48" y="142"/>
                  </a:lnTo>
                  <a:close/>
                  <a:moveTo>
                    <a:pt x="48" y="44"/>
                  </a:moveTo>
                  <a:lnTo>
                    <a:pt x="48" y="100"/>
                  </a:lnTo>
                  <a:lnTo>
                    <a:pt x="109" y="100"/>
                  </a:lnTo>
                  <a:lnTo>
                    <a:pt x="122" y="99"/>
                  </a:lnTo>
                  <a:lnTo>
                    <a:pt x="130" y="96"/>
                  </a:lnTo>
                  <a:lnTo>
                    <a:pt x="135" y="91"/>
                  </a:lnTo>
                  <a:lnTo>
                    <a:pt x="139" y="85"/>
                  </a:lnTo>
                  <a:lnTo>
                    <a:pt x="141" y="79"/>
                  </a:lnTo>
                  <a:lnTo>
                    <a:pt x="141" y="72"/>
                  </a:lnTo>
                  <a:lnTo>
                    <a:pt x="139" y="60"/>
                  </a:lnTo>
                  <a:lnTo>
                    <a:pt x="133" y="51"/>
                  </a:lnTo>
                  <a:lnTo>
                    <a:pt x="123" y="46"/>
                  </a:lnTo>
                  <a:lnTo>
                    <a:pt x="107" y="44"/>
                  </a:lnTo>
                  <a:lnTo>
                    <a:pt x="48" y="44"/>
                  </a:lnTo>
                  <a:close/>
                  <a:moveTo>
                    <a:pt x="0" y="0"/>
                  </a:moveTo>
                  <a:lnTo>
                    <a:pt x="111" y="0"/>
                  </a:lnTo>
                  <a:lnTo>
                    <a:pt x="135" y="2"/>
                  </a:lnTo>
                  <a:lnTo>
                    <a:pt x="155" y="8"/>
                  </a:lnTo>
                  <a:lnTo>
                    <a:pt x="171" y="18"/>
                  </a:lnTo>
                  <a:lnTo>
                    <a:pt x="183" y="32"/>
                  </a:lnTo>
                  <a:lnTo>
                    <a:pt x="190" y="48"/>
                  </a:lnTo>
                  <a:lnTo>
                    <a:pt x="192" y="68"/>
                  </a:lnTo>
                  <a:lnTo>
                    <a:pt x="190" y="83"/>
                  </a:lnTo>
                  <a:lnTo>
                    <a:pt x="184" y="98"/>
                  </a:lnTo>
                  <a:lnTo>
                    <a:pt x="175" y="110"/>
                  </a:lnTo>
                  <a:lnTo>
                    <a:pt x="162" y="120"/>
                  </a:lnTo>
                  <a:lnTo>
                    <a:pt x="170" y="124"/>
                  </a:lnTo>
                  <a:lnTo>
                    <a:pt x="179" y="129"/>
                  </a:lnTo>
                  <a:lnTo>
                    <a:pt x="187" y="137"/>
                  </a:lnTo>
                  <a:lnTo>
                    <a:pt x="194" y="147"/>
                  </a:lnTo>
                  <a:lnTo>
                    <a:pt x="199" y="161"/>
                  </a:lnTo>
                  <a:lnTo>
                    <a:pt x="201" y="177"/>
                  </a:lnTo>
                  <a:lnTo>
                    <a:pt x="199" y="199"/>
                  </a:lnTo>
                  <a:lnTo>
                    <a:pt x="193" y="217"/>
                  </a:lnTo>
                  <a:lnTo>
                    <a:pt x="183" y="232"/>
                  </a:lnTo>
                  <a:lnTo>
                    <a:pt x="169" y="245"/>
                  </a:lnTo>
                  <a:lnTo>
                    <a:pt x="153" y="254"/>
                  </a:lnTo>
                  <a:lnTo>
                    <a:pt x="133" y="259"/>
                  </a:lnTo>
                  <a:lnTo>
                    <a:pt x="110" y="261"/>
                  </a:lnTo>
                  <a:lnTo>
                    <a:pt x="0" y="261"/>
                  </a:lnTo>
                  <a:lnTo>
                    <a:pt x="0" y="0"/>
                  </a:lnTo>
                  <a:close/>
                </a:path>
              </a:pathLst>
            </a:custGeom>
            <a:solidFill>
              <a:schemeClr val="bg2"/>
            </a:solidFill>
            <a:ln w="0">
              <a:noFill/>
              <a:prstDash val="solid"/>
              <a:round/>
              <a:headEnd/>
              <a:tailEnd/>
            </a:ln>
          </p:spPr>
          <p:txBody>
            <a:bodyPr/>
            <a:lstStyle/>
            <a:p>
              <a:pPr algn="ctr" defTabSz="911500" fontAlgn="auto">
                <a:lnSpc>
                  <a:spcPts val="1227"/>
                </a:lnSpc>
                <a:spcBef>
                  <a:spcPts val="0"/>
                </a:spcBef>
                <a:spcAft>
                  <a:spcPts val="0"/>
                </a:spcAft>
                <a:defRPr/>
              </a:pPr>
              <a:endParaRPr lang="de-CH">
                <a:solidFill>
                  <a:srgbClr val="000000"/>
                </a:solidFill>
                <a:latin typeface="+mn-lt"/>
              </a:endParaRPr>
            </a:p>
          </p:txBody>
        </p:sp>
        <p:sp>
          <p:nvSpPr>
            <p:cNvPr id="22" name="Freeform 9"/>
            <p:cNvSpPr>
              <a:spLocks/>
            </p:cNvSpPr>
            <p:nvPr userDrawn="1"/>
          </p:nvSpPr>
          <p:spPr bwMode="auto">
            <a:xfrm>
              <a:off x="-43049" y="4392970"/>
              <a:ext cx="129929" cy="156613"/>
            </a:xfrm>
            <a:custGeom>
              <a:avLst/>
              <a:gdLst/>
              <a:ahLst/>
              <a:cxnLst>
                <a:cxn ang="0">
                  <a:pos x="0" y="0"/>
                </a:cxn>
                <a:cxn ang="0">
                  <a:pos x="46" y="0"/>
                </a:cxn>
                <a:cxn ang="0">
                  <a:pos x="46" y="105"/>
                </a:cxn>
                <a:cxn ang="0">
                  <a:pos x="48" y="123"/>
                </a:cxn>
                <a:cxn ang="0">
                  <a:pos x="52" y="135"/>
                </a:cxn>
                <a:cxn ang="0">
                  <a:pos x="59" y="145"/>
                </a:cxn>
                <a:cxn ang="0">
                  <a:pos x="69" y="150"/>
                </a:cxn>
                <a:cxn ang="0">
                  <a:pos x="81" y="152"/>
                </a:cxn>
                <a:cxn ang="0">
                  <a:pos x="95" y="150"/>
                </a:cxn>
                <a:cxn ang="0">
                  <a:pos x="104" y="145"/>
                </a:cxn>
                <a:cxn ang="0">
                  <a:pos x="111" y="135"/>
                </a:cxn>
                <a:cxn ang="0">
                  <a:pos x="116" y="122"/>
                </a:cxn>
                <a:cxn ang="0">
                  <a:pos x="118" y="105"/>
                </a:cxn>
                <a:cxn ang="0">
                  <a:pos x="118" y="0"/>
                </a:cxn>
                <a:cxn ang="0">
                  <a:pos x="164" y="0"/>
                </a:cxn>
                <a:cxn ang="0">
                  <a:pos x="164" y="191"/>
                </a:cxn>
                <a:cxn ang="0">
                  <a:pos x="118" y="191"/>
                </a:cxn>
                <a:cxn ang="0">
                  <a:pos x="118" y="176"/>
                </a:cxn>
                <a:cxn ang="0">
                  <a:pos x="104" y="186"/>
                </a:cxn>
                <a:cxn ang="0">
                  <a:pos x="89" y="193"/>
                </a:cxn>
                <a:cxn ang="0">
                  <a:pos x="71" y="195"/>
                </a:cxn>
                <a:cxn ang="0">
                  <a:pos x="52" y="193"/>
                </a:cxn>
                <a:cxn ang="0">
                  <a:pos x="37" y="188"/>
                </a:cxn>
                <a:cxn ang="0">
                  <a:pos x="24" y="180"/>
                </a:cxn>
                <a:cxn ang="0">
                  <a:pos x="15" y="170"/>
                </a:cxn>
                <a:cxn ang="0">
                  <a:pos x="9" y="158"/>
                </a:cxn>
                <a:cxn ang="0">
                  <a:pos x="4" y="145"/>
                </a:cxn>
                <a:cxn ang="0">
                  <a:pos x="2" y="132"/>
                </a:cxn>
                <a:cxn ang="0">
                  <a:pos x="0" y="120"/>
                </a:cxn>
                <a:cxn ang="0">
                  <a:pos x="0" y="109"/>
                </a:cxn>
                <a:cxn ang="0">
                  <a:pos x="0" y="0"/>
                </a:cxn>
              </a:cxnLst>
              <a:rect l="0" t="0" r="r" b="b"/>
              <a:pathLst>
                <a:path w="164" h="195">
                  <a:moveTo>
                    <a:pt x="0" y="0"/>
                  </a:moveTo>
                  <a:lnTo>
                    <a:pt x="46" y="0"/>
                  </a:lnTo>
                  <a:lnTo>
                    <a:pt x="46" y="105"/>
                  </a:lnTo>
                  <a:lnTo>
                    <a:pt x="48" y="123"/>
                  </a:lnTo>
                  <a:lnTo>
                    <a:pt x="52" y="135"/>
                  </a:lnTo>
                  <a:lnTo>
                    <a:pt x="59" y="145"/>
                  </a:lnTo>
                  <a:lnTo>
                    <a:pt x="69" y="150"/>
                  </a:lnTo>
                  <a:lnTo>
                    <a:pt x="81" y="152"/>
                  </a:lnTo>
                  <a:lnTo>
                    <a:pt x="95" y="150"/>
                  </a:lnTo>
                  <a:lnTo>
                    <a:pt x="104" y="145"/>
                  </a:lnTo>
                  <a:lnTo>
                    <a:pt x="111" y="135"/>
                  </a:lnTo>
                  <a:lnTo>
                    <a:pt x="116" y="122"/>
                  </a:lnTo>
                  <a:lnTo>
                    <a:pt x="118" y="105"/>
                  </a:lnTo>
                  <a:lnTo>
                    <a:pt x="118" y="0"/>
                  </a:lnTo>
                  <a:lnTo>
                    <a:pt x="164" y="0"/>
                  </a:lnTo>
                  <a:lnTo>
                    <a:pt x="164" y="191"/>
                  </a:lnTo>
                  <a:lnTo>
                    <a:pt x="118" y="191"/>
                  </a:lnTo>
                  <a:lnTo>
                    <a:pt x="118" y="176"/>
                  </a:lnTo>
                  <a:lnTo>
                    <a:pt x="104" y="186"/>
                  </a:lnTo>
                  <a:lnTo>
                    <a:pt x="89" y="193"/>
                  </a:lnTo>
                  <a:lnTo>
                    <a:pt x="71" y="195"/>
                  </a:lnTo>
                  <a:lnTo>
                    <a:pt x="52" y="193"/>
                  </a:lnTo>
                  <a:lnTo>
                    <a:pt x="37" y="188"/>
                  </a:lnTo>
                  <a:lnTo>
                    <a:pt x="24" y="180"/>
                  </a:lnTo>
                  <a:lnTo>
                    <a:pt x="15" y="170"/>
                  </a:lnTo>
                  <a:lnTo>
                    <a:pt x="9" y="158"/>
                  </a:lnTo>
                  <a:lnTo>
                    <a:pt x="4" y="145"/>
                  </a:lnTo>
                  <a:lnTo>
                    <a:pt x="2" y="132"/>
                  </a:lnTo>
                  <a:lnTo>
                    <a:pt x="0" y="120"/>
                  </a:lnTo>
                  <a:lnTo>
                    <a:pt x="0" y="109"/>
                  </a:lnTo>
                  <a:lnTo>
                    <a:pt x="0" y="0"/>
                  </a:lnTo>
                  <a:close/>
                </a:path>
              </a:pathLst>
            </a:custGeom>
            <a:solidFill>
              <a:schemeClr val="bg2"/>
            </a:solidFill>
            <a:ln w="0">
              <a:noFill/>
              <a:prstDash val="solid"/>
              <a:round/>
              <a:headEnd/>
              <a:tailEnd/>
            </a:ln>
          </p:spPr>
          <p:txBody>
            <a:bodyPr/>
            <a:lstStyle/>
            <a:p>
              <a:pPr algn="ctr" defTabSz="911500" fontAlgn="auto">
                <a:lnSpc>
                  <a:spcPts val="1227"/>
                </a:lnSpc>
                <a:spcBef>
                  <a:spcPts val="0"/>
                </a:spcBef>
                <a:spcAft>
                  <a:spcPts val="0"/>
                </a:spcAft>
                <a:defRPr/>
              </a:pPr>
              <a:endParaRPr lang="de-CH">
                <a:solidFill>
                  <a:srgbClr val="000000"/>
                </a:solidFill>
                <a:latin typeface="+mn-lt"/>
              </a:endParaRPr>
            </a:p>
          </p:txBody>
        </p:sp>
        <p:sp>
          <p:nvSpPr>
            <p:cNvPr id="23" name="Freeform 10"/>
            <p:cNvSpPr>
              <a:spLocks/>
            </p:cNvSpPr>
            <p:nvPr userDrawn="1"/>
          </p:nvSpPr>
          <p:spPr bwMode="auto">
            <a:xfrm>
              <a:off x="488849" y="4389148"/>
              <a:ext cx="129929" cy="156615"/>
            </a:xfrm>
            <a:custGeom>
              <a:avLst/>
              <a:gdLst/>
              <a:ahLst/>
              <a:cxnLst>
                <a:cxn ang="0">
                  <a:pos x="96" y="0"/>
                </a:cxn>
                <a:cxn ang="0">
                  <a:pos x="114" y="2"/>
                </a:cxn>
                <a:cxn ang="0">
                  <a:pos x="130" y="8"/>
                </a:cxn>
                <a:cxn ang="0">
                  <a:pos x="142" y="16"/>
                </a:cxn>
                <a:cxn ang="0">
                  <a:pos x="153" y="29"/>
                </a:cxn>
                <a:cxn ang="0">
                  <a:pos x="160" y="45"/>
                </a:cxn>
                <a:cxn ang="0">
                  <a:pos x="164" y="65"/>
                </a:cxn>
                <a:cxn ang="0">
                  <a:pos x="165" y="88"/>
                </a:cxn>
                <a:cxn ang="0">
                  <a:pos x="165" y="195"/>
                </a:cxn>
                <a:cxn ang="0">
                  <a:pos x="118" y="195"/>
                </a:cxn>
                <a:cxn ang="0">
                  <a:pos x="118" y="90"/>
                </a:cxn>
                <a:cxn ang="0">
                  <a:pos x="117" y="73"/>
                </a:cxn>
                <a:cxn ang="0">
                  <a:pos x="113" y="60"/>
                </a:cxn>
                <a:cxn ang="0">
                  <a:pos x="106" y="50"/>
                </a:cxn>
                <a:cxn ang="0">
                  <a:pos x="97" y="45"/>
                </a:cxn>
                <a:cxn ang="0">
                  <a:pos x="84" y="43"/>
                </a:cxn>
                <a:cxn ang="0">
                  <a:pos x="71" y="45"/>
                </a:cxn>
                <a:cxn ang="0">
                  <a:pos x="60" y="51"/>
                </a:cxn>
                <a:cxn ang="0">
                  <a:pos x="53" y="61"/>
                </a:cxn>
                <a:cxn ang="0">
                  <a:pos x="49" y="73"/>
                </a:cxn>
                <a:cxn ang="0">
                  <a:pos x="48" y="90"/>
                </a:cxn>
                <a:cxn ang="0">
                  <a:pos x="48" y="195"/>
                </a:cxn>
                <a:cxn ang="0">
                  <a:pos x="0" y="195"/>
                </a:cxn>
                <a:cxn ang="0">
                  <a:pos x="0" y="4"/>
                </a:cxn>
                <a:cxn ang="0">
                  <a:pos x="48" y="4"/>
                </a:cxn>
                <a:cxn ang="0">
                  <a:pos x="48" y="20"/>
                </a:cxn>
                <a:cxn ang="0">
                  <a:pos x="60" y="9"/>
                </a:cxn>
                <a:cxn ang="0">
                  <a:pos x="77" y="3"/>
                </a:cxn>
                <a:cxn ang="0">
                  <a:pos x="96" y="0"/>
                </a:cxn>
              </a:cxnLst>
              <a:rect l="0" t="0" r="r" b="b"/>
              <a:pathLst>
                <a:path w="165" h="195">
                  <a:moveTo>
                    <a:pt x="96" y="0"/>
                  </a:moveTo>
                  <a:lnTo>
                    <a:pt x="114" y="2"/>
                  </a:lnTo>
                  <a:lnTo>
                    <a:pt x="130" y="8"/>
                  </a:lnTo>
                  <a:lnTo>
                    <a:pt x="142" y="16"/>
                  </a:lnTo>
                  <a:lnTo>
                    <a:pt x="153" y="29"/>
                  </a:lnTo>
                  <a:lnTo>
                    <a:pt x="160" y="45"/>
                  </a:lnTo>
                  <a:lnTo>
                    <a:pt x="164" y="65"/>
                  </a:lnTo>
                  <a:lnTo>
                    <a:pt x="165" y="88"/>
                  </a:lnTo>
                  <a:lnTo>
                    <a:pt x="165" y="195"/>
                  </a:lnTo>
                  <a:lnTo>
                    <a:pt x="118" y="195"/>
                  </a:lnTo>
                  <a:lnTo>
                    <a:pt x="118" y="90"/>
                  </a:lnTo>
                  <a:lnTo>
                    <a:pt x="117" y="73"/>
                  </a:lnTo>
                  <a:lnTo>
                    <a:pt x="113" y="60"/>
                  </a:lnTo>
                  <a:lnTo>
                    <a:pt x="106" y="50"/>
                  </a:lnTo>
                  <a:lnTo>
                    <a:pt x="97" y="45"/>
                  </a:lnTo>
                  <a:lnTo>
                    <a:pt x="84" y="43"/>
                  </a:lnTo>
                  <a:lnTo>
                    <a:pt x="71" y="45"/>
                  </a:lnTo>
                  <a:lnTo>
                    <a:pt x="60" y="51"/>
                  </a:lnTo>
                  <a:lnTo>
                    <a:pt x="53" y="61"/>
                  </a:lnTo>
                  <a:lnTo>
                    <a:pt x="49" y="73"/>
                  </a:lnTo>
                  <a:lnTo>
                    <a:pt x="48" y="90"/>
                  </a:lnTo>
                  <a:lnTo>
                    <a:pt x="48" y="195"/>
                  </a:lnTo>
                  <a:lnTo>
                    <a:pt x="0" y="195"/>
                  </a:lnTo>
                  <a:lnTo>
                    <a:pt x="0" y="4"/>
                  </a:lnTo>
                  <a:lnTo>
                    <a:pt x="48" y="4"/>
                  </a:lnTo>
                  <a:lnTo>
                    <a:pt x="48" y="20"/>
                  </a:lnTo>
                  <a:lnTo>
                    <a:pt x="60" y="9"/>
                  </a:lnTo>
                  <a:lnTo>
                    <a:pt x="77" y="3"/>
                  </a:lnTo>
                  <a:lnTo>
                    <a:pt x="96" y="0"/>
                  </a:lnTo>
                  <a:close/>
                </a:path>
              </a:pathLst>
            </a:custGeom>
            <a:solidFill>
              <a:schemeClr val="bg2"/>
            </a:solidFill>
            <a:ln w="0">
              <a:noFill/>
              <a:prstDash val="solid"/>
              <a:round/>
              <a:headEnd/>
              <a:tailEnd/>
            </a:ln>
          </p:spPr>
          <p:txBody>
            <a:bodyPr/>
            <a:lstStyle/>
            <a:p>
              <a:pPr algn="ctr" defTabSz="911500" fontAlgn="auto">
                <a:lnSpc>
                  <a:spcPts val="1227"/>
                </a:lnSpc>
                <a:spcBef>
                  <a:spcPts val="0"/>
                </a:spcBef>
                <a:spcAft>
                  <a:spcPts val="0"/>
                </a:spcAft>
                <a:defRPr/>
              </a:pPr>
              <a:endParaRPr lang="de-CH">
                <a:solidFill>
                  <a:srgbClr val="000000"/>
                </a:solidFill>
                <a:latin typeface="+mn-lt"/>
              </a:endParaRPr>
            </a:p>
          </p:txBody>
        </p:sp>
        <p:sp>
          <p:nvSpPr>
            <p:cNvPr id="24" name="Rectangle 11"/>
            <p:cNvSpPr>
              <a:spLocks noChangeArrowheads="1"/>
            </p:cNvSpPr>
            <p:nvPr userDrawn="1"/>
          </p:nvSpPr>
          <p:spPr bwMode="auto">
            <a:xfrm>
              <a:off x="119362" y="4392970"/>
              <a:ext cx="40603" cy="152794"/>
            </a:xfrm>
            <a:prstGeom prst="rect">
              <a:avLst/>
            </a:prstGeom>
            <a:solidFill>
              <a:schemeClr val="bg2"/>
            </a:solidFill>
            <a:ln w="0">
              <a:noFill/>
              <a:prstDash val="solid"/>
              <a:miter lim="800000"/>
              <a:headEnd/>
              <a:tailEnd/>
            </a:ln>
          </p:spPr>
          <p:txBody>
            <a:bodyPr/>
            <a:lstStyle/>
            <a:p>
              <a:pPr algn="ctr" defTabSz="911500" fontAlgn="auto">
                <a:lnSpc>
                  <a:spcPts val="1227"/>
                </a:lnSpc>
                <a:spcBef>
                  <a:spcPts val="0"/>
                </a:spcBef>
                <a:spcAft>
                  <a:spcPts val="0"/>
                </a:spcAft>
                <a:defRPr/>
              </a:pPr>
              <a:endParaRPr lang="de-CH">
                <a:solidFill>
                  <a:srgbClr val="000000"/>
                </a:solidFill>
                <a:latin typeface="+mn-lt"/>
              </a:endParaRPr>
            </a:p>
          </p:txBody>
        </p:sp>
        <p:sp>
          <p:nvSpPr>
            <p:cNvPr id="25" name="Freeform 12"/>
            <p:cNvSpPr>
              <a:spLocks/>
            </p:cNvSpPr>
            <p:nvPr userDrawn="1"/>
          </p:nvSpPr>
          <p:spPr bwMode="auto">
            <a:xfrm>
              <a:off x="192447" y="4331852"/>
              <a:ext cx="36544" cy="213912"/>
            </a:xfrm>
            <a:custGeom>
              <a:avLst/>
              <a:gdLst/>
              <a:ahLst/>
              <a:cxnLst>
                <a:cxn ang="0">
                  <a:pos x="47" y="0"/>
                </a:cxn>
                <a:cxn ang="0">
                  <a:pos x="47" y="270"/>
                </a:cxn>
                <a:cxn ang="0">
                  <a:pos x="0" y="270"/>
                </a:cxn>
                <a:cxn ang="0">
                  <a:pos x="0" y="24"/>
                </a:cxn>
                <a:cxn ang="0">
                  <a:pos x="47" y="0"/>
                </a:cxn>
              </a:cxnLst>
              <a:rect l="0" t="0" r="r" b="b"/>
              <a:pathLst>
                <a:path w="47" h="270">
                  <a:moveTo>
                    <a:pt x="47" y="0"/>
                  </a:moveTo>
                  <a:lnTo>
                    <a:pt x="47" y="270"/>
                  </a:lnTo>
                  <a:lnTo>
                    <a:pt x="0" y="270"/>
                  </a:lnTo>
                  <a:lnTo>
                    <a:pt x="0" y="24"/>
                  </a:lnTo>
                  <a:lnTo>
                    <a:pt x="47" y="0"/>
                  </a:lnTo>
                  <a:close/>
                </a:path>
              </a:pathLst>
            </a:custGeom>
            <a:solidFill>
              <a:schemeClr val="bg2"/>
            </a:solidFill>
            <a:ln w="0">
              <a:noFill/>
              <a:prstDash val="solid"/>
              <a:round/>
              <a:headEnd/>
              <a:tailEnd/>
            </a:ln>
          </p:spPr>
          <p:txBody>
            <a:bodyPr/>
            <a:lstStyle/>
            <a:p>
              <a:pPr algn="ctr" defTabSz="911500" fontAlgn="auto">
                <a:lnSpc>
                  <a:spcPts val="1227"/>
                </a:lnSpc>
                <a:spcBef>
                  <a:spcPts val="0"/>
                </a:spcBef>
                <a:spcAft>
                  <a:spcPts val="0"/>
                </a:spcAft>
                <a:defRPr/>
              </a:pPr>
              <a:endParaRPr lang="de-CH">
                <a:solidFill>
                  <a:srgbClr val="000000"/>
                </a:solidFill>
                <a:latin typeface="+mn-lt"/>
              </a:endParaRPr>
            </a:p>
          </p:txBody>
        </p:sp>
        <p:sp>
          <p:nvSpPr>
            <p:cNvPr id="27" name="Freeform 13"/>
            <p:cNvSpPr>
              <a:spLocks noEditPoints="1"/>
            </p:cNvSpPr>
            <p:nvPr userDrawn="1"/>
          </p:nvSpPr>
          <p:spPr bwMode="auto">
            <a:xfrm>
              <a:off x="253353" y="4331852"/>
              <a:ext cx="129929" cy="217730"/>
            </a:xfrm>
            <a:custGeom>
              <a:avLst/>
              <a:gdLst/>
              <a:ahLst/>
              <a:cxnLst>
                <a:cxn ang="0">
                  <a:pos x="84" y="118"/>
                </a:cxn>
                <a:cxn ang="0">
                  <a:pos x="77" y="119"/>
                </a:cxn>
                <a:cxn ang="0">
                  <a:pos x="70" y="121"/>
                </a:cxn>
                <a:cxn ang="0">
                  <a:pos x="63" y="125"/>
                </a:cxn>
                <a:cxn ang="0">
                  <a:pos x="57" y="133"/>
                </a:cxn>
                <a:cxn ang="0">
                  <a:pos x="53" y="142"/>
                </a:cxn>
                <a:cxn ang="0">
                  <a:pos x="50" y="154"/>
                </a:cxn>
                <a:cxn ang="0">
                  <a:pos x="49" y="172"/>
                </a:cxn>
                <a:cxn ang="0">
                  <a:pos x="50" y="191"/>
                </a:cxn>
                <a:cxn ang="0">
                  <a:pos x="53" y="205"/>
                </a:cxn>
                <a:cxn ang="0">
                  <a:pos x="57" y="215"/>
                </a:cxn>
                <a:cxn ang="0">
                  <a:pos x="63" y="223"/>
                </a:cxn>
                <a:cxn ang="0">
                  <a:pos x="71" y="228"/>
                </a:cxn>
                <a:cxn ang="0">
                  <a:pos x="78" y="230"/>
                </a:cxn>
                <a:cxn ang="0">
                  <a:pos x="85" y="231"/>
                </a:cxn>
                <a:cxn ang="0">
                  <a:pos x="97" y="229"/>
                </a:cxn>
                <a:cxn ang="0">
                  <a:pos x="105" y="225"/>
                </a:cxn>
                <a:cxn ang="0">
                  <a:pos x="112" y="219"/>
                </a:cxn>
                <a:cxn ang="0">
                  <a:pos x="118" y="212"/>
                </a:cxn>
                <a:cxn ang="0">
                  <a:pos x="118" y="137"/>
                </a:cxn>
                <a:cxn ang="0">
                  <a:pos x="113" y="131"/>
                </a:cxn>
                <a:cxn ang="0">
                  <a:pos x="106" y="124"/>
                </a:cxn>
                <a:cxn ang="0">
                  <a:pos x="96" y="120"/>
                </a:cxn>
                <a:cxn ang="0">
                  <a:pos x="84" y="118"/>
                </a:cxn>
                <a:cxn ang="0">
                  <a:pos x="165" y="0"/>
                </a:cxn>
                <a:cxn ang="0">
                  <a:pos x="165" y="270"/>
                </a:cxn>
                <a:cxn ang="0">
                  <a:pos x="118" y="270"/>
                </a:cxn>
                <a:cxn ang="0">
                  <a:pos x="118" y="256"/>
                </a:cxn>
                <a:cxn ang="0">
                  <a:pos x="105" y="266"/>
                </a:cxn>
                <a:cxn ang="0">
                  <a:pos x="90" y="272"/>
                </a:cxn>
                <a:cxn ang="0">
                  <a:pos x="75" y="274"/>
                </a:cxn>
                <a:cxn ang="0">
                  <a:pos x="56" y="272"/>
                </a:cxn>
                <a:cxn ang="0">
                  <a:pos x="40" y="265"/>
                </a:cxn>
                <a:cxn ang="0">
                  <a:pos x="26" y="255"/>
                </a:cxn>
                <a:cxn ang="0">
                  <a:pos x="15" y="239"/>
                </a:cxn>
                <a:cxn ang="0">
                  <a:pos x="8" y="221"/>
                </a:cxn>
                <a:cxn ang="0">
                  <a:pos x="2" y="199"/>
                </a:cxn>
                <a:cxn ang="0">
                  <a:pos x="0" y="173"/>
                </a:cxn>
                <a:cxn ang="0">
                  <a:pos x="2" y="148"/>
                </a:cxn>
                <a:cxn ang="0">
                  <a:pos x="8" y="128"/>
                </a:cxn>
                <a:cxn ang="0">
                  <a:pos x="16" y="109"/>
                </a:cxn>
                <a:cxn ang="0">
                  <a:pos x="26" y="94"/>
                </a:cxn>
                <a:cxn ang="0">
                  <a:pos x="41" y="84"/>
                </a:cxn>
                <a:cxn ang="0">
                  <a:pos x="57" y="78"/>
                </a:cxn>
                <a:cxn ang="0">
                  <a:pos x="76" y="76"/>
                </a:cxn>
                <a:cxn ang="0">
                  <a:pos x="91" y="77"/>
                </a:cxn>
                <a:cxn ang="0">
                  <a:pos x="105" y="83"/>
                </a:cxn>
                <a:cxn ang="0">
                  <a:pos x="118" y="92"/>
                </a:cxn>
                <a:cxn ang="0">
                  <a:pos x="118" y="24"/>
                </a:cxn>
                <a:cxn ang="0">
                  <a:pos x="165" y="0"/>
                </a:cxn>
              </a:cxnLst>
              <a:rect l="0" t="0" r="r" b="b"/>
              <a:pathLst>
                <a:path w="165" h="274">
                  <a:moveTo>
                    <a:pt x="84" y="118"/>
                  </a:moveTo>
                  <a:lnTo>
                    <a:pt x="77" y="119"/>
                  </a:lnTo>
                  <a:lnTo>
                    <a:pt x="70" y="121"/>
                  </a:lnTo>
                  <a:lnTo>
                    <a:pt x="63" y="125"/>
                  </a:lnTo>
                  <a:lnTo>
                    <a:pt x="57" y="133"/>
                  </a:lnTo>
                  <a:lnTo>
                    <a:pt x="53" y="142"/>
                  </a:lnTo>
                  <a:lnTo>
                    <a:pt x="50" y="154"/>
                  </a:lnTo>
                  <a:lnTo>
                    <a:pt x="49" y="172"/>
                  </a:lnTo>
                  <a:lnTo>
                    <a:pt x="50" y="191"/>
                  </a:lnTo>
                  <a:lnTo>
                    <a:pt x="53" y="205"/>
                  </a:lnTo>
                  <a:lnTo>
                    <a:pt x="57" y="215"/>
                  </a:lnTo>
                  <a:lnTo>
                    <a:pt x="63" y="223"/>
                  </a:lnTo>
                  <a:lnTo>
                    <a:pt x="71" y="228"/>
                  </a:lnTo>
                  <a:lnTo>
                    <a:pt x="78" y="230"/>
                  </a:lnTo>
                  <a:lnTo>
                    <a:pt x="85" y="231"/>
                  </a:lnTo>
                  <a:lnTo>
                    <a:pt x="97" y="229"/>
                  </a:lnTo>
                  <a:lnTo>
                    <a:pt x="105" y="225"/>
                  </a:lnTo>
                  <a:lnTo>
                    <a:pt x="112" y="219"/>
                  </a:lnTo>
                  <a:lnTo>
                    <a:pt x="118" y="212"/>
                  </a:lnTo>
                  <a:lnTo>
                    <a:pt x="118" y="137"/>
                  </a:lnTo>
                  <a:lnTo>
                    <a:pt x="113" y="131"/>
                  </a:lnTo>
                  <a:lnTo>
                    <a:pt x="106" y="124"/>
                  </a:lnTo>
                  <a:lnTo>
                    <a:pt x="96" y="120"/>
                  </a:lnTo>
                  <a:lnTo>
                    <a:pt x="84" y="118"/>
                  </a:lnTo>
                  <a:close/>
                  <a:moveTo>
                    <a:pt x="165" y="0"/>
                  </a:moveTo>
                  <a:lnTo>
                    <a:pt x="165" y="270"/>
                  </a:lnTo>
                  <a:lnTo>
                    <a:pt x="118" y="270"/>
                  </a:lnTo>
                  <a:lnTo>
                    <a:pt x="118" y="256"/>
                  </a:lnTo>
                  <a:lnTo>
                    <a:pt x="105" y="266"/>
                  </a:lnTo>
                  <a:lnTo>
                    <a:pt x="90" y="272"/>
                  </a:lnTo>
                  <a:lnTo>
                    <a:pt x="75" y="274"/>
                  </a:lnTo>
                  <a:lnTo>
                    <a:pt x="56" y="272"/>
                  </a:lnTo>
                  <a:lnTo>
                    <a:pt x="40" y="265"/>
                  </a:lnTo>
                  <a:lnTo>
                    <a:pt x="26" y="255"/>
                  </a:lnTo>
                  <a:lnTo>
                    <a:pt x="15" y="239"/>
                  </a:lnTo>
                  <a:lnTo>
                    <a:pt x="8" y="221"/>
                  </a:lnTo>
                  <a:lnTo>
                    <a:pt x="2" y="199"/>
                  </a:lnTo>
                  <a:lnTo>
                    <a:pt x="0" y="173"/>
                  </a:lnTo>
                  <a:lnTo>
                    <a:pt x="2" y="148"/>
                  </a:lnTo>
                  <a:lnTo>
                    <a:pt x="8" y="128"/>
                  </a:lnTo>
                  <a:lnTo>
                    <a:pt x="16" y="109"/>
                  </a:lnTo>
                  <a:lnTo>
                    <a:pt x="26" y="94"/>
                  </a:lnTo>
                  <a:lnTo>
                    <a:pt x="41" y="84"/>
                  </a:lnTo>
                  <a:lnTo>
                    <a:pt x="57" y="78"/>
                  </a:lnTo>
                  <a:lnTo>
                    <a:pt x="76" y="76"/>
                  </a:lnTo>
                  <a:lnTo>
                    <a:pt x="91" y="77"/>
                  </a:lnTo>
                  <a:lnTo>
                    <a:pt x="105" y="83"/>
                  </a:lnTo>
                  <a:lnTo>
                    <a:pt x="118" y="92"/>
                  </a:lnTo>
                  <a:lnTo>
                    <a:pt x="118" y="24"/>
                  </a:lnTo>
                  <a:lnTo>
                    <a:pt x="165" y="0"/>
                  </a:lnTo>
                  <a:close/>
                </a:path>
              </a:pathLst>
            </a:custGeom>
            <a:solidFill>
              <a:schemeClr val="bg2"/>
            </a:solidFill>
            <a:ln w="0">
              <a:noFill/>
              <a:prstDash val="solid"/>
              <a:round/>
              <a:headEnd/>
              <a:tailEnd/>
            </a:ln>
          </p:spPr>
          <p:txBody>
            <a:bodyPr/>
            <a:lstStyle/>
            <a:p>
              <a:pPr algn="ctr" defTabSz="911500" fontAlgn="auto">
                <a:lnSpc>
                  <a:spcPts val="1227"/>
                </a:lnSpc>
                <a:spcBef>
                  <a:spcPts val="0"/>
                </a:spcBef>
                <a:spcAft>
                  <a:spcPts val="0"/>
                </a:spcAft>
                <a:defRPr/>
              </a:pPr>
              <a:endParaRPr lang="de-CH">
                <a:solidFill>
                  <a:srgbClr val="000000"/>
                </a:solidFill>
                <a:latin typeface="+mn-lt"/>
              </a:endParaRPr>
            </a:p>
          </p:txBody>
        </p:sp>
        <p:sp>
          <p:nvSpPr>
            <p:cNvPr id="28" name="Freeform 14"/>
            <p:cNvSpPr>
              <a:spLocks noEditPoints="1"/>
            </p:cNvSpPr>
            <p:nvPr userDrawn="1"/>
          </p:nvSpPr>
          <p:spPr bwMode="auto">
            <a:xfrm>
              <a:off x="1093830" y="4335670"/>
              <a:ext cx="129929" cy="213912"/>
            </a:xfrm>
            <a:custGeom>
              <a:avLst/>
              <a:gdLst/>
              <a:ahLst/>
              <a:cxnLst>
                <a:cxn ang="0">
                  <a:pos x="80" y="114"/>
                </a:cxn>
                <a:cxn ang="0">
                  <a:pos x="68" y="117"/>
                </a:cxn>
                <a:cxn ang="0">
                  <a:pos x="56" y="124"/>
                </a:cxn>
                <a:cxn ang="0">
                  <a:pos x="47" y="134"/>
                </a:cxn>
                <a:cxn ang="0">
                  <a:pos x="47" y="208"/>
                </a:cxn>
                <a:cxn ang="0">
                  <a:pos x="52" y="215"/>
                </a:cxn>
                <a:cxn ang="0">
                  <a:pos x="59" y="220"/>
                </a:cxn>
                <a:cxn ang="0">
                  <a:pos x="70" y="225"/>
                </a:cxn>
                <a:cxn ang="0">
                  <a:pos x="81" y="227"/>
                </a:cxn>
                <a:cxn ang="0">
                  <a:pos x="93" y="225"/>
                </a:cxn>
                <a:cxn ang="0">
                  <a:pos x="104" y="218"/>
                </a:cxn>
                <a:cxn ang="0">
                  <a:pos x="111" y="205"/>
                </a:cxn>
                <a:cxn ang="0">
                  <a:pos x="114" y="189"/>
                </a:cxn>
                <a:cxn ang="0">
                  <a:pos x="116" y="168"/>
                </a:cxn>
                <a:cxn ang="0">
                  <a:pos x="114" y="150"/>
                </a:cxn>
                <a:cxn ang="0">
                  <a:pos x="111" y="137"/>
                </a:cxn>
                <a:cxn ang="0">
                  <a:pos x="105" y="127"/>
                </a:cxn>
                <a:cxn ang="0">
                  <a:pos x="98" y="119"/>
                </a:cxn>
                <a:cxn ang="0">
                  <a:pos x="89" y="115"/>
                </a:cxn>
                <a:cxn ang="0">
                  <a:pos x="80" y="114"/>
                </a:cxn>
                <a:cxn ang="0">
                  <a:pos x="47" y="0"/>
                </a:cxn>
                <a:cxn ang="0">
                  <a:pos x="47" y="89"/>
                </a:cxn>
                <a:cxn ang="0">
                  <a:pos x="60" y="79"/>
                </a:cxn>
                <a:cxn ang="0">
                  <a:pos x="75" y="74"/>
                </a:cxn>
                <a:cxn ang="0">
                  <a:pos x="89" y="72"/>
                </a:cxn>
                <a:cxn ang="0">
                  <a:pos x="108" y="74"/>
                </a:cxn>
                <a:cxn ang="0">
                  <a:pos x="124" y="80"/>
                </a:cxn>
                <a:cxn ang="0">
                  <a:pos x="138" y="90"/>
                </a:cxn>
                <a:cxn ang="0">
                  <a:pos x="149" y="105"/>
                </a:cxn>
                <a:cxn ang="0">
                  <a:pos x="158" y="124"/>
                </a:cxn>
                <a:cxn ang="0">
                  <a:pos x="163" y="144"/>
                </a:cxn>
                <a:cxn ang="0">
                  <a:pos x="164" y="169"/>
                </a:cxn>
                <a:cxn ang="0">
                  <a:pos x="163" y="195"/>
                </a:cxn>
                <a:cxn ang="0">
                  <a:pos x="158" y="217"/>
                </a:cxn>
                <a:cxn ang="0">
                  <a:pos x="149" y="236"/>
                </a:cxn>
                <a:cxn ang="0">
                  <a:pos x="139" y="251"/>
                </a:cxn>
                <a:cxn ang="0">
                  <a:pos x="126" y="261"/>
                </a:cxn>
                <a:cxn ang="0">
                  <a:pos x="109" y="268"/>
                </a:cxn>
                <a:cxn ang="0">
                  <a:pos x="90" y="270"/>
                </a:cxn>
                <a:cxn ang="0">
                  <a:pos x="74" y="268"/>
                </a:cxn>
                <a:cxn ang="0">
                  <a:pos x="59" y="262"/>
                </a:cxn>
                <a:cxn ang="0">
                  <a:pos x="47" y="252"/>
                </a:cxn>
                <a:cxn ang="0">
                  <a:pos x="47" y="266"/>
                </a:cxn>
                <a:cxn ang="0">
                  <a:pos x="0" y="266"/>
                </a:cxn>
                <a:cxn ang="0">
                  <a:pos x="0" y="24"/>
                </a:cxn>
                <a:cxn ang="0">
                  <a:pos x="47" y="0"/>
                </a:cxn>
              </a:cxnLst>
              <a:rect l="0" t="0" r="r" b="b"/>
              <a:pathLst>
                <a:path w="164" h="270">
                  <a:moveTo>
                    <a:pt x="80" y="114"/>
                  </a:moveTo>
                  <a:lnTo>
                    <a:pt x="68" y="117"/>
                  </a:lnTo>
                  <a:lnTo>
                    <a:pt x="56" y="124"/>
                  </a:lnTo>
                  <a:lnTo>
                    <a:pt x="47" y="134"/>
                  </a:lnTo>
                  <a:lnTo>
                    <a:pt x="47" y="208"/>
                  </a:lnTo>
                  <a:lnTo>
                    <a:pt x="52" y="215"/>
                  </a:lnTo>
                  <a:lnTo>
                    <a:pt x="59" y="220"/>
                  </a:lnTo>
                  <a:lnTo>
                    <a:pt x="70" y="225"/>
                  </a:lnTo>
                  <a:lnTo>
                    <a:pt x="81" y="227"/>
                  </a:lnTo>
                  <a:lnTo>
                    <a:pt x="93" y="225"/>
                  </a:lnTo>
                  <a:lnTo>
                    <a:pt x="104" y="218"/>
                  </a:lnTo>
                  <a:lnTo>
                    <a:pt x="111" y="205"/>
                  </a:lnTo>
                  <a:lnTo>
                    <a:pt x="114" y="189"/>
                  </a:lnTo>
                  <a:lnTo>
                    <a:pt x="116" y="168"/>
                  </a:lnTo>
                  <a:lnTo>
                    <a:pt x="114" y="150"/>
                  </a:lnTo>
                  <a:lnTo>
                    <a:pt x="111" y="137"/>
                  </a:lnTo>
                  <a:lnTo>
                    <a:pt x="105" y="127"/>
                  </a:lnTo>
                  <a:lnTo>
                    <a:pt x="98" y="119"/>
                  </a:lnTo>
                  <a:lnTo>
                    <a:pt x="89" y="115"/>
                  </a:lnTo>
                  <a:lnTo>
                    <a:pt x="80" y="114"/>
                  </a:lnTo>
                  <a:close/>
                  <a:moveTo>
                    <a:pt x="47" y="0"/>
                  </a:moveTo>
                  <a:lnTo>
                    <a:pt x="47" y="89"/>
                  </a:lnTo>
                  <a:lnTo>
                    <a:pt x="60" y="79"/>
                  </a:lnTo>
                  <a:lnTo>
                    <a:pt x="75" y="74"/>
                  </a:lnTo>
                  <a:lnTo>
                    <a:pt x="89" y="72"/>
                  </a:lnTo>
                  <a:lnTo>
                    <a:pt x="108" y="74"/>
                  </a:lnTo>
                  <a:lnTo>
                    <a:pt x="124" y="80"/>
                  </a:lnTo>
                  <a:lnTo>
                    <a:pt x="138" y="90"/>
                  </a:lnTo>
                  <a:lnTo>
                    <a:pt x="149" y="105"/>
                  </a:lnTo>
                  <a:lnTo>
                    <a:pt x="158" y="124"/>
                  </a:lnTo>
                  <a:lnTo>
                    <a:pt x="163" y="144"/>
                  </a:lnTo>
                  <a:lnTo>
                    <a:pt x="164" y="169"/>
                  </a:lnTo>
                  <a:lnTo>
                    <a:pt x="163" y="195"/>
                  </a:lnTo>
                  <a:lnTo>
                    <a:pt x="158" y="217"/>
                  </a:lnTo>
                  <a:lnTo>
                    <a:pt x="149" y="236"/>
                  </a:lnTo>
                  <a:lnTo>
                    <a:pt x="139" y="251"/>
                  </a:lnTo>
                  <a:lnTo>
                    <a:pt x="126" y="261"/>
                  </a:lnTo>
                  <a:lnTo>
                    <a:pt x="109" y="268"/>
                  </a:lnTo>
                  <a:lnTo>
                    <a:pt x="90" y="270"/>
                  </a:lnTo>
                  <a:lnTo>
                    <a:pt x="74" y="268"/>
                  </a:lnTo>
                  <a:lnTo>
                    <a:pt x="59" y="262"/>
                  </a:lnTo>
                  <a:lnTo>
                    <a:pt x="47" y="252"/>
                  </a:lnTo>
                  <a:lnTo>
                    <a:pt x="47" y="266"/>
                  </a:lnTo>
                  <a:lnTo>
                    <a:pt x="0" y="266"/>
                  </a:lnTo>
                  <a:lnTo>
                    <a:pt x="0" y="24"/>
                  </a:lnTo>
                  <a:lnTo>
                    <a:pt x="47" y="0"/>
                  </a:lnTo>
                  <a:close/>
                </a:path>
              </a:pathLst>
            </a:custGeom>
            <a:solidFill>
              <a:schemeClr val="bg2"/>
            </a:solidFill>
            <a:ln w="0">
              <a:noFill/>
              <a:prstDash val="solid"/>
              <a:round/>
              <a:headEnd/>
              <a:tailEnd/>
            </a:ln>
          </p:spPr>
          <p:txBody>
            <a:bodyPr/>
            <a:lstStyle/>
            <a:p>
              <a:pPr algn="ctr" defTabSz="911500" fontAlgn="auto">
                <a:lnSpc>
                  <a:spcPts val="1227"/>
                </a:lnSpc>
                <a:spcBef>
                  <a:spcPts val="0"/>
                </a:spcBef>
                <a:spcAft>
                  <a:spcPts val="0"/>
                </a:spcAft>
                <a:defRPr/>
              </a:pPr>
              <a:endParaRPr lang="de-CH">
                <a:solidFill>
                  <a:srgbClr val="000000"/>
                </a:solidFill>
                <a:latin typeface="+mn-lt"/>
              </a:endParaRPr>
            </a:p>
          </p:txBody>
        </p:sp>
        <p:sp>
          <p:nvSpPr>
            <p:cNvPr id="29" name="Freeform 15"/>
            <p:cNvSpPr>
              <a:spLocks noEditPoints="1"/>
            </p:cNvSpPr>
            <p:nvPr userDrawn="1"/>
          </p:nvSpPr>
          <p:spPr bwMode="auto">
            <a:xfrm>
              <a:off x="647199" y="4389148"/>
              <a:ext cx="129929" cy="217733"/>
            </a:xfrm>
            <a:custGeom>
              <a:avLst/>
              <a:gdLst/>
              <a:ahLst/>
              <a:cxnLst>
                <a:cxn ang="0">
                  <a:pos x="77" y="44"/>
                </a:cxn>
                <a:cxn ang="0">
                  <a:pos x="63" y="50"/>
                </a:cxn>
                <a:cxn ang="0">
                  <a:pos x="52" y="67"/>
                </a:cxn>
                <a:cxn ang="0">
                  <a:pos x="48" y="97"/>
                </a:cxn>
                <a:cxn ang="0">
                  <a:pos x="52" y="130"/>
                </a:cxn>
                <a:cxn ang="0">
                  <a:pos x="63" y="148"/>
                </a:cxn>
                <a:cxn ang="0">
                  <a:pos x="77" y="155"/>
                </a:cxn>
                <a:cxn ang="0">
                  <a:pos x="95" y="154"/>
                </a:cxn>
                <a:cxn ang="0">
                  <a:pos x="111" y="144"/>
                </a:cxn>
                <a:cxn ang="0">
                  <a:pos x="117" y="62"/>
                </a:cxn>
                <a:cxn ang="0">
                  <a:pos x="105" y="49"/>
                </a:cxn>
                <a:cxn ang="0">
                  <a:pos x="84" y="43"/>
                </a:cxn>
                <a:cxn ang="0">
                  <a:pos x="90" y="2"/>
                </a:cxn>
                <a:cxn ang="0">
                  <a:pos x="117" y="17"/>
                </a:cxn>
                <a:cxn ang="0">
                  <a:pos x="165" y="4"/>
                </a:cxn>
                <a:cxn ang="0">
                  <a:pos x="163" y="203"/>
                </a:cxn>
                <a:cxn ang="0">
                  <a:pos x="147" y="241"/>
                </a:cxn>
                <a:cxn ang="0">
                  <a:pos x="117" y="265"/>
                </a:cxn>
                <a:cxn ang="0">
                  <a:pos x="72" y="273"/>
                </a:cxn>
                <a:cxn ang="0">
                  <a:pos x="54" y="236"/>
                </a:cxn>
                <a:cxn ang="0">
                  <a:pos x="75" y="235"/>
                </a:cxn>
                <a:cxn ang="0">
                  <a:pos x="99" y="226"/>
                </a:cxn>
                <a:cxn ang="0">
                  <a:pos x="112" y="215"/>
                </a:cxn>
                <a:cxn ang="0">
                  <a:pos x="117" y="199"/>
                </a:cxn>
                <a:cxn ang="0">
                  <a:pos x="117" y="185"/>
                </a:cxn>
                <a:cxn ang="0">
                  <a:pos x="105" y="191"/>
                </a:cxn>
                <a:cxn ang="0">
                  <a:pos x="74" y="199"/>
                </a:cxn>
                <a:cxn ang="0">
                  <a:pos x="39" y="190"/>
                </a:cxn>
                <a:cxn ang="0">
                  <a:pos x="15" y="164"/>
                </a:cxn>
                <a:cxn ang="0">
                  <a:pos x="2" y="123"/>
                </a:cxn>
                <a:cxn ang="0">
                  <a:pos x="2" y="73"/>
                </a:cxn>
                <a:cxn ang="0">
                  <a:pos x="15" y="34"/>
                </a:cxn>
                <a:cxn ang="0">
                  <a:pos x="39" y="9"/>
                </a:cxn>
                <a:cxn ang="0">
                  <a:pos x="75" y="0"/>
                </a:cxn>
              </a:cxnLst>
              <a:rect l="0" t="0" r="r" b="b"/>
              <a:pathLst>
                <a:path w="165" h="273">
                  <a:moveTo>
                    <a:pt x="84" y="43"/>
                  </a:moveTo>
                  <a:lnTo>
                    <a:pt x="77" y="44"/>
                  </a:lnTo>
                  <a:lnTo>
                    <a:pt x="69" y="46"/>
                  </a:lnTo>
                  <a:lnTo>
                    <a:pt x="63" y="50"/>
                  </a:lnTo>
                  <a:lnTo>
                    <a:pt x="57" y="58"/>
                  </a:lnTo>
                  <a:lnTo>
                    <a:pt x="52" y="67"/>
                  </a:lnTo>
                  <a:lnTo>
                    <a:pt x="49" y="79"/>
                  </a:lnTo>
                  <a:lnTo>
                    <a:pt x="48" y="97"/>
                  </a:lnTo>
                  <a:lnTo>
                    <a:pt x="49" y="116"/>
                  </a:lnTo>
                  <a:lnTo>
                    <a:pt x="52" y="130"/>
                  </a:lnTo>
                  <a:lnTo>
                    <a:pt x="57" y="140"/>
                  </a:lnTo>
                  <a:lnTo>
                    <a:pt x="63" y="148"/>
                  </a:lnTo>
                  <a:lnTo>
                    <a:pt x="69" y="153"/>
                  </a:lnTo>
                  <a:lnTo>
                    <a:pt x="77" y="155"/>
                  </a:lnTo>
                  <a:lnTo>
                    <a:pt x="84" y="156"/>
                  </a:lnTo>
                  <a:lnTo>
                    <a:pt x="95" y="154"/>
                  </a:lnTo>
                  <a:lnTo>
                    <a:pt x="104" y="150"/>
                  </a:lnTo>
                  <a:lnTo>
                    <a:pt x="111" y="144"/>
                  </a:lnTo>
                  <a:lnTo>
                    <a:pt x="117" y="137"/>
                  </a:lnTo>
                  <a:lnTo>
                    <a:pt x="117" y="62"/>
                  </a:lnTo>
                  <a:lnTo>
                    <a:pt x="112" y="56"/>
                  </a:lnTo>
                  <a:lnTo>
                    <a:pt x="105" y="49"/>
                  </a:lnTo>
                  <a:lnTo>
                    <a:pt x="95" y="45"/>
                  </a:lnTo>
                  <a:lnTo>
                    <a:pt x="84" y="43"/>
                  </a:lnTo>
                  <a:close/>
                  <a:moveTo>
                    <a:pt x="75" y="0"/>
                  </a:moveTo>
                  <a:lnTo>
                    <a:pt x="90" y="2"/>
                  </a:lnTo>
                  <a:lnTo>
                    <a:pt x="105" y="8"/>
                  </a:lnTo>
                  <a:lnTo>
                    <a:pt x="117" y="17"/>
                  </a:lnTo>
                  <a:lnTo>
                    <a:pt x="117" y="4"/>
                  </a:lnTo>
                  <a:lnTo>
                    <a:pt x="165" y="4"/>
                  </a:lnTo>
                  <a:lnTo>
                    <a:pt x="165" y="178"/>
                  </a:lnTo>
                  <a:lnTo>
                    <a:pt x="163" y="203"/>
                  </a:lnTo>
                  <a:lnTo>
                    <a:pt x="156" y="224"/>
                  </a:lnTo>
                  <a:lnTo>
                    <a:pt x="147" y="241"/>
                  </a:lnTo>
                  <a:lnTo>
                    <a:pt x="135" y="254"/>
                  </a:lnTo>
                  <a:lnTo>
                    <a:pt x="117" y="265"/>
                  </a:lnTo>
                  <a:lnTo>
                    <a:pt x="96" y="271"/>
                  </a:lnTo>
                  <a:lnTo>
                    <a:pt x="72" y="273"/>
                  </a:lnTo>
                  <a:lnTo>
                    <a:pt x="70" y="273"/>
                  </a:lnTo>
                  <a:lnTo>
                    <a:pt x="54" y="236"/>
                  </a:lnTo>
                  <a:lnTo>
                    <a:pt x="56" y="236"/>
                  </a:lnTo>
                  <a:lnTo>
                    <a:pt x="75" y="235"/>
                  </a:lnTo>
                  <a:lnTo>
                    <a:pt x="88" y="231"/>
                  </a:lnTo>
                  <a:lnTo>
                    <a:pt x="99" y="226"/>
                  </a:lnTo>
                  <a:lnTo>
                    <a:pt x="107" y="221"/>
                  </a:lnTo>
                  <a:lnTo>
                    <a:pt x="112" y="215"/>
                  </a:lnTo>
                  <a:lnTo>
                    <a:pt x="115" y="208"/>
                  </a:lnTo>
                  <a:lnTo>
                    <a:pt x="117" y="199"/>
                  </a:lnTo>
                  <a:lnTo>
                    <a:pt x="117" y="192"/>
                  </a:lnTo>
                  <a:lnTo>
                    <a:pt x="117" y="185"/>
                  </a:lnTo>
                  <a:lnTo>
                    <a:pt x="117" y="181"/>
                  </a:lnTo>
                  <a:lnTo>
                    <a:pt x="105" y="191"/>
                  </a:lnTo>
                  <a:lnTo>
                    <a:pt x="90" y="197"/>
                  </a:lnTo>
                  <a:lnTo>
                    <a:pt x="74" y="199"/>
                  </a:lnTo>
                  <a:lnTo>
                    <a:pt x="55" y="197"/>
                  </a:lnTo>
                  <a:lnTo>
                    <a:pt x="39" y="190"/>
                  </a:lnTo>
                  <a:lnTo>
                    <a:pt x="25" y="179"/>
                  </a:lnTo>
                  <a:lnTo>
                    <a:pt x="15" y="164"/>
                  </a:lnTo>
                  <a:lnTo>
                    <a:pt x="6" y="146"/>
                  </a:lnTo>
                  <a:lnTo>
                    <a:pt x="2" y="123"/>
                  </a:lnTo>
                  <a:lnTo>
                    <a:pt x="0" y="98"/>
                  </a:lnTo>
                  <a:lnTo>
                    <a:pt x="2" y="73"/>
                  </a:lnTo>
                  <a:lnTo>
                    <a:pt x="7" y="53"/>
                  </a:lnTo>
                  <a:lnTo>
                    <a:pt x="15" y="34"/>
                  </a:lnTo>
                  <a:lnTo>
                    <a:pt x="26" y="19"/>
                  </a:lnTo>
                  <a:lnTo>
                    <a:pt x="39" y="9"/>
                  </a:lnTo>
                  <a:lnTo>
                    <a:pt x="56" y="3"/>
                  </a:lnTo>
                  <a:lnTo>
                    <a:pt x="75" y="0"/>
                  </a:lnTo>
                  <a:close/>
                </a:path>
              </a:pathLst>
            </a:custGeom>
            <a:solidFill>
              <a:schemeClr val="bg2"/>
            </a:solidFill>
            <a:ln w="0">
              <a:noFill/>
              <a:prstDash val="solid"/>
              <a:round/>
              <a:headEnd/>
              <a:tailEnd/>
            </a:ln>
          </p:spPr>
          <p:txBody>
            <a:bodyPr/>
            <a:lstStyle/>
            <a:p>
              <a:pPr algn="ctr" defTabSz="911500" fontAlgn="auto">
                <a:lnSpc>
                  <a:spcPts val="1227"/>
                </a:lnSpc>
                <a:spcBef>
                  <a:spcPts val="0"/>
                </a:spcBef>
                <a:spcAft>
                  <a:spcPts val="0"/>
                </a:spcAft>
                <a:defRPr/>
              </a:pPr>
              <a:endParaRPr lang="de-CH">
                <a:solidFill>
                  <a:srgbClr val="000000"/>
                </a:solidFill>
                <a:latin typeface="+mn-lt"/>
              </a:endParaRPr>
            </a:p>
          </p:txBody>
        </p:sp>
        <p:sp>
          <p:nvSpPr>
            <p:cNvPr id="30" name="Freeform 16"/>
            <p:cNvSpPr>
              <a:spLocks noEditPoints="1"/>
            </p:cNvSpPr>
            <p:nvPr userDrawn="1"/>
          </p:nvSpPr>
          <p:spPr bwMode="auto">
            <a:xfrm>
              <a:off x="866454" y="4389148"/>
              <a:ext cx="129929" cy="160434"/>
            </a:xfrm>
            <a:custGeom>
              <a:avLst/>
              <a:gdLst/>
              <a:ahLst/>
              <a:cxnLst>
                <a:cxn ang="0">
                  <a:pos x="79" y="103"/>
                </a:cxn>
                <a:cxn ang="0">
                  <a:pos x="65" y="105"/>
                </a:cxn>
                <a:cxn ang="0">
                  <a:pos x="54" y="110"/>
                </a:cxn>
                <a:cxn ang="0">
                  <a:pos x="48" y="120"/>
                </a:cxn>
                <a:cxn ang="0">
                  <a:pos x="46" y="131"/>
                </a:cxn>
                <a:cxn ang="0">
                  <a:pos x="48" y="143"/>
                </a:cxn>
                <a:cxn ang="0">
                  <a:pos x="55" y="152"/>
                </a:cxn>
                <a:cxn ang="0">
                  <a:pos x="65" y="157"/>
                </a:cxn>
                <a:cxn ang="0">
                  <a:pos x="79" y="159"/>
                </a:cxn>
                <a:cxn ang="0">
                  <a:pos x="91" y="158"/>
                </a:cxn>
                <a:cxn ang="0">
                  <a:pos x="101" y="153"/>
                </a:cxn>
                <a:cxn ang="0">
                  <a:pos x="110" y="147"/>
                </a:cxn>
                <a:cxn ang="0">
                  <a:pos x="115" y="139"/>
                </a:cxn>
                <a:cxn ang="0">
                  <a:pos x="115" y="114"/>
                </a:cxn>
                <a:cxn ang="0">
                  <a:pos x="98" y="106"/>
                </a:cxn>
                <a:cxn ang="0">
                  <a:pos x="79" y="103"/>
                </a:cxn>
                <a:cxn ang="0">
                  <a:pos x="85" y="0"/>
                </a:cxn>
                <a:cxn ang="0">
                  <a:pos x="108" y="1"/>
                </a:cxn>
                <a:cxn ang="0">
                  <a:pos x="127" y="7"/>
                </a:cxn>
                <a:cxn ang="0">
                  <a:pos x="142" y="16"/>
                </a:cxn>
                <a:cxn ang="0">
                  <a:pos x="154" y="30"/>
                </a:cxn>
                <a:cxn ang="0">
                  <a:pos x="160" y="46"/>
                </a:cxn>
                <a:cxn ang="0">
                  <a:pos x="163" y="66"/>
                </a:cxn>
                <a:cxn ang="0">
                  <a:pos x="163" y="194"/>
                </a:cxn>
                <a:cxn ang="0">
                  <a:pos x="115" y="194"/>
                </a:cxn>
                <a:cxn ang="0">
                  <a:pos x="115" y="179"/>
                </a:cxn>
                <a:cxn ang="0">
                  <a:pos x="105" y="188"/>
                </a:cxn>
                <a:cxn ang="0">
                  <a:pos x="93" y="194"/>
                </a:cxn>
                <a:cxn ang="0">
                  <a:pos x="81" y="197"/>
                </a:cxn>
                <a:cxn ang="0">
                  <a:pos x="70" y="198"/>
                </a:cxn>
                <a:cxn ang="0">
                  <a:pos x="57" y="197"/>
                </a:cxn>
                <a:cxn ang="0">
                  <a:pos x="45" y="194"/>
                </a:cxn>
                <a:cxn ang="0">
                  <a:pos x="33" y="190"/>
                </a:cxn>
                <a:cxn ang="0">
                  <a:pos x="22" y="183"/>
                </a:cxn>
                <a:cxn ang="0">
                  <a:pos x="13" y="174"/>
                </a:cxn>
                <a:cxn ang="0">
                  <a:pos x="6" y="162"/>
                </a:cxn>
                <a:cxn ang="0">
                  <a:pos x="1" y="148"/>
                </a:cxn>
                <a:cxn ang="0">
                  <a:pos x="0" y="131"/>
                </a:cxn>
                <a:cxn ang="0">
                  <a:pos x="1" y="115"/>
                </a:cxn>
                <a:cxn ang="0">
                  <a:pos x="6" y="101"/>
                </a:cxn>
                <a:cxn ang="0">
                  <a:pos x="14" y="91"/>
                </a:cxn>
                <a:cxn ang="0">
                  <a:pos x="24" y="83"/>
                </a:cxn>
                <a:cxn ang="0">
                  <a:pos x="36" y="76"/>
                </a:cxn>
                <a:cxn ang="0">
                  <a:pos x="48" y="71"/>
                </a:cxn>
                <a:cxn ang="0">
                  <a:pos x="62" y="69"/>
                </a:cxn>
                <a:cxn ang="0">
                  <a:pos x="75" y="68"/>
                </a:cxn>
                <a:cxn ang="0">
                  <a:pos x="90" y="69"/>
                </a:cxn>
                <a:cxn ang="0">
                  <a:pos x="103" y="72"/>
                </a:cxn>
                <a:cxn ang="0">
                  <a:pos x="115" y="77"/>
                </a:cxn>
                <a:cxn ang="0">
                  <a:pos x="115" y="64"/>
                </a:cxn>
                <a:cxn ang="0">
                  <a:pos x="113" y="53"/>
                </a:cxn>
                <a:cxn ang="0">
                  <a:pos x="107" y="44"/>
                </a:cxn>
                <a:cxn ang="0">
                  <a:pos x="97" y="39"/>
                </a:cxn>
                <a:cxn ang="0">
                  <a:pos x="81" y="37"/>
                </a:cxn>
                <a:cxn ang="0">
                  <a:pos x="64" y="38"/>
                </a:cxn>
                <a:cxn ang="0">
                  <a:pos x="48" y="43"/>
                </a:cxn>
                <a:cxn ang="0">
                  <a:pos x="33" y="50"/>
                </a:cxn>
                <a:cxn ang="0">
                  <a:pos x="14" y="17"/>
                </a:cxn>
                <a:cxn ang="0">
                  <a:pos x="37" y="7"/>
                </a:cxn>
                <a:cxn ang="0">
                  <a:pos x="61" y="1"/>
                </a:cxn>
                <a:cxn ang="0">
                  <a:pos x="85" y="0"/>
                </a:cxn>
              </a:cxnLst>
              <a:rect l="0" t="0" r="r" b="b"/>
              <a:pathLst>
                <a:path w="163" h="198">
                  <a:moveTo>
                    <a:pt x="79" y="103"/>
                  </a:moveTo>
                  <a:lnTo>
                    <a:pt x="65" y="105"/>
                  </a:lnTo>
                  <a:lnTo>
                    <a:pt x="54" y="110"/>
                  </a:lnTo>
                  <a:lnTo>
                    <a:pt x="48" y="120"/>
                  </a:lnTo>
                  <a:lnTo>
                    <a:pt x="46" y="131"/>
                  </a:lnTo>
                  <a:lnTo>
                    <a:pt x="48" y="143"/>
                  </a:lnTo>
                  <a:lnTo>
                    <a:pt x="55" y="152"/>
                  </a:lnTo>
                  <a:lnTo>
                    <a:pt x="65" y="157"/>
                  </a:lnTo>
                  <a:lnTo>
                    <a:pt x="79" y="159"/>
                  </a:lnTo>
                  <a:lnTo>
                    <a:pt x="91" y="158"/>
                  </a:lnTo>
                  <a:lnTo>
                    <a:pt x="101" y="153"/>
                  </a:lnTo>
                  <a:lnTo>
                    <a:pt x="110" y="147"/>
                  </a:lnTo>
                  <a:lnTo>
                    <a:pt x="115" y="139"/>
                  </a:lnTo>
                  <a:lnTo>
                    <a:pt x="115" y="114"/>
                  </a:lnTo>
                  <a:lnTo>
                    <a:pt x="98" y="106"/>
                  </a:lnTo>
                  <a:lnTo>
                    <a:pt x="79" y="103"/>
                  </a:lnTo>
                  <a:close/>
                  <a:moveTo>
                    <a:pt x="85" y="0"/>
                  </a:moveTo>
                  <a:lnTo>
                    <a:pt x="108" y="1"/>
                  </a:lnTo>
                  <a:lnTo>
                    <a:pt x="127" y="7"/>
                  </a:lnTo>
                  <a:lnTo>
                    <a:pt x="142" y="16"/>
                  </a:lnTo>
                  <a:lnTo>
                    <a:pt x="154" y="30"/>
                  </a:lnTo>
                  <a:lnTo>
                    <a:pt x="160" y="46"/>
                  </a:lnTo>
                  <a:lnTo>
                    <a:pt x="163" y="66"/>
                  </a:lnTo>
                  <a:lnTo>
                    <a:pt x="163" y="194"/>
                  </a:lnTo>
                  <a:lnTo>
                    <a:pt x="115" y="194"/>
                  </a:lnTo>
                  <a:lnTo>
                    <a:pt x="115" y="179"/>
                  </a:lnTo>
                  <a:lnTo>
                    <a:pt x="105" y="188"/>
                  </a:lnTo>
                  <a:lnTo>
                    <a:pt x="93" y="194"/>
                  </a:lnTo>
                  <a:lnTo>
                    <a:pt x="81" y="197"/>
                  </a:lnTo>
                  <a:lnTo>
                    <a:pt x="70" y="198"/>
                  </a:lnTo>
                  <a:lnTo>
                    <a:pt x="57" y="197"/>
                  </a:lnTo>
                  <a:lnTo>
                    <a:pt x="45" y="194"/>
                  </a:lnTo>
                  <a:lnTo>
                    <a:pt x="33" y="190"/>
                  </a:lnTo>
                  <a:lnTo>
                    <a:pt x="22" y="183"/>
                  </a:lnTo>
                  <a:lnTo>
                    <a:pt x="13" y="174"/>
                  </a:lnTo>
                  <a:lnTo>
                    <a:pt x="6" y="162"/>
                  </a:lnTo>
                  <a:lnTo>
                    <a:pt x="1" y="148"/>
                  </a:lnTo>
                  <a:lnTo>
                    <a:pt x="0" y="131"/>
                  </a:lnTo>
                  <a:lnTo>
                    <a:pt x="1" y="115"/>
                  </a:lnTo>
                  <a:lnTo>
                    <a:pt x="6" y="101"/>
                  </a:lnTo>
                  <a:lnTo>
                    <a:pt x="14" y="91"/>
                  </a:lnTo>
                  <a:lnTo>
                    <a:pt x="24" y="83"/>
                  </a:lnTo>
                  <a:lnTo>
                    <a:pt x="36" y="76"/>
                  </a:lnTo>
                  <a:lnTo>
                    <a:pt x="48" y="71"/>
                  </a:lnTo>
                  <a:lnTo>
                    <a:pt x="62" y="69"/>
                  </a:lnTo>
                  <a:lnTo>
                    <a:pt x="75" y="68"/>
                  </a:lnTo>
                  <a:lnTo>
                    <a:pt x="90" y="69"/>
                  </a:lnTo>
                  <a:lnTo>
                    <a:pt x="103" y="72"/>
                  </a:lnTo>
                  <a:lnTo>
                    <a:pt x="115" y="77"/>
                  </a:lnTo>
                  <a:lnTo>
                    <a:pt x="115" y="64"/>
                  </a:lnTo>
                  <a:lnTo>
                    <a:pt x="113" y="53"/>
                  </a:lnTo>
                  <a:lnTo>
                    <a:pt x="107" y="44"/>
                  </a:lnTo>
                  <a:lnTo>
                    <a:pt x="97" y="39"/>
                  </a:lnTo>
                  <a:lnTo>
                    <a:pt x="81" y="37"/>
                  </a:lnTo>
                  <a:lnTo>
                    <a:pt x="64" y="38"/>
                  </a:lnTo>
                  <a:lnTo>
                    <a:pt x="48" y="43"/>
                  </a:lnTo>
                  <a:lnTo>
                    <a:pt x="33" y="50"/>
                  </a:lnTo>
                  <a:lnTo>
                    <a:pt x="14" y="17"/>
                  </a:lnTo>
                  <a:lnTo>
                    <a:pt x="37" y="7"/>
                  </a:lnTo>
                  <a:lnTo>
                    <a:pt x="61" y="1"/>
                  </a:lnTo>
                  <a:lnTo>
                    <a:pt x="85" y="0"/>
                  </a:lnTo>
                  <a:close/>
                </a:path>
              </a:pathLst>
            </a:custGeom>
            <a:solidFill>
              <a:schemeClr val="bg2"/>
            </a:solidFill>
            <a:ln w="0">
              <a:noFill/>
              <a:prstDash val="solid"/>
              <a:round/>
              <a:headEnd/>
              <a:tailEnd/>
            </a:ln>
          </p:spPr>
          <p:txBody>
            <a:bodyPr/>
            <a:lstStyle/>
            <a:p>
              <a:pPr algn="ctr" defTabSz="911500" fontAlgn="auto">
                <a:lnSpc>
                  <a:spcPts val="1227"/>
                </a:lnSpc>
                <a:spcBef>
                  <a:spcPts val="0"/>
                </a:spcBef>
                <a:spcAft>
                  <a:spcPts val="0"/>
                </a:spcAft>
                <a:defRPr/>
              </a:pPr>
              <a:endParaRPr lang="de-CH">
                <a:solidFill>
                  <a:srgbClr val="000000"/>
                </a:solidFill>
                <a:latin typeface="+mn-lt"/>
              </a:endParaRPr>
            </a:p>
          </p:txBody>
        </p:sp>
        <p:sp>
          <p:nvSpPr>
            <p:cNvPr id="31" name="Freeform 17"/>
            <p:cNvSpPr>
              <a:spLocks noEditPoints="1"/>
            </p:cNvSpPr>
            <p:nvPr userDrawn="1"/>
          </p:nvSpPr>
          <p:spPr bwMode="auto">
            <a:xfrm>
              <a:off x="1240000" y="4389148"/>
              <a:ext cx="133991" cy="160434"/>
            </a:xfrm>
            <a:custGeom>
              <a:avLst/>
              <a:gdLst/>
              <a:ahLst/>
              <a:cxnLst>
                <a:cxn ang="0">
                  <a:pos x="83" y="39"/>
                </a:cxn>
                <a:cxn ang="0">
                  <a:pos x="70" y="42"/>
                </a:cxn>
                <a:cxn ang="0">
                  <a:pos x="59" y="50"/>
                </a:cxn>
                <a:cxn ang="0">
                  <a:pos x="51" y="63"/>
                </a:cxn>
                <a:cxn ang="0">
                  <a:pos x="48" y="78"/>
                </a:cxn>
                <a:cxn ang="0">
                  <a:pos x="120" y="78"/>
                </a:cxn>
                <a:cxn ang="0">
                  <a:pos x="119" y="69"/>
                </a:cxn>
                <a:cxn ang="0">
                  <a:pos x="116" y="60"/>
                </a:cxn>
                <a:cxn ang="0">
                  <a:pos x="110" y="52"/>
                </a:cxn>
                <a:cxn ang="0">
                  <a:pos x="104" y="45"/>
                </a:cxn>
                <a:cxn ang="0">
                  <a:pos x="95" y="41"/>
                </a:cxn>
                <a:cxn ang="0">
                  <a:pos x="83" y="39"/>
                </a:cxn>
                <a:cxn ang="0">
                  <a:pos x="85" y="0"/>
                </a:cxn>
                <a:cxn ang="0">
                  <a:pos x="105" y="2"/>
                </a:cxn>
                <a:cxn ang="0">
                  <a:pos x="122" y="8"/>
                </a:cxn>
                <a:cxn ang="0">
                  <a:pos x="137" y="19"/>
                </a:cxn>
                <a:cxn ang="0">
                  <a:pos x="149" y="34"/>
                </a:cxn>
                <a:cxn ang="0">
                  <a:pos x="158" y="53"/>
                </a:cxn>
                <a:cxn ang="0">
                  <a:pos x="163" y="74"/>
                </a:cxn>
                <a:cxn ang="0">
                  <a:pos x="165" y="99"/>
                </a:cxn>
                <a:cxn ang="0">
                  <a:pos x="165" y="104"/>
                </a:cxn>
                <a:cxn ang="0">
                  <a:pos x="164" y="108"/>
                </a:cxn>
                <a:cxn ang="0">
                  <a:pos x="164" y="114"/>
                </a:cxn>
                <a:cxn ang="0">
                  <a:pos x="47" y="114"/>
                </a:cxn>
                <a:cxn ang="0">
                  <a:pos x="50" y="128"/>
                </a:cxn>
                <a:cxn ang="0">
                  <a:pos x="56" y="138"/>
                </a:cxn>
                <a:cxn ang="0">
                  <a:pos x="62" y="146"/>
                </a:cxn>
                <a:cxn ang="0">
                  <a:pos x="70" y="151"/>
                </a:cxn>
                <a:cxn ang="0">
                  <a:pos x="77" y="153"/>
                </a:cxn>
                <a:cxn ang="0">
                  <a:pos x="85" y="155"/>
                </a:cxn>
                <a:cxn ang="0">
                  <a:pos x="90" y="155"/>
                </a:cxn>
                <a:cxn ang="0">
                  <a:pos x="102" y="153"/>
                </a:cxn>
                <a:cxn ang="0">
                  <a:pos x="111" y="150"/>
                </a:cxn>
                <a:cxn ang="0">
                  <a:pos x="121" y="145"/>
                </a:cxn>
                <a:cxn ang="0">
                  <a:pos x="127" y="138"/>
                </a:cxn>
                <a:cxn ang="0">
                  <a:pos x="157" y="168"/>
                </a:cxn>
                <a:cxn ang="0">
                  <a:pos x="142" y="182"/>
                </a:cxn>
                <a:cxn ang="0">
                  <a:pos x="126" y="191"/>
                </a:cxn>
                <a:cxn ang="0">
                  <a:pos x="108" y="196"/>
                </a:cxn>
                <a:cxn ang="0">
                  <a:pos x="90" y="198"/>
                </a:cxn>
                <a:cxn ang="0">
                  <a:pos x="68" y="196"/>
                </a:cxn>
                <a:cxn ang="0">
                  <a:pos x="48" y="189"/>
                </a:cxn>
                <a:cxn ang="0">
                  <a:pos x="32" y="178"/>
                </a:cxn>
                <a:cxn ang="0">
                  <a:pos x="18" y="163"/>
                </a:cxn>
                <a:cxn ang="0">
                  <a:pos x="8" y="145"/>
                </a:cxn>
                <a:cxn ang="0">
                  <a:pos x="2" y="124"/>
                </a:cxn>
                <a:cxn ang="0">
                  <a:pos x="0" y="99"/>
                </a:cxn>
                <a:cxn ang="0">
                  <a:pos x="2" y="75"/>
                </a:cxn>
                <a:cxn ang="0">
                  <a:pos x="8" y="54"/>
                </a:cxn>
                <a:cxn ang="0">
                  <a:pos x="17" y="35"/>
                </a:cxn>
                <a:cxn ang="0">
                  <a:pos x="31" y="20"/>
                </a:cxn>
                <a:cxn ang="0">
                  <a:pos x="46" y="9"/>
                </a:cxn>
                <a:cxn ang="0">
                  <a:pos x="65" y="2"/>
                </a:cxn>
                <a:cxn ang="0">
                  <a:pos x="85" y="0"/>
                </a:cxn>
              </a:cxnLst>
              <a:rect l="0" t="0" r="r" b="b"/>
              <a:pathLst>
                <a:path w="165" h="198">
                  <a:moveTo>
                    <a:pt x="83" y="39"/>
                  </a:moveTo>
                  <a:lnTo>
                    <a:pt x="70" y="42"/>
                  </a:lnTo>
                  <a:lnTo>
                    <a:pt x="59" y="50"/>
                  </a:lnTo>
                  <a:lnTo>
                    <a:pt x="51" y="63"/>
                  </a:lnTo>
                  <a:lnTo>
                    <a:pt x="48" y="78"/>
                  </a:lnTo>
                  <a:lnTo>
                    <a:pt x="120" y="78"/>
                  </a:lnTo>
                  <a:lnTo>
                    <a:pt x="119" y="69"/>
                  </a:lnTo>
                  <a:lnTo>
                    <a:pt x="116" y="60"/>
                  </a:lnTo>
                  <a:lnTo>
                    <a:pt x="110" y="52"/>
                  </a:lnTo>
                  <a:lnTo>
                    <a:pt x="104" y="45"/>
                  </a:lnTo>
                  <a:lnTo>
                    <a:pt x="95" y="41"/>
                  </a:lnTo>
                  <a:lnTo>
                    <a:pt x="83" y="39"/>
                  </a:lnTo>
                  <a:close/>
                  <a:moveTo>
                    <a:pt x="85" y="0"/>
                  </a:moveTo>
                  <a:lnTo>
                    <a:pt x="105" y="2"/>
                  </a:lnTo>
                  <a:lnTo>
                    <a:pt x="122" y="8"/>
                  </a:lnTo>
                  <a:lnTo>
                    <a:pt x="137" y="19"/>
                  </a:lnTo>
                  <a:lnTo>
                    <a:pt x="149" y="34"/>
                  </a:lnTo>
                  <a:lnTo>
                    <a:pt x="158" y="53"/>
                  </a:lnTo>
                  <a:lnTo>
                    <a:pt x="163" y="74"/>
                  </a:lnTo>
                  <a:lnTo>
                    <a:pt x="165" y="99"/>
                  </a:lnTo>
                  <a:lnTo>
                    <a:pt x="165" y="104"/>
                  </a:lnTo>
                  <a:lnTo>
                    <a:pt x="164" y="108"/>
                  </a:lnTo>
                  <a:lnTo>
                    <a:pt x="164" y="114"/>
                  </a:lnTo>
                  <a:lnTo>
                    <a:pt x="47" y="114"/>
                  </a:lnTo>
                  <a:lnTo>
                    <a:pt x="50" y="128"/>
                  </a:lnTo>
                  <a:lnTo>
                    <a:pt x="56" y="138"/>
                  </a:lnTo>
                  <a:lnTo>
                    <a:pt x="62" y="146"/>
                  </a:lnTo>
                  <a:lnTo>
                    <a:pt x="70" y="151"/>
                  </a:lnTo>
                  <a:lnTo>
                    <a:pt x="77" y="153"/>
                  </a:lnTo>
                  <a:lnTo>
                    <a:pt x="85" y="155"/>
                  </a:lnTo>
                  <a:lnTo>
                    <a:pt x="90" y="155"/>
                  </a:lnTo>
                  <a:lnTo>
                    <a:pt x="102" y="153"/>
                  </a:lnTo>
                  <a:lnTo>
                    <a:pt x="111" y="150"/>
                  </a:lnTo>
                  <a:lnTo>
                    <a:pt x="121" y="145"/>
                  </a:lnTo>
                  <a:lnTo>
                    <a:pt x="127" y="138"/>
                  </a:lnTo>
                  <a:lnTo>
                    <a:pt x="157" y="168"/>
                  </a:lnTo>
                  <a:lnTo>
                    <a:pt x="142" y="182"/>
                  </a:lnTo>
                  <a:lnTo>
                    <a:pt x="126" y="191"/>
                  </a:lnTo>
                  <a:lnTo>
                    <a:pt x="108" y="196"/>
                  </a:lnTo>
                  <a:lnTo>
                    <a:pt x="90" y="198"/>
                  </a:lnTo>
                  <a:lnTo>
                    <a:pt x="68" y="196"/>
                  </a:lnTo>
                  <a:lnTo>
                    <a:pt x="48" y="189"/>
                  </a:lnTo>
                  <a:lnTo>
                    <a:pt x="32" y="178"/>
                  </a:lnTo>
                  <a:lnTo>
                    <a:pt x="18" y="163"/>
                  </a:lnTo>
                  <a:lnTo>
                    <a:pt x="8" y="145"/>
                  </a:lnTo>
                  <a:lnTo>
                    <a:pt x="2" y="124"/>
                  </a:lnTo>
                  <a:lnTo>
                    <a:pt x="0" y="99"/>
                  </a:lnTo>
                  <a:lnTo>
                    <a:pt x="2" y="75"/>
                  </a:lnTo>
                  <a:lnTo>
                    <a:pt x="8" y="54"/>
                  </a:lnTo>
                  <a:lnTo>
                    <a:pt x="17" y="35"/>
                  </a:lnTo>
                  <a:lnTo>
                    <a:pt x="31" y="20"/>
                  </a:lnTo>
                  <a:lnTo>
                    <a:pt x="46" y="9"/>
                  </a:lnTo>
                  <a:lnTo>
                    <a:pt x="65" y="2"/>
                  </a:lnTo>
                  <a:lnTo>
                    <a:pt x="85" y="0"/>
                  </a:lnTo>
                  <a:close/>
                </a:path>
              </a:pathLst>
            </a:custGeom>
            <a:solidFill>
              <a:schemeClr val="bg2"/>
            </a:solidFill>
            <a:ln w="0">
              <a:noFill/>
              <a:prstDash val="solid"/>
              <a:round/>
              <a:headEnd/>
              <a:tailEnd/>
            </a:ln>
          </p:spPr>
          <p:txBody>
            <a:bodyPr/>
            <a:lstStyle/>
            <a:p>
              <a:pPr algn="ctr" defTabSz="911500" fontAlgn="auto">
                <a:lnSpc>
                  <a:spcPts val="1227"/>
                </a:lnSpc>
                <a:spcBef>
                  <a:spcPts val="0"/>
                </a:spcBef>
                <a:spcAft>
                  <a:spcPts val="0"/>
                </a:spcAft>
                <a:defRPr/>
              </a:pPr>
              <a:endParaRPr lang="de-CH">
                <a:solidFill>
                  <a:srgbClr val="000000"/>
                </a:solidFill>
                <a:latin typeface="+mn-lt"/>
              </a:endParaRPr>
            </a:p>
          </p:txBody>
        </p:sp>
        <p:sp>
          <p:nvSpPr>
            <p:cNvPr id="32" name="Freeform 18"/>
            <p:cNvSpPr>
              <a:spLocks noEditPoints="1"/>
            </p:cNvSpPr>
            <p:nvPr userDrawn="1"/>
          </p:nvSpPr>
          <p:spPr bwMode="auto">
            <a:xfrm>
              <a:off x="1601366" y="4389148"/>
              <a:ext cx="133988" cy="160434"/>
            </a:xfrm>
            <a:custGeom>
              <a:avLst/>
              <a:gdLst/>
              <a:ahLst/>
              <a:cxnLst>
                <a:cxn ang="0">
                  <a:pos x="85" y="39"/>
                </a:cxn>
                <a:cxn ang="0">
                  <a:pos x="70" y="42"/>
                </a:cxn>
                <a:cxn ang="0">
                  <a:pos x="60" y="50"/>
                </a:cxn>
                <a:cxn ang="0">
                  <a:pos x="52" y="63"/>
                </a:cxn>
                <a:cxn ang="0">
                  <a:pos x="49" y="78"/>
                </a:cxn>
                <a:cxn ang="0">
                  <a:pos x="120" y="78"/>
                </a:cxn>
                <a:cxn ang="0">
                  <a:pos x="119" y="69"/>
                </a:cxn>
                <a:cxn ang="0">
                  <a:pos x="116" y="60"/>
                </a:cxn>
                <a:cxn ang="0">
                  <a:pos x="112" y="52"/>
                </a:cxn>
                <a:cxn ang="0">
                  <a:pos x="105" y="45"/>
                </a:cxn>
                <a:cxn ang="0">
                  <a:pos x="96" y="41"/>
                </a:cxn>
                <a:cxn ang="0">
                  <a:pos x="85" y="39"/>
                </a:cxn>
                <a:cxn ang="0">
                  <a:pos x="86" y="0"/>
                </a:cxn>
                <a:cxn ang="0">
                  <a:pos x="106" y="2"/>
                </a:cxn>
                <a:cxn ang="0">
                  <a:pos x="123" y="8"/>
                </a:cxn>
                <a:cxn ang="0">
                  <a:pos x="138" y="19"/>
                </a:cxn>
                <a:cxn ang="0">
                  <a:pos x="150" y="34"/>
                </a:cxn>
                <a:cxn ang="0">
                  <a:pos x="158" y="53"/>
                </a:cxn>
                <a:cxn ang="0">
                  <a:pos x="164" y="74"/>
                </a:cxn>
                <a:cxn ang="0">
                  <a:pos x="166" y="99"/>
                </a:cxn>
                <a:cxn ang="0">
                  <a:pos x="166" y="104"/>
                </a:cxn>
                <a:cxn ang="0">
                  <a:pos x="166" y="108"/>
                </a:cxn>
                <a:cxn ang="0">
                  <a:pos x="166" y="114"/>
                </a:cxn>
                <a:cxn ang="0">
                  <a:pos x="49" y="114"/>
                </a:cxn>
                <a:cxn ang="0">
                  <a:pos x="51" y="128"/>
                </a:cxn>
                <a:cxn ang="0">
                  <a:pos x="56" y="138"/>
                </a:cxn>
                <a:cxn ang="0">
                  <a:pos x="63" y="146"/>
                </a:cxn>
                <a:cxn ang="0">
                  <a:pos x="70" y="151"/>
                </a:cxn>
                <a:cxn ang="0">
                  <a:pos x="79" y="153"/>
                </a:cxn>
                <a:cxn ang="0">
                  <a:pos x="86" y="155"/>
                </a:cxn>
                <a:cxn ang="0">
                  <a:pos x="91" y="155"/>
                </a:cxn>
                <a:cxn ang="0">
                  <a:pos x="103" y="153"/>
                </a:cxn>
                <a:cxn ang="0">
                  <a:pos x="113" y="150"/>
                </a:cxn>
                <a:cxn ang="0">
                  <a:pos x="121" y="145"/>
                </a:cxn>
                <a:cxn ang="0">
                  <a:pos x="128" y="138"/>
                </a:cxn>
                <a:cxn ang="0">
                  <a:pos x="158" y="168"/>
                </a:cxn>
                <a:cxn ang="0">
                  <a:pos x="144" y="182"/>
                </a:cxn>
                <a:cxn ang="0">
                  <a:pos x="127" y="191"/>
                </a:cxn>
                <a:cxn ang="0">
                  <a:pos x="110" y="196"/>
                </a:cxn>
                <a:cxn ang="0">
                  <a:pos x="91" y="198"/>
                </a:cxn>
                <a:cxn ang="0">
                  <a:pos x="68" y="196"/>
                </a:cxn>
                <a:cxn ang="0">
                  <a:pos x="49" y="189"/>
                </a:cxn>
                <a:cxn ang="0">
                  <a:pos x="32" y="178"/>
                </a:cxn>
                <a:cxn ang="0">
                  <a:pos x="19" y="163"/>
                </a:cxn>
                <a:cxn ang="0">
                  <a:pos x="8" y="145"/>
                </a:cxn>
                <a:cxn ang="0">
                  <a:pos x="2" y="124"/>
                </a:cxn>
                <a:cxn ang="0">
                  <a:pos x="0" y="99"/>
                </a:cxn>
                <a:cxn ang="0">
                  <a:pos x="2" y="75"/>
                </a:cxn>
                <a:cxn ang="0">
                  <a:pos x="8" y="54"/>
                </a:cxn>
                <a:cxn ang="0">
                  <a:pos x="19" y="35"/>
                </a:cxn>
                <a:cxn ang="0">
                  <a:pos x="31" y="20"/>
                </a:cxn>
                <a:cxn ang="0">
                  <a:pos x="48" y="9"/>
                </a:cxn>
                <a:cxn ang="0">
                  <a:pos x="65" y="2"/>
                </a:cxn>
                <a:cxn ang="0">
                  <a:pos x="86" y="0"/>
                </a:cxn>
              </a:cxnLst>
              <a:rect l="0" t="0" r="r" b="b"/>
              <a:pathLst>
                <a:path w="166" h="198">
                  <a:moveTo>
                    <a:pt x="85" y="39"/>
                  </a:moveTo>
                  <a:lnTo>
                    <a:pt x="70" y="42"/>
                  </a:lnTo>
                  <a:lnTo>
                    <a:pt x="60" y="50"/>
                  </a:lnTo>
                  <a:lnTo>
                    <a:pt x="52" y="63"/>
                  </a:lnTo>
                  <a:lnTo>
                    <a:pt x="49" y="78"/>
                  </a:lnTo>
                  <a:lnTo>
                    <a:pt x="120" y="78"/>
                  </a:lnTo>
                  <a:lnTo>
                    <a:pt x="119" y="69"/>
                  </a:lnTo>
                  <a:lnTo>
                    <a:pt x="116" y="60"/>
                  </a:lnTo>
                  <a:lnTo>
                    <a:pt x="112" y="52"/>
                  </a:lnTo>
                  <a:lnTo>
                    <a:pt x="105" y="45"/>
                  </a:lnTo>
                  <a:lnTo>
                    <a:pt x="96" y="41"/>
                  </a:lnTo>
                  <a:lnTo>
                    <a:pt x="85" y="39"/>
                  </a:lnTo>
                  <a:close/>
                  <a:moveTo>
                    <a:pt x="86" y="0"/>
                  </a:moveTo>
                  <a:lnTo>
                    <a:pt x="106" y="2"/>
                  </a:lnTo>
                  <a:lnTo>
                    <a:pt x="123" y="8"/>
                  </a:lnTo>
                  <a:lnTo>
                    <a:pt x="138" y="19"/>
                  </a:lnTo>
                  <a:lnTo>
                    <a:pt x="150" y="34"/>
                  </a:lnTo>
                  <a:lnTo>
                    <a:pt x="158" y="53"/>
                  </a:lnTo>
                  <a:lnTo>
                    <a:pt x="164" y="74"/>
                  </a:lnTo>
                  <a:lnTo>
                    <a:pt x="166" y="99"/>
                  </a:lnTo>
                  <a:lnTo>
                    <a:pt x="166" y="104"/>
                  </a:lnTo>
                  <a:lnTo>
                    <a:pt x="166" y="108"/>
                  </a:lnTo>
                  <a:lnTo>
                    <a:pt x="166" y="114"/>
                  </a:lnTo>
                  <a:lnTo>
                    <a:pt x="49" y="114"/>
                  </a:lnTo>
                  <a:lnTo>
                    <a:pt x="51" y="128"/>
                  </a:lnTo>
                  <a:lnTo>
                    <a:pt x="56" y="138"/>
                  </a:lnTo>
                  <a:lnTo>
                    <a:pt x="63" y="146"/>
                  </a:lnTo>
                  <a:lnTo>
                    <a:pt x="70" y="151"/>
                  </a:lnTo>
                  <a:lnTo>
                    <a:pt x="79" y="153"/>
                  </a:lnTo>
                  <a:lnTo>
                    <a:pt x="86" y="155"/>
                  </a:lnTo>
                  <a:lnTo>
                    <a:pt x="91" y="155"/>
                  </a:lnTo>
                  <a:lnTo>
                    <a:pt x="103" y="153"/>
                  </a:lnTo>
                  <a:lnTo>
                    <a:pt x="113" y="150"/>
                  </a:lnTo>
                  <a:lnTo>
                    <a:pt x="121" y="145"/>
                  </a:lnTo>
                  <a:lnTo>
                    <a:pt x="128" y="138"/>
                  </a:lnTo>
                  <a:lnTo>
                    <a:pt x="158" y="168"/>
                  </a:lnTo>
                  <a:lnTo>
                    <a:pt x="144" y="182"/>
                  </a:lnTo>
                  <a:lnTo>
                    <a:pt x="127" y="191"/>
                  </a:lnTo>
                  <a:lnTo>
                    <a:pt x="110" y="196"/>
                  </a:lnTo>
                  <a:lnTo>
                    <a:pt x="91" y="198"/>
                  </a:lnTo>
                  <a:lnTo>
                    <a:pt x="68" y="196"/>
                  </a:lnTo>
                  <a:lnTo>
                    <a:pt x="49" y="189"/>
                  </a:lnTo>
                  <a:lnTo>
                    <a:pt x="32" y="178"/>
                  </a:lnTo>
                  <a:lnTo>
                    <a:pt x="19" y="163"/>
                  </a:lnTo>
                  <a:lnTo>
                    <a:pt x="8" y="145"/>
                  </a:lnTo>
                  <a:lnTo>
                    <a:pt x="2" y="124"/>
                  </a:lnTo>
                  <a:lnTo>
                    <a:pt x="0" y="99"/>
                  </a:lnTo>
                  <a:lnTo>
                    <a:pt x="2" y="75"/>
                  </a:lnTo>
                  <a:lnTo>
                    <a:pt x="8" y="54"/>
                  </a:lnTo>
                  <a:lnTo>
                    <a:pt x="19" y="35"/>
                  </a:lnTo>
                  <a:lnTo>
                    <a:pt x="31" y="20"/>
                  </a:lnTo>
                  <a:lnTo>
                    <a:pt x="48" y="9"/>
                  </a:lnTo>
                  <a:lnTo>
                    <a:pt x="65" y="2"/>
                  </a:lnTo>
                  <a:lnTo>
                    <a:pt x="86" y="0"/>
                  </a:lnTo>
                  <a:close/>
                </a:path>
              </a:pathLst>
            </a:custGeom>
            <a:solidFill>
              <a:schemeClr val="bg2"/>
            </a:solidFill>
            <a:ln w="0">
              <a:noFill/>
              <a:prstDash val="solid"/>
              <a:round/>
              <a:headEnd/>
              <a:tailEnd/>
            </a:ln>
          </p:spPr>
          <p:txBody>
            <a:bodyPr/>
            <a:lstStyle/>
            <a:p>
              <a:pPr algn="ctr" defTabSz="911500" fontAlgn="auto">
                <a:lnSpc>
                  <a:spcPts val="1227"/>
                </a:lnSpc>
                <a:spcBef>
                  <a:spcPts val="0"/>
                </a:spcBef>
                <a:spcAft>
                  <a:spcPts val="0"/>
                </a:spcAft>
                <a:defRPr/>
              </a:pPr>
              <a:endParaRPr lang="de-CH">
                <a:solidFill>
                  <a:srgbClr val="000000"/>
                </a:solidFill>
                <a:latin typeface="+mn-lt"/>
              </a:endParaRPr>
            </a:p>
          </p:txBody>
        </p:sp>
        <p:sp>
          <p:nvSpPr>
            <p:cNvPr id="33" name="Freeform 19"/>
            <p:cNvSpPr>
              <a:spLocks/>
            </p:cNvSpPr>
            <p:nvPr userDrawn="1"/>
          </p:nvSpPr>
          <p:spPr bwMode="auto">
            <a:xfrm>
              <a:off x="1491738" y="4335670"/>
              <a:ext cx="97447" cy="213912"/>
            </a:xfrm>
            <a:custGeom>
              <a:avLst/>
              <a:gdLst/>
              <a:ahLst/>
              <a:cxnLst>
                <a:cxn ang="0">
                  <a:pos x="77" y="0"/>
                </a:cxn>
                <a:cxn ang="0">
                  <a:pos x="77" y="73"/>
                </a:cxn>
                <a:cxn ang="0">
                  <a:pos x="119" y="73"/>
                </a:cxn>
                <a:cxn ang="0">
                  <a:pos x="119" y="117"/>
                </a:cxn>
                <a:cxn ang="0">
                  <a:pos x="76" y="117"/>
                </a:cxn>
                <a:cxn ang="0">
                  <a:pos x="76" y="198"/>
                </a:cxn>
                <a:cxn ang="0">
                  <a:pos x="78" y="209"/>
                </a:cxn>
                <a:cxn ang="0">
                  <a:pos x="81" y="217"/>
                </a:cxn>
                <a:cxn ang="0">
                  <a:pos x="87" y="222"/>
                </a:cxn>
                <a:cxn ang="0">
                  <a:pos x="97" y="224"/>
                </a:cxn>
                <a:cxn ang="0">
                  <a:pos x="111" y="221"/>
                </a:cxn>
                <a:cxn ang="0">
                  <a:pos x="126" y="215"/>
                </a:cxn>
                <a:cxn ang="0">
                  <a:pos x="119" y="259"/>
                </a:cxn>
                <a:cxn ang="0">
                  <a:pos x="102" y="266"/>
                </a:cxn>
                <a:cxn ang="0">
                  <a:pos x="80" y="268"/>
                </a:cxn>
                <a:cxn ang="0">
                  <a:pos x="66" y="266"/>
                </a:cxn>
                <a:cxn ang="0">
                  <a:pos x="54" y="261"/>
                </a:cxn>
                <a:cxn ang="0">
                  <a:pos x="45" y="254"/>
                </a:cxn>
                <a:cxn ang="0">
                  <a:pos x="38" y="244"/>
                </a:cxn>
                <a:cxn ang="0">
                  <a:pos x="32" y="233"/>
                </a:cxn>
                <a:cxn ang="0">
                  <a:pos x="30" y="222"/>
                </a:cxn>
                <a:cxn ang="0">
                  <a:pos x="29" y="209"/>
                </a:cxn>
                <a:cxn ang="0">
                  <a:pos x="29" y="117"/>
                </a:cxn>
                <a:cxn ang="0">
                  <a:pos x="0" y="117"/>
                </a:cxn>
                <a:cxn ang="0">
                  <a:pos x="0" y="73"/>
                </a:cxn>
                <a:cxn ang="0">
                  <a:pos x="29" y="73"/>
                </a:cxn>
                <a:cxn ang="0">
                  <a:pos x="29" y="24"/>
                </a:cxn>
                <a:cxn ang="0">
                  <a:pos x="77" y="0"/>
                </a:cxn>
              </a:cxnLst>
              <a:rect l="0" t="0" r="r" b="b"/>
              <a:pathLst>
                <a:path w="126" h="268">
                  <a:moveTo>
                    <a:pt x="77" y="0"/>
                  </a:moveTo>
                  <a:lnTo>
                    <a:pt x="77" y="73"/>
                  </a:lnTo>
                  <a:lnTo>
                    <a:pt x="119" y="73"/>
                  </a:lnTo>
                  <a:lnTo>
                    <a:pt x="119" y="117"/>
                  </a:lnTo>
                  <a:lnTo>
                    <a:pt x="76" y="117"/>
                  </a:lnTo>
                  <a:lnTo>
                    <a:pt x="76" y="198"/>
                  </a:lnTo>
                  <a:lnTo>
                    <a:pt x="78" y="209"/>
                  </a:lnTo>
                  <a:lnTo>
                    <a:pt x="81" y="217"/>
                  </a:lnTo>
                  <a:lnTo>
                    <a:pt x="87" y="222"/>
                  </a:lnTo>
                  <a:lnTo>
                    <a:pt x="97" y="224"/>
                  </a:lnTo>
                  <a:lnTo>
                    <a:pt x="111" y="221"/>
                  </a:lnTo>
                  <a:lnTo>
                    <a:pt x="126" y="215"/>
                  </a:lnTo>
                  <a:lnTo>
                    <a:pt x="119" y="259"/>
                  </a:lnTo>
                  <a:lnTo>
                    <a:pt x="102" y="266"/>
                  </a:lnTo>
                  <a:lnTo>
                    <a:pt x="80" y="268"/>
                  </a:lnTo>
                  <a:lnTo>
                    <a:pt x="66" y="266"/>
                  </a:lnTo>
                  <a:lnTo>
                    <a:pt x="54" y="261"/>
                  </a:lnTo>
                  <a:lnTo>
                    <a:pt x="45" y="254"/>
                  </a:lnTo>
                  <a:lnTo>
                    <a:pt x="38" y="244"/>
                  </a:lnTo>
                  <a:lnTo>
                    <a:pt x="32" y="233"/>
                  </a:lnTo>
                  <a:lnTo>
                    <a:pt x="30" y="222"/>
                  </a:lnTo>
                  <a:lnTo>
                    <a:pt x="29" y="209"/>
                  </a:lnTo>
                  <a:lnTo>
                    <a:pt x="29" y="117"/>
                  </a:lnTo>
                  <a:lnTo>
                    <a:pt x="0" y="117"/>
                  </a:lnTo>
                  <a:lnTo>
                    <a:pt x="0" y="73"/>
                  </a:lnTo>
                  <a:lnTo>
                    <a:pt x="29" y="73"/>
                  </a:lnTo>
                  <a:lnTo>
                    <a:pt x="29" y="24"/>
                  </a:lnTo>
                  <a:lnTo>
                    <a:pt x="77" y="0"/>
                  </a:lnTo>
                  <a:close/>
                </a:path>
              </a:pathLst>
            </a:custGeom>
            <a:solidFill>
              <a:schemeClr val="bg2"/>
            </a:solidFill>
            <a:ln w="0">
              <a:noFill/>
              <a:prstDash val="solid"/>
              <a:round/>
              <a:headEnd/>
              <a:tailEnd/>
            </a:ln>
          </p:spPr>
          <p:txBody>
            <a:bodyPr/>
            <a:lstStyle/>
            <a:p>
              <a:pPr algn="ctr" defTabSz="911500" fontAlgn="auto">
                <a:lnSpc>
                  <a:spcPts val="1227"/>
                </a:lnSpc>
                <a:spcBef>
                  <a:spcPts val="0"/>
                </a:spcBef>
                <a:spcAft>
                  <a:spcPts val="0"/>
                </a:spcAft>
                <a:defRPr/>
              </a:pPr>
              <a:endParaRPr lang="de-CH">
                <a:solidFill>
                  <a:srgbClr val="000000"/>
                </a:solidFill>
                <a:latin typeface="+mn-lt"/>
              </a:endParaRPr>
            </a:p>
          </p:txBody>
        </p:sp>
        <p:sp>
          <p:nvSpPr>
            <p:cNvPr id="34" name="Freeform 20"/>
            <p:cNvSpPr>
              <a:spLocks/>
            </p:cNvSpPr>
            <p:nvPr userDrawn="1"/>
          </p:nvSpPr>
          <p:spPr bwMode="auto">
            <a:xfrm>
              <a:off x="1382111" y="4335670"/>
              <a:ext cx="101506" cy="213912"/>
            </a:xfrm>
            <a:custGeom>
              <a:avLst/>
              <a:gdLst/>
              <a:ahLst/>
              <a:cxnLst>
                <a:cxn ang="0">
                  <a:pos x="76" y="0"/>
                </a:cxn>
                <a:cxn ang="0">
                  <a:pos x="76" y="73"/>
                </a:cxn>
                <a:cxn ang="0">
                  <a:pos x="117" y="73"/>
                </a:cxn>
                <a:cxn ang="0">
                  <a:pos x="117" y="117"/>
                </a:cxn>
                <a:cxn ang="0">
                  <a:pos x="76" y="117"/>
                </a:cxn>
                <a:cxn ang="0">
                  <a:pos x="76" y="198"/>
                </a:cxn>
                <a:cxn ang="0">
                  <a:pos x="77" y="209"/>
                </a:cxn>
                <a:cxn ang="0">
                  <a:pos x="81" y="217"/>
                </a:cxn>
                <a:cxn ang="0">
                  <a:pos x="88" y="222"/>
                </a:cxn>
                <a:cxn ang="0">
                  <a:pos x="97" y="224"/>
                </a:cxn>
                <a:cxn ang="0">
                  <a:pos x="111" y="221"/>
                </a:cxn>
                <a:cxn ang="0">
                  <a:pos x="126" y="215"/>
                </a:cxn>
                <a:cxn ang="0">
                  <a:pos x="120" y="259"/>
                </a:cxn>
                <a:cxn ang="0">
                  <a:pos x="101" y="266"/>
                </a:cxn>
                <a:cxn ang="0">
                  <a:pos x="80" y="268"/>
                </a:cxn>
                <a:cxn ang="0">
                  <a:pos x="66" y="266"/>
                </a:cxn>
                <a:cxn ang="0">
                  <a:pos x="54" y="261"/>
                </a:cxn>
                <a:cxn ang="0">
                  <a:pos x="44" y="254"/>
                </a:cxn>
                <a:cxn ang="0">
                  <a:pos x="38" y="244"/>
                </a:cxn>
                <a:cxn ang="0">
                  <a:pos x="33" y="233"/>
                </a:cxn>
                <a:cxn ang="0">
                  <a:pos x="31" y="222"/>
                </a:cxn>
                <a:cxn ang="0">
                  <a:pos x="30" y="209"/>
                </a:cxn>
                <a:cxn ang="0">
                  <a:pos x="30" y="117"/>
                </a:cxn>
                <a:cxn ang="0">
                  <a:pos x="0" y="117"/>
                </a:cxn>
                <a:cxn ang="0">
                  <a:pos x="0" y="73"/>
                </a:cxn>
                <a:cxn ang="0">
                  <a:pos x="30" y="73"/>
                </a:cxn>
                <a:cxn ang="0">
                  <a:pos x="30" y="24"/>
                </a:cxn>
                <a:cxn ang="0">
                  <a:pos x="76" y="0"/>
                </a:cxn>
              </a:cxnLst>
              <a:rect l="0" t="0" r="r" b="b"/>
              <a:pathLst>
                <a:path w="126" h="268">
                  <a:moveTo>
                    <a:pt x="76" y="0"/>
                  </a:moveTo>
                  <a:lnTo>
                    <a:pt x="76" y="73"/>
                  </a:lnTo>
                  <a:lnTo>
                    <a:pt x="117" y="73"/>
                  </a:lnTo>
                  <a:lnTo>
                    <a:pt x="117" y="117"/>
                  </a:lnTo>
                  <a:lnTo>
                    <a:pt x="76" y="117"/>
                  </a:lnTo>
                  <a:lnTo>
                    <a:pt x="76" y="198"/>
                  </a:lnTo>
                  <a:lnTo>
                    <a:pt x="77" y="209"/>
                  </a:lnTo>
                  <a:lnTo>
                    <a:pt x="81" y="217"/>
                  </a:lnTo>
                  <a:lnTo>
                    <a:pt x="88" y="222"/>
                  </a:lnTo>
                  <a:lnTo>
                    <a:pt x="97" y="224"/>
                  </a:lnTo>
                  <a:lnTo>
                    <a:pt x="111" y="221"/>
                  </a:lnTo>
                  <a:lnTo>
                    <a:pt x="126" y="215"/>
                  </a:lnTo>
                  <a:lnTo>
                    <a:pt x="120" y="259"/>
                  </a:lnTo>
                  <a:lnTo>
                    <a:pt x="101" y="266"/>
                  </a:lnTo>
                  <a:lnTo>
                    <a:pt x="80" y="268"/>
                  </a:lnTo>
                  <a:lnTo>
                    <a:pt x="66" y="266"/>
                  </a:lnTo>
                  <a:lnTo>
                    <a:pt x="54" y="261"/>
                  </a:lnTo>
                  <a:lnTo>
                    <a:pt x="44" y="254"/>
                  </a:lnTo>
                  <a:lnTo>
                    <a:pt x="38" y="244"/>
                  </a:lnTo>
                  <a:lnTo>
                    <a:pt x="33" y="233"/>
                  </a:lnTo>
                  <a:lnTo>
                    <a:pt x="31" y="222"/>
                  </a:lnTo>
                  <a:lnTo>
                    <a:pt x="30" y="209"/>
                  </a:lnTo>
                  <a:lnTo>
                    <a:pt x="30" y="117"/>
                  </a:lnTo>
                  <a:lnTo>
                    <a:pt x="0" y="117"/>
                  </a:lnTo>
                  <a:lnTo>
                    <a:pt x="0" y="73"/>
                  </a:lnTo>
                  <a:lnTo>
                    <a:pt x="30" y="73"/>
                  </a:lnTo>
                  <a:lnTo>
                    <a:pt x="30" y="24"/>
                  </a:lnTo>
                  <a:lnTo>
                    <a:pt x="76" y="0"/>
                  </a:lnTo>
                  <a:close/>
                </a:path>
              </a:pathLst>
            </a:custGeom>
            <a:solidFill>
              <a:schemeClr val="bg2"/>
            </a:solidFill>
            <a:ln w="0">
              <a:noFill/>
              <a:prstDash val="solid"/>
              <a:round/>
              <a:headEnd/>
              <a:tailEnd/>
            </a:ln>
          </p:spPr>
          <p:txBody>
            <a:bodyPr/>
            <a:lstStyle/>
            <a:p>
              <a:pPr algn="ctr" defTabSz="911500" fontAlgn="auto">
                <a:lnSpc>
                  <a:spcPts val="1227"/>
                </a:lnSpc>
                <a:spcBef>
                  <a:spcPts val="0"/>
                </a:spcBef>
                <a:spcAft>
                  <a:spcPts val="0"/>
                </a:spcAft>
                <a:defRPr/>
              </a:pPr>
              <a:endParaRPr lang="de-CH">
                <a:solidFill>
                  <a:srgbClr val="000000"/>
                </a:solidFill>
                <a:latin typeface="+mn-lt"/>
              </a:endParaRPr>
            </a:p>
          </p:txBody>
        </p:sp>
        <p:sp>
          <p:nvSpPr>
            <p:cNvPr id="35" name="Freeform 21"/>
            <p:cNvSpPr>
              <a:spLocks/>
            </p:cNvSpPr>
            <p:nvPr userDrawn="1"/>
          </p:nvSpPr>
          <p:spPr bwMode="auto">
            <a:xfrm>
              <a:off x="1759716" y="4389148"/>
              <a:ext cx="97447" cy="156615"/>
            </a:xfrm>
            <a:custGeom>
              <a:avLst/>
              <a:gdLst/>
              <a:ahLst/>
              <a:cxnLst>
                <a:cxn ang="0">
                  <a:pos x="89" y="0"/>
                </a:cxn>
                <a:cxn ang="0">
                  <a:pos x="101" y="1"/>
                </a:cxn>
                <a:cxn ang="0">
                  <a:pos x="114" y="5"/>
                </a:cxn>
                <a:cxn ang="0">
                  <a:pos x="124" y="11"/>
                </a:cxn>
                <a:cxn ang="0">
                  <a:pos x="112" y="57"/>
                </a:cxn>
                <a:cxn ang="0">
                  <a:pos x="97" y="49"/>
                </a:cxn>
                <a:cxn ang="0">
                  <a:pos x="81" y="46"/>
                </a:cxn>
                <a:cxn ang="0">
                  <a:pos x="68" y="48"/>
                </a:cxn>
                <a:cxn ang="0">
                  <a:pos x="59" y="54"/>
                </a:cxn>
                <a:cxn ang="0">
                  <a:pos x="52" y="62"/>
                </a:cxn>
                <a:cxn ang="0">
                  <a:pos x="47" y="74"/>
                </a:cxn>
                <a:cxn ang="0">
                  <a:pos x="46" y="91"/>
                </a:cxn>
                <a:cxn ang="0">
                  <a:pos x="46" y="194"/>
                </a:cxn>
                <a:cxn ang="0">
                  <a:pos x="0" y="194"/>
                </a:cxn>
                <a:cxn ang="0">
                  <a:pos x="0" y="3"/>
                </a:cxn>
                <a:cxn ang="0">
                  <a:pos x="46" y="3"/>
                </a:cxn>
                <a:cxn ang="0">
                  <a:pos x="46" y="19"/>
                </a:cxn>
                <a:cxn ang="0">
                  <a:pos x="59" y="8"/>
                </a:cxn>
                <a:cxn ang="0">
                  <a:pos x="73" y="2"/>
                </a:cxn>
                <a:cxn ang="0">
                  <a:pos x="89" y="0"/>
                </a:cxn>
              </a:cxnLst>
              <a:rect l="0" t="0" r="r" b="b"/>
              <a:pathLst>
                <a:path w="124" h="194">
                  <a:moveTo>
                    <a:pt x="89" y="0"/>
                  </a:moveTo>
                  <a:lnTo>
                    <a:pt x="101" y="1"/>
                  </a:lnTo>
                  <a:lnTo>
                    <a:pt x="114" y="5"/>
                  </a:lnTo>
                  <a:lnTo>
                    <a:pt x="124" y="11"/>
                  </a:lnTo>
                  <a:lnTo>
                    <a:pt x="112" y="57"/>
                  </a:lnTo>
                  <a:lnTo>
                    <a:pt x="97" y="49"/>
                  </a:lnTo>
                  <a:lnTo>
                    <a:pt x="81" y="46"/>
                  </a:lnTo>
                  <a:lnTo>
                    <a:pt x="68" y="48"/>
                  </a:lnTo>
                  <a:lnTo>
                    <a:pt x="59" y="54"/>
                  </a:lnTo>
                  <a:lnTo>
                    <a:pt x="52" y="62"/>
                  </a:lnTo>
                  <a:lnTo>
                    <a:pt x="47" y="74"/>
                  </a:lnTo>
                  <a:lnTo>
                    <a:pt x="46" y="91"/>
                  </a:lnTo>
                  <a:lnTo>
                    <a:pt x="46" y="194"/>
                  </a:lnTo>
                  <a:lnTo>
                    <a:pt x="0" y="194"/>
                  </a:lnTo>
                  <a:lnTo>
                    <a:pt x="0" y="3"/>
                  </a:lnTo>
                  <a:lnTo>
                    <a:pt x="46" y="3"/>
                  </a:lnTo>
                  <a:lnTo>
                    <a:pt x="46" y="19"/>
                  </a:lnTo>
                  <a:lnTo>
                    <a:pt x="59" y="8"/>
                  </a:lnTo>
                  <a:lnTo>
                    <a:pt x="73" y="2"/>
                  </a:lnTo>
                  <a:lnTo>
                    <a:pt x="89" y="0"/>
                  </a:lnTo>
                  <a:close/>
                </a:path>
              </a:pathLst>
            </a:custGeom>
            <a:solidFill>
              <a:schemeClr val="bg2"/>
            </a:solidFill>
            <a:ln w="0">
              <a:noFill/>
              <a:prstDash val="solid"/>
              <a:round/>
              <a:headEnd/>
              <a:tailEnd/>
            </a:ln>
          </p:spPr>
          <p:txBody>
            <a:bodyPr/>
            <a:lstStyle/>
            <a:p>
              <a:pPr algn="ctr" defTabSz="911500" fontAlgn="auto">
                <a:lnSpc>
                  <a:spcPts val="1227"/>
                </a:lnSpc>
                <a:spcBef>
                  <a:spcPts val="0"/>
                </a:spcBef>
                <a:spcAft>
                  <a:spcPts val="0"/>
                </a:spcAft>
                <a:defRPr/>
              </a:pPr>
              <a:endParaRPr lang="de-CH">
                <a:solidFill>
                  <a:srgbClr val="000000"/>
                </a:solidFill>
                <a:latin typeface="+mn-lt"/>
              </a:endParaRPr>
            </a:p>
          </p:txBody>
        </p:sp>
        <p:sp>
          <p:nvSpPr>
            <p:cNvPr id="36" name="Rectangle 22"/>
            <p:cNvSpPr>
              <a:spLocks noChangeArrowheads="1"/>
            </p:cNvSpPr>
            <p:nvPr userDrawn="1"/>
          </p:nvSpPr>
          <p:spPr bwMode="auto">
            <a:xfrm>
              <a:off x="119362" y="4335670"/>
              <a:ext cx="40603" cy="34380"/>
            </a:xfrm>
            <a:prstGeom prst="rect">
              <a:avLst/>
            </a:prstGeom>
            <a:solidFill>
              <a:schemeClr val="bg2"/>
            </a:solidFill>
            <a:ln w="0">
              <a:noFill/>
              <a:prstDash val="solid"/>
              <a:miter lim="800000"/>
              <a:headEnd/>
              <a:tailEnd/>
            </a:ln>
          </p:spPr>
          <p:txBody>
            <a:bodyPr/>
            <a:lstStyle/>
            <a:p>
              <a:pPr algn="ctr" defTabSz="911500" fontAlgn="auto">
                <a:lnSpc>
                  <a:spcPts val="1227"/>
                </a:lnSpc>
                <a:spcBef>
                  <a:spcPts val="0"/>
                </a:spcBef>
                <a:spcAft>
                  <a:spcPts val="0"/>
                </a:spcAft>
                <a:defRPr/>
              </a:pPr>
              <a:endParaRPr lang="de-CH">
                <a:solidFill>
                  <a:srgbClr val="000000"/>
                </a:solidFill>
                <a:latin typeface="+mn-lt"/>
              </a:endParaRPr>
            </a:p>
          </p:txBody>
        </p:sp>
        <p:sp>
          <p:nvSpPr>
            <p:cNvPr id="37" name="Rectangle 23"/>
            <p:cNvSpPr>
              <a:spLocks noChangeArrowheads="1"/>
            </p:cNvSpPr>
            <p:nvPr userDrawn="1"/>
          </p:nvSpPr>
          <p:spPr bwMode="auto">
            <a:xfrm>
              <a:off x="419823" y="4392970"/>
              <a:ext cx="36544" cy="152794"/>
            </a:xfrm>
            <a:prstGeom prst="rect">
              <a:avLst/>
            </a:prstGeom>
            <a:solidFill>
              <a:schemeClr val="bg2"/>
            </a:solidFill>
            <a:ln w="0">
              <a:noFill/>
              <a:prstDash val="solid"/>
              <a:miter lim="800000"/>
              <a:headEnd/>
              <a:tailEnd/>
            </a:ln>
          </p:spPr>
          <p:txBody>
            <a:bodyPr/>
            <a:lstStyle/>
            <a:p>
              <a:pPr algn="ctr" defTabSz="911500" fontAlgn="auto">
                <a:lnSpc>
                  <a:spcPts val="1227"/>
                </a:lnSpc>
                <a:spcBef>
                  <a:spcPts val="0"/>
                </a:spcBef>
                <a:spcAft>
                  <a:spcPts val="0"/>
                </a:spcAft>
                <a:defRPr/>
              </a:pPr>
              <a:endParaRPr lang="de-CH">
                <a:solidFill>
                  <a:srgbClr val="000000"/>
                </a:solidFill>
                <a:latin typeface="+mn-lt"/>
              </a:endParaRPr>
            </a:p>
          </p:txBody>
        </p:sp>
        <p:sp>
          <p:nvSpPr>
            <p:cNvPr id="38" name="Rectangle 24"/>
            <p:cNvSpPr>
              <a:spLocks noChangeArrowheads="1"/>
            </p:cNvSpPr>
            <p:nvPr userDrawn="1"/>
          </p:nvSpPr>
          <p:spPr bwMode="auto">
            <a:xfrm>
              <a:off x="419823" y="4335670"/>
              <a:ext cx="36544" cy="34380"/>
            </a:xfrm>
            <a:prstGeom prst="rect">
              <a:avLst/>
            </a:prstGeom>
            <a:solidFill>
              <a:schemeClr val="bg2"/>
            </a:solidFill>
            <a:ln w="0">
              <a:noFill/>
              <a:prstDash val="solid"/>
              <a:miter lim="800000"/>
              <a:headEnd/>
              <a:tailEnd/>
            </a:ln>
          </p:spPr>
          <p:txBody>
            <a:bodyPr/>
            <a:lstStyle/>
            <a:p>
              <a:pPr algn="ctr" defTabSz="911500" fontAlgn="auto">
                <a:lnSpc>
                  <a:spcPts val="1227"/>
                </a:lnSpc>
                <a:spcBef>
                  <a:spcPts val="0"/>
                </a:spcBef>
                <a:spcAft>
                  <a:spcPts val="0"/>
                </a:spcAft>
                <a:defRPr/>
              </a:pPr>
              <a:endParaRPr lang="de-CH">
                <a:solidFill>
                  <a:srgbClr val="000000"/>
                </a:solidFill>
                <a:latin typeface="+mn-lt"/>
              </a:endParaRPr>
            </a:p>
          </p:txBody>
        </p:sp>
        <p:sp>
          <p:nvSpPr>
            <p:cNvPr id="39" name="Freeform 25"/>
            <p:cNvSpPr>
              <a:spLocks noEditPoints="1"/>
            </p:cNvSpPr>
            <p:nvPr userDrawn="1"/>
          </p:nvSpPr>
          <p:spPr bwMode="auto">
            <a:xfrm>
              <a:off x="1390232" y="4595421"/>
              <a:ext cx="129929" cy="217733"/>
            </a:xfrm>
            <a:custGeom>
              <a:avLst/>
              <a:gdLst/>
              <a:ahLst/>
              <a:cxnLst>
                <a:cxn ang="0">
                  <a:pos x="84" y="118"/>
                </a:cxn>
                <a:cxn ang="0">
                  <a:pos x="77" y="119"/>
                </a:cxn>
                <a:cxn ang="0">
                  <a:pos x="69" y="121"/>
                </a:cxn>
                <a:cxn ang="0">
                  <a:pos x="63" y="126"/>
                </a:cxn>
                <a:cxn ang="0">
                  <a:pos x="57" y="133"/>
                </a:cxn>
                <a:cxn ang="0">
                  <a:pos x="52" y="142"/>
                </a:cxn>
                <a:cxn ang="0">
                  <a:pos x="49" y="156"/>
                </a:cxn>
                <a:cxn ang="0">
                  <a:pos x="48" y="172"/>
                </a:cxn>
                <a:cxn ang="0">
                  <a:pos x="49" y="191"/>
                </a:cxn>
                <a:cxn ang="0">
                  <a:pos x="53" y="205"/>
                </a:cxn>
                <a:cxn ang="0">
                  <a:pos x="57" y="216"/>
                </a:cxn>
                <a:cxn ang="0">
                  <a:pos x="63" y="223"/>
                </a:cxn>
                <a:cxn ang="0">
                  <a:pos x="69" y="228"/>
                </a:cxn>
                <a:cxn ang="0">
                  <a:pos x="77" y="230"/>
                </a:cxn>
                <a:cxn ang="0">
                  <a:pos x="84" y="231"/>
                </a:cxn>
                <a:cxn ang="0">
                  <a:pos x="95" y="229"/>
                </a:cxn>
                <a:cxn ang="0">
                  <a:pos x="105" y="225"/>
                </a:cxn>
                <a:cxn ang="0">
                  <a:pos x="112" y="219"/>
                </a:cxn>
                <a:cxn ang="0">
                  <a:pos x="117" y="212"/>
                </a:cxn>
                <a:cxn ang="0">
                  <a:pos x="117" y="137"/>
                </a:cxn>
                <a:cxn ang="0">
                  <a:pos x="112" y="131"/>
                </a:cxn>
                <a:cxn ang="0">
                  <a:pos x="105" y="125"/>
                </a:cxn>
                <a:cxn ang="0">
                  <a:pos x="95" y="120"/>
                </a:cxn>
                <a:cxn ang="0">
                  <a:pos x="84" y="118"/>
                </a:cxn>
                <a:cxn ang="0">
                  <a:pos x="165" y="0"/>
                </a:cxn>
                <a:cxn ang="0">
                  <a:pos x="165" y="270"/>
                </a:cxn>
                <a:cxn ang="0">
                  <a:pos x="117" y="270"/>
                </a:cxn>
                <a:cxn ang="0">
                  <a:pos x="117" y="256"/>
                </a:cxn>
                <a:cxn ang="0">
                  <a:pos x="104" y="266"/>
                </a:cxn>
                <a:cxn ang="0">
                  <a:pos x="89" y="272"/>
                </a:cxn>
                <a:cxn ang="0">
                  <a:pos x="74" y="275"/>
                </a:cxn>
                <a:cxn ang="0">
                  <a:pos x="55" y="272"/>
                </a:cxn>
                <a:cxn ang="0">
                  <a:pos x="39" y="265"/>
                </a:cxn>
                <a:cxn ang="0">
                  <a:pos x="25" y="255"/>
                </a:cxn>
                <a:cxn ang="0">
                  <a:pos x="14" y="239"/>
                </a:cxn>
                <a:cxn ang="0">
                  <a:pos x="6" y="221"/>
                </a:cxn>
                <a:cxn ang="0">
                  <a:pos x="2" y="199"/>
                </a:cxn>
                <a:cxn ang="0">
                  <a:pos x="0" y="173"/>
                </a:cxn>
                <a:cxn ang="0">
                  <a:pos x="2" y="148"/>
                </a:cxn>
                <a:cxn ang="0">
                  <a:pos x="7" y="128"/>
                </a:cxn>
                <a:cxn ang="0">
                  <a:pos x="14" y="109"/>
                </a:cxn>
                <a:cxn ang="0">
                  <a:pos x="26" y="95"/>
                </a:cxn>
                <a:cxn ang="0">
                  <a:pos x="39" y="84"/>
                </a:cxn>
                <a:cxn ang="0">
                  <a:pos x="56" y="78"/>
                </a:cxn>
                <a:cxn ang="0">
                  <a:pos x="75" y="76"/>
                </a:cxn>
                <a:cxn ang="0">
                  <a:pos x="90" y="77"/>
                </a:cxn>
                <a:cxn ang="0">
                  <a:pos x="105" y="83"/>
                </a:cxn>
                <a:cxn ang="0">
                  <a:pos x="117" y="94"/>
                </a:cxn>
                <a:cxn ang="0">
                  <a:pos x="117" y="24"/>
                </a:cxn>
                <a:cxn ang="0">
                  <a:pos x="165" y="0"/>
                </a:cxn>
              </a:cxnLst>
              <a:rect l="0" t="0" r="r" b="b"/>
              <a:pathLst>
                <a:path w="165" h="275">
                  <a:moveTo>
                    <a:pt x="84" y="118"/>
                  </a:moveTo>
                  <a:lnTo>
                    <a:pt x="77" y="119"/>
                  </a:lnTo>
                  <a:lnTo>
                    <a:pt x="69" y="121"/>
                  </a:lnTo>
                  <a:lnTo>
                    <a:pt x="63" y="126"/>
                  </a:lnTo>
                  <a:lnTo>
                    <a:pt x="57" y="133"/>
                  </a:lnTo>
                  <a:lnTo>
                    <a:pt x="52" y="142"/>
                  </a:lnTo>
                  <a:lnTo>
                    <a:pt x="49" y="156"/>
                  </a:lnTo>
                  <a:lnTo>
                    <a:pt x="48" y="172"/>
                  </a:lnTo>
                  <a:lnTo>
                    <a:pt x="49" y="191"/>
                  </a:lnTo>
                  <a:lnTo>
                    <a:pt x="53" y="205"/>
                  </a:lnTo>
                  <a:lnTo>
                    <a:pt x="57" y="216"/>
                  </a:lnTo>
                  <a:lnTo>
                    <a:pt x="63" y="223"/>
                  </a:lnTo>
                  <a:lnTo>
                    <a:pt x="69" y="228"/>
                  </a:lnTo>
                  <a:lnTo>
                    <a:pt x="77" y="230"/>
                  </a:lnTo>
                  <a:lnTo>
                    <a:pt x="84" y="231"/>
                  </a:lnTo>
                  <a:lnTo>
                    <a:pt x="95" y="229"/>
                  </a:lnTo>
                  <a:lnTo>
                    <a:pt x="105" y="225"/>
                  </a:lnTo>
                  <a:lnTo>
                    <a:pt x="112" y="219"/>
                  </a:lnTo>
                  <a:lnTo>
                    <a:pt x="117" y="212"/>
                  </a:lnTo>
                  <a:lnTo>
                    <a:pt x="117" y="137"/>
                  </a:lnTo>
                  <a:lnTo>
                    <a:pt x="112" y="131"/>
                  </a:lnTo>
                  <a:lnTo>
                    <a:pt x="105" y="125"/>
                  </a:lnTo>
                  <a:lnTo>
                    <a:pt x="95" y="120"/>
                  </a:lnTo>
                  <a:lnTo>
                    <a:pt x="84" y="118"/>
                  </a:lnTo>
                  <a:close/>
                  <a:moveTo>
                    <a:pt x="165" y="0"/>
                  </a:moveTo>
                  <a:lnTo>
                    <a:pt x="165" y="270"/>
                  </a:lnTo>
                  <a:lnTo>
                    <a:pt x="117" y="270"/>
                  </a:lnTo>
                  <a:lnTo>
                    <a:pt x="117" y="256"/>
                  </a:lnTo>
                  <a:lnTo>
                    <a:pt x="104" y="266"/>
                  </a:lnTo>
                  <a:lnTo>
                    <a:pt x="89" y="272"/>
                  </a:lnTo>
                  <a:lnTo>
                    <a:pt x="74" y="275"/>
                  </a:lnTo>
                  <a:lnTo>
                    <a:pt x="55" y="272"/>
                  </a:lnTo>
                  <a:lnTo>
                    <a:pt x="39" y="265"/>
                  </a:lnTo>
                  <a:lnTo>
                    <a:pt x="25" y="255"/>
                  </a:lnTo>
                  <a:lnTo>
                    <a:pt x="14" y="239"/>
                  </a:lnTo>
                  <a:lnTo>
                    <a:pt x="6" y="221"/>
                  </a:lnTo>
                  <a:lnTo>
                    <a:pt x="2" y="199"/>
                  </a:lnTo>
                  <a:lnTo>
                    <a:pt x="0" y="173"/>
                  </a:lnTo>
                  <a:lnTo>
                    <a:pt x="2" y="148"/>
                  </a:lnTo>
                  <a:lnTo>
                    <a:pt x="7" y="128"/>
                  </a:lnTo>
                  <a:lnTo>
                    <a:pt x="14" y="109"/>
                  </a:lnTo>
                  <a:lnTo>
                    <a:pt x="26" y="95"/>
                  </a:lnTo>
                  <a:lnTo>
                    <a:pt x="39" y="84"/>
                  </a:lnTo>
                  <a:lnTo>
                    <a:pt x="56" y="78"/>
                  </a:lnTo>
                  <a:lnTo>
                    <a:pt x="75" y="76"/>
                  </a:lnTo>
                  <a:lnTo>
                    <a:pt x="90" y="77"/>
                  </a:lnTo>
                  <a:lnTo>
                    <a:pt x="105" y="83"/>
                  </a:lnTo>
                  <a:lnTo>
                    <a:pt x="117" y="94"/>
                  </a:lnTo>
                  <a:lnTo>
                    <a:pt x="117" y="24"/>
                  </a:lnTo>
                  <a:lnTo>
                    <a:pt x="165" y="0"/>
                  </a:lnTo>
                  <a:close/>
                </a:path>
              </a:pathLst>
            </a:custGeom>
            <a:solidFill>
              <a:schemeClr val="bg2"/>
            </a:solidFill>
            <a:ln w="0">
              <a:noFill/>
              <a:prstDash val="solid"/>
              <a:round/>
              <a:headEnd/>
              <a:tailEnd/>
            </a:ln>
          </p:spPr>
          <p:txBody>
            <a:bodyPr/>
            <a:lstStyle/>
            <a:p>
              <a:pPr algn="ctr" defTabSz="911500" fontAlgn="auto">
                <a:lnSpc>
                  <a:spcPts val="1227"/>
                </a:lnSpc>
                <a:spcBef>
                  <a:spcPts val="0"/>
                </a:spcBef>
                <a:spcAft>
                  <a:spcPts val="0"/>
                </a:spcAft>
                <a:defRPr/>
              </a:pPr>
              <a:endParaRPr lang="de-CH">
                <a:solidFill>
                  <a:srgbClr val="000000"/>
                </a:solidFill>
                <a:latin typeface="+mn-lt"/>
              </a:endParaRPr>
            </a:p>
          </p:txBody>
        </p:sp>
        <p:sp>
          <p:nvSpPr>
            <p:cNvPr id="40" name="Freeform 26"/>
            <p:cNvSpPr>
              <a:spLocks/>
            </p:cNvSpPr>
            <p:nvPr userDrawn="1"/>
          </p:nvSpPr>
          <p:spPr bwMode="auto">
            <a:xfrm>
              <a:off x="123424" y="4652720"/>
              <a:ext cx="97447" cy="156613"/>
            </a:xfrm>
            <a:custGeom>
              <a:avLst/>
              <a:gdLst/>
              <a:ahLst/>
              <a:cxnLst>
                <a:cxn ang="0">
                  <a:pos x="90" y="0"/>
                </a:cxn>
                <a:cxn ang="0">
                  <a:pos x="102" y="1"/>
                </a:cxn>
                <a:cxn ang="0">
                  <a:pos x="115" y="5"/>
                </a:cxn>
                <a:cxn ang="0">
                  <a:pos x="125" y="11"/>
                </a:cxn>
                <a:cxn ang="0">
                  <a:pos x="113" y="57"/>
                </a:cxn>
                <a:cxn ang="0">
                  <a:pos x="98" y="50"/>
                </a:cxn>
                <a:cxn ang="0">
                  <a:pos x="82" y="46"/>
                </a:cxn>
                <a:cxn ang="0">
                  <a:pos x="69" y="49"/>
                </a:cxn>
                <a:cxn ang="0">
                  <a:pos x="60" y="54"/>
                </a:cxn>
                <a:cxn ang="0">
                  <a:pos x="53" y="62"/>
                </a:cxn>
                <a:cxn ang="0">
                  <a:pos x="48" y="74"/>
                </a:cxn>
                <a:cxn ang="0">
                  <a:pos x="47" y="91"/>
                </a:cxn>
                <a:cxn ang="0">
                  <a:pos x="47" y="194"/>
                </a:cxn>
                <a:cxn ang="0">
                  <a:pos x="0" y="194"/>
                </a:cxn>
                <a:cxn ang="0">
                  <a:pos x="0" y="4"/>
                </a:cxn>
                <a:cxn ang="0">
                  <a:pos x="47" y="4"/>
                </a:cxn>
                <a:cxn ang="0">
                  <a:pos x="47" y="21"/>
                </a:cxn>
                <a:cxn ang="0">
                  <a:pos x="60" y="8"/>
                </a:cxn>
                <a:cxn ang="0">
                  <a:pos x="73" y="2"/>
                </a:cxn>
                <a:cxn ang="0">
                  <a:pos x="90" y="0"/>
                </a:cxn>
              </a:cxnLst>
              <a:rect l="0" t="0" r="r" b="b"/>
              <a:pathLst>
                <a:path w="125" h="194">
                  <a:moveTo>
                    <a:pt x="90" y="0"/>
                  </a:moveTo>
                  <a:lnTo>
                    <a:pt x="102" y="1"/>
                  </a:lnTo>
                  <a:lnTo>
                    <a:pt x="115" y="5"/>
                  </a:lnTo>
                  <a:lnTo>
                    <a:pt x="125" y="11"/>
                  </a:lnTo>
                  <a:lnTo>
                    <a:pt x="113" y="57"/>
                  </a:lnTo>
                  <a:lnTo>
                    <a:pt x="98" y="50"/>
                  </a:lnTo>
                  <a:lnTo>
                    <a:pt x="82" y="46"/>
                  </a:lnTo>
                  <a:lnTo>
                    <a:pt x="69" y="49"/>
                  </a:lnTo>
                  <a:lnTo>
                    <a:pt x="60" y="54"/>
                  </a:lnTo>
                  <a:lnTo>
                    <a:pt x="53" y="62"/>
                  </a:lnTo>
                  <a:lnTo>
                    <a:pt x="48" y="74"/>
                  </a:lnTo>
                  <a:lnTo>
                    <a:pt x="47" y="91"/>
                  </a:lnTo>
                  <a:lnTo>
                    <a:pt x="47" y="194"/>
                  </a:lnTo>
                  <a:lnTo>
                    <a:pt x="0" y="194"/>
                  </a:lnTo>
                  <a:lnTo>
                    <a:pt x="0" y="4"/>
                  </a:lnTo>
                  <a:lnTo>
                    <a:pt x="47" y="4"/>
                  </a:lnTo>
                  <a:lnTo>
                    <a:pt x="47" y="21"/>
                  </a:lnTo>
                  <a:lnTo>
                    <a:pt x="60" y="8"/>
                  </a:lnTo>
                  <a:lnTo>
                    <a:pt x="73" y="2"/>
                  </a:lnTo>
                  <a:lnTo>
                    <a:pt x="90" y="0"/>
                  </a:lnTo>
                  <a:close/>
                </a:path>
              </a:pathLst>
            </a:custGeom>
            <a:solidFill>
              <a:schemeClr val="bg2"/>
            </a:solidFill>
            <a:ln w="0">
              <a:noFill/>
              <a:prstDash val="solid"/>
              <a:round/>
              <a:headEnd/>
              <a:tailEnd/>
            </a:ln>
          </p:spPr>
          <p:txBody>
            <a:bodyPr/>
            <a:lstStyle/>
            <a:p>
              <a:pPr algn="ctr" defTabSz="911500" fontAlgn="auto">
                <a:lnSpc>
                  <a:spcPts val="1227"/>
                </a:lnSpc>
                <a:spcBef>
                  <a:spcPts val="0"/>
                </a:spcBef>
                <a:spcAft>
                  <a:spcPts val="0"/>
                </a:spcAft>
                <a:defRPr/>
              </a:pPr>
              <a:endParaRPr lang="de-CH">
                <a:solidFill>
                  <a:srgbClr val="000000"/>
                </a:solidFill>
                <a:latin typeface="+mn-lt"/>
              </a:endParaRPr>
            </a:p>
          </p:txBody>
        </p:sp>
        <p:sp>
          <p:nvSpPr>
            <p:cNvPr id="41" name="Freeform 27"/>
            <p:cNvSpPr>
              <a:spLocks/>
            </p:cNvSpPr>
            <p:nvPr userDrawn="1"/>
          </p:nvSpPr>
          <p:spPr bwMode="auto">
            <a:xfrm>
              <a:off x="-246063" y="4656538"/>
              <a:ext cx="203014" cy="152794"/>
            </a:xfrm>
            <a:custGeom>
              <a:avLst/>
              <a:gdLst/>
              <a:ahLst/>
              <a:cxnLst>
                <a:cxn ang="0">
                  <a:pos x="0" y="0"/>
                </a:cxn>
                <a:cxn ang="0">
                  <a:pos x="49" y="0"/>
                </a:cxn>
                <a:cxn ang="0">
                  <a:pos x="66" y="71"/>
                </a:cxn>
                <a:cxn ang="0">
                  <a:pos x="69" y="86"/>
                </a:cxn>
                <a:cxn ang="0">
                  <a:pos x="72" y="102"/>
                </a:cxn>
                <a:cxn ang="0">
                  <a:pos x="76" y="119"/>
                </a:cxn>
                <a:cxn ang="0">
                  <a:pos x="79" y="102"/>
                </a:cxn>
                <a:cxn ang="0">
                  <a:pos x="83" y="86"/>
                </a:cxn>
                <a:cxn ang="0">
                  <a:pos x="87" y="70"/>
                </a:cxn>
                <a:cxn ang="0">
                  <a:pos x="107" y="0"/>
                </a:cxn>
                <a:cxn ang="0">
                  <a:pos x="147" y="0"/>
                </a:cxn>
                <a:cxn ang="0">
                  <a:pos x="167" y="70"/>
                </a:cxn>
                <a:cxn ang="0">
                  <a:pos x="171" y="86"/>
                </a:cxn>
                <a:cxn ang="0">
                  <a:pos x="175" y="102"/>
                </a:cxn>
                <a:cxn ang="0">
                  <a:pos x="178" y="119"/>
                </a:cxn>
                <a:cxn ang="0">
                  <a:pos x="181" y="105"/>
                </a:cxn>
                <a:cxn ang="0">
                  <a:pos x="184" y="89"/>
                </a:cxn>
                <a:cxn ang="0">
                  <a:pos x="188" y="70"/>
                </a:cxn>
                <a:cxn ang="0">
                  <a:pos x="206" y="0"/>
                </a:cxn>
                <a:cxn ang="0">
                  <a:pos x="253" y="0"/>
                </a:cxn>
                <a:cxn ang="0">
                  <a:pos x="199" y="191"/>
                </a:cxn>
                <a:cxn ang="0">
                  <a:pos x="157" y="191"/>
                </a:cxn>
                <a:cxn ang="0">
                  <a:pos x="137" y="112"/>
                </a:cxn>
                <a:cxn ang="0">
                  <a:pos x="132" y="97"/>
                </a:cxn>
                <a:cxn ang="0">
                  <a:pos x="129" y="83"/>
                </a:cxn>
                <a:cxn ang="0">
                  <a:pos x="126" y="70"/>
                </a:cxn>
                <a:cxn ang="0">
                  <a:pos x="124" y="79"/>
                </a:cxn>
                <a:cxn ang="0">
                  <a:pos x="121" y="91"/>
                </a:cxn>
                <a:cxn ang="0">
                  <a:pos x="118" y="103"/>
                </a:cxn>
                <a:cxn ang="0">
                  <a:pos x="116" y="114"/>
                </a:cxn>
                <a:cxn ang="0">
                  <a:pos x="94" y="191"/>
                </a:cxn>
                <a:cxn ang="0">
                  <a:pos x="54" y="191"/>
                </a:cxn>
                <a:cxn ang="0">
                  <a:pos x="54" y="190"/>
                </a:cxn>
                <a:cxn ang="0">
                  <a:pos x="0" y="0"/>
                </a:cxn>
              </a:cxnLst>
              <a:rect l="0" t="0" r="r" b="b"/>
              <a:pathLst>
                <a:path w="253" h="191">
                  <a:moveTo>
                    <a:pt x="0" y="0"/>
                  </a:moveTo>
                  <a:lnTo>
                    <a:pt x="49" y="0"/>
                  </a:lnTo>
                  <a:lnTo>
                    <a:pt x="66" y="71"/>
                  </a:lnTo>
                  <a:lnTo>
                    <a:pt x="69" y="86"/>
                  </a:lnTo>
                  <a:lnTo>
                    <a:pt x="72" y="102"/>
                  </a:lnTo>
                  <a:lnTo>
                    <a:pt x="76" y="119"/>
                  </a:lnTo>
                  <a:lnTo>
                    <a:pt x="79" y="102"/>
                  </a:lnTo>
                  <a:lnTo>
                    <a:pt x="83" y="86"/>
                  </a:lnTo>
                  <a:lnTo>
                    <a:pt x="87" y="70"/>
                  </a:lnTo>
                  <a:lnTo>
                    <a:pt x="107" y="0"/>
                  </a:lnTo>
                  <a:lnTo>
                    <a:pt x="147" y="0"/>
                  </a:lnTo>
                  <a:lnTo>
                    <a:pt x="167" y="70"/>
                  </a:lnTo>
                  <a:lnTo>
                    <a:pt x="171" y="86"/>
                  </a:lnTo>
                  <a:lnTo>
                    <a:pt x="175" y="102"/>
                  </a:lnTo>
                  <a:lnTo>
                    <a:pt x="178" y="119"/>
                  </a:lnTo>
                  <a:lnTo>
                    <a:pt x="181" y="105"/>
                  </a:lnTo>
                  <a:lnTo>
                    <a:pt x="184" y="89"/>
                  </a:lnTo>
                  <a:lnTo>
                    <a:pt x="188" y="70"/>
                  </a:lnTo>
                  <a:lnTo>
                    <a:pt x="206" y="0"/>
                  </a:lnTo>
                  <a:lnTo>
                    <a:pt x="253" y="0"/>
                  </a:lnTo>
                  <a:lnTo>
                    <a:pt x="199" y="191"/>
                  </a:lnTo>
                  <a:lnTo>
                    <a:pt x="157" y="191"/>
                  </a:lnTo>
                  <a:lnTo>
                    <a:pt x="137" y="112"/>
                  </a:lnTo>
                  <a:lnTo>
                    <a:pt x="132" y="97"/>
                  </a:lnTo>
                  <a:lnTo>
                    <a:pt x="129" y="83"/>
                  </a:lnTo>
                  <a:lnTo>
                    <a:pt x="126" y="70"/>
                  </a:lnTo>
                  <a:lnTo>
                    <a:pt x="124" y="79"/>
                  </a:lnTo>
                  <a:lnTo>
                    <a:pt x="121" y="91"/>
                  </a:lnTo>
                  <a:lnTo>
                    <a:pt x="118" y="103"/>
                  </a:lnTo>
                  <a:lnTo>
                    <a:pt x="116" y="114"/>
                  </a:lnTo>
                  <a:lnTo>
                    <a:pt x="94" y="191"/>
                  </a:lnTo>
                  <a:lnTo>
                    <a:pt x="54" y="191"/>
                  </a:lnTo>
                  <a:lnTo>
                    <a:pt x="54" y="190"/>
                  </a:lnTo>
                  <a:lnTo>
                    <a:pt x="0" y="0"/>
                  </a:lnTo>
                  <a:close/>
                </a:path>
              </a:pathLst>
            </a:custGeom>
            <a:solidFill>
              <a:schemeClr val="bg2"/>
            </a:solidFill>
            <a:ln w="0">
              <a:noFill/>
              <a:prstDash val="solid"/>
              <a:round/>
              <a:headEnd/>
              <a:tailEnd/>
            </a:ln>
          </p:spPr>
          <p:txBody>
            <a:bodyPr/>
            <a:lstStyle/>
            <a:p>
              <a:pPr algn="ctr" defTabSz="911500" fontAlgn="auto">
                <a:lnSpc>
                  <a:spcPts val="1227"/>
                </a:lnSpc>
                <a:spcBef>
                  <a:spcPts val="0"/>
                </a:spcBef>
                <a:spcAft>
                  <a:spcPts val="0"/>
                </a:spcAft>
                <a:defRPr/>
              </a:pPr>
              <a:endParaRPr lang="de-CH">
                <a:solidFill>
                  <a:srgbClr val="000000"/>
                </a:solidFill>
                <a:latin typeface="+mn-lt"/>
              </a:endParaRPr>
            </a:p>
          </p:txBody>
        </p:sp>
        <p:sp>
          <p:nvSpPr>
            <p:cNvPr id="42" name="Freeform 28"/>
            <p:cNvSpPr>
              <a:spLocks noEditPoints="1"/>
            </p:cNvSpPr>
            <p:nvPr userDrawn="1"/>
          </p:nvSpPr>
          <p:spPr bwMode="auto">
            <a:xfrm>
              <a:off x="-38987" y="4652720"/>
              <a:ext cx="138050" cy="160434"/>
            </a:xfrm>
            <a:custGeom>
              <a:avLst/>
              <a:gdLst/>
              <a:ahLst/>
              <a:cxnLst>
                <a:cxn ang="0">
                  <a:pos x="87" y="44"/>
                </a:cxn>
                <a:cxn ang="0">
                  <a:pos x="73" y="47"/>
                </a:cxn>
                <a:cxn ang="0">
                  <a:pos x="63" y="55"/>
                </a:cxn>
                <a:cxn ang="0">
                  <a:pos x="55" y="66"/>
                </a:cxn>
                <a:cxn ang="0">
                  <a:pos x="50" y="82"/>
                </a:cxn>
                <a:cxn ang="0">
                  <a:pos x="47" y="100"/>
                </a:cxn>
                <a:cxn ang="0">
                  <a:pos x="50" y="119"/>
                </a:cxn>
                <a:cxn ang="0">
                  <a:pos x="55" y="133"/>
                </a:cxn>
                <a:cxn ang="0">
                  <a:pos x="63" y="146"/>
                </a:cxn>
                <a:cxn ang="0">
                  <a:pos x="73" y="153"/>
                </a:cxn>
                <a:cxn ang="0">
                  <a:pos x="87" y="155"/>
                </a:cxn>
                <a:cxn ang="0">
                  <a:pos x="99" y="153"/>
                </a:cxn>
                <a:cxn ang="0">
                  <a:pos x="110" y="146"/>
                </a:cxn>
                <a:cxn ang="0">
                  <a:pos x="118" y="133"/>
                </a:cxn>
                <a:cxn ang="0">
                  <a:pos x="123" y="119"/>
                </a:cxn>
                <a:cxn ang="0">
                  <a:pos x="125" y="100"/>
                </a:cxn>
                <a:cxn ang="0">
                  <a:pos x="123" y="82"/>
                </a:cxn>
                <a:cxn ang="0">
                  <a:pos x="118" y="66"/>
                </a:cxn>
                <a:cxn ang="0">
                  <a:pos x="110" y="55"/>
                </a:cxn>
                <a:cxn ang="0">
                  <a:pos x="99" y="47"/>
                </a:cxn>
                <a:cxn ang="0">
                  <a:pos x="87" y="44"/>
                </a:cxn>
                <a:cxn ang="0">
                  <a:pos x="87" y="0"/>
                </a:cxn>
                <a:cxn ang="0">
                  <a:pos x="106" y="3"/>
                </a:cxn>
                <a:cxn ang="0">
                  <a:pos x="125" y="10"/>
                </a:cxn>
                <a:cxn ang="0">
                  <a:pos x="142" y="22"/>
                </a:cxn>
                <a:cxn ang="0">
                  <a:pos x="155" y="36"/>
                </a:cxn>
                <a:cxn ang="0">
                  <a:pos x="164" y="55"/>
                </a:cxn>
                <a:cxn ang="0">
                  <a:pos x="171" y="76"/>
                </a:cxn>
                <a:cxn ang="0">
                  <a:pos x="173" y="100"/>
                </a:cxn>
                <a:cxn ang="0">
                  <a:pos x="171" y="124"/>
                </a:cxn>
                <a:cxn ang="0">
                  <a:pos x="164" y="145"/>
                </a:cxn>
                <a:cxn ang="0">
                  <a:pos x="155" y="163"/>
                </a:cxn>
                <a:cxn ang="0">
                  <a:pos x="142" y="179"/>
                </a:cxn>
                <a:cxn ang="0">
                  <a:pos x="125" y="190"/>
                </a:cxn>
                <a:cxn ang="0">
                  <a:pos x="106" y="197"/>
                </a:cxn>
                <a:cxn ang="0">
                  <a:pos x="87" y="200"/>
                </a:cxn>
                <a:cxn ang="0">
                  <a:pos x="66" y="197"/>
                </a:cxn>
                <a:cxn ang="0">
                  <a:pos x="47" y="190"/>
                </a:cxn>
                <a:cxn ang="0">
                  <a:pos x="31" y="179"/>
                </a:cxn>
                <a:cxn ang="0">
                  <a:pos x="17" y="163"/>
                </a:cxn>
                <a:cxn ang="0">
                  <a:pos x="8" y="145"/>
                </a:cxn>
                <a:cxn ang="0">
                  <a:pos x="2" y="124"/>
                </a:cxn>
                <a:cxn ang="0">
                  <a:pos x="0" y="100"/>
                </a:cxn>
                <a:cxn ang="0">
                  <a:pos x="2" y="76"/>
                </a:cxn>
                <a:cxn ang="0">
                  <a:pos x="8" y="55"/>
                </a:cxn>
                <a:cxn ang="0">
                  <a:pos x="17" y="36"/>
                </a:cxn>
                <a:cxn ang="0">
                  <a:pos x="31" y="22"/>
                </a:cxn>
                <a:cxn ang="0">
                  <a:pos x="47" y="10"/>
                </a:cxn>
                <a:cxn ang="0">
                  <a:pos x="66" y="3"/>
                </a:cxn>
                <a:cxn ang="0">
                  <a:pos x="87" y="0"/>
                </a:cxn>
              </a:cxnLst>
              <a:rect l="0" t="0" r="r" b="b"/>
              <a:pathLst>
                <a:path w="173" h="200">
                  <a:moveTo>
                    <a:pt x="87" y="44"/>
                  </a:moveTo>
                  <a:lnTo>
                    <a:pt x="73" y="47"/>
                  </a:lnTo>
                  <a:lnTo>
                    <a:pt x="63" y="55"/>
                  </a:lnTo>
                  <a:lnTo>
                    <a:pt x="55" y="66"/>
                  </a:lnTo>
                  <a:lnTo>
                    <a:pt x="50" y="82"/>
                  </a:lnTo>
                  <a:lnTo>
                    <a:pt x="47" y="100"/>
                  </a:lnTo>
                  <a:lnTo>
                    <a:pt x="50" y="119"/>
                  </a:lnTo>
                  <a:lnTo>
                    <a:pt x="55" y="133"/>
                  </a:lnTo>
                  <a:lnTo>
                    <a:pt x="63" y="146"/>
                  </a:lnTo>
                  <a:lnTo>
                    <a:pt x="73" y="153"/>
                  </a:lnTo>
                  <a:lnTo>
                    <a:pt x="87" y="155"/>
                  </a:lnTo>
                  <a:lnTo>
                    <a:pt x="99" y="153"/>
                  </a:lnTo>
                  <a:lnTo>
                    <a:pt x="110" y="146"/>
                  </a:lnTo>
                  <a:lnTo>
                    <a:pt x="118" y="133"/>
                  </a:lnTo>
                  <a:lnTo>
                    <a:pt x="123" y="119"/>
                  </a:lnTo>
                  <a:lnTo>
                    <a:pt x="125" y="100"/>
                  </a:lnTo>
                  <a:lnTo>
                    <a:pt x="123" y="82"/>
                  </a:lnTo>
                  <a:lnTo>
                    <a:pt x="118" y="66"/>
                  </a:lnTo>
                  <a:lnTo>
                    <a:pt x="110" y="55"/>
                  </a:lnTo>
                  <a:lnTo>
                    <a:pt x="99" y="47"/>
                  </a:lnTo>
                  <a:lnTo>
                    <a:pt x="87" y="44"/>
                  </a:lnTo>
                  <a:close/>
                  <a:moveTo>
                    <a:pt x="87" y="0"/>
                  </a:moveTo>
                  <a:lnTo>
                    <a:pt x="106" y="3"/>
                  </a:lnTo>
                  <a:lnTo>
                    <a:pt x="125" y="10"/>
                  </a:lnTo>
                  <a:lnTo>
                    <a:pt x="142" y="22"/>
                  </a:lnTo>
                  <a:lnTo>
                    <a:pt x="155" y="36"/>
                  </a:lnTo>
                  <a:lnTo>
                    <a:pt x="164" y="55"/>
                  </a:lnTo>
                  <a:lnTo>
                    <a:pt x="171" y="76"/>
                  </a:lnTo>
                  <a:lnTo>
                    <a:pt x="173" y="100"/>
                  </a:lnTo>
                  <a:lnTo>
                    <a:pt x="171" y="124"/>
                  </a:lnTo>
                  <a:lnTo>
                    <a:pt x="164" y="145"/>
                  </a:lnTo>
                  <a:lnTo>
                    <a:pt x="155" y="163"/>
                  </a:lnTo>
                  <a:lnTo>
                    <a:pt x="142" y="179"/>
                  </a:lnTo>
                  <a:lnTo>
                    <a:pt x="125" y="190"/>
                  </a:lnTo>
                  <a:lnTo>
                    <a:pt x="106" y="197"/>
                  </a:lnTo>
                  <a:lnTo>
                    <a:pt x="87" y="200"/>
                  </a:lnTo>
                  <a:lnTo>
                    <a:pt x="66" y="197"/>
                  </a:lnTo>
                  <a:lnTo>
                    <a:pt x="47" y="190"/>
                  </a:lnTo>
                  <a:lnTo>
                    <a:pt x="31" y="179"/>
                  </a:lnTo>
                  <a:lnTo>
                    <a:pt x="17" y="163"/>
                  </a:lnTo>
                  <a:lnTo>
                    <a:pt x="8" y="145"/>
                  </a:lnTo>
                  <a:lnTo>
                    <a:pt x="2" y="124"/>
                  </a:lnTo>
                  <a:lnTo>
                    <a:pt x="0" y="100"/>
                  </a:lnTo>
                  <a:lnTo>
                    <a:pt x="2" y="76"/>
                  </a:lnTo>
                  <a:lnTo>
                    <a:pt x="8" y="55"/>
                  </a:lnTo>
                  <a:lnTo>
                    <a:pt x="17" y="36"/>
                  </a:lnTo>
                  <a:lnTo>
                    <a:pt x="31" y="22"/>
                  </a:lnTo>
                  <a:lnTo>
                    <a:pt x="47" y="10"/>
                  </a:lnTo>
                  <a:lnTo>
                    <a:pt x="66" y="3"/>
                  </a:lnTo>
                  <a:lnTo>
                    <a:pt x="87" y="0"/>
                  </a:lnTo>
                  <a:close/>
                </a:path>
              </a:pathLst>
            </a:custGeom>
            <a:solidFill>
              <a:schemeClr val="bg2"/>
            </a:solidFill>
            <a:ln w="0">
              <a:noFill/>
              <a:prstDash val="solid"/>
              <a:round/>
              <a:headEnd/>
              <a:tailEnd/>
            </a:ln>
          </p:spPr>
          <p:txBody>
            <a:bodyPr/>
            <a:lstStyle/>
            <a:p>
              <a:pPr algn="ctr" defTabSz="911500" fontAlgn="auto">
                <a:lnSpc>
                  <a:spcPts val="1227"/>
                </a:lnSpc>
                <a:spcBef>
                  <a:spcPts val="0"/>
                </a:spcBef>
                <a:spcAft>
                  <a:spcPts val="0"/>
                </a:spcAft>
                <a:defRPr/>
              </a:pPr>
              <a:endParaRPr lang="de-CH">
                <a:solidFill>
                  <a:srgbClr val="000000"/>
                </a:solidFill>
                <a:latin typeface="+mn-lt"/>
              </a:endParaRPr>
            </a:p>
          </p:txBody>
        </p:sp>
        <p:sp>
          <p:nvSpPr>
            <p:cNvPr id="43" name="Freeform 29"/>
            <p:cNvSpPr>
              <a:spLocks/>
            </p:cNvSpPr>
            <p:nvPr userDrawn="1"/>
          </p:nvSpPr>
          <p:spPr bwMode="auto">
            <a:xfrm>
              <a:off x="1211579" y="4652720"/>
              <a:ext cx="97447" cy="156613"/>
            </a:xfrm>
            <a:custGeom>
              <a:avLst/>
              <a:gdLst/>
              <a:ahLst/>
              <a:cxnLst>
                <a:cxn ang="0">
                  <a:pos x="90" y="0"/>
                </a:cxn>
                <a:cxn ang="0">
                  <a:pos x="103" y="1"/>
                </a:cxn>
                <a:cxn ang="0">
                  <a:pos x="115" y="5"/>
                </a:cxn>
                <a:cxn ang="0">
                  <a:pos x="126" y="11"/>
                </a:cxn>
                <a:cxn ang="0">
                  <a:pos x="113" y="57"/>
                </a:cxn>
                <a:cxn ang="0">
                  <a:pos x="98" y="50"/>
                </a:cxn>
                <a:cxn ang="0">
                  <a:pos x="82" y="46"/>
                </a:cxn>
                <a:cxn ang="0">
                  <a:pos x="70" y="49"/>
                </a:cxn>
                <a:cxn ang="0">
                  <a:pos x="59" y="54"/>
                </a:cxn>
                <a:cxn ang="0">
                  <a:pos x="53" y="62"/>
                </a:cxn>
                <a:cxn ang="0">
                  <a:pos x="49" y="74"/>
                </a:cxn>
                <a:cxn ang="0">
                  <a:pos x="48" y="91"/>
                </a:cxn>
                <a:cxn ang="0">
                  <a:pos x="48" y="194"/>
                </a:cxn>
                <a:cxn ang="0">
                  <a:pos x="0" y="194"/>
                </a:cxn>
                <a:cxn ang="0">
                  <a:pos x="0" y="4"/>
                </a:cxn>
                <a:cxn ang="0">
                  <a:pos x="48" y="4"/>
                </a:cxn>
                <a:cxn ang="0">
                  <a:pos x="48" y="21"/>
                </a:cxn>
                <a:cxn ang="0">
                  <a:pos x="60" y="8"/>
                </a:cxn>
                <a:cxn ang="0">
                  <a:pos x="74" y="2"/>
                </a:cxn>
                <a:cxn ang="0">
                  <a:pos x="90" y="0"/>
                </a:cxn>
              </a:cxnLst>
              <a:rect l="0" t="0" r="r" b="b"/>
              <a:pathLst>
                <a:path w="126" h="194">
                  <a:moveTo>
                    <a:pt x="90" y="0"/>
                  </a:moveTo>
                  <a:lnTo>
                    <a:pt x="103" y="1"/>
                  </a:lnTo>
                  <a:lnTo>
                    <a:pt x="115" y="5"/>
                  </a:lnTo>
                  <a:lnTo>
                    <a:pt x="126" y="11"/>
                  </a:lnTo>
                  <a:lnTo>
                    <a:pt x="113" y="57"/>
                  </a:lnTo>
                  <a:lnTo>
                    <a:pt x="98" y="50"/>
                  </a:lnTo>
                  <a:lnTo>
                    <a:pt x="82" y="46"/>
                  </a:lnTo>
                  <a:lnTo>
                    <a:pt x="70" y="49"/>
                  </a:lnTo>
                  <a:lnTo>
                    <a:pt x="59" y="54"/>
                  </a:lnTo>
                  <a:lnTo>
                    <a:pt x="53" y="62"/>
                  </a:lnTo>
                  <a:lnTo>
                    <a:pt x="49" y="74"/>
                  </a:lnTo>
                  <a:lnTo>
                    <a:pt x="48" y="91"/>
                  </a:lnTo>
                  <a:lnTo>
                    <a:pt x="48" y="194"/>
                  </a:lnTo>
                  <a:lnTo>
                    <a:pt x="0" y="194"/>
                  </a:lnTo>
                  <a:lnTo>
                    <a:pt x="0" y="4"/>
                  </a:lnTo>
                  <a:lnTo>
                    <a:pt x="48" y="4"/>
                  </a:lnTo>
                  <a:lnTo>
                    <a:pt x="48" y="21"/>
                  </a:lnTo>
                  <a:lnTo>
                    <a:pt x="60" y="8"/>
                  </a:lnTo>
                  <a:lnTo>
                    <a:pt x="74" y="2"/>
                  </a:lnTo>
                  <a:lnTo>
                    <a:pt x="90" y="0"/>
                  </a:lnTo>
                  <a:close/>
                </a:path>
              </a:pathLst>
            </a:custGeom>
            <a:solidFill>
              <a:schemeClr val="bg2"/>
            </a:solidFill>
            <a:ln w="0">
              <a:noFill/>
              <a:prstDash val="solid"/>
              <a:round/>
              <a:headEnd/>
              <a:tailEnd/>
            </a:ln>
          </p:spPr>
          <p:txBody>
            <a:bodyPr/>
            <a:lstStyle/>
            <a:p>
              <a:pPr algn="ctr" defTabSz="911500" fontAlgn="auto">
                <a:lnSpc>
                  <a:spcPts val="1227"/>
                </a:lnSpc>
                <a:spcBef>
                  <a:spcPts val="0"/>
                </a:spcBef>
                <a:spcAft>
                  <a:spcPts val="0"/>
                </a:spcAft>
                <a:defRPr/>
              </a:pPr>
              <a:endParaRPr lang="de-CH">
                <a:solidFill>
                  <a:srgbClr val="000000"/>
                </a:solidFill>
                <a:latin typeface="+mn-lt"/>
              </a:endParaRPr>
            </a:p>
          </p:txBody>
        </p:sp>
        <p:sp>
          <p:nvSpPr>
            <p:cNvPr id="44" name="Freeform 30"/>
            <p:cNvSpPr>
              <a:spLocks/>
            </p:cNvSpPr>
            <p:nvPr userDrawn="1"/>
          </p:nvSpPr>
          <p:spPr bwMode="auto">
            <a:xfrm>
              <a:off x="842093" y="4656538"/>
              <a:ext cx="198955" cy="152794"/>
            </a:xfrm>
            <a:custGeom>
              <a:avLst/>
              <a:gdLst/>
              <a:ahLst/>
              <a:cxnLst>
                <a:cxn ang="0">
                  <a:pos x="0" y="0"/>
                </a:cxn>
                <a:cxn ang="0">
                  <a:pos x="48" y="0"/>
                </a:cxn>
                <a:cxn ang="0">
                  <a:pos x="66" y="71"/>
                </a:cxn>
                <a:cxn ang="0">
                  <a:pos x="69" y="86"/>
                </a:cxn>
                <a:cxn ang="0">
                  <a:pos x="72" y="102"/>
                </a:cxn>
                <a:cxn ang="0">
                  <a:pos x="75" y="119"/>
                </a:cxn>
                <a:cxn ang="0">
                  <a:pos x="78" y="102"/>
                </a:cxn>
                <a:cxn ang="0">
                  <a:pos x="82" y="86"/>
                </a:cxn>
                <a:cxn ang="0">
                  <a:pos x="86" y="70"/>
                </a:cxn>
                <a:cxn ang="0">
                  <a:pos x="106" y="0"/>
                </a:cxn>
                <a:cxn ang="0">
                  <a:pos x="147" y="0"/>
                </a:cxn>
                <a:cxn ang="0">
                  <a:pos x="166" y="70"/>
                </a:cxn>
                <a:cxn ang="0">
                  <a:pos x="170" y="86"/>
                </a:cxn>
                <a:cxn ang="0">
                  <a:pos x="174" y="102"/>
                </a:cxn>
                <a:cxn ang="0">
                  <a:pos x="178" y="119"/>
                </a:cxn>
                <a:cxn ang="0">
                  <a:pos x="181" y="105"/>
                </a:cxn>
                <a:cxn ang="0">
                  <a:pos x="184" y="89"/>
                </a:cxn>
                <a:cxn ang="0">
                  <a:pos x="188" y="70"/>
                </a:cxn>
                <a:cxn ang="0">
                  <a:pos x="206" y="0"/>
                </a:cxn>
                <a:cxn ang="0">
                  <a:pos x="252" y="0"/>
                </a:cxn>
                <a:cxn ang="0">
                  <a:pos x="198" y="191"/>
                </a:cxn>
                <a:cxn ang="0">
                  <a:pos x="157" y="191"/>
                </a:cxn>
                <a:cxn ang="0">
                  <a:pos x="136" y="112"/>
                </a:cxn>
                <a:cxn ang="0">
                  <a:pos x="132" y="97"/>
                </a:cxn>
                <a:cxn ang="0">
                  <a:pos x="129" y="83"/>
                </a:cxn>
                <a:cxn ang="0">
                  <a:pos x="126" y="70"/>
                </a:cxn>
                <a:cxn ang="0">
                  <a:pos x="124" y="79"/>
                </a:cxn>
                <a:cxn ang="0">
                  <a:pos x="121" y="91"/>
                </a:cxn>
                <a:cxn ang="0">
                  <a:pos x="118" y="103"/>
                </a:cxn>
                <a:cxn ang="0">
                  <a:pos x="115" y="114"/>
                </a:cxn>
                <a:cxn ang="0">
                  <a:pos x="94" y="191"/>
                </a:cxn>
                <a:cxn ang="0">
                  <a:pos x="53" y="191"/>
                </a:cxn>
                <a:cxn ang="0">
                  <a:pos x="53" y="190"/>
                </a:cxn>
                <a:cxn ang="0">
                  <a:pos x="0" y="0"/>
                </a:cxn>
              </a:cxnLst>
              <a:rect l="0" t="0" r="r" b="b"/>
              <a:pathLst>
                <a:path w="252" h="191">
                  <a:moveTo>
                    <a:pt x="0" y="0"/>
                  </a:moveTo>
                  <a:lnTo>
                    <a:pt x="48" y="0"/>
                  </a:lnTo>
                  <a:lnTo>
                    <a:pt x="66" y="71"/>
                  </a:lnTo>
                  <a:lnTo>
                    <a:pt x="69" y="86"/>
                  </a:lnTo>
                  <a:lnTo>
                    <a:pt x="72" y="102"/>
                  </a:lnTo>
                  <a:lnTo>
                    <a:pt x="75" y="119"/>
                  </a:lnTo>
                  <a:lnTo>
                    <a:pt x="78" y="102"/>
                  </a:lnTo>
                  <a:lnTo>
                    <a:pt x="82" y="86"/>
                  </a:lnTo>
                  <a:lnTo>
                    <a:pt x="86" y="70"/>
                  </a:lnTo>
                  <a:lnTo>
                    <a:pt x="106" y="0"/>
                  </a:lnTo>
                  <a:lnTo>
                    <a:pt x="147" y="0"/>
                  </a:lnTo>
                  <a:lnTo>
                    <a:pt x="166" y="70"/>
                  </a:lnTo>
                  <a:lnTo>
                    <a:pt x="170" y="86"/>
                  </a:lnTo>
                  <a:lnTo>
                    <a:pt x="174" y="102"/>
                  </a:lnTo>
                  <a:lnTo>
                    <a:pt x="178" y="119"/>
                  </a:lnTo>
                  <a:lnTo>
                    <a:pt x="181" y="105"/>
                  </a:lnTo>
                  <a:lnTo>
                    <a:pt x="184" y="89"/>
                  </a:lnTo>
                  <a:lnTo>
                    <a:pt x="188" y="70"/>
                  </a:lnTo>
                  <a:lnTo>
                    <a:pt x="206" y="0"/>
                  </a:lnTo>
                  <a:lnTo>
                    <a:pt x="252" y="0"/>
                  </a:lnTo>
                  <a:lnTo>
                    <a:pt x="198" y="191"/>
                  </a:lnTo>
                  <a:lnTo>
                    <a:pt x="157" y="191"/>
                  </a:lnTo>
                  <a:lnTo>
                    <a:pt x="136" y="112"/>
                  </a:lnTo>
                  <a:lnTo>
                    <a:pt x="132" y="97"/>
                  </a:lnTo>
                  <a:lnTo>
                    <a:pt x="129" y="83"/>
                  </a:lnTo>
                  <a:lnTo>
                    <a:pt x="126" y="70"/>
                  </a:lnTo>
                  <a:lnTo>
                    <a:pt x="124" y="79"/>
                  </a:lnTo>
                  <a:lnTo>
                    <a:pt x="121" y="91"/>
                  </a:lnTo>
                  <a:lnTo>
                    <a:pt x="118" y="103"/>
                  </a:lnTo>
                  <a:lnTo>
                    <a:pt x="115" y="114"/>
                  </a:lnTo>
                  <a:lnTo>
                    <a:pt x="94" y="191"/>
                  </a:lnTo>
                  <a:lnTo>
                    <a:pt x="53" y="191"/>
                  </a:lnTo>
                  <a:lnTo>
                    <a:pt x="53" y="190"/>
                  </a:lnTo>
                  <a:lnTo>
                    <a:pt x="0" y="0"/>
                  </a:lnTo>
                  <a:close/>
                </a:path>
              </a:pathLst>
            </a:custGeom>
            <a:solidFill>
              <a:schemeClr val="bg2"/>
            </a:solidFill>
            <a:ln w="0">
              <a:noFill/>
              <a:prstDash val="solid"/>
              <a:round/>
              <a:headEnd/>
              <a:tailEnd/>
            </a:ln>
          </p:spPr>
          <p:txBody>
            <a:bodyPr/>
            <a:lstStyle/>
            <a:p>
              <a:pPr algn="ctr" defTabSz="911500" fontAlgn="auto">
                <a:lnSpc>
                  <a:spcPts val="1227"/>
                </a:lnSpc>
                <a:spcBef>
                  <a:spcPts val="0"/>
                </a:spcBef>
                <a:spcAft>
                  <a:spcPts val="0"/>
                </a:spcAft>
                <a:defRPr/>
              </a:pPr>
              <a:endParaRPr lang="de-CH">
                <a:solidFill>
                  <a:srgbClr val="000000"/>
                </a:solidFill>
                <a:latin typeface="+mn-lt"/>
              </a:endParaRPr>
            </a:p>
          </p:txBody>
        </p:sp>
        <p:sp>
          <p:nvSpPr>
            <p:cNvPr id="48" name="Freeform 31"/>
            <p:cNvSpPr>
              <a:spLocks noEditPoints="1"/>
            </p:cNvSpPr>
            <p:nvPr userDrawn="1"/>
          </p:nvSpPr>
          <p:spPr bwMode="auto">
            <a:xfrm>
              <a:off x="1049168" y="4652720"/>
              <a:ext cx="138050" cy="160434"/>
            </a:xfrm>
            <a:custGeom>
              <a:avLst/>
              <a:gdLst/>
              <a:ahLst/>
              <a:cxnLst>
                <a:cxn ang="0">
                  <a:pos x="87" y="44"/>
                </a:cxn>
                <a:cxn ang="0">
                  <a:pos x="75" y="47"/>
                </a:cxn>
                <a:cxn ang="0">
                  <a:pos x="64" y="55"/>
                </a:cxn>
                <a:cxn ang="0">
                  <a:pos x="55" y="66"/>
                </a:cxn>
                <a:cxn ang="0">
                  <a:pos x="50" y="82"/>
                </a:cxn>
                <a:cxn ang="0">
                  <a:pos x="49" y="100"/>
                </a:cxn>
                <a:cxn ang="0">
                  <a:pos x="50" y="119"/>
                </a:cxn>
                <a:cxn ang="0">
                  <a:pos x="55" y="134"/>
                </a:cxn>
                <a:cxn ang="0">
                  <a:pos x="64" y="146"/>
                </a:cxn>
                <a:cxn ang="0">
                  <a:pos x="75" y="153"/>
                </a:cxn>
                <a:cxn ang="0">
                  <a:pos x="87" y="155"/>
                </a:cxn>
                <a:cxn ang="0">
                  <a:pos x="101" y="153"/>
                </a:cxn>
                <a:cxn ang="0">
                  <a:pos x="111" y="146"/>
                </a:cxn>
                <a:cxn ang="0">
                  <a:pos x="119" y="134"/>
                </a:cxn>
                <a:cxn ang="0">
                  <a:pos x="125" y="119"/>
                </a:cxn>
                <a:cxn ang="0">
                  <a:pos x="126" y="100"/>
                </a:cxn>
                <a:cxn ang="0">
                  <a:pos x="125" y="82"/>
                </a:cxn>
                <a:cxn ang="0">
                  <a:pos x="119" y="66"/>
                </a:cxn>
                <a:cxn ang="0">
                  <a:pos x="111" y="55"/>
                </a:cxn>
                <a:cxn ang="0">
                  <a:pos x="101" y="47"/>
                </a:cxn>
                <a:cxn ang="0">
                  <a:pos x="87" y="44"/>
                </a:cxn>
                <a:cxn ang="0">
                  <a:pos x="87" y="0"/>
                </a:cxn>
                <a:cxn ang="0">
                  <a:pos x="108" y="3"/>
                </a:cxn>
                <a:cxn ang="0">
                  <a:pos x="127" y="10"/>
                </a:cxn>
                <a:cxn ang="0">
                  <a:pos x="143" y="22"/>
                </a:cxn>
                <a:cxn ang="0">
                  <a:pos x="156" y="36"/>
                </a:cxn>
                <a:cxn ang="0">
                  <a:pos x="166" y="55"/>
                </a:cxn>
                <a:cxn ang="0">
                  <a:pos x="172" y="76"/>
                </a:cxn>
                <a:cxn ang="0">
                  <a:pos x="174" y="100"/>
                </a:cxn>
                <a:cxn ang="0">
                  <a:pos x="172" y="124"/>
                </a:cxn>
                <a:cxn ang="0">
                  <a:pos x="166" y="145"/>
                </a:cxn>
                <a:cxn ang="0">
                  <a:pos x="156" y="163"/>
                </a:cxn>
                <a:cxn ang="0">
                  <a:pos x="143" y="179"/>
                </a:cxn>
                <a:cxn ang="0">
                  <a:pos x="127" y="190"/>
                </a:cxn>
                <a:cxn ang="0">
                  <a:pos x="108" y="197"/>
                </a:cxn>
                <a:cxn ang="0">
                  <a:pos x="87" y="200"/>
                </a:cxn>
                <a:cxn ang="0">
                  <a:pos x="67" y="197"/>
                </a:cxn>
                <a:cxn ang="0">
                  <a:pos x="48" y="190"/>
                </a:cxn>
                <a:cxn ang="0">
                  <a:pos x="32" y="179"/>
                </a:cxn>
                <a:cxn ang="0">
                  <a:pos x="19" y="163"/>
                </a:cxn>
                <a:cxn ang="0">
                  <a:pos x="9" y="145"/>
                </a:cxn>
                <a:cxn ang="0">
                  <a:pos x="2" y="124"/>
                </a:cxn>
                <a:cxn ang="0">
                  <a:pos x="0" y="100"/>
                </a:cxn>
                <a:cxn ang="0">
                  <a:pos x="2" y="76"/>
                </a:cxn>
                <a:cxn ang="0">
                  <a:pos x="9" y="55"/>
                </a:cxn>
                <a:cxn ang="0">
                  <a:pos x="19" y="36"/>
                </a:cxn>
                <a:cxn ang="0">
                  <a:pos x="32" y="22"/>
                </a:cxn>
                <a:cxn ang="0">
                  <a:pos x="48" y="10"/>
                </a:cxn>
                <a:cxn ang="0">
                  <a:pos x="67" y="3"/>
                </a:cxn>
                <a:cxn ang="0">
                  <a:pos x="87" y="0"/>
                </a:cxn>
              </a:cxnLst>
              <a:rect l="0" t="0" r="r" b="b"/>
              <a:pathLst>
                <a:path w="174" h="200">
                  <a:moveTo>
                    <a:pt x="87" y="44"/>
                  </a:moveTo>
                  <a:lnTo>
                    <a:pt x="75" y="47"/>
                  </a:lnTo>
                  <a:lnTo>
                    <a:pt x="64" y="55"/>
                  </a:lnTo>
                  <a:lnTo>
                    <a:pt x="55" y="66"/>
                  </a:lnTo>
                  <a:lnTo>
                    <a:pt x="50" y="82"/>
                  </a:lnTo>
                  <a:lnTo>
                    <a:pt x="49" y="100"/>
                  </a:lnTo>
                  <a:lnTo>
                    <a:pt x="50" y="119"/>
                  </a:lnTo>
                  <a:lnTo>
                    <a:pt x="55" y="134"/>
                  </a:lnTo>
                  <a:lnTo>
                    <a:pt x="64" y="146"/>
                  </a:lnTo>
                  <a:lnTo>
                    <a:pt x="75" y="153"/>
                  </a:lnTo>
                  <a:lnTo>
                    <a:pt x="87" y="155"/>
                  </a:lnTo>
                  <a:lnTo>
                    <a:pt x="101" y="153"/>
                  </a:lnTo>
                  <a:lnTo>
                    <a:pt x="111" y="146"/>
                  </a:lnTo>
                  <a:lnTo>
                    <a:pt x="119" y="134"/>
                  </a:lnTo>
                  <a:lnTo>
                    <a:pt x="125" y="119"/>
                  </a:lnTo>
                  <a:lnTo>
                    <a:pt x="126" y="100"/>
                  </a:lnTo>
                  <a:lnTo>
                    <a:pt x="125" y="82"/>
                  </a:lnTo>
                  <a:lnTo>
                    <a:pt x="119" y="66"/>
                  </a:lnTo>
                  <a:lnTo>
                    <a:pt x="111" y="55"/>
                  </a:lnTo>
                  <a:lnTo>
                    <a:pt x="101" y="47"/>
                  </a:lnTo>
                  <a:lnTo>
                    <a:pt x="87" y="44"/>
                  </a:lnTo>
                  <a:close/>
                  <a:moveTo>
                    <a:pt x="87" y="0"/>
                  </a:moveTo>
                  <a:lnTo>
                    <a:pt x="108" y="3"/>
                  </a:lnTo>
                  <a:lnTo>
                    <a:pt x="127" y="10"/>
                  </a:lnTo>
                  <a:lnTo>
                    <a:pt x="143" y="22"/>
                  </a:lnTo>
                  <a:lnTo>
                    <a:pt x="156" y="36"/>
                  </a:lnTo>
                  <a:lnTo>
                    <a:pt x="166" y="55"/>
                  </a:lnTo>
                  <a:lnTo>
                    <a:pt x="172" y="76"/>
                  </a:lnTo>
                  <a:lnTo>
                    <a:pt x="174" y="100"/>
                  </a:lnTo>
                  <a:lnTo>
                    <a:pt x="172" y="124"/>
                  </a:lnTo>
                  <a:lnTo>
                    <a:pt x="166" y="145"/>
                  </a:lnTo>
                  <a:lnTo>
                    <a:pt x="156" y="163"/>
                  </a:lnTo>
                  <a:lnTo>
                    <a:pt x="143" y="179"/>
                  </a:lnTo>
                  <a:lnTo>
                    <a:pt x="127" y="190"/>
                  </a:lnTo>
                  <a:lnTo>
                    <a:pt x="108" y="197"/>
                  </a:lnTo>
                  <a:lnTo>
                    <a:pt x="87" y="200"/>
                  </a:lnTo>
                  <a:lnTo>
                    <a:pt x="67" y="197"/>
                  </a:lnTo>
                  <a:lnTo>
                    <a:pt x="48" y="190"/>
                  </a:lnTo>
                  <a:lnTo>
                    <a:pt x="32" y="179"/>
                  </a:lnTo>
                  <a:lnTo>
                    <a:pt x="19" y="163"/>
                  </a:lnTo>
                  <a:lnTo>
                    <a:pt x="9" y="145"/>
                  </a:lnTo>
                  <a:lnTo>
                    <a:pt x="2" y="124"/>
                  </a:lnTo>
                  <a:lnTo>
                    <a:pt x="0" y="100"/>
                  </a:lnTo>
                  <a:lnTo>
                    <a:pt x="2" y="76"/>
                  </a:lnTo>
                  <a:lnTo>
                    <a:pt x="9" y="55"/>
                  </a:lnTo>
                  <a:lnTo>
                    <a:pt x="19" y="36"/>
                  </a:lnTo>
                  <a:lnTo>
                    <a:pt x="32" y="22"/>
                  </a:lnTo>
                  <a:lnTo>
                    <a:pt x="48" y="10"/>
                  </a:lnTo>
                  <a:lnTo>
                    <a:pt x="67" y="3"/>
                  </a:lnTo>
                  <a:lnTo>
                    <a:pt x="87" y="0"/>
                  </a:lnTo>
                  <a:close/>
                </a:path>
              </a:pathLst>
            </a:custGeom>
            <a:solidFill>
              <a:schemeClr val="bg2"/>
            </a:solidFill>
            <a:ln w="0">
              <a:noFill/>
              <a:prstDash val="solid"/>
              <a:round/>
              <a:headEnd/>
              <a:tailEnd/>
            </a:ln>
          </p:spPr>
          <p:txBody>
            <a:bodyPr/>
            <a:lstStyle/>
            <a:p>
              <a:pPr algn="ctr" defTabSz="911500" fontAlgn="auto">
                <a:lnSpc>
                  <a:spcPts val="1227"/>
                </a:lnSpc>
                <a:spcBef>
                  <a:spcPts val="0"/>
                </a:spcBef>
                <a:spcAft>
                  <a:spcPts val="0"/>
                </a:spcAft>
                <a:defRPr/>
              </a:pPr>
              <a:endParaRPr lang="de-CH">
                <a:solidFill>
                  <a:srgbClr val="000000"/>
                </a:solidFill>
                <a:latin typeface="+mn-lt"/>
              </a:endParaRPr>
            </a:p>
          </p:txBody>
        </p:sp>
        <p:sp>
          <p:nvSpPr>
            <p:cNvPr id="49" name="Freeform 32"/>
            <p:cNvSpPr>
              <a:spLocks/>
            </p:cNvSpPr>
            <p:nvPr userDrawn="1"/>
          </p:nvSpPr>
          <p:spPr bwMode="auto">
            <a:xfrm>
              <a:off x="241171" y="4595421"/>
              <a:ext cx="129929" cy="213912"/>
            </a:xfrm>
            <a:custGeom>
              <a:avLst/>
              <a:gdLst/>
              <a:ahLst/>
              <a:cxnLst>
                <a:cxn ang="0">
                  <a:pos x="47" y="0"/>
                </a:cxn>
                <a:cxn ang="0">
                  <a:pos x="47" y="152"/>
                </a:cxn>
                <a:cxn ang="0">
                  <a:pos x="57" y="140"/>
                </a:cxn>
                <a:cxn ang="0">
                  <a:pos x="65" y="129"/>
                </a:cxn>
                <a:cxn ang="0">
                  <a:pos x="102" y="79"/>
                </a:cxn>
                <a:cxn ang="0">
                  <a:pos x="157" y="79"/>
                </a:cxn>
                <a:cxn ang="0">
                  <a:pos x="106" y="142"/>
                </a:cxn>
                <a:cxn ang="0">
                  <a:pos x="164" y="270"/>
                </a:cxn>
                <a:cxn ang="0">
                  <a:pos x="112" y="270"/>
                </a:cxn>
                <a:cxn ang="0">
                  <a:pos x="72" y="181"/>
                </a:cxn>
                <a:cxn ang="0">
                  <a:pos x="47" y="214"/>
                </a:cxn>
                <a:cxn ang="0">
                  <a:pos x="47" y="270"/>
                </a:cxn>
                <a:cxn ang="0">
                  <a:pos x="0" y="270"/>
                </a:cxn>
                <a:cxn ang="0">
                  <a:pos x="0" y="24"/>
                </a:cxn>
                <a:cxn ang="0">
                  <a:pos x="47" y="0"/>
                </a:cxn>
              </a:cxnLst>
              <a:rect l="0" t="0" r="r" b="b"/>
              <a:pathLst>
                <a:path w="164" h="270">
                  <a:moveTo>
                    <a:pt x="47" y="0"/>
                  </a:moveTo>
                  <a:lnTo>
                    <a:pt x="47" y="152"/>
                  </a:lnTo>
                  <a:lnTo>
                    <a:pt x="57" y="140"/>
                  </a:lnTo>
                  <a:lnTo>
                    <a:pt x="65" y="129"/>
                  </a:lnTo>
                  <a:lnTo>
                    <a:pt x="102" y="79"/>
                  </a:lnTo>
                  <a:lnTo>
                    <a:pt x="157" y="79"/>
                  </a:lnTo>
                  <a:lnTo>
                    <a:pt x="106" y="142"/>
                  </a:lnTo>
                  <a:lnTo>
                    <a:pt x="164" y="270"/>
                  </a:lnTo>
                  <a:lnTo>
                    <a:pt x="112" y="270"/>
                  </a:lnTo>
                  <a:lnTo>
                    <a:pt x="72" y="181"/>
                  </a:lnTo>
                  <a:lnTo>
                    <a:pt x="47" y="214"/>
                  </a:lnTo>
                  <a:lnTo>
                    <a:pt x="47" y="270"/>
                  </a:lnTo>
                  <a:lnTo>
                    <a:pt x="0" y="270"/>
                  </a:lnTo>
                  <a:lnTo>
                    <a:pt x="0" y="24"/>
                  </a:lnTo>
                  <a:lnTo>
                    <a:pt x="47" y="0"/>
                  </a:lnTo>
                  <a:close/>
                </a:path>
              </a:pathLst>
            </a:custGeom>
            <a:solidFill>
              <a:schemeClr val="bg2"/>
            </a:solidFill>
            <a:ln w="0">
              <a:noFill/>
              <a:prstDash val="solid"/>
              <a:round/>
              <a:headEnd/>
              <a:tailEnd/>
            </a:ln>
          </p:spPr>
          <p:txBody>
            <a:bodyPr/>
            <a:lstStyle/>
            <a:p>
              <a:pPr algn="ctr" defTabSz="911500" fontAlgn="auto">
                <a:lnSpc>
                  <a:spcPts val="1227"/>
                </a:lnSpc>
                <a:spcBef>
                  <a:spcPts val="0"/>
                </a:spcBef>
                <a:spcAft>
                  <a:spcPts val="0"/>
                </a:spcAft>
                <a:defRPr/>
              </a:pPr>
              <a:endParaRPr lang="de-CH">
                <a:solidFill>
                  <a:srgbClr val="000000"/>
                </a:solidFill>
                <a:latin typeface="+mn-lt"/>
              </a:endParaRPr>
            </a:p>
          </p:txBody>
        </p:sp>
        <p:sp>
          <p:nvSpPr>
            <p:cNvPr id="50" name="Freeform 33"/>
            <p:cNvSpPr>
              <a:spLocks/>
            </p:cNvSpPr>
            <p:nvPr userDrawn="1"/>
          </p:nvSpPr>
          <p:spPr bwMode="auto">
            <a:xfrm>
              <a:off x="464488" y="4652720"/>
              <a:ext cx="129929" cy="156613"/>
            </a:xfrm>
            <a:custGeom>
              <a:avLst/>
              <a:gdLst/>
              <a:ahLst/>
              <a:cxnLst>
                <a:cxn ang="0">
                  <a:pos x="96" y="0"/>
                </a:cxn>
                <a:cxn ang="0">
                  <a:pos x="114" y="1"/>
                </a:cxn>
                <a:cxn ang="0">
                  <a:pos x="130" y="7"/>
                </a:cxn>
                <a:cxn ang="0">
                  <a:pos x="142" y="15"/>
                </a:cxn>
                <a:cxn ang="0">
                  <a:pos x="152" y="28"/>
                </a:cxn>
                <a:cxn ang="0">
                  <a:pos x="160" y="44"/>
                </a:cxn>
                <a:cxn ang="0">
                  <a:pos x="164" y="64"/>
                </a:cxn>
                <a:cxn ang="0">
                  <a:pos x="166" y="87"/>
                </a:cxn>
                <a:cxn ang="0">
                  <a:pos x="166" y="194"/>
                </a:cxn>
                <a:cxn ang="0">
                  <a:pos x="118" y="194"/>
                </a:cxn>
                <a:cxn ang="0">
                  <a:pos x="118" y="89"/>
                </a:cxn>
                <a:cxn ang="0">
                  <a:pos x="117" y="72"/>
                </a:cxn>
                <a:cxn ang="0">
                  <a:pos x="113" y="59"/>
                </a:cxn>
                <a:cxn ang="0">
                  <a:pos x="106" y="50"/>
                </a:cxn>
                <a:cxn ang="0">
                  <a:pos x="97" y="44"/>
                </a:cxn>
                <a:cxn ang="0">
                  <a:pos x="84" y="42"/>
                </a:cxn>
                <a:cxn ang="0">
                  <a:pos x="72" y="44"/>
                </a:cxn>
                <a:cxn ang="0">
                  <a:pos x="61" y="51"/>
                </a:cxn>
                <a:cxn ang="0">
                  <a:pos x="54" y="60"/>
                </a:cxn>
                <a:cxn ang="0">
                  <a:pos x="49" y="72"/>
                </a:cxn>
                <a:cxn ang="0">
                  <a:pos x="48" y="89"/>
                </a:cxn>
                <a:cxn ang="0">
                  <a:pos x="48" y="194"/>
                </a:cxn>
                <a:cxn ang="0">
                  <a:pos x="0" y="194"/>
                </a:cxn>
                <a:cxn ang="0">
                  <a:pos x="0" y="4"/>
                </a:cxn>
                <a:cxn ang="0">
                  <a:pos x="48" y="4"/>
                </a:cxn>
                <a:cxn ang="0">
                  <a:pos x="48" y="20"/>
                </a:cxn>
                <a:cxn ang="0">
                  <a:pos x="61" y="8"/>
                </a:cxn>
                <a:cxn ang="0">
                  <a:pos x="77" y="2"/>
                </a:cxn>
                <a:cxn ang="0">
                  <a:pos x="96" y="0"/>
                </a:cxn>
              </a:cxnLst>
              <a:rect l="0" t="0" r="r" b="b"/>
              <a:pathLst>
                <a:path w="166" h="194">
                  <a:moveTo>
                    <a:pt x="96" y="0"/>
                  </a:moveTo>
                  <a:lnTo>
                    <a:pt x="114" y="1"/>
                  </a:lnTo>
                  <a:lnTo>
                    <a:pt x="130" y="7"/>
                  </a:lnTo>
                  <a:lnTo>
                    <a:pt x="142" y="15"/>
                  </a:lnTo>
                  <a:lnTo>
                    <a:pt x="152" y="28"/>
                  </a:lnTo>
                  <a:lnTo>
                    <a:pt x="160" y="44"/>
                  </a:lnTo>
                  <a:lnTo>
                    <a:pt x="164" y="64"/>
                  </a:lnTo>
                  <a:lnTo>
                    <a:pt x="166" y="87"/>
                  </a:lnTo>
                  <a:lnTo>
                    <a:pt x="166" y="194"/>
                  </a:lnTo>
                  <a:lnTo>
                    <a:pt x="118" y="194"/>
                  </a:lnTo>
                  <a:lnTo>
                    <a:pt x="118" y="89"/>
                  </a:lnTo>
                  <a:lnTo>
                    <a:pt x="117" y="72"/>
                  </a:lnTo>
                  <a:lnTo>
                    <a:pt x="113" y="59"/>
                  </a:lnTo>
                  <a:lnTo>
                    <a:pt x="106" y="50"/>
                  </a:lnTo>
                  <a:lnTo>
                    <a:pt x="97" y="44"/>
                  </a:lnTo>
                  <a:lnTo>
                    <a:pt x="84" y="42"/>
                  </a:lnTo>
                  <a:lnTo>
                    <a:pt x="72" y="44"/>
                  </a:lnTo>
                  <a:lnTo>
                    <a:pt x="61" y="51"/>
                  </a:lnTo>
                  <a:lnTo>
                    <a:pt x="54" y="60"/>
                  </a:lnTo>
                  <a:lnTo>
                    <a:pt x="49" y="72"/>
                  </a:lnTo>
                  <a:lnTo>
                    <a:pt x="48" y="89"/>
                  </a:lnTo>
                  <a:lnTo>
                    <a:pt x="48" y="194"/>
                  </a:lnTo>
                  <a:lnTo>
                    <a:pt x="0" y="194"/>
                  </a:lnTo>
                  <a:lnTo>
                    <a:pt x="0" y="4"/>
                  </a:lnTo>
                  <a:lnTo>
                    <a:pt x="48" y="4"/>
                  </a:lnTo>
                  <a:lnTo>
                    <a:pt x="48" y="20"/>
                  </a:lnTo>
                  <a:lnTo>
                    <a:pt x="61" y="8"/>
                  </a:lnTo>
                  <a:lnTo>
                    <a:pt x="77" y="2"/>
                  </a:lnTo>
                  <a:lnTo>
                    <a:pt x="96" y="0"/>
                  </a:lnTo>
                  <a:close/>
                </a:path>
              </a:pathLst>
            </a:custGeom>
            <a:solidFill>
              <a:schemeClr val="bg2"/>
            </a:solidFill>
            <a:ln w="0">
              <a:noFill/>
              <a:prstDash val="solid"/>
              <a:round/>
              <a:headEnd/>
              <a:tailEnd/>
            </a:ln>
          </p:spPr>
          <p:txBody>
            <a:bodyPr/>
            <a:lstStyle/>
            <a:p>
              <a:pPr algn="ctr" defTabSz="911500" fontAlgn="auto">
                <a:lnSpc>
                  <a:spcPts val="1227"/>
                </a:lnSpc>
                <a:spcBef>
                  <a:spcPts val="0"/>
                </a:spcBef>
                <a:spcAft>
                  <a:spcPts val="0"/>
                </a:spcAft>
                <a:defRPr/>
              </a:pPr>
              <a:endParaRPr lang="de-CH">
                <a:solidFill>
                  <a:srgbClr val="000000"/>
                </a:solidFill>
                <a:latin typeface="+mn-lt"/>
              </a:endParaRPr>
            </a:p>
          </p:txBody>
        </p:sp>
        <p:sp>
          <p:nvSpPr>
            <p:cNvPr id="51" name="Freeform 34"/>
            <p:cNvSpPr>
              <a:spLocks noEditPoints="1"/>
            </p:cNvSpPr>
            <p:nvPr userDrawn="1"/>
          </p:nvSpPr>
          <p:spPr bwMode="auto">
            <a:xfrm>
              <a:off x="618778" y="4652720"/>
              <a:ext cx="133988" cy="217730"/>
            </a:xfrm>
            <a:custGeom>
              <a:avLst/>
              <a:gdLst/>
              <a:ahLst/>
              <a:cxnLst>
                <a:cxn ang="0">
                  <a:pos x="77" y="43"/>
                </a:cxn>
                <a:cxn ang="0">
                  <a:pos x="63" y="50"/>
                </a:cxn>
                <a:cxn ang="0">
                  <a:pos x="53" y="66"/>
                </a:cxn>
                <a:cxn ang="0">
                  <a:pos x="49" y="96"/>
                </a:cxn>
                <a:cxn ang="0">
                  <a:pos x="53" y="129"/>
                </a:cxn>
                <a:cxn ang="0">
                  <a:pos x="63" y="147"/>
                </a:cxn>
                <a:cxn ang="0">
                  <a:pos x="77" y="154"/>
                </a:cxn>
                <a:cxn ang="0">
                  <a:pos x="95" y="153"/>
                </a:cxn>
                <a:cxn ang="0">
                  <a:pos x="112" y="143"/>
                </a:cxn>
                <a:cxn ang="0">
                  <a:pos x="117" y="61"/>
                </a:cxn>
                <a:cxn ang="0">
                  <a:pos x="106" y="49"/>
                </a:cxn>
                <a:cxn ang="0">
                  <a:pos x="84" y="42"/>
                </a:cxn>
                <a:cxn ang="0">
                  <a:pos x="91" y="1"/>
                </a:cxn>
                <a:cxn ang="0">
                  <a:pos x="117" y="16"/>
                </a:cxn>
                <a:cxn ang="0">
                  <a:pos x="165" y="3"/>
                </a:cxn>
                <a:cxn ang="0">
                  <a:pos x="163" y="202"/>
                </a:cxn>
                <a:cxn ang="0">
                  <a:pos x="148" y="240"/>
                </a:cxn>
                <a:cxn ang="0">
                  <a:pos x="118" y="264"/>
                </a:cxn>
                <a:cxn ang="0">
                  <a:pos x="71" y="272"/>
                </a:cxn>
                <a:cxn ang="0">
                  <a:pos x="55" y="235"/>
                </a:cxn>
                <a:cxn ang="0">
                  <a:pos x="77" y="234"/>
                </a:cxn>
                <a:cxn ang="0">
                  <a:pos x="102" y="224"/>
                </a:cxn>
                <a:cxn ang="0">
                  <a:pos x="114" y="209"/>
                </a:cxn>
                <a:cxn ang="0">
                  <a:pos x="117" y="192"/>
                </a:cxn>
                <a:cxn ang="0">
                  <a:pos x="117" y="180"/>
                </a:cxn>
                <a:cxn ang="0">
                  <a:pos x="90" y="196"/>
                </a:cxn>
                <a:cxn ang="0">
                  <a:pos x="56" y="196"/>
                </a:cxn>
                <a:cxn ang="0">
                  <a:pos x="26" y="179"/>
                </a:cxn>
                <a:cxn ang="0">
                  <a:pos x="7" y="145"/>
                </a:cxn>
                <a:cxn ang="0">
                  <a:pos x="0" y="97"/>
                </a:cxn>
                <a:cxn ang="0">
                  <a:pos x="7" y="52"/>
                </a:cxn>
                <a:cxn ang="0">
                  <a:pos x="26" y="19"/>
                </a:cxn>
                <a:cxn ang="0">
                  <a:pos x="57" y="2"/>
                </a:cxn>
              </a:cxnLst>
              <a:rect l="0" t="0" r="r" b="b"/>
              <a:pathLst>
                <a:path w="165" h="272">
                  <a:moveTo>
                    <a:pt x="84" y="42"/>
                  </a:moveTo>
                  <a:lnTo>
                    <a:pt x="77" y="43"/>
                  </a:lnTo>
                  <a:lnTo>
                    <a:pt x="69" y="45"/>
                  </a:lnTo>
                  <a:lnTo>
                    <a:pt x="63" y="50"/>
                  </a:lnTo>
                  <a:lnTo>
                    <a:pt x="57" y="57"/>
                  </a:lnTo>
                  <a:lnTo>
                    <a:pt x="53" y="66"/>
                  </a:lnTo>
                  <a:lnTo>
                    <a:pt x="50" y="79"/>
                  </a:lnTo>
                  <a:lnTo>
                    <a:pt x="49" y="96"/>
                  </a:lnTo>
                  <a:lnTo>
                    <a:pt x="50" y="115"/>
                  </a:lnTo>
                  <a:lnTo>
                    <a:pt x="53" y="129"/>
                  </a:lnTo>
                  <a:lnTo>
                    <a:pt x="57" y="140"/>
                  </a:lnTo>
                  <a:lnTo>
                    <a:pt x="63" y="147"/>
                  </a:lnTo>
                  <a:lnTo>
                    <a:pt x="69" y="152"/>
                  </a:lnTo>
                  <a:lnTo>
                    <a:pt x="77" y="154"/>
                  </a:lnTo>
                  <a:lnTo>
                    <a:pt x="84" y="155"/>
                  </a:lnTo>
                  <a:lnTo>
                    <a:pt x="95" y="153"/>
                  </a:lnTo>
                  <a:lnTo>
                    <a:pt x="105" y="149"/>
                  </a:lnTo>
                  <a:lnTo>
                    <a:pt x="112" y="143"/>
                  </a:lnTo>
                  <a:lnTo>
                    <a:pt x="117" y="136"/>
                  </a:lnTo>
                  <a:lnTo>
                    <a:pt x="117" y="61"/>
                  </a:lnTo>
                  <a:lnTo>
                    <a:pt x="113" y="55"/>
                  </a:lnTo>
                  <a:lnTo>
                    <a:pt x="106" y="49"/>
                  </a:lnTo>
                  <a:lnTo>
                    <a:pt x="95" y="44"/>
                  </a:lnTo>
                  <a:lnTo>
                    <a:pt x="84" y="42"/>
                  </a:lnTo>
                  <a:close/>
                  <a:moveTo>
                    <a:pt x="76" y="0"/>
                  </a:moveTo>
                  <a:lnTo>
                    <a:pt x="91" y="1"/>
                  </a:lnTo>
                  <a:lnTo>
                    <a:pt x="105" y="7"/>
                  </a:lnTo>
                  <a:lnTo>
                    <a:pt x="117" y="16"/>
                  </a:lnTo>
                  <a:lnTo>
                    <a:pt x="117" y="3"/>
                  </a:lnTo>
                  <a:lnTo>
                    <a:pt x="165" y="3"/>
                  </a:lnTo>
                  <a:lnTo>
                    <a:pt x="165" y="177"/>
                  </a:lnTo>
                  <a:lnTo>
                    <a:pt x="163" y="202"/>
                  </a:lnTo>
                  <a:lnTo>
                    <a:pt x="157" y="223"/>
                  </a:lnTo>
                  <a:lnTo>
                    <a:pt x="148" y="240"/>
                  </a:lnTo>
                  <a:lnTo>
                    <a:pt x="135" y="254"/>
                  </a:lnTo>
                  <a:lnTo>
                    <a:pt x="118" y="264"/>
                  </a:lnTo>
                  <a:lnTo>
                    <a:pt x="96" y="270"/>
                  </a:lnTo>
                  <a:lnTo>
                    <a:pt x="71" y="272"/>
                  </a:lnTo>
                  <a:lnTo>
                    <a:pt x="71" y="272"/>
                  </a:lnTo>
                  <a:lnTo>
                    <a:pt x="55" y="235"/>
                  </a:lnTo>
                  <a:lnTo>
                    <a:pt x="57" y="235"/>
                  </a:lnTo>
                  <a:lnTo>
                    <a:pt x="77" y="234"/>
                  </a:lnTo>
                  <a:lnTo>
                    <a:pt x="92" y="230"/>
                  </a:lnTo>
                  <a:lnTo>
                    <a:pt x="102" y="224"/>
                  </a:lnTo>
                  <a:lnTo>
                    <a:pt x="110" y="217"/>
                  </a:lnTo>
                  <a:lnTo>
                    <a:pt x="114" y="209"/>
                  </a:lnTo>
                  <a:lnTo>
                    <a:pt x="117" y="201"/>
                  </a:lnTo>
                  <a:lnTo>
                    <a:pt x="117" y="192"/>
                  </a:lnTo>
                  <a:lnTo>
                    <a:pt x="117" y="184"/>
                  </a:lnTo>
                  <a:lnTo>
                    <a:pt x="117" y="180"/>
                  </a:lnTo>
                  <a:lnTo>
                    <a:pt x="105" y="190"/>
                  </a:lnTo>
                  <a:lnTo>
                    <a:pt x="90" y="196"/>
                  </a:lnTo>
                  <a:lnTo>
                    <a:pt x="75" y="199"/>
                  </a:lnTo>
                  <a:lnTo>
                    <a:pt x="56" y="196"/>
                  </a:lnTo>
                  <a:lnTo>
                    <a:pt x="39" y="189"/>
                  </a:lnTo>
                  <a:lnTo>
                    <a:pt x="26" y="179"/>
                  </a:lnTo>
                  <a:lnTo>
                    <a:pt x="15" y="163"/>
                  </a:lnTo>
                  <a:lnTo>
                    <a:pt x="7" y="145"/>
                  </a:lnTo>
                  <a:lnTo>
                    <a:pt x="2" y="123"/>
                  </a:lnTo>
                  <a:lnTo>
                    <a:pt x="0" y="97"/>
                  </a:lnTo>
                  <a:lnTo>
                    <a:pt x="2" y="72"/>
                  </a:lnTo>
                  <a:lnTo>
                    <a:pt x="7" y="52"/>
                  </a:lnTo>
                  <a:lnTo>
                    <a:pt x="16" y="33"/>
                  </a:lnTo>
                  <a:lnTo>
                    <a:pt x="26" y="19"/>
                  </a:lnTo>
                  <a:lnTo>
                    <a:pt x="40" y="8"/>
                  </a:lnTo>
                  <a:lnTo>
                    <a:pt x="57" y="2"/>
                  </a:lnTo>
                  <a:lnTo>
                    <a:pt x="76" y="0"/>
                  </a:lnTo>
                  <a:close/>
                </a:path>
              </a:pathLst>
            </a:custGeom>
            <a:solidFill>
              <a:schemeClr val="bg2"/>
            </a:solidFill>
            <a:ln w="0">
              <a:noFill/>
              <a:prstDash val="solid"/>
              <a:round/>
              <a:headEnd/>
              <a:tailEnd/>
            </a:ln>
          </p:spPr>
          <p:txBody>
            <a:bodyPr/>
            <a:lstStyle/>
            <a:p>
              <a:pPr algn="ctr" defTabSz="911500" fontAlgn="auto">
                <a:lnSpc>
                  <a:spcPts val="1227"/>
                </a:lnSpc>
                <a:spcBef>
                  <a:spcPts val="0"/>
                </a:spcBef>
                <a:spcAft>
                  <a:spcPts val="0"/>
                </a:spcAft>
                <a:defRPr/>
              </a:pPr>
              <a:endParaRPr lang="de-CH">
                <a:solidFill>
                  <a:srgbClr val="000000"/>
                </a:solidFill>
                <a:latin typeface="+mn-lt"/>
              </a:endParaRPr>
            </a:p>
          </p:txBody>
        </p:sp>
        <p:sp>
          <p:nvSpPr>
            <p:cNvPr id="52" name="Rectangle 35"/>
            <p:cNvSpPr>
              <a:spLocks noChangeArrowheads="1"/>
            </p:cNvSpPr>
            <p:nvPr userDrawn="1"/>
          </p:nvSpPr>
          <p:spPr bwMode="auto">
            <a:xfrm>
              <a:off x="395462" y="4656538"/>
              <a:ext cx="36544" cy="152794"/>
            </a:xfrm>
            <a:prstGeom prst="rect">
              <a:avLst/>
            </a:prstGeom>
            <a:solidFill>
              <a:schemeClr val="bg2"/>
            </a:solidFill>
            <a:ln w="0">
              <a:noFill/>
              <a:prstDash val="solid"/>
              <a:miter lim="800000"/>
              <a:headEnd/>
              <a:tailEnd/>
            </a:ln>
          </p:spPr>
          <p:txBody>
            <a:bodyPr/>
            <a:lstStyle/>
            <a:p>
              <a:pPr algn="ctr" defTabSz="911500" fontAlgn="auto">
                <a:lnSpc>
                  <a:spcPts val="1227"/>
                </a:lnSpc>
                <a:spcBef>
                  <a:spcPts val="0"/>
                </a:spcBef>
                <a:spcAft>
                  <a:spcPts val="0"/>
                </a:spcAft>
                <a:defRPr/>
              </a:pPr>
              <a:endParaRPr lang="de-CH">
                <a:solidFill>
                  <a:srgbClr val="000000"/>
                </a:solidFill>
                <a:latin typeface="+mn-lt"/>
              </a:endParaRPr>
            </a:p>
          </p:txBody>
        </p:sp>
        <p:sp>
          <p:nvSpPr>
            <p:cNvPr id="53" name="Rectangle 36"/>
            <p:cNvSpPr>
              <a:spLocks noChangeArrowheads="1"/>
            </p:cNvSpPr>
            <p:nvPr userDrawn="1"/>
          </p:nvSpPr>
          <p:spPr bwMode="auto">
            <a:xfrm>
              <a:off x="395462" y="4599242"/>
              <a:ext cx="36544" cy="34377"/>
            </a:xfrm>
            <a:prstGeom prst="rect">
              <a:avLst/>
            </a:prstGeom>
            <a:solidFill>
              <a:schemeClr val="bg2"/>
            </a:solidFill>
            <a:ln w="0">
              <a:noFill/>
              <a:prstDash val="solid"/>
              <a:miter lim="800000"/>
              <a:headEnd/>
              <a:tailEnd/>
            </a:ln>
          </p:spPr>
          <p:txBody>
            <a:bodyPr/>
            <a:lstStyle/>
            <a:p>
              <a:pPr algn="ctr" defTabSz="911500" fontAlgn="auto">
                <a:lnSpc>
                  <a:spcPts val="1227"/>
                </a:lnSpc>
                <a:spcBef>
                  <a:spcPts val="0"/>
                </a:spcBef>
                <a:spcAft>
                  <a:spcPts val="0"/>
                </a:spcAft>
                <a:defRPr/>
              </a:pPr>
              <a:endParaRPr lang="de-CH">
                <a:solidFill>
                  <a:srgbClr val="000000"/>
                </a:solidFill>
                <a:latin typeface="+mn-lt"/>
              </a:endParaRPr>
            </a:p>
          </p:txBody>
        </p:sp>
        <p:sp>
          <p:nvSpPr>
            <p:cNvPr id="54" name="Freeform 37"/>
            <p:cNvSpPr>
              <a:spLocks/>
            </p:cNvSpPr>
            <p:nvPr userDrawn="1"/>
          </p:nvSpPr>
          <p:spPr bwMode="auto">
            <a:xfrm>
              <a:off x="1325267" y="4595421"/>
              <a:ext cx="36541" cy="213912"/>
            </a:xfrm>
            <a:custGeom>
              <a:avLst/>
              <a:gdLst/>
              <a:ahLst/>
              <a:cxnLst>
                <a:cxn ang="0">
                  <a:pos x="48" y="0"/>
                </a:cxn>
                <a:cxn ang="0">
                  <a:pos x="48" y="270"/>
                </a:cxn>
                <a:cxn ang="0">
                  <a:pos x="0" y="270"/>
                </a:cxn>
                <a:cxn ang="0">
                  <a:pos x="0" y="24"/>
                </a:cxn>
                <a:cxn ang="0">
                  <a:pos x="48" y="0"/>
                </a:cxn>
              </a:cxnLst>
              <a:rect l="0" t="0" r="r" b="b"/>
              <a:pathLst>
                <a:path w="48" h="270">
                  <a:moveTo>
                    <a:pt x="48" y="0"/>
                  </a:moveTo>
                  <a:lnTo>
                    <a:pt x="48" y="270"/>
                  </a:lnTo>
                  <a:lnTo>
                    <a:pt x="0" y="270"/>
                  </a:lnTo>
                  <a:lnTo>
                    <a:pt x="0" y="24"/>
                  </a:lnTo>
                  <a:lnTo>
                    <a:pt x="48" y="0"/>
                  </a:lnTo>
                  <a:close/>
                </a:path>
              </a:pathLst>
            </a:custGeom>
            <a:solidFill>
              <a:schemeClr val="bg2"/>
            </a:solidFill>
            <a:ln w="0">
              <a:noFill/>
              <a:prstDash val="solid"/>
              <a:round/>
              <a:headEnd/>
              <a:tailEnd/>
            </a:ln>
          </p:spPr>
          <p:txBody>
            <a:bodyPr/>
            <a:lstStyle/>
            <a:p>
              <a:pPr algn="ctr" defTabSz="911500" fontAlgn="auto">
                <a:lnSpc>
                  <a:spcPts val="1227"/>
                </a:lnSpc>
                <a:spcBef>
                  <a:spcPts val="0"/>
                </a:spcBef>
                <a:spcAft>
                  <a:spcPts val="0"/>
                </a:spcAft>
                <a:defRPr/>
              </a:pPr>
              <a:endParaRPr lang="de-CH">
                <a:solidFill>
                  <a:srgbClr val="000000"/>
                </a:solidFill>
                <a:latin typeface="+mn-lt"/>
              </a:endParaRPr>
            </a:p>
          </p:txBody>
        </p:sp>
        <p:sp>
          <p:nvSpPr>
            <p:cNvPr id="55" name="Freeform 38"/>
            <p:cNvSpPr>
              <a:spLocks/>
            </p:cNvSpPr>
            <p:nvPr userDrawn="1"/>
          </p:nvSpPr>
          <p:spPr bwMode="auto">
            <a:xfrm>
              <a:off x="-246063" y="2162175"/>
              <a:ext cx="2359025" cy="859466"/>
            </a:xfrm>
            <a:custGeom>
              <a:avLst/>
              <a:gdLst/>
              <a:ahLst/>
              <a:cxnLst>
                <a:cxn ang="0">
                  <a:pos x="2972" y="0"/>
                </a:cxn>
                <a:cxn ang="0">
                  <a:pos x="2972" y="560"/>
                </a:cxn>
                <a:cxn ang="0">
                  <a:pos x="0" y="1084"/>
                </a:cxn>
                <a:cxn ang="0">
                  <a:pos x="2972" y="0"/>
                </a:cxn>
              </a:cxnLst>
              <a:rect l="0" t="0" r="r" b="b"/>
              <a:pathLst>
                <a:path w="2972" h="1084">
                  <a:moveTo>
                    <a:pt x="2972" y="0"/>
                  </a:moveTo>
                  <a:lnTo>
                    <a:pt x="2972" y="560"/>
                  </a:lnTo>
                  <a:lnTo>
                    <a:pt x="0" y="1084"/>
                  </a:lnTo>
                  <a:lnTo>
                    <a:pt x="2972" y="0"/>
                  </a:lnTo>
                  <a:close/>
                </a:path>
              </a:pathLst>
            </a:custGeom>
            <a:solidFill>
              <a:schemeClr val="accent2"/>
            </a:solidFill>
            <a:ln w="0">
              <a:noFill/>
              <a:prstDash val="solid"/>
              <a:round/>
              <a:headEnd/>
              <a:tailEnd/>
            </a:ln>
          </p:spPr>
          <p:txBody>
            <a:bodyPr/>
            <a:lstStyle/>
            <a:p>
              <a:pPr algn="ctr" defTabSz="911500" fontAlgn="auto">
                <a:lnSpc>
                  <a:spcPts val="1227"/>
                </a:lnSpc>
                <a:spcBef>
                  <a:spcPts val="0"/>
                </a:spcBef>
                <a:spcAft>
                  <a:spcPts val="0"/>
                </a:spcAft>
                <a:defRPr/>
              </a:pPr>
              <a:endParaRPr lang="de-CH">
                <a:solidFill>
                  <a:srgbClr val="000000"/>
                </a:solidFill>
                <a:latin typeface="+mn-lt"/>
              </a:endParaRPr>
            </a:p>
          </p:txBody>
        </p:sp>
        <p:sp>
          <p:nvSpPr>
            <p:cNvPr id="56" name="Freeform 39"/>
            <p:cNvSpPr>
              <a:spLocks/>
            </p:cNvSpPr>
            <p:nvPr userDrawn="1"/>
          </p:nvSpPr>
          <p:spPr bwMode="auto">
            <a:xfrm>
              <a:off x="-229822" y="3277572"/>
              <a:ext cx="682127" cy="851826"/>
            </a:xfrm>
            <a:custGeom>
              <a:avLst/>
              <a:gdLst/>
              <a:ahLst/>
              <a:cxnLst>
                <a:cxn ang="0">
                  <a:pos x="0" y="0"/>
                </a:cxn>
                <a:cxn ang="0">
                  <a:pos x="608" y="0"/>
                </a:cxn>
                <a:cxn ang="0">
                  <a:pos x="751" y="246"/>
                </a:cxn>
                <a:cxn ang="0">
                  <a:pos x="322" y="246"/>
                </a:cxn>
                <a:cxn ang="0">
                  <a:pos x="322" y="423"/>
                </a:cxn>
                <a:cxn ang="0">
                  <a:pos x="710" y="423"/>
                </a:cxn>
                <a:cxn ang="0">
                  <a:pos x="710" y="649"/>
                </a:cxn>
                <a:cxn ang="0">
                  <a:pos x="322" y="649"/>
                </a:cxn>
                <a:cxn ang="0">
                  <a:pos x="322" y="826"/>
                </a:cxn>
                <a:cxn ang="0">
                  <a:pos x="859" y="826"/>
                </a:cxn>
                <a:cxn ang="0">
                  <a:pos x="859" y="1073"/>
                </a:cxn>
                <a:cxn ang="0">
                  <a:pos x="0" y="1073"/>
                </a:cxn>
                <a:cxn ang="0">
                  <a:pos x="0" y="0"/>
                </a:cxn>
              </a:cxnLst>
              <a:rect l="0" t="0" r="r" b="b"/>
              <a:pathLst>
                <a:path w="859" h="1073">
                  <a:moveTo>
                    <a:pt x="0" y="0"/>
                  </a:moveTo>
                  <a:lnTo>
                    <a:pt x="608" y="0"/>
                  </a:lnTo>
                  <a:lnTo>
                    <a:pt x="751" y="246"/>
                  </a:lnTo>
                  <a:lnTo>
                    <a:pt x="322" y="246"/>
                  </a:lnTo>
                  <a:lnTo>
                    <a:pt x="322" y="423"/>
                  </a:lnTo>
                  <a:lnTo>
                    <a:pt x="710" y="423"/>
                  </a:lnTo>
                  <a:lnTo>
                    <a:pt x="710" y="649"/>
                  </a:lnTo>
                  <a:lnTo>
                    <a:pt x="322" y="649"/>
                  </a:lnTo>
                  <a:lnTo>
                    <a:pt x="322" y="826"/>
                  </a:lnTo>
                  <a:lnTo>
                    <a:pt x="859" y="826"/>
                  </a:lnTo>
                  <a:lnTo>
                    <a:pt x="859" y="1073"/>
                  </a:lnTo>
                  <a:lnTo>
                    <a:pt x="0" y="1073"/>
                  </a:lnTo>
                  <a:lnTo>
                    <a:pt x="0" y="0"/>
                  </a:lnTo>
                  <a:close/>
                </a:path>
              </a:pathLst>
            </a:custGeom>
            <a:solidFill>
              <a:schemeClr val="bg2"/>
            </a:solidFill>
            <a:ln w="0">
              <a:noFill/>
              <a:prstDash val="solid"/>
              <a:round/>
              <a:headEnd/>
              <a:tailEnd/>
            </a:ln>
          </p:spPr>
          <p:txBody>
            <a:bodyPr/>
            <a:lstStyle/>
            <a:p>
              <a:pPr algn="ctr" defTabSz="911500" fontAlgn="auto">
                <a:lnSpc>
                  <a:spcPts val="1227"/>
                </a:lnSpc>
                <a:spcBef>
                  <a:spcPts val="0"/>
                </a:spcBef>
                <a:spcAft>
                  <a:spcPts val="0"/>
                </a:spcAft>
                <a:defRPr/>
              </a:pPr>
              <a:endParaRPr lang="de-CH">
                <a:solidFill>
                  <a:srgbClr val="000000"/>
                </a:solidFill>
                <a:latin typeface="+mn-lt"/>
              </a:endParaRPr>
            </a:p>
          </p:txBody>
        </p:sp>
        <p:sp>
          <p:nvSpPr>
            <p:cNvPr id="57" name="Freeform 40"/>
            <p:cNvSpPr>
              <a:spLocks/>
            </p:cNvSpPr>
            <p:nvPr userDrawn="1"/>
          </p:nvSpPr>
          <p:spPr bwMode="auto">
            <a:xfrm>
              <a:off x="334559" y="3277572"/>
              <a:ext cx="848598" cy="851826"/>
            </a:xfrm>
            <a:custGeom>
              <a:avLst/>
              <a:gdLst/>
              <a:ahLst/>
              <a:cxnLst>
                <a:cxn ang="0">
                  <a:pos x="0" y="0"/>
                </a:cxn>
                <a:cxn ang="0">
                  <a:pos x="356" y="0"/>
                </a:cxn>
                <a:cxn ang="0">
                  <a:pos x="538" y="350"/>
                </a:cxn>
                <a:cxn ang="0">
                  <a:pos x="720" y="0"/>
                </a:cxn>
                <a:cxn ang="0">
                  <a:pos x="1071" y="0"/>
                </a:cxn>
                <a:cxn ang="0">
                  <a:pos x="696" y="649"/>
                </a:cxn>
                <a:cxn ang="0">
                  <a:pos x="696" y="1073"/>
                </a:cxn>
                <a:cxn ang="0">
                  <a:pos x="374" y="1073"/>
                </a:cxn>
                <a:cxn ang="0">
                  <a:pos x="374" y="649"/>
                </a:cxn>
                <a:cxn ang="0">
                  <a:pos x="0" y="0"/>
                </a:cxn>
              </a:cxnLst>
              <a:rect l="0" t="0" r="r" b="b"/>
              <a:pathLst>
                <a:path w="1071" h="1073">
                  <a:moveTo>
                    <a:pt x="0" y="0"/>
                  </a:moveTo>
                  <a:lnTo>
                    <a:pt x="356" y="0"/>
                  </a:lnTo>
                  <a:lnTo>
                    <a:pt x="538" y="350"/>
                  </a:lnTo>
                  <a:lnTo>
                    <a:pt x="720" y="0"/>
                  </a:lnTo>
                  <a:lnTo>
                    <a:pt x="1071" y="0"/>
                  </a:lnTo>
                  <a:lnTo>
                    <a:pt x="696" y="649"/>
                  </a:lnTo>
                  <a:lnTo>
                    <a:pt x="696" y="1073"/>
                  </a:lnTo>
                  <a:lnTo>
                    <a:pt x="374" y="1073"/>
                  </a:lnTo>
                  <a:lnTo>
                    <a:pt x="374" y="649"/>
                  </a:lnTo>
                  <a:lnTo>
                    <a:pt x="0" y="0"/>
                  </a:lnTo>
                  <a:close/>
                </a:path>
              </a:pathLst>
            </a:custGeom>
            <a:solidFill>
              <a:schemeClr val="bg2"/>
            </a:solidFill>
            <a:ln w="0">
              <a:noFill/>
              <a:prstDash val="solid"/>
              <a:round/>
              <a:headEnd/>
              <a:tailEnd/>
            </a:ln>
          </p:spPr>
          <p:txBody>
            <a:bodyPr/>
            <a:lstStyle/>
            <a:p>
              <a:pPr algn="ctr" defTabSz="911500" fontAlgn="auto">
                <a:lnSpc>
                  <a:spcPts val="1227"/>
                </a:lnSpc>
                <a:spcBef>
                  <a:spcPts val="0"/>
                </a:spcBef>
                <a:spcAft>
                  <a:spcPts val="0"/>
                </a:spcAft>
                <a:defRPr/>
              </a:pPr>
              <a:endParaRPr lang="de-CH">
                <a:solidFill>
                  <a:srgbClr val="000000"/>
                </a:solidFill>
                <a:latin typeface="+mn-lt"/>
              </a:endParaRPr>
            </a:p>
          </p:txBody>
        </p:sp>
      </p:grpSp>
      <p:sp>
        <p:nvSpPr>
          <p:cNvPr id="11" name="Text Placeholder 12"/>
          <p:cNvSpPr>
            <a:spLocks noGrp="1"/>
          </p:cNvSpPr>
          <p:nvPr>
            <p:ph type="body" sz="quarter" idx="12"/>
          </p:nvPr>
        </p:nvSpPr>
        <p:spPr>
          <a:xfrm>
            <a:off x="1831265" y="1382254"/>
            <a:ext cx="2587361" cy="675184"/>
          </a:xfrm>
        </p:spPr>
        <p:txBody>
          <a:bodyPr>
            <a:noAutofit/>
          </a:bodyPr>
          <a:lstStyle>
            <a:lvl1pPr marL="0" indent="0">
              <a:spcAft>
                <a:spcPts val="0"/>
              </a:spcAft>
              <a:buNone/>
              <a:defRPr/>
            </a:lvl1pPr>
            <a:lvl2pPr marL="158044" indent="-158044">
              <a:spcAft>
                <a:spcPts val="526"/>
              </a:spcAft>
              <a:defRPr/>
            </a:lvl2pPr>
            <a:lvl3pPr marL="316088" indent="-158044">
              <a:spcAft>
                <a:spcPts val="526"/>
              </a:spcAft>
              <a:defRPr/>
            </a:lvl3pPr>
            <a:lvl4pPr marL="474132" indent="-158044">
              <a:spcAft>
                <a:spcPts val="526"/>
              </a:spcAft>
              <a:defRPr/>
            </a:lvl4pPr>
            <a:lvl5pPr marL="623862" indent="-149726">
              <a:spcAft>
                <a:spcPts val="526"/>
              </a:spcAft>
              <a:defRPr/>
            </a:lvl5pPr>
          </a:lstStyle>
          <a:p>
            <a:pPr lvl="0"/>
            <a:r>
              <a:rPr lang="en-US" noProof="0" smtClean="0"/>
              <a:t>Haga clic para modificar el estilo de texto del patrón</a:t>
            </a:r>
          </a:p>
        </p:txBody>
      </p:sp>
      <p:sp>
        <p:nvSpPr>
          <p:cNvPr id="16" name="Picture Placeholder 7"/>
          <p:cNvSpPr>
            <a:spLocks noGrp="1"/>
          </p:cNvSpPr>
          <p:nvPr>
            <p:ph type="pic" sz="quarter" idx="19"/>
          </p:nvPr>
        </p:nvSpPr>
        <p:spPr>
          <a:xfrm>
            <a:off x="1819762" y="5844144"/>
            <a:ext cx="1686016" cy="298053"/>
          </a:xfrm>
          <a:solidFill>
            <a:srgbClr val="EB008C"/>
          </a:solidFill>
          <a:ln w="12700">
            <a:noFill/>
            <a:miter lim="800000"/>
            <a:headEnd type="none" w="sm" len="sm"/>
            <a:tailEnd type="none" w="sm" len="sm"/>
          </a:ln>
          <a:effectLst/>
        </p:spPr>
        <p:txBody>
          <a:bodyPr lIns="62877" rIns="62877" anchor="ctr">
            <a:noAutofit/>
          </a:bodyPr>
          <a:lstStyle>
            <a:lvl1pPr marL="0" indent="0" algn="l" defTabSz="910834" rtl="0" eaLnBrk="0" fontAlgn="base" hangingPunct="0">
              <a:spcBef>
                <a:spcPct val="0"/>
              </a:spcBef>
              <a:spcAft>
                <a:spcPts val="526"/>
              </a:spcAft>
              <a:buClr>
                <a:schemeClr val="accent2"/>
              </a:buClr>
              <a:buFont typeface="Arial" charset="0"/>
              <a:buNone/>
              <a:defRPr lang="en-US" sz="800" kern="1200" baseline="0" noProof="0" dirty="0" smtClean="0">
                <a:solidFill>
                  <a:schemeClr val="tx2"/>
                </a:solidFill>
                <a:latin typeface="+mn-lt"/>
                <a:ea typeface="+mn-ea"/>
                <a:cs typeface="+mn-cs"/>
              </a:defRPr>
            </a:lvl1pPr>
          </a:lstStyle>
          <a:p>
            <a:pPr lvl="0"/>
            <a:r>
              <a:rPr lang="en-US" noProof="0" dirty="0" smtClean="0"/>
              <a:t>Haga clic en el icono para agregar una imagen</a:t>
            </a:r>
          </a:p>
        </p:txBody>
      </p:sp>
      <p:sp>
        <p:nvSpPr>
          <p:cNvPr id="17" name="Text Placeholder 12"/>
          <p:cNvSpPr>
            <a:spLocks noGrp="1"/>
          </p:cNvSpPr>
          <p:nvPr>
            <p:ph type="body" sz="quarter" idx="21"/>
          </p:nvPr>
        </p:nvSpPr>
        <p:spPr>
          <a:xfrm>
            <a:off x="4622947" y="6237463"/>
            <a:ext cx="2449257" cy="125617"/>
          </a:xfrm>
        </p:spPr>
        <p:txBody>
          <a:bodyPr/>
          <a:lstStyle>
            <a:lvl1pPr marL="0" indent="0">
              <a:spcAft>
                <a:spcPts val="88"/>
              </a:spcAft>
              <a:buNone/>
              <a:defRPr baseline="0"/>
            </a:lvl1pPr>
            <a:lvl2pPr marL="158044" indent="-158044">
              <a:spcAft>
                <a:spcPts val="526"/>
              </a:spcAft>
              <a:defRPr/>
            </a:lvl2pPr>
            <a:lvl3pPr marL="316088" indent="-158044">
              <a:spcAft>
                <a:spcPts val="526"/>
              </a:spcAft>
              <a:defRPr/>
            </a:lvl3pPr>
            <a:lvl4pPr marL="474132" indent="-158044">
              <a:spcAft>
                <a:spcPts val="526"/>
              </a:spcAft>
              <a:defRPr/>
            </a:lvl4pPr>
            <a:lvl5pPr marL="623862" indent="-149726">
              <a:spcAft>
                <a:spcPts val="526"/>
              </a:spcAft>
              <a:defRPr/>
            </a:lvl5pPr>
          </a:lstStyle>
          <a:p>
            <a:pPr lvl="0"/>
            <a:r>
              <a:rPr lang="en-US" noProof="0" smtClean="0"/>
              <a:t>Haga clic para modificar el estilo de texto del patrón</a:t>
            </a:r>
          </a:p>
        </p:txBody>
      </p:sp>
      <p:sp>
        <p:nvSpPr>
          <p:cNvPr id="18" name="Picture Placeholder 7"/>
          <p:cNvSpPr>
            <a:spLocks noGrp="1"/>
          </p:cNvSpPr>
          <p:nvPr>
            <p:ph type="pic" sz="quarter" idx="22"/>
          </p:nvPr>
        </p:nvSpPr>
        <p:spPr>
          <a:xfrm>
            <a:off x="4616135" y="5844144"/>
            <a:ext cx="1686016" cy="298053"/>
          </a:xfrm>
          <a:solidFill>
            <a:srgbClr val="EB008C"/>
          </a:solidFill>
          <a:ln w="12700">
            <a:noFill/>
            <a:miter lim="800000"/>
            <a:headEnd type="none" w="sm" len="sm"/>
            <a:tailEnd type="none" w="sm" len="sm"/>
          </a:ln>
          <a:effectLst/>
        </p:spPr>
        <p:txBody>
          <a:bodyPr lIns="62877" rIns="62877" anchor="ctr">
            <a:noAutofit/>
          </a:bodyPr>
          <a:lstStyle>
            <a:lvl1pPr marL="0" indent="0" algn="l" defTabSz="910834" rtl="0" eaLnBrk="0" fontAlgn="base" hangingPunct="0">
              <a:spcBef>
                <a:spcPct val="0"/>
              </a:spcBef>
              <a:spcAft>
                <a:spcPts val="526"/>
              </a:spcAft>
              <a:buClr>
                <a:schemeClr val="accent2"/>
              </a:buClr>
              <a:buFont typeface="Arial" charset="0"/>
              <a:buNone/>
              <a:defRPr lang="en-US" sz="800" kern="1200" noProof="0" dirty="0" smtClean="0">
                <a:solidFill>
                  <a:schemeClr val="tx2"/>
                </a:solidFill>
                <a:latin typeface="+mn-lt"/>
                <a:ea typeface="+mn-ea"/>
                <a:cs typeface="+mn-cs"/>
              </a:defRPr>
            </a:lvl1pPr>
          </a:lstStyle>
          <a:p>
            <a:pPr lvl="0"/>
            <a:r>
              <a:rPr lang="en-US" noProof="0" dirty="0" smtClean="0"/>
              <a:t>Haga clic en el icono para agregar una imagen</a:t>
            </a:r>
          </a:p>
        </p:txBody>
      </p:sp>
      <p:sp>
        <p:nvSpPr>
          <p:cNvPr id="45" name="Text Placeholder 12"/>
          <p:cNvSpPr>
            <a:spLocks noGrp="1"/>
          </p:cNvSpPr>
          <p:nvPr>
            <p:ph type="body" sz="quarter" idx="14"/>
          </p:nvPr>
        </p:nvSpPr>
        <p:spPr>
          <a:xfrm>
            <a:off x="7500031" y="2289167"/>
            <a:ext cx="1135587" cy="125617"/>
          </a:xfrm>
        </p:spPr>
        <p:txBody>
          <a:bodyPr anchor="ctr"/>
          <a:lstStyle>
            <a:lvl1pPr marL="0" indent="0">
              <a:spcAft>
                <a:spcPts val="0"/>
              </a:spcAft>
              <a:buNone/>
              <a:defRPr baseline="0">
                <a:solidFill>
                  <a:schemeClr val="tx1"/>
                </a:solidFill>
              </a:defRPr>
            </a:lvl1pPr>
            <a:lvl2pPr marL="158150" indent="-158150">
              <a:spcAft>
                <a:spcPts val="526"/>
              </a:spcAft>
              <a:defRPr/>
            </a:lvl2pPr>
            <a:lvl3pPr marL="316298" indent="-158150">
              <a:spcAft>
                <a:spcPts val="526"/>
              </a:spcAft>
              <a:defRPr/>
            </a:lvl3pPr>
            <a:lvl4pPr marL="474449" indent="-158150">
              <a:spcAft>
                <a:spcPts val="526"/>
              </a:spcAft>
              <a:defRPr/>
            </a:lvl4pPr>
            <a:lvl5pPr marL="624274" indent="-149826">
              <a:spcAft>
                <a:spcPts val="526"/>
              </a:spcAft>
              <a:defRPr/>
            </a:lvl5pPr>
          </a:lstStyle>
          <a:p>
            <a:pPr lvl="0"/>
            <a:r>
              <a:rPr lang="en-US" noProof="0" smtClean="0"/>
              <a:t>Haga clic para modificar el estilo de texto del patrón</a:t>
            </a:r>
          </a:p>
        </p:txBody>
      </p:sp>
      <p:sp>
        <p:nvSpPr>
          <p:cNvPr id="46" name="Text Placeholder 12"/>
          <p:cNvSpPr>
            <a:spLocks noGrp="1"/>
          </p:cNvSpPr>
          <p:nvPr>
            <p:ph type="body" sz="quarter" idx="15"/>
          </p:nvPr>
        </p:nvSpPr>
        <p:spPr>
          <a:xfrm>
            <a:off x="1831934" y="620407"/>
            <a:ext cx="1121294" cy="276999"/>
          </a:xfrm>
          <a:noFill/>
          <a:ln w="9525">
            <a:noFill/>
            <a:miter lim="800000"/>
            <a:headEnd/>
            <a:tailEnd/>
          </a:ln>
        </p:spPr>
        <p:txBody>
          <a:bodyPr/>
          <a:lstStyle>
            <a:lvl1pPr marL="0" indent="0" algn="l" defTabSz="869821" rtl="0" fontAlgn="base">
              <a:spcBef>
                <a:spcPct val="0"/>
              </a:spcBef>
              <a:spcAft>
                <a:spcPct val="0"/>
              </a:spcAft>
              <a:buClr>
                <a:schemeClr val="accent2"/>
              </a:buClr>
              <a:buSzPct val="80000"/>
              <a:buFont typeface="Arial" charset="0"/>
              <a:buNone/>
              <a:tabLst>
                <a:tab pos="155370" algn="l"/>
              </a:tabLst>
              <a:defRPr lang="en-US" sz="600" b="0" kern="1200" baseline="0" dirty="0" smtClean="0">
                <a:solidFill>
                  <a:schemeClr val="bg2"/>
                </a:solidFill>
                <a:latin typeface="EYInterstate Light" pitchFamily="2" charset="0"/>
                <a:ea typeface="ＭＳ 明朝" charset="-128"/>
                <a:cs typeface="+mn-cs"/>
              </a:defRPr>
            </a:lvl1pPr>
            <a:lvl2pPr marL="158150" indent="-158150">
              <a:spcAft>
                <a:spcPts val="526"/>
              </a:spcAft>
              <a:defRPr/>
            </a:lvl2pPr>
            <a:lvl3pPr marL="316298" indent="-158150">
              <a:spcAft>
                <a:spcPts val="526"/>
              </a:spcAft>
              <a:defRPr/>
            </a:lvl3pPr>
            <a:lvl4pPr marL="474449" indent="-158150">
              <a:spcAft>
                <a:spcPts val="526"/>
              </a:spcAft>
              <a:defRPr/>
            </a:lvl4pPr>
            <a:lvl5pPr marL="624274" indent="-149826">
              <a:spcAft>
                <a:spcPts val="526"/>
              </a:spcAft>
              <a:defRPr/>
            </a:lvl5pPr>
          </a:lstStyle>
          <a:p>
            <a:pPr lvl="0"/>
            <a:r>
              <a:rPr lang="en-US" noProof="0" smtClean="0"/>
              <a:t>Haga clic para modificar el estilo de texto del patrón</a:t>
            </a:r>
          </a:p>
          <a:p>
            <a:pPr lvl="1"/>
            <a:r>
              <a:rPr lang="en-US" noProof="0" smtClean="0"/>
              <a:t>Segundo nivel</a:t>
            </a:r>
          </a:p>
          <a:p>
            <a:pPr lvl="2"/>
            <a:r>
              <a:rPr lang="en-US" noProof="0" smtClean="0"/>
              <a:t>Tercer nivel</a:t>
            </a:r>
          </a:p>
        </p:txBody>
      </p:sp>
      <p:sp>
        <p:nvSpPr>
          <p:cNvPr id="47" name="Text Placeholder 12"/>
          <p:cNvSpPr>
            <a:spLocks noGrp="1"/>
          </p:cNvSpPr>
          <p:nvPr>
            <p:ph type="body" sz="quarter" idx="16"/>
          </p:nvPr>
        </p:nvSpPr>
        <p:spPr>
          <a:xfrm>
            <a:off x="3129002" y="616072"/>
            <a:ext cx="1121294" cy="184666"/>
          </a:xfrm>
          <a:noFill/>
          <a:ln w="9525">
            <a:noFill/>
            <a:miter lim="800000"/>
            <a:headEnd/>
            <a:tailEnd/>
          </a:ln>
        </p:spPr>
        <p:txBody>
          <a:bodyPr/>
          <a:lstStyle>
            <a:lvl1pPr marL="0" indent="0" algn="l" defTabSz="869821" rtl="0" fontAlgn="base">
              <a:spcBef>
                <a:spcPct val="0"/>
              </a:spcBef>
              <a:spcAft>
                <a:spcPct val="0"/>
              </a:spcAft>
              <a:buClr>
                <a:schemeClr val="accent2"/>
              </a:buClr>
              <a:buSzPct val="80000"/>
              <a:buFont typeface="Arial" charset="0"/>
              <a:buNone/>
              <a:tabLst>
                <a:tab pos="316298" algn="l"/>
              </a:tabLst>
              <a:defRPr lang="en-US" sz="600" b="0" kern="1200" baseline="0" dirty="0" smtClean="0">
                <a:solidFill>
                  <a:schemeClr val="bg2"/>
                </a:solidFill>
                <a:latin typeface="EYInterstate Light" pitchFamily="2" charset="0"/>
                <a:ea typeface="ＭＳ 明朝" charset="-128"/>
                <a:cs typeface="+mn-cs"/>
              </a:defRPr>
            </a:lvl1pPr>
            <a:lvl2pPr marL="158150" indent="-158150">
              <a:spcAft>
                <a:spcPts val="526"/>
              </a:spcAft>
              <a:defRPr/>
            </a:lvl2pPr>
            <a:lvl3pPr marL="316298" indent="-158150">
              <a:spcAft>
                <a:spcPts val="526"/>
              </a:spcAft>
              <a:defRPr/>
            </a:lvl3pPr>
            <a:lvl4pPr marL="474449" indent="-158150">
              <a:spcAft>
                <a:spcPts val="526"/>
              </a:spcAft>
              <a:defRPr/>
            </a:lvl4pPr>
            <a:lvl5pPr marL="624274" indent="-149826">
              <a:spcAft>
                <a:spcPts val="526"/>
              </a:spcAft>
              <a:defRPr/>
            </a:lvl5pPr>
          </a:lstStyle>
          <a:p>
            <a:pPr lvl="0"/>
            <a:r>
              <a:rPr lang="en-US" noProof="0" smtClean="0"/>
              <a:t>Haga clic para modificar el estilo de texto del patrón</a:t>
            </a:r>
          </a:p>
        </p:txBody>
      </p:sp>
      <p:sp>
        <p:nvSpPr>
          <p:cNvPr id="26" name="Text Placeholder 25"/>
          <p:cNvSpPr>
            <a:spLocks noGrp="1"/>
          </p:cNvSpPr>
          <p:nvPr>
            <p:ph type="body" sz="quarter" idx="25"/>
          </p:nvPr>
        </p:nvSpPr>
        <p:spPr>
          <a:xfrm>
            <a:off x="1831933" y="2579348"/>
            <a:ext cx="6804369" cy="3070274"/>
          </a:xfrm>
        </p:spPr>
        <p:txBody>
          <a:bodyPr>
            <a:noAutofit/>
          </a:bodyPr>
          <a:lstStyle>
            <a:lvl1pPr>
              <a:spcAft>
                <a:spcPts val="877"/>
              </a:spcAft>
              <a:defRPr/>
            </a:lvl1pPr>
            <a:lvl2pPr>
              <a:spcAft>
                <a:spcPts val="526"/>
              </a:spcAft>
              <a:defRPr/>
            </a:lvl2pPr>
            <a:lvl3pPr>
              <a:spcAft>
                <a:spcPts val="877"/>
              </a:spcAft>
              <a:defRPr/>
            </a:lvl3pPr>
            <a:lvl4pPr>
              <a:spcAft>
                <a:spcPts val="877"/>
              </a:spcAft>
              <a:defRPr/>
            </a:lvl4pPr>
          </a:lstStyle>
          <a:p>
            <a:pPr lvl="0"/>
            <a:r>
              <a:rPr lang="en-US" smtClean="0"/>
              <a:t>Click to edit Master text styles</a:t>
            </a:r>
          </a:p>
          <a:p>
            <a:pPr lvl="1"/>
            <a:r>
              <a:rPr lang="en-US" smtClean="0"/>
              <a:t>Second level</a:t>
            </a:r>
          </a:p>
          <a:p>
            <a:pPr lvl="2"/>
            <a:r>
              <a:rPr lang="en-US" smtClean="0"/>
              <a:t>Third level</a:t>
            </a:r>
          </a:p>
        </p:txBody>
      </p:sp>
      <p:sp>
        <p:nvSpPr>
          <p:cNvPr id="19" name="Text Placeholder 19"/>
          <p:cNvSpPr>
            <a:spLocks noGrp="1"/>
          </p:cNvSpPr>
          <p:nvPr>
            <p:ph type="body" sz="quarter" idx="26"/>
          </p:nvPr>
        </p:nvSpPr>
        <p:spPr>
          <a:xfrm>
            <a:off x="1831250" y="2289167"/>
            <a:ext cx="5573264" cy="125617"/>
          </a:xfrm>
        </p:spPr>
        <p:txBody>
          <a:bodyPr/>
          <a:lstStyle>
            <a:lvl1pPr>
              <a:defRPr b="1" baseline="0">
                <a:latin typeface="+mj-lt"/>
              </a:defRPr>
            </a:lvl1pPr>
          </a:lstStyle>
          <a:p>
            <a:pPr lvl="0"/>
            <a:r>
              <a:rPr lang="en-US" smtClean="0"/>
              <a:t>Haga clic para modificar el estilo de texto del patrón</a:t>
            </a:r>
          </a:p>
        </p:txBody>
      </p:sp>
      <p:sp>
        <p:nvSpPr>
          <p:cNvPr id="58" name="Slide Number Placeholder 3"/>
          <p:cNvSpPr>
            <a:spLocks noGrp="1"/>
          </p:cNvSpPr>
          <p:nvPr>
            <p:ph type="sldNum" sz="quarter" idx="27"/>
          </p:nvPr>
        </p:nvSpPr>
        <p:spPr>
          <a:xfrm>
            <a:off x="8428038" y="6956425"/>
            <a:ext cx="207962" cy="92075"/>
          </a:xfrm>
        </p:spPr>
        <p:txBody>
          <a:bodyPr/>
          <a:lstStyle>
            <a:lvl1pPr>
              <a:lnSpc>
                <a:spcPct val="100000"/>
              </a:lnSpc>
              <a:defRPr>
                <a:solidFill>
                  <a:srgbClr val="898989"/>
                </a:solidFill>
              </a:defRPr>
            </a:lvl1pPr>
          </a:lstStyle>
          <a:p>
            <a:fld id="{19176878-93BB-4067-95D0-A3F9F9C4CE91}" type="slidenum">
              <a:rPr lang="en-US"/>
              <a:pPr/>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Contents ">
    <p:spTree>
      <p:nvGrpSpPr>
        <p:cNvPr id="1" name=""/>
        <p:cNvGrpSpPr/>
        <p:nvPr/>
      </p:nvGrpSpPr>
      <p:grpSpPr>
        <a:xfrm>
          <a:off x="0" y="0"/>
          <a:ext cx="0" cy="0"/>
          <a:chOff x="0" y="0"/>
          <a:chExt cx="0" cy="0"/>
        </a:xfrm>
      </p:grpSpPr>
      <p:graphicFrame>
        <p:nvGraphicFramePr>
          <p:cNvPr id="7"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93953" name="think-cell Slide" r:id="rId4" imgW="360" imgH="360" progId="">
              <p:embed/>
            </p:oleObj>
          </a:graphicData>
        </a:graphic>
      </p:graphicFrame>
      <p:sp>
        <p:nvSpPr>
          <p:cNvPr id="8"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9668"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9"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9668"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2" name="Title 1"/>
          <p:cNvSpPr>
            <a:spLocks noGrp="1"/>
          </p:cNvSpPr>
          <p:nvPr>
            <p:ph type="title"/>
          </p:nvPr>
        </p:nvSpPr>
        <p:spPr>
          <a:xfrm>
            <a:off x="515845" y="620575"/>
            <a:ext cx="2609080" cy="497059"/>
          </a:xfrm>
        </p:spPr>
        <p:txBody>
          <a:bodyPr anchor="t"/>
          <a:lstStyle>
            <a:lvl1pPr>
              <a:defRPr baseline="0">
                <a:solidFill>
                  <a:schemeClr val="bg2"/>
                </a:solidFill>
              </a:defRPr>
            </a:lvl1pPr>
          </a:lstStyle>
          <a:p>
            <a:r>
              <a:rPr lang="en-US" noProof="0" smtClean="0"/>
              <a:t>Click to edit Master title style</a:t>
            </a:r>
            <a:endParaRPr lang="en-US" noProof="0"/>
          </a:p>
        </p:txBody>
      </p:sp>
      <p:sp>
        <p:nvSpPr>
          <p:cNvPr id="15" name="Text Placeholder 14"/>
          <p:cNvSpPr>
            <a:spLocks noGrp="1"/>
          </p:cNvSpPr>
          <p:nvPr>
            <p:ph type="body" sz="quarter" idx="15"/>
          </p:nvPr>
        </p:nvSpPr>
        <p:spPr>
          <a:xfrm>
            <a:off x="3278337" y="4190710"/>
            <a:ext cx="2587361" cy="2045295"/>
          </a:xfrm>
          <a:noFill/>
          <a:ln w="9525">
            <a:noFill/>
            <a:miter lim="800000"/>
            <a:headEnd/>
            <a:tailEnd/>
          </a:ln>
          <a:effectLst/>
        </p:spPr>
        <p:txBody>
          <a:bodyPr>
            <a:noAutofit/>
          </a:bodyPr>
          <a:lstStyle>
            <a:lvl1pPr marL="159534" marR="0" indent="-159534" algn="l" defTabSz="911441" rtl="0" eaLnBrk="0" fontAlgn="base" latinLnBrk="0" hangingPunct="0">
              <a:lnSpc>
                <a:spcPct val="100000"/>
              </a:lnSpc>
              <a:spcBef>
                <a:spcPct val="0"/>
              </a:spcBef>
              <a:spcAft>
                <a:spcPts val="526"/>
              </a:spcAft>
              <a:buClr>
                <a:schemeClr val="accent2"/>
              </a:buClr>
              <a:buSzPct val="80000"/>
              <a:buFontTx/>
              <a:buNone/>
              <a:tabLst>
                <a:tab pos="2583108" algn="r"/>
              </a:tabLst>
              <a:defRPr lang="en-US" sz="800" smtClean="0">
                <a:solidFill>
                  <a:srgbClr val="000000"/>
                </a:solidFill>
                <a:latin typeface="+mn-lt"/>
                <a:ea typeface="+mn-ea"/>
                <a:cs typeface="+mn-cs"/>
              </a:defRPr>
            </a:lvl1pPr>
            <a:lvl2pPr marL="155370" indent="-155370" algn="l" defTabSz="911441" rtl="0" eaLnBrk="0" fontAlgn="base" hangingPunct="0">
              <a:spcBef>
                <a:spcPct val="0"/>
              </a:spcBef>
              <a:spcAft>
                <a:spcPts val="526"/>
              </a:spcAft>
              <a:buClr>
                <a:schemeClr val="accent2"/>
              </a:buClr>
              <a:buSzPct val="80000"/>
              <a:buFont typeface="Arial" charset="0"/>
              <a:buChar char="►"/>
              <a:tabLst>
                <a:tab pos="2583108" algn="r"/>
              </a:tabLst>
              <a:defRPr lang="en-US" sz="800" smtClean="0">
                <a:solidFill>
                  <a:srgbClr val="000000"/>
                </a:solidFill>
                <a:latin typeface="+mn-lt"/>
                <a:ea typeface="+mn-ea"/>
                <a:cs typeface="+mn-cs"/>
              </a:defRPr>
            </a:lvl2pPr>
            <a:lvl3pPr marL="313521" indent="-153988" algn="l" defTabSz="911441" rtl="0" eaLnBrk="0" fontAlgn="base" hangingPunct="0">
              <a:spcBef>
                <a:spcPct val="0"/>
              </a:spcBef>
              <a:spcAft>
                <a:spcPts val="526"/>
              </a:spcAft>
              <a:buClr>
                <a:schemeClr val="accent6"/>
              </a:buClr>
              <a:buSzPct val="80000"/>
              <a:buFont typeface="Arial" charset="0"/>
              <a:buChar char="►"/>
              <a:tabLst>
                <a:tab pos="2583108" algn="r"/>
              </a:tabLst>
              <a:defRPr lang="de-CH" sz="800" noProof="0" dirty="0" smtClean="0">
                <a:solidFill>
                  <a:srgbClr val="000000"/>
                </a:solidFill>
                <a:latin typeface="+mn-lt"/>
                <a:ea typeface="+mn-ea"/>
                <a:cs typeface="+mn-cs"/>
              </a:defRPr>
            </a:lvl3pPr>
            <a:lvl4pPr marL="435604" indent="-122082" algn="l" defTabSz="911441" rtl="0" eaLnBrk="0" fontAlgn="base" hangingPunct="0">
              <a:spcBef>
                <a:spcPct val="0"/>
              </a:spcBef>
              <a:spcAft>
                <a:spcPts val="526"/>
              </a:spcAft>
              <a:buClr>
                <a:schemeClr val="tx1"/>
              </a:buClr>
              <a:buSzPct val="80000"/>
              <a:buFont typeface="EYInterstate Light" pitchFamily="2" charset="0"/>
              <a:buChar char="—"/>
              <a:tabLst>
                <a:tab pos="2583108" algn="r"/>
              </a:tabLst>
              <a:defRPr lang="en-US" sz="800" smtClean="0">
                <a:solidFill>
                  <a:srgbClr val="000000"/>
                </a:solidFill>
                <a:latin typeface="+mn-lt"/>
                <a:ea typeface="+mn-ea"/>
                <a:cs typeface="+mn-cs"/>
              </a:defRPr>
            </a:lvl4pPr>
            <a:lvl5pPr marL="785198" indent="-159534" algn="l" defTabSz="911441" rtl="0" eaLnBrk="0" fontAlgn="base" hangingPunct="0">
              <a:spcBef>
                <a:spcPct val="0"/>
              </a:spcBef>
              <a:spcAft>
                <a:spcPts val="526"/>
              </a:spcAft>
              <a:buClr>
                <a:schemeClr val="accent2"/>
              </a:buClr>
              <a:buSzPct val="80000"/>
              <a:buFont typeface="Arial" charset="0"/>
              <a:buChar char="►"/>
              <a:tabLst>
                <a:tab pos="2583108" algn="r"/>
              </a:tabLst>
              <a:defRPr lang="en-US" sz="800" dirty="0" smtClean="0">
                <a:solidFill>
                  <a:srgbClr val="000000"/>
                </a:solidFill>
                <a:latin typeface="+mn-lt"/>
                <a:ea typeface="+mn-ea"/>
                <a:cs typeface="+mn-cs"/>
              </a:defRPr>
            </a:lvl5pPr>
          </a:lstStyle>
          <a:p>
            <a:pPr lvl="0"/>
            <a:r>
              <a:rPr lang="en-US" noProof="0" smtClean="0"/>
              <a:t>Haga clic para modificar el estilo de texto del patrón</a:t>
            </a:r>
          </a:p>
          <a:p>
            <a:pPr lvl="1"/>
            <a:r>
              <a:rPr lang="en-US" noProof="0" smtClean="0"/>
              <a:t>Segundo nivel</a:t>
            </a:r>
          </a:p>
        </p:txBody>
      </p:sp>
      <p:sp>
        <p:nvSpPr>
          <p:cNvPr id="16" name="Text Placeholder 14"/>
          <p:cNvSpPr>
            <a:spLocks noGrp="1"/>
          </p:cNvSpPr>
          <p:nvPr>
            <p:ph type="body" sz="quarter" idx="16"/>
          </p:nvPr>
        </p:nvSpPr>
        <p:spPr>
          <a:xfrm>
            <a:off x="6018536" y="4190710"/>
            <a:ext cx="2620935" cy="2045295"/>
          </a:xfrm>
          <a:noFill/>
          <a:ln w="9525">
            <a:noFill/>
            <a:miter lim="800000"/>
            <a:headEnd/>
            <a:tailEnd/>
          </a:ln>
          <a:effectLst/>
        </p:spPr>
        <p:txBody>
          <a:bodyPr>
            <a:noAutofit/>
          </a:bodyPr>
          <a:lstStyle>
            <a:lvl1pPr marL="159534" marR="0" indent="-159534" algn="l" defTabSz="911441" rtl="0" eaLnBrk="0" fontAlgn="base" latinLnBrk="0" hangingPunct="0">
              <a:lnSpc>
                <a:spcPct val="100000"/>
              </a:lnSpc>
              <a:spcBef>
                <a:spcPct val="0"/>
              </a:spcBef>
              <a:spcAft>
                <a:spcPts val="526"/>
              </a:spcAft>
              <a:buClr>
                <a:schemeClr val="accent2"/>
              </a:buClr>
              <a:buSzPct val="80000"/>
              <a:buFont typeface="Arial" charset="0"/>
              <a:buNone/>
              <a:tabLst>
                <a:tab pos="2583108" algn="r"/>
              </a:tabLst>
              <a:defRPr lang="en-US" sz="800">
                <a:solidFill>
                  <a:srgbClr val="000000"/>
                </a:solidFill>
                <a:latin typeface="+mn-lt"/>
                <a:ea typeface="+mn-ea"/>
                <a:cs typeface="+mn-cs"/>
              </a:defRPr>
            </a:lvl1pPr>
            <a:lvl2pPr marL="155370" indent="-155370" algn="l" defTabSz="911441" rtl="0" eaLnBrk="0" fontAlgn="base" hangingPunct="0">
              <a:spcBef>
                <a:spcPct val="0"/>
              </a:spcBef>
              <a:spcAft>
                <a:spcPts val="526"/>
              </a:spcAft>
              <a:buClr>
                <a:schemeClr val="accent2"/>
              </a:buClr>
              <a:buSzPct val="80000"/>
              <a:buFont typeface="Arial" charset="0"/>
              <a:buChar char="►"/>
              <a:tabLst>
                <a:tab pos="2663570" algn="r"/>
              </a:tabLst>
              <a:defRPr lang="en-US" sz="800" smtClean="0">
                <a:solidFill>
                  <a:srgbClr val="000000"/>
                </a:solidFill>
                <a:latin typeface="+mn-lt"/>
                <a:ea typeface="+mn-ea"/>
                <a:cs typeface="+mn-cs"/>
              </a:defRPr>
            </a:lvl2pPr>
            <a:lvl3pPr marL="313521" indent="-153988" algn="l" defTabSz="911441" rtl="0" eaLnBrk="0" fontAlgn="base" hangingPunct="0">
              <a:spcBef>
                <a:spcPct val="0"/>
              </a:spcBef>
              <a:spcAft>
                <a:spcPts val="526"/>
              </a:spcAft>
              <a:buClr>
                <a:schemeClr val="accent6"/>
              </a:buClr>
              <a:buSzPct val="80000"/>
              <a:buFont typeface="Arial" charset="0"/>
              <a:buChar char="►"/>
              <a:tabLst>
                <a:tab pos="2663570" algn="r"/>
              </a:tabLst>
              <a:defRPr lang="de-CH" sz="800" noProof="0" dirty="0" smtClean="0">
                <a:solidFill>
                  <a:srgbClr val="000000"/>
                </a:solidFill>
                <a:latin typeface="+mn-lt"/>
                <a:ea typeface="+mn-ea"/>
                <a:cs typeface="+mn-cs"/>
              </a:defRPr>
            </a:lvl3pPr>
            <a:lvl4pPr marL="435604" indent="-122082" algn="l" defTabSz="911441" rtl="0" eaLnBrk="0" fontAlgn="base" hangingPunct="0">
              <a:spcBef>
                <a:spcPct val="0"/>
              </a:spcBef>
              <a:spcAft>
                <a:spcPts val="526"/>
              </a:spcAft>
              <a:buClr>
                <a:schemeClr val="tx1"/>
              </a:buClr>
              <a:buSzPct val="80000"/>
              <a:buFont typeface="EYInterstate Light" pitchFamily="2" charset="0"/>
              <a:buChar char="—"/>
              <a:tabLst>
                <a:tab pos="2663570" algn="r"/>
              </a:tabLst>
              <a:defRPr lang="en-US" sz="800" smtClean="0">
                <a:solidFill>
                  <a:srgbClr val="000000"/>
                </a:solidFill>
                <a:latin typeface="+mn-lt"/>
                <a:ea typeface="+mn-ea"/>
                <a:cs typeface="+mn-cs"/>
              </a:defRPr>
            </a:lvl4pPr>
            <a:lvl5pPr marL="785198" indent="-159534" algn="l" defTabSz="911441" rtl="0" eaLnBrk="0" fontAlgn="base" hangingPunct="0">
              <a:spcBef>
                <a:spcPct val="0"/>
              </a:spcBef>
              <a:spcAft>
                <a:spcPts val="526"/>
              </a:spcAft>
              <a:buClr>
                <a:schemeClr val="accent2"/>
              </a:buClr>
              <a:buSzPct val="80000"/>
              <a:buFont typeface="Arial" charset="0"/>
              <a:buChar char="►"/>
              <a:tabLst>
                <a:tab pos="2663570" algn="r"/>
              </a:tabLst>
              <a:defRPr lang="en-US" sz="800" dirty="0" smtClean="0">
                <a:solidFill>
                  <a:srgbClr val="000000"/>
                </a:solidFill>
                <a:latin typeface="+mn-lt"/>
                <a:ea typeface="+mn-ea"/>
                <a:cs typeface="+mn-cs"/>
              </a:defRPr>
            </a:lvl5pPr>
          </a:lstStyle>
          <a:p>
            <a:pPr lvl="0"/>
            <a:r>
              <a:rPr lang="en-US" noProof="0" smtClean="0"/>
              <a:t>Haga clic para modificar el estilo de texto del patrón</a:t>
            </a:r>
          </a:p>
          <a:p>
            <a:pPr lvl="1"/>
            <a:r>
              <a:rPr lang="en-US" noProof="0" smtClean="0"/>
              <a:t>Segundo nivel</a:t>
            </a:r>
          </a:p>
        </p:txBody>
      </p:sp>
      <p:sp>
        <p:nvSpPr>
          <p:cNvPr id="10" name="Text Placeholder 11"/>
          <p:cNvSpPr>
            <a:spLocks noGrp="1"/>
          </p:cNvSpPr>
          <p:nvPr>
            <p:ph type="body" sz="quarter" idx="39"/>
          </p:nvPr>
        </p:nvSpPr>
        <p:spPr>
          <a:xfrm>
            <a:off x="507698" y="4190710"/>
            <a:ext cx="2617226" cy="2045295"/>
          </a:xfrm>
        </p:spPr>
        <p:txBody>
          <a:bodyPr>
            <a:noAutofit/>
          </a:bodyPr>
          <a:lstStyle>
            <a:lvl1pPr>
              <a:defRPr sz="1100">
                <a:solidFill>
                  <a:schemeClr val="bg2"/>
                </a:solidFill>
              </a:defRPr>
            </a:lvl1pPr>
            <a:lvl2pPr>
              <a:defRPr sz="1100">
                <a:solidFill>
                  <a:schemeClr val="tx2"/>
                </a:solidFill>
              </a:defRPr>
            </a:lvl2pPr>
            <a:lvl3pPr marL="0" indent="0">
              <a:spcAft>
                <a:spcPts val="0"/>
              </a:spcAft>
              <a:buNone/>
              <a:defRPr b="1">
                <a:solidFill>
                  <a:schemeClr val="tx2"/>
                </a:solidFill>
              </a:defRPr>
            </a:lvl3pPr>
            <a:lvl4pPr marL="0" indent="0">
              <a:spcAft>
                <a:spcPts val="0"/>
              </a:spcAft>
              <a:buNone/>
              <a:defRPr i="0">
                <a:solidFill>
                  <a:schemeClr val="tx2"/>
                </a:solidFill>
              </a:defRPr>
            </a:lvl4pPr>
            <a:lvl5pPr marL="158150" indent="-158150">
              <a:spcAft>
                <a:spcPts val="0"/>
              </a:spcAft>
              <a:buFont typeface="Arial" pitchFamily="34" charset="0"/>
              <a:buChar char="►"/>
              <a:defRPr>
                <a:solidFill>
                  <a:schemeClr val="tx2"/>
                </a:solidFill>
              </a:defRPr>
            </a:lvl5pPr>
          </a:lstStyle>
          <a:p>
            <a:pPr lvl="0"/>
            <a:r>
              <a:rPr lang="en-US" noProof="0" smtClean="0"/>
              <a:t>Click to edit Master text styles</a:t>
            </a:r>
          </a:p>
        </p:txBody>
      </p:sp>
      <p:sp>
        <p:nvSpPr>
          <p:cNvPr id="12" name="Picture Placeholder 13"/>
          <p:cNvSpPr>
            <a:spLocks noGrp="1"/>
          </p:cNvSpPr>
          <p:nvPr>
            <p:ph type="pic" sz="quarter" idx="40"/>
          </p:nvPr>
        </p:nvSpPr>
        <p:spPr bwMode="auto">
          <a:xfrm>
            <a:off x="3278329" y="260614"/>
            <a:ext cx="5361147" cy="3281242"/>
          </a:xfrm>
          <a:custGeom>
            <a:avLst/>
            <a:gdLst>
              <a:gd name="connsiteX0" fmla="*/ 0 w 4965768"/>
              <a:gd name="connsiteY0" fmla="*/ 0 h 4016430"/>
              <a:gd name="connsiteX1" fmla="*/ 4965768 w 4965768"/>
              <a:gd name="connsiteY1" fmla="*/ 0 h 4016430"/>
              <a:gd name="connsiteX2" fmla="*/ 4965768 w 4965768"/>
              <a:gd name="connsiteY2" fmla="*/ 4016430 h 4016430"/>
              <a:gd name="connsiteX3" fmla="*/ 0 w 4965768"/>
              <a:gd name="connsiteY3" fmla="*/ 4016430 h 4016430"/>
              <a:gd name="connsiteX4" fmla="*/ 0 w 4965768"/>
              <a:gd name="connsiteY4" fmla="*/ 0 h 4016430"/>
              <a:gd name="connsiteX0" fmla="*/ 0 w 7266011"/>
              <a:gd name="connsiteY0" fmla="*/ 0 h 5172074"/>
              <a:gd name="connsiteX1" fmla="*/ 4965768 w 7266011"/>
              <a:gd name="connsiteY1" fmla="*/ 0 h 5172074"/>
              <a:gd name="connsiteX2" fmla="*/ 4965768 w 7266011"/>
              <a:gd name="connsiteY2" fmla="*/ 4016430 h 5172074"/>
              <a:gd name="connsiteX3" fmla="*/ 7266011 w 7266011"/>
              <a:gd name="connsiteY3" fmla="*/ 5172074 h 5172074"/>
              <a:gd name="connsiteX4" fmla="*/ 0 w 7266011"/>
              <a:gd name="connsiteY4" fmla="*/ 4016430 h 5172074"/>
              <a:gd name="connsiteX5" fmla="*/ 0 w 7266011"/>
              <a:gd name="connsiteY5" fmla="*/ 0 h 5172074"/>
              <a:gd name="connsiteX0" fmla="*/ 0 w 7266011"/>
              <a:gd name="connsiteY0" fmla="*/ 0 h 5172074"/>
              <a:gd name="connsiteX1" fmla="*/ 4965768 w 7266011"/>
              <a:gd name="connsiteY1" fmla="*/ 0 h 5172074"/>
              <a:gd name="connsiteX2" fmla="*/ 4965768 w 7266011"/>
              <a:gd name="connsiteY2" fmla="*/ 4016430 h 5172074"/>
              <a:gd name="connsiteX3" fmla="*/ 7266011 w 7266011"/>
              <a:gd name="connsiteY3" fmla="*/ 5172074 h 5172074"/>
              <a:gd name="connsiteX4" fmla="*/ 0 w 7266011"/>
              <a:gd name="connsiteY4" fmla="*/ 5168125 h 5172074"/>
              <a:gd name="connsiteX5" fmla="*/ 0 w 7266011"/>
              <a:gd name="connsiteY5" fmla="*/ 0 h 5172074"/>
              <a:gd name="connsiteX0" fmla="*/ 0 w 8253449"/>
              <a:gd name="connsiteY0" fmla="*/ 72 h 5172146"/>
              <a:gd name="connsiteX1" fmla="*/ 4965768 w 8253449"/>
              <a:gd name="connsiteY1" fmla="*/ 72 h 5172146"/>
              <a:gd name="connsiteX2" fmla="*/ 4965768 w 8253449"/>
              <a:gd name="connsiteY2" fmla="*/ 4016502 h 5172146"/>
              <a:gd name="connsiteX3" fmla="*/ 8253449 w 8253449"/>
              <a:gd name="connsiteY3" fmla="*/ 0 h 5172146"/>
              <a:gd name="connsiteX4" fmla="*/ 7266011 w 8253449"/>
              <a:gd name="connsiteY4" fmla="*/ 5172146 h 5172146"/>
              <a:gd name="connsiteX5" fmla="*/ 0 w 8253449"/>
              <a:gd name="connsiteY5" fmla="*/ 5168197 h 5172146"/>
              <a:gd name="connsiteX6" fmla="*/ 0 w 8253449"/>
              <a:gd name="connsiteY6" fmla="*/ 72 h 5172146"/>
              <a:gd name="connsiteX0" fmla="*/ 0 w 8253449"/>
              <a:gd name="connsiteY0" fmla="*/ 72 h 5172146"/>
              <a:gd name="connsiteX1" fmla="*/ 4965768 w 8253449"/>
              <a:gd name="connsiteY1" fmla="*/ 72 h 5172146"/>
              <a:gd name="connsiteX2" fmla="*/ 8253449 w 8253449"/>
              <a:gd name="connsiteY2" fmla="*/ 0 h 5172146"/>
              <a:gd name="connsiteX3" fmla="*/ 7266011 w 8253449"/>
              <a:gd name="connsiteY3" fmla="*/ 5172146 h 5172146"/>
              <a:gd name="connsiteX4" fmla="*/ 0 w 8253449"/>
              <a:gd name="connsiteY4" fmla="*/ 5168197 h 5172146"/>
              <a:gd name="connsiteX5" fmla="*/ 0 w 8253449"/>
              <a:gd name="connsiteY5" fmla="*/ 72 h 5172146"/>
              <a:gd name="connsiteX0" fmla="*/ 0 w 8253449"/>
              <a:gd name="connsiteY0" fmla="*/ 72 h 5172146"/>
              <a:gd name="connsiteX1" fmla="*/ 8253449 w 8253449"/>
              <a:gd name="connsiteY1" fmla="*/ 0 h 5172146"/>
              <a:gd name="connsiteX2" fmla="*/ 7266011 w 8253449"/>
              <a:gd name="connsiteY2" fmla="*/ 5172146 h 5172146"/>
              <a:gd name="connsiteX3" fmla="*/ 0 w 8253449"/>
              <a:gd name="connsiteY3" fmla="*/ 5168197 h 5172146"/>
              <a:gd name="connsiteX4" fmla="*/ 0 w 8253449"/>
              <a:gd name="connsiteY4" fmla="*/ 72 h 5172146"/>
              <a:gd name="connsiteX0" fmla="*/ 0 w 8253449"/>
              <a:gd name="connsiteY0" fmla="*/ 72 h 5168197"/>
              <a:gd name="connsiteX1" fmla="*/ 8253449 w 8253449"/>
              <a:gd name="connsiteY1" fmla="*/ 0 h 5168197"/>
              <a:gd name="connsiteX2" fmla="*/ 8250901 w 8253449"/>
              <a:gd name="connsiteY2" fmla="*/ 5150911 h 5168197"/>
              <a:gd name="connsiteX3" fmla="*/ 0 w 8253449"/>
              <a:gd name="connsiteY3" fmla="*/ 5168197 h 5168197"/>
              <a:gd name="connsiteX4" fmla="*/ 0 w 8253449"/>
              <a:gd name="connsiteY4" fmla="*/ 72 h 5168197"/>
              <a:gd name="connsiteX0" fmla="*/ 3324990 w 11578439"/>
              <a:gd name="connsiteY0" fmla="*/ 72 h 5150912"/>
              <a:gd name="connsiteX1" fmla="*/ 11578439 w 11578439"/>
              <a:gd name="connsiteY1" fmla="*/ 0 h 5150912"/>
              <a:gd name="connsiteX2" fmla="*/ 11575891 w 11578439"/>
              <a:gd name="connsiteY2" fmla="*/ 5150911 h 5150912"/>
              <a:gd name="connsiteX3" fmla="*/ 0 w 11578439"/>
              <a:gd name="connsiteY3" fmla="*/ 5150912 h 5150912"/>
              <a:gd name="connsiteX4" fmla="*/ 3324990 w 11578439"/>
              <a:gd name="connsiteY4" fmla="*/ 72 h 5150912"/>
              <a:gd name="connsiteX0" fmla="*/ 985182 w 11578439"/>
              <a:gd name="connsiteY0" fmla="*/ 0 h 5172207"/>
              <a:gd name="connsiteX1" fmla="*/ 11578439 w 11578439"/>
              <a:gd name="connsiteY1" fmla="*/ 21295 h 5172207"/>
              <a:gd name="connsiteX2" fmla="*/ 11575891 w 11578439"/>
              <a:gd name="connsiteY2" fmla="*/ 5172206 h 5172207"/>
              <a:gd name="connsiteX3" fmla="*/ 0 w 11578439"/>
              <a:gd name="connsiteY3" fmla="*/ 5172207 h 5172207"/>
              <a:gd name="connsiteX4" fmla="*/ 985182 w 11578439"/>
              <a:gd name="connsiteY4" fmla="*/ 0 h 5172207"/>
              <a:gd name="connsiteX0" fmla="*/ 1046756 w 11578439"/>
              <a:gd name="connsiteY0" fmla="*/ 0 h 5172207"/>
              <a:gd name="connsiteX1" fmla="*/ 11578439 w 11578439"/>
              <a:gd name="connsiteY1" fmla="*/ 21295 h 5172207"/>
              <a:gd name="connsiteX2" fmla="*/ 11575891 w 11578439"/>
              <a:gd name="connsiteY2" fmla="*/ 5172206 h 5172207"/>
              <a:gd name="connsiteX3" fmla="*/ 0 w 11578439"/>
              <a:gd name="connsiteY3" fmla="*/ 5172207 h 5172207"/>
              <a:gd name="connsiteX4" fmla="*/ 1046756 w 11578439"/>
              <a:gd name="connsiteY4" fmla="*/ 0 h 5172207"/>
              <a:gd name="connsiteX0" fmla="*/ 1011989 w 11578439"/>
              <a:gd name="connsiteY0" fmla="*/ 1520 h 5150912"/>
              <a:gd name="connsiteX1" fmla="*/ 11578439 w 11578439"/>
              <a:gd name="connsiteY1" fmla="*/ 0 h 5150912"/>
              <a:gd name="connsiteX2" fmla="*/ 11575891 w 11578439"/>
              <a:gd name="connsiteY2" fmla="*/ 5150911 h 5150912"/>
              <a:gd name="connsiteX3" fmla="*/ 0 w 11578439"/>
              <a:gd name="connsiteY3" fmla="*/ 5150912 h 5150912"/>
              <a:gd name="connsiteX4" fmla="*/ 1011989 w 11578439"/>
              <a:gd name="connsiteY4" fmla="*/ 1520 h 5150912"/>
              <a:gd name="connsiteX0" fmla="*/ 1222738 w 11578439"/>
              <a:gd name="connsiteY0" fmla="*/ 1 h 5150912"/>
              <a:gd name="connsiteX1" fmla="*/ 11578439 w 11578439"/>
              <a:gd name="connsiteY1" fmla="*/ 0 h 5150912"/>
              <a:gd name="connsiteX2" fmla="*/ 11575891 w 11578439"/>
              <a:gd name="connsiteY2" fmla="*/ 5150911 h 5150912"/>
              <a:gd name="connsiteX3" fmla="*/ 0 w 11578439"/>
              <a:gd name="connsiteY3" fmla="*/ 5150912 h 5150912"/>
              <a:gd name="connsiteX4" fmla="*/ 1222738 w 11578439"/>
              <a:gd name="connsiteY4" fmla="*/ 1 h 5150912"/>
              <a:gd name="connsiteX0" fmla="*/ 1503380 w 11578439"/>
              <a:gd name="connsiteY0" fmla="*/ 1 h 5150912"/>
              <a:gd name="connsiteX1" fmla="*/ 11578439 w 11578439"/>
              <a:gd name="connsiteY1" fmla="*/ 0 h 5150912"/>
              <a:gd name="connsiteX2" fmla="*/ 11575891 w 11578439"/>
              <a:gd name="connsiteY2" fmla="*/ 5150911 h 5150912"/>
              <a:gd name="connsiteX3" fmla="*/ 0 w 11578439"/>
              <a:gd name="connsiteY3" fmla="*/ 5150912 h 5150912"/>
              <a:gd name="connsiteX4" fmla="*/ 1503380 w 11578439"/>
              <a:gd name="connsiteY4" fmla="*/ 1 h 5150912"/>
              <a:gd name="connsiteX0" fmla="*/ 0 w 10075059"/>
              <a:gd name="connsiteY0" fmla="*/ 1 h 5150912"/>
              <a:gd name="connsiteX1" fmla="*/ 10075059 w 10075059"/>
              <a:gd name="connsiteY1" fmla="*/ 0 h 5150912"/>
              <a:gd name="connsiteX2" fmla="*/ 10072511 w 10075059"/>
              <a:gd name="connsiteY2" fmla="*/ 5150911 h 5150912"/>
              <a:gd name="connsiteX3" fmla="*/ 0 w 10075059"/>
              <a:gd name="connsiteY3" fmla="*/ 5150912 h 5150912"/>
              <a:gd name="connsiteX4" fmla="*/ 0 w 10075059"/>
              <a:gd name="connsiteY4" fmla="*/ 1 h 5150912"/>
              <a:gd name="connsiteX0" fmla="*/ 0 w 10075908"/>
              <a:gd name="connsiteY0" fmla="*/ 1 h 5150912"/>
              <a:gd name="connsiteX1" fmla="*/ 10075059 w 10075908"/>
              <a:gd name="connsiteY1" fmla="*/ 0 h 5150912"/>
              <a:gd name="connsiteX2" fmla="*/ 10075059 w 10075908"/>
              <a:gd name="connsiteY2" fmla="*/ 3751998 h 5150912"/>
              <a:gd name="connsiteX3" fmla="*/ 0 w 10075908"/>
              <a:gd name="connsiteY3" fmla="*/ 5150912 h 5150912"/>
              <a:gd name="connsiteX4" fmla="*/ 0 w 10075908"/>
              <a:gd name="connsiteY4" fmla="*/ 1 h 5150912"/>
              <a:gd name="connsiteX0" fmla="*/ 0 w 10075908"/>
              <a:gd name="connsiteY0" fmla="*/ 379010 h 5150912"/>
              <a:gd name="connsiteX1" fmla="*/ 10075059 w 10075908"/>
              <a:gd name="connsiteY1" fmla="*/ 0 h 5150912"/>
              <a:gd name="connsiteX2" fmla="*/ 10075059 w 10075908"/>
              <a:gd name="connsiteY2" fmla="*/ 3751998 h 5150912"/>
              <a:gd name="connsiteX3" fmla="*/ 0 w 10075908"/>
              <a:gd name="connsiteY3" fmla="*/ 5150912 h 5150912"/>
              <a:gd name="connsiteX4" fmla="*/ 0 w 10075908"/>
              <a:gd name="connsiteY4" fmla="*/ 379010 h 5150912"/>
              <a:gd name="connsiteX0" fmla="*/ 0 w 10075908"/>
              <a:gd name="connsiteY0" fmla="*/ 0 h 4771902"/>
              <a:gd name="connsiteX1" fmla="*/ 10075908 w 10075908"/>
              <a:gd name="connsiteY1" fmla="*/ 0 h 4771902"/>
              <a:gd name="connsiteX2" fmla="*/ 10075059 w 10075908"/>
              <a:gd name="connsiteY2" fmla="*/ 3372988 h 4771902"/>
              <a:gd name="connsiteX3" fmla="*/ 0 w 10075908"/>
              <a:gd name="connsiteY3" fmla="*/ 4771902 h 4771902"/>
              <a:gd name="connsiteX4" fmla="*/ 0 w 10075908"/>
              <a:gd name="connsiteY4" fmla="*/ 0 h 4771902"/>
              <a:gd name="connsiteX0" fmla="*/ 0 w 10075908"/>
              <a:gd name="connsiteY0" fmla="*/ 0 h 4771902"/>
              <a:gd name="connsiteX1" fmla="*/ 10075908 w 10075908"/>
              <a:gd name="connsiteY1" fmla="*/ 0 h 4771902"/>
              <a:gd name="connsiteX2" fmla="*/ 10074039 w 10075908"/>
              <a:gd name="connsiteY2" fmla="*/ 3347754 h 4771902"/>
              <a:gd name="connsiteX3" fmla="*/ 0 w 10075908"/>
              <a:gd name="connsiteY3" fmla="*/ 4771902 h 4771902"/>
              <a:gd name="connsiteX4" fmla="*/ 0 w 10075908"/>
              <a:gd name="connsiteY4" fmla="*/ 0 h 4771902"/>
              <a:gd name="connsiteX0" fmla="*/ 0 w 10075908"/>
              <a:gd name="connsiteY0" fmla="*/ 0 h 4771902"/>
              <a:gd name="connsiteX1" fmla="*/ 10075908 w 10075908"/>
              <a:gd name="connsiteY1" fmla="*/ 0 h 4771902"/>
              <a:gd name="connsiteX2" fmla="*/ 10067067 w 10075908"/>
              <a:gd name="connsiteY2" fmla="*/ 3309119 h 4771902"/>
              <a:gd name="connsiteX3" fmla="*/ 0 w 10075908"/>
              <a:gd name="connsiteY3" fmla="*/ 4771902 h 4771902"/>
              <a:gd name="connsiteX4" fmla="*/ 0 w 10075908"/>
              <a:gd name="connsiteY4" fmla="*/ 0 h 4771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5908" h="4771902">
                <a:moveTo>
                  <a:pt x="0" y="0"/>
                </a:moveTo>
                <a:lnTo>
                  <a:pt x="10075908" y="0"/>
                </a:lnTo>
                <a:cubicBezTo>
                  <a:pt x="10075059" y="1716970"/>
                  <a:pt x="10067916" y="1592149"/>
                  <a:pt x="10067067" y="3309119"/>
                </a:cubicBezTo>
                <a:lnTo>
                  <a:pt x="0" y="4771902"/>
                </a:lnTo>
                <a:lnTo>
                  <a:pt x="0" y="0"/>
                </a:lnTo>
                <a:close/>
              </a:path>
            </a:pathLst>
          </a:custGeom>
          <a:noFill/>
          <a:ln w="9525">
            <a:noFill/>
            <a:miter lim="800000"/>
            <a:headEnd/>
            <a:tailEnd/>
          </a:ln>
          <a:effectLst/>
        </p:spPr>
        <p:txBody>
          <a:bodyPr anchor="ctr" anchorCtr="1">
            <a:noAutofit/>
          </a:bodyPr>
          <a:lstStyle>
            <a:lvl1pPr marL="0" indent="0" algn="l" defTabSz="911441" rtl="0" eaLnBrk="0" fontAlgn="base" hangingPunct="0">
              <a:lnSpc>
                <a:spcPct val="150000"/>
              </a:lnSpc>
              <a:spcBef>
                <a:spcPct val="0"/>
              </a:spcBef>
              <a:spcAft>
                <a:spcPts val="526"/>
              </a:spcAft>
              <a:buClr>
                <a:schemeClr val="accent2"/>
              </a:buClr>
              <a:buSzTx/>
              <a:buFont typeface="Arial" charset="0"/>
              <a:buNone/>
              <a:defRPr lang="en-US" sz="1100" noProof="0" dirty="0" smtClean="0">
                <a:solidFill>
                  <a:schemeClr val="accent1"/>
                </a:solidFill>
                <a:latin typeface="+mn-lt"/>
                <a:ea typeface="+mn-ea"/>
                <a:cs typeface="+mn-cs"/>
              </a:defRPr>
            </a:lvl1pPr>
          </a:lstStyle>
          <a:p>
            <a:pPr lvl="0"/>
            <a:r>
              <a:rPr lang="en-US" noProof="0" dirty="0" smtClean="0"/>
              <a:t>Haga clic en el icono para agregar una imagen</a:t>
            </a:r>
          </a:p>
        </p:txBody>
      </p:sp>
      <p:sp>
        <p:nvSpPr>
          <p:cNvPr id="11" name="Slide Number Placeholder 6"/>
          <p:cNvSpPr>
            <a:spLocks noGrp="1"/>
          </p:cNvSpPr>
          <p:nvPr>
            <p:ph type="sldNum" sz="quarter" idx="41"/>
          </p:nvPr>
        </p:nvSpPr>
        <p:spPr>
          <a:xfrm>
            <a:off x="8429625" y="6457950"/>
            <a:ext cx="209550" cy="92075"/>
          </a:xfrm>
        </p:spPr>
        <p:txBody>
          <a:bodyPr/>
          <a:lstStyle>
            <a:lvl1pPr>
              <a:lnSpc>
                <a:spcPct val="100000"/>
              </a:lnSpc>
              <a:defRPr/>
            </a:lvl1pPr>
          </a:lstStyle>
          <a:p>
            <a:fld id="{A9B94281-41BC-4526-8790-F92B343A91CC}" type="slidenum">
              <a:rPr lang="en-US"/>
              <a:pPr/>
              <a:t>‹Nº›</a:t>
            </a:fld>
            <a:endParaRPr lang="en-US"/>
          </a:p>
        </p:txBody>
      </p:sp>
    </p:spTree>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1 Title and content ">
    <p:spTree>
      <p:nvGrpSpPr>
        <p:cNvPr id="1" name=""/>
        <p:cNvGrpSpPr/>
        <p:nvPr/>
      </p:nvGrpSpPr>
      <p:grpSpPr>
        <a:xfrm>
          <a:off x="0" y="0"/>
          <a:ext cx="0" cy="0"/>
          <a:chOff x="0" y="0"/>
          <a:chExt cx="0" cy="0"/>
        </a:xfrm>
      </p:grpSpPr>
      <p:graphicFrame>
        <p:nvGraphicFramePr>
          <p:cNvPr id="8"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94977" name="think-cell Slide" r:id="rId4" imgW="360" imgH="360" progId="">
              <p:embed/>
            </p:oleObj>
          </a:graphicData>
        </a:graphic>
      </p:graphicFrame>
      <p:sp>
        <p:nvSpPr>
          <p:cNvPr id="10"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9668"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12"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9668"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13" name="Titel 1"/>
          <p:cNvSpPr txBox="1">
            <a:spLocks/>
          </p:cNvSpPr>
          <p:nvPr userDrawn="1"/>
        </p:nvSpPr>
        <p:spPr>
          <a:xfrm>
            <a:off x="508000" y="1143000"/>
            <a:ext cx="8170863" cy="288925"/>
          </a:xfrm>
          <a:prstGeom prst="rect">
            <a:avLst/>
          </a:prstGeom>
        </p:spPr>
        <p:txBody>
          <a:bodyPr lIns="0" tIns="0" rIns="0" bIns="0">
            <a:spAutoFit/>
          </a:bodyPr>
          <a:lstStyle>
            <a:lvl1pPr marL="0" marR="0" indent="0" algn="l" defTabSz="1042504" rtl="0" eaLnBrk="1" fontAlgn="auto" latinLnBrk="0" hangingPunct="1">
              <a:lnSpc>
                <a:spcPct val="85000"/>
              </a:lnSpc>
              <a:spcBef>
                <a:spcPct val="0"/>
              </a:spcBef>
              <a:spcAft>
                <a:spcPts val="0"/>
              </a:spcAft>
              <a:buClrTx/>
              <a:buSzTx/>
              <a:buFontTx/>
              <a:buNone/>
              <a:tabLst/>
              <a:defRPr lang="en-GB" sz="2200" b="0" kern="1200" noProof="0">
                <a:solidFill>
                  <a:schemeClr val="bg2"/>
                </a:solidFill>
                <a:latin typeface="+mj-lt"/>
                <a:ea typeface="+mj-ea"/>
                <a:cs typeface="+mj-cs"/>
              </a:defRPr>
            </a:lvl1pPr>
          </a:lstStyle>
          <a:p>
            <a:pPr>
              <a:defRPr/>
            </a:pPr>
            <a:r>
              <a:rPr lang="en-US" dirty="0" smtClean="0">
                <a:solidFill>
                  <a:srgbClr val="808080"/>
                </a:solidFill>
              </a:rPr>
              <a:t>Click to edit Master title style</a:t>
            </a:r>
            <a:endParaRPr lang="en-US" dirty="0">
              <a:solidFill>
                <a:srgbClr val="808080"/>
              </a:solidFill>
            </a:endParaRPr>
          </a:p>
        </p:txBody>
      </p:sp>
      <p:sp>
        <p:nvSpPr>
          <p:cNvPr id="6" name="Text Placeholder 5"/>
          <p:cNvSpPr>
            <a:spLocks noGrp="1"/>
          </p:cNvSpPr>
          <p:nvPr>
            <p:ph type="body" sz="quarter" idx="12"/>
          </p:nvPr>
        </p:nvSpPr>
        <p:spPr>
          <a:xfrm>
            <a:off x="3278337" y="2285040"/>
            <a:ext cx="2587361" cy="872034"/>
          </a:xfrm>
        </p:spPr>
        <p:txBody>
          <a:bodyPr/>
          <a:lstStyle>
            <a:lvl4pPr>
              <a:buClr>
                <a:schemeClr val="accent4"/>
              </a:buClr>
              <a:defRPr/>
            </a:lvl4pPr>
            <a:lvl5pPr>
              <a:buClr>
                <a:schemeClr val="accent4"/>
              </a:buCl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Text Placeholder 30"/>
          <p:cNvSpPr>
            <a:spLocks noGrp="1"/>
          </p:cNvSpPr>
          <p:nvPr>
            <p:ph type="body" sz="quarter" idx="35"/>
          </p:nvPr>
        </p:nvSpPr>
        <p:spPr>
          <a:xfrm>
            <a:off x="3278337" y="258327"/>
            <a:ext cx="2587361" cy="92333"/>
          </a:xfrm>
        </p:spPr>
        <p:txBody>
          <a:bodyPr/>
          <a:lstStyle>
            <a:lvl1pPr>
              <a:defRPr lang="de-CH" sz="600" b="1" noProof="0" dirty="0" smtClean="0">
                <a:solidFill>
                  <a:schemeClr val="bg2"/>
                </a:solidFill>
                <a:latin typeface="+mj-lt"/>
                <a:ea typeface="+mn-ea"/>
                <a:cs typeface="+mn-cs"/>
              </a:defRPr>
            </a:lvl1pPr>
          </a:lstStyle>
          <a:p>
            <a:pPr lvl="0"/>
            <a:r>
              <a:rPr lang="en-US" noProof="0" smtClean="0"/>
              <a:t>Haga clic para modificar el estilo de texto del patrón</a:t>
            </a:r>
          </a:p>
        </p:txBody>
      </p:sp>
      <p:sp>
        <p:nvSpPr>
          <p:cNvPr id="9" name="Text Placeholder 8"/>
          <p:cNvSpPr>
            <a:spLocks noGrp="1"/>
          </p:cNvSpPr>
          <p:nvPr>
            <p:ph type="body" sz="quarter" idx="36"/>
          </p:nvPr>
        </p:nvSpPr>
        <p:spPr>
          <a:xfrm>
            <a:off x="6019076" y="2285040"/>
            <a:ext cx="2617226" cy="872034"/>
          </a:xfrm>
        </p:spPr>
        <p:txBody>
          <a:bodyPr/>
          <a:lstStyle>
            <a:lvl4pPr>
              <a:buClr>
                <a:schemeClr val="accent4"/>
              </a:buClr>
              <a:defRPr/>
            </a:lvl4pPr>
            <a:lvl5pPr>
              <a:buClr>
                <a:schemeClr val="accent4"/>
              </a:buCl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1" name="Text Placeholder 11"/>
          <p:cNvSpPr>
            <a:spLocks noGrp="1"/>
          </p:cNvSpPr>
          <p:nvPr>
            <p:ph type="body" sz="quarter" idx="39"/>
          </p:nvPr>
        </p:nvSpPr>
        <p:spPr>
          <a:xfrm>
            <a:off x="507698" y="2285068"/>
            <a:ext cx="2617226" cy="169277"/>
          </a:xfrm>
        </p:spPr>
        <p:txBody>
          <a:bodyPr/>
          <a:lstStyle>
            <a:lvl1pPr>
              <a:defRPr sz="1100" baseline="0">
                <a:solidFill>
                  <a:schemeClr val="bg2"/>
                </a:solidFill>
              </a:defRPr>
            </a:lvl1pPr>
            <a:lvl2pPr>
              <a:defRPr sz="1100">
                <a:solidFill>
                  <a:schemeClr val="tx2"/>
                </a:solidFill>
              </a:defRPr>
            </a:lvl2pPr>
            <a:lvl3pPr marL="0" indent="0">
              <a:spcAft>
                <a:spcPts val="0"/>
              </a:spcAft>
              <a:buNone/>
              <a:defRPr b="1">
                <a:solidFill>
                  <a:schemeClr val="tx2"/>
                </a:solidFill>
              </a:defRPr>
            </a:lvl3pPr>
            <a:lvl4pPr marL="0" indent="0">
              <a:spcAft>
                <a:spcPts val="0"/>
              </a:spcAft>
              <a:buNone/>
              <a:defRPr i="0">
                <a:solidFill>
                  <a:schemeClr val="tx2"/>
                </a:solidFill>
              </a:defRPr>
            </a:lvl4pPr>
            <a:lvl5pPr marL="158150" indent="-158150">
              <a:spcAft>
                <a:spcPts val="0"/>
              </a:spcAft>
              <a:buFont typeface="Arial" pitchFamily="34" charset="0"/>
              <a:buChar char="►"/>
              <a:defRPr>
                <a:solidFill>
                  <a:schemeClr val="tx2"/>
                </a:solidFill>
              </a:defRPr>
            </a:lvl5pPr>
          </a:lstStyle>
          <a:p>
            <a:pPr lvl="0"/>
            <a:r>
              <a:rPr lang="en-US" noProof="0" smtClean="0"/>
              <a:t>Click to edit Master text styles</a:t>
            </a:r>
          </a:p>
        </p:txBody>
      </p:sp>
      <p:sp>
        <p:nvSpPr>
          <p:cNvPr id="14" name="Slide Number Placeholder 3"/>
          <p:cNvSpPr>
            <a:spLocks noGrp="1"/>
          </p:cNvSpPr>
          <p:nvPr>
            <p:ph type="sldNum" sz="quarter" idx="40"/>
          </p:nvPr>
        </p:nvSpPr>
        <p:spPr>
          <a:xfrm>
            <a:off x="8429625" y="6457950"/>
            <a:ext cx="209550" cy="92075"/>
          </a:xfrm>
        </p:spPr>
        <p:txBody>
          <a:bodyPr/>
          <a:lstStyle>
            <a:lvl1pPr>
              <a:lnSpc>
                <a:spcPct val="100000"/>
              </a:lnSpc>
              <a:defRPr>
                <a:solidFill>
                  <a:srgbClr val="898989"/>
                </a:solidFill>
              </a:defRPr>
            </a:lvl1pPr>
          </a:lstStyle>
          <a:p>
            <a:fld id="{8655F97A-FBAE-413C-AAB8-91A00DD16210}" type="slidenum">
              <a:rPr lang="en-US"/>
              <a:pPr/>
              <a:t>‹Nº›</a:t>
            </a:fld>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2 Title and content">
    <p:spTree>
      <p:nvGrpSpPr>
        <p:cNvPr id="1" name=""/>
        <p:cNvGrpSpPr/>
        <p:nvPr/>
      </p:nvGrpSpPr>
      <p:grpSpPr>
        <a:xfrm>
          <a:off x="0" y="0"/>
          <a:ext cx="0" cy="0"/>
          <a:chOff x="0" y="0"/>
          <a:chExt cx="0" cy="0"/>
        </a:xfrm>
      </p:grpSpPr>
      <p:graphicFrame>
        <p:nvGraphicFramePr>
          <p:cNvPr id="8"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96001" name="think-cell Slide" r:id="rId4" imgW="360" imgH="360" progId="">
              <p:embed/>
            </p:oleObj>
          </a:graphicData>
        </a:graphic>
      </p:graphicFrame>
      <p:sp>
        <p:nvSpPr>
          <p:cNvPr id="10"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9668"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11"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9668"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7" name="Text Placeholder 30"/>
          <p:cNvSpPr>
            <a:spLocks noGrp="1"/>
          </p:cNvSpPr>
          <p:nvPr>
            <p:ph type="body" sz="quarter" idx="35"/>
          </p:nvPr>
        </p:nvSpPr>
        <p:spPr>
          <a:xfrm>
            <a:off x="3278337" y="258327"/>
            <a:ext cx="2587361" cy="92333"/>
          </a:xfrm>
        </p:spPr>
        <p:txBody>
          <a:bodyPr/>
          <a:lstStyle>
            <a:lvl1pPr>
              <a:defRPr lang="de-CH" sz="600" b="1" noProof="0" dirty="0" smtClean="0">
                <a:solidFill>
                  <a:schemeClr val="bg2"/>
                </a:solidFill>
                <a:latin typeface="+mj-lt"/>
                <a:ea typeface="+mn-ea"/>
                <a:cs typeface="+mn-cs"/>
              </a:defRPr>
            </a:lvl1pPr>
          </a:lstStyle>
          <a:p>
            <a:pPr lvl="0"/>
            <a:r>
              <a:rPr lang="en-US" noProof="0" smtClean="0"/>
              <a:t>Haga clic para modificar el estilo de texto del patrón</a:t>
            </a:r>
          </a:p>
        </p:txBody>
      </p:sp>
      <p:sp>
        <p:nvSpPr>
          <p:cNvPr id="13" name="Text Placeholder 12"/>
          <p:cNvSpPr>
            <a:spLocks noGrp="1"/>
          </p:cNvSpPr>
          <p:nvPr>
            <p:ph type="body" sz="quarter" idx="38"/>
          </p:nvPr>
        </p:nvSpPr>
        <p:spPr>
          <a:xfrm>
            <a:off x="3278337" y="2289359"/>
            <a:ext cx="2587361" cy="8720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14" name="Text Placeholder 12"/>
          <p:cNvSpPr>
            <a:spLocks noGrp="1"/>
          </p:cNvSpPr>
          <p:nvPr>
            <p:ph type="body" sz="quarter" idx="39"/>
          </p:nvPr>
        </p:nvSpPr>
        <p:spPr>
          <a:xfrm>
            <a:off x="491041" y="2289359"/>
            <a:ext cx="2637956" cy="8720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15" name="Text Placeholder 12"/>
          <p:cNvSpPr>
            <a:spLocks noGrp="1"/>
          </p:cNvSpPr>
          <p:nvPr>
            <p:ph type="body" sz="quarter" idx="40"/>
          </p:nvPr>
        </p:nvSpPr>
        <p:spPr>
          <a:xfrm>
            <a:off x="6018343" y="2289359"/>
            <a:ext cx="2587361" cy="87203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9" name="Titel 1"/>
          <p:cNvSpPr>
            <a:spLocks noGrp="1"/>
          </p:cNvSpPr>
          <p:nvPr>
            <p:ph type="title"/>
          </p:nvPr>
        </p:nvSpPr>
        <p:spPr>
          <a:xfrm>
            <a:off x="508086" y="1143365"/>
            <a:ext cx="8170781" cy="248530"/>
          </a:xfrm>
        </p:spPr>
        <p:txBody>
          <a:bodyPr anchor="t"/>
          <a:lstStyle>
            <a:lvl1pPr>
              <a:defRPr/>
            </a:lvl1pPr>
          </a:lstStyle>
          <a:p>
            <a:r>
              <a:rPr lang="en-US" noProof="0" dirty="0" smtClean="0"/>
              <a:t>Click to edit Master title style</a:t>
            </a:r>
            <a:endParaRPr lang="en-US" dirty="0"/>
          </a:p>
        </p:txBody>
      </p:sp>
      <p:sp>
        <p:nvSpPr>
          <p:cNvPr id="12" name="Slide Number Placeholder 6"/>
          <p:cNvSpPr>
            <a:spLocks noGrp="1"/>
          </p:cNvSpPr>
          <p:nvPr>
            <p:ph type="sldNum" sz="quarter" idx="41"/>
          </p:nvPr>
        </p:nvSpPr>
        <p:spPr>
          <a:xfrm>
            <a:off x="8429625" y="6457950"/>
            <a:ext cx="209550" cy="92075"/>
          </a:xfrm>
        </p:spPr>
        <p:txBody>
          <a:bodyPr/>
          <a:lstStyle>
            <a:lvl1pPr>
              <a:lnSpc>
                <a:spcPct val="100000"/>
              </a:lnSpc>
              <a:defRPr/>
            </a:lvl1pPr>
          </a:lstStyle>
          <a:p>
            <a:fld id="{17D95FA7-5734-41C7-8304-604CF884A87D}" type="slidenum">
              <a:rPr lang="en-US"/>
              <a:pPr/>
              <a:t>‹Nº›</a:t>
            </a:fld>
            <a:endParaRPr lang="en-US"/>
          </a:p>
        </p:txBody>
      </p:sp>
    </p:spTree>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2 CVs">
    <p:spTree>
      <p:nvGrpSpPr>
        <p:cNvPr id="1" name=""/>
        <p:cNvGrpSpPr/>
        <p:nvPr/>
      </p:nvGrpSpPr>
      <p:grpSpPr>
        <a:xfrm>
          <a:off x="0" y="0"/>
          <a:ext cx="0" cy="0"/>
          <a:chOff x="0" y="0"/>
          <a:chExt cx="0" cy="0"/>
        </a:xfrm>
      </p:grpSpPr>
      <p:graphicFrame>
        <p:nvGraphicFramePr>
          <p:cNvPr id="13"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97025" name="think-cell Slide" r:id="rId4" imgW="360" imgH="360" progId="">
              <p:embed/>
            </p:oleObj>
          </a:graphicData>
        </a:graphic>
      </p:graphicFrame>
      <p:sp>
        <p:nvSpPr>
          <p:cNvPr id="14"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9668"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15"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9668"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16" name="Freeform 23"/>
          <p:cNvSpPr>
            <a:spLocks/>
          </p:cNvSpPr>
          <p:nvPr userDrawn="1"/>
        </p:nvSpPr>
        <p:spPr bwMode="auto">
          <a:xfrm>
            <a:off x="1431925" y="1109663"/>
            <a:ext cx="7358063" cy="1501775"/>
          </a:xfrm>
          <a:custGeom>
            <a:avLst/>
            <a:gdLst>
              <a:gd name="connsiteX0" fmla="*/ 9523 w 10000"/>
              <a:gd name="connsiteY0" fmla="*/ 10007 h 10007"/>
              <a:gd name="connsiteX1" fmla="*/ 10000 w 10000"/>
              <a:gd name="connsiteY1" fmla="*/ 0 h 10007"/>
              <a:gd name="connsiteX2" fmla="*/ 443 w 10000"/>
              <a:gd name="connsiteY2" fmla="*/ 0 h 10007"/>
              <a:gd name="connsiteX3" fmla="*/ 0 w 10000"/>
              <a:gd name="connsiteY3" fmla="*/ 10000 h 10007"/>
              <a:gd name="connsiteX4" fmla="*/ 9523 w 10000"/>
              <a:gd name="connsiteY4" fmla="*/ 10007 h 10007"/>
              <a:gd name="connsiteX0" fmla="*/ 9523 w 9523"/>
              <a:gd name="connsiteY0" fmla="*/ 10007 h 10007"/>
              <a:gd name="connsiteX1" fmla="*/ 9523 w 9523"/>
              <a:gd name="connsiteY1" fmla="*/ 7 h 10007"/>
              <a:gd name="connsiteX2" fmla="*/ 443 w 9523"/>
              <a:gd name="connsiteY2" fmla="*/ 0 h 10007"/>
              <a:gd name="connsiteX3" fmla="*/ 0 w 9523"/>
              <a:gd name="connsiteY3" fmla="*/ 10000 h 10007"/>
              <a:gd name="connsiteX4" fmla="*/ 9523 w 9523"/>
              <a:gd name="connsiteY4" fmla="*/ 10007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3" h="10007">
                <a:moveTo>
                  <a:pt x="9523" y="10007"/>
                </a:moveTo>
                <a:lnTo>
                  <a:pt x="9523" y="7"/>
                </a:lnTo>
                <a:lnTo>
                  <a:pt x="443" y="0"/>
                </a:lnTo>
                <a:cubicBezTo>
                  <a:pt x="295" y="3333"/>
                  <a:pt x="148" y="6667"/>
                  <a:pt x="0" y="10000"/>
                </a:cubicBezTo>
                <a:lnTo>
                  <a:pt x="9523" y="10007"/>
                </a:lnTo>
                <a:close/>
              </a:path>
            </a:pathLst>
          </a:custGeom>
          <a:solidFill>
            <a:srgbClr val="FFE600"/>
          </a:solidFill>
          <a:ln w="1270" cap="flat" cmpd="sng">
            <a:noFill/>
            <a:prstDash val="solid"/>
            <a:round/>
            <a:headEnd type="none" w="med" len="med"/>
            <a:tailEnd type="none" w="med" len="med"/>
          </a:ln>
          <a:effectLst/>
        </p:spPr>
        <p:txBody>
          <a:bodyPr lIns="79909" tIns="39955" rIns="79909" bIns="39955" anchor="ctr"/>
          <a:lstStyle/>
          <a:p>
            <a:pPr algn="ctr" defTabSz="911500" fontAlgn="auto">
              <a:lnSpc>
                <a:spcPts val="1227"/>
              </a:lnSpc>
              <a:spcBef>
                <a:spcPts val="0"/>
              </a:spcBef>
              <a:spcAft>
                <a:spcPts val="0"/>
              </a:spcAft>
              <a:defRPr/>
            </a:pPr>
            <a:endParaRPr lang="en-US" dirty="0">
              <a:solidFill>
                <a:srgbClr val="000000"/>
              </a:solidFill>
              <a:latin typeface="+mn-lt"/>
            </a:endParaRPr>
          </a:p>
        </p:txBody>
      </p:sp>
      <p:sp>
        <p:nvSpPr>
          <p:cNvPr id="2" name="Title 1"/>
          <p:cNvSpPr>
            <a:spLocks noGrp="1"/>
          </p:cNvSpPr>
          <p:nvPr>
            <p:ph type="title"/>
          </p:nvPr>
        </p:nvSpPr>
        <p:spPr>
          <a:xfrm>
            <a:off x="507699" y="2772195"/>
            <a:ext cx="2617226" cy="248530"/>
          </a:xfrm>
        </p:spPr>
        <p:txBody>
          <a:bodyPr/>
          <a:lstStyle>
            <a:lvl1pPr>
              <a:defRPr>
                <a:solidFill>
                  <a:schemeClr val="bg2"/>
                </a:solidFill>
              </a:defRPr>
            </a:lvl1pPr>
          </a:lstStyle>
          <a:p>
            <a:r>
              <a:rPr lang="en-US" noProof="0" smtClean="0"/>
              <a:t>Haga clic para modificar el estilo de título del patrón</a:t>
            </a:r>
            <a:endParaRPr lang="en-US" noProof="0"/>
          </a:p>
        </p:txBody>
      </p:sp>
      <p:sp>
        <p:nvSpPr>
          <p:cNvPr id="31" name="Text Placeholder 30"/>
          <p:cNvSpPr>
            <a:spLocks noGrp="1"/>
          </p:cNvSpPr>
          <p:nvPr>
            <p:ph type="body" sz="quarter" idx="35"/>
          </p:nvPr>
        </p:nvSpPr>
        <p:spPr>
          <a:xfrm>
            <a:off x="3278337" y="258327"/>
            <a:ext cx="2587361" cy="92333"/>
          </a:xfrm>
        </p:spPr>
        <p:txBody>
          <a:bodyPr/>
          <a:lstStyle>
            <a:lvl1pPr>
              <a:defRPr lang="de-CH" sz="600" b="1" noProof="0" dirty="0" smtClean="0">
                <a:solidFill>
                  <a:schemeClr val="bg2"/>
                </a:solidFill>
                <a:latin typeface="+mj-lt"/>
                <a:ea typeface="+mn-ea"/>
                <a:cs typeface="+mn-cs"/>
              </a:defRPr>
            </a:lvl1pPr>
          </a:lstStyle>
          <a:p>
            <a:pPr lvl="0"/>
            <a:r>
              <a:rPr lang="en-US" noProof="0" smtClean="0"/>
              <a:t>Haga clic para modificar el estilo de texto del patrón</a:t>
            </a:r>
          </a:p>
        </p:txBody>
      </p:sp>
      <p:sp>
        <p:nvSpPr>
          <p:cNvPr id="24" name="Picture Placeholder 13"/>
          <p:cNvSpPr>
            <a:spLocks noGrp="1" noChangeAspect="1"/>
          </p:cNvSpPr>
          <p:nvPr>
            <p:ph type="pic" sz="quarter" idx="44"/>
          </p:nvPr>
        </p:nvSpPr>
        <p:spPr>
          <a:xfrm>
            <a:off x="3278321" y="1242952"/>
            <a:ext cx="615406" cy="842414"/>
          </a:xfrm>
          <a:solidFill>
            <a:srgbClr val="EB008C"/>
          </a:solidFill>
          <a:ln w="12700">
            <a:noFill/>
            <a:miter lim="800000"/>
            <a:headEnd type="none" w="sm" len="sm"/>
            <a:tailEnd type="none" w="sm" len="sm"/>
          </a:ln>
          <a:effectLst/>
        </p:spPr>
        <p:txBody>
          <a:bodyPr lIns="62919" rIns="62919" anchor="ctr">
            <a:noAutofit/>
          </a:bodyPr>
          <a:lstStyle>
            <a:lvl1pPr marL="0" indent="0" algn="l" defTabSz="911441" rtl="0" eaLnBrk="0" fontAlgn="base" hangingPunct="0">
              <a:lnSpc>
                <a:spcPts val="1052"/>
              </a:lnSpc>
              <a:spcBef>
                <a:spcPct val="0"/>
              </a:spcBef>
              <a:spcAft>
                <a:spcPts val="526"/>
              </a:spcAft>
              <a:buClr>
                <a:schemeClr val="accent2"/>
              </a:buClr>
              <a:buSzTx/>
              <a:buFont typeface="Arial" charset="0"/>
              <a:buNone/>
              <a:defRPr lang="en-US" sz="600" kern="1200" dirty="0">
                <a:solidFill>
                  <a:schemeClr val="tx2"/>
                </a:solidFill>
                <a:latin typeface="+mn-lt"/>
                <a:ea typeface="+mn-ea"/>
                <a:cs typeface="+mn-cs"/>
              </a:defRPr>
            </a:lvl1pPr>
          </a:lstStyle>
          <a:p>
            <a:pPr lvl="0"/>
            <a:r>
              <a:rPr lang="en-US" noProof="0" dirty="0" smtClean="0"/>
              <a:t>Haga clic en el icono para agregar una imagen</a:t>
            </a:r>
          </a:p>
        </p:txBody>
      </p:sp>
      <p:sp>
        <p:nvSpPr>
          <p:cNvPr id="25" name="Text Placeholder 16"/>
          <p:cNvSpPr>
            <a:spLocks noGrp="1"/>
          </p:cNvSpPr>
          <p:nvPr>
            <p:ph type="body" sz="quarter" idx="45"/>
          </p:nvPr>
        </p:nvSpPr>
        <p:spPr>
          <a:xfrm>
            <a:off x="3975522" y="1959774"/>
            <a:ext cx="1864095" cy="125617"/>
          </a:xfrm>
        </p:spPr>
        <p:txBody>
          <a:bodyPr anchor="b"/>
          <a:lstStyle>
            <a:lvl1pPr marL="0" indent="0">
              <a:spcAft>
                <a:spcPts val="0"/>
              </a:spcAft>
              <a:buFontTx/>
              <a:buNone/>
              <a:tabLst>
                <a:tab pos="392598" algn="l"/>
              </a:tabLst>
              <a:defRPr/>
            </a:lvl1pPr>
            <a:lvl2pPr>
              <a:buNone/>
              <a:defRPr/>
            </a:lvl2pPr>
          </a:lstStyle>
          <a:p>
            <a:pPr lvl="0"/>
            <a:r>
              <a:rPr lang="en-US" noProof="0" dirty="0" smtClean="0"/>
              <a:t>Haga clic para modificar el estilo de texto del patrón</a:t>
            </a:r>
          </a:p>
        </p:txBody>
      </p:sp>
      <p:sp>
        <p:nvSpPr>
          <p:cNvPr id="29" name="Text Placeholder 24"/>
          <p:cNvSpPr>
            <a:spLocks noGrp="1"/>
          </p:cNvSpPr>
          <p:nvPr>
            <p:ph type="body" sz="quarter" idx="43"/>
          </p:nvPr>
        </p:nvSpPr>
        <p:spPr>
          <a:xfrm>
            <a:off x="3975522" y="1242953"/>
            <a:ext cx="1864095" cy="251236"/>
          </a:xfrm>
        </p:spPr>
        <p:txBody>
          <a:bodyPr/>
          <a:lstStyle>
            <a:lvl1pPr>
              <a:spcAft>
                <a:spcPts val="0"/>
              </a:spcAft>
              <a:defRPr b="1"/>
            </a:lvl1pPr>
            <a:lvl2pPr marL="0" indent="0">
              <a:spcAft>
                <a:spcPts val="0"/>
              </a:spcAft>
              <a:buNone/>
              <a:defRPr/>
            </a:lvl2pPr>
            <a:lvl3pPr marL="158150" indent="-158150">
              <a:spcAft>
                <a:spcPts val="0"/>
              </a:spcAft>
              <a:buClr>
                <a:schemeClr val="accent3"/>
              </a:buClr>
              <a:defRPr/>
            </a:lvl3pPr>
            <a:lvl4pPr marL="316298" indent="-158150">
              <a:spcAft>
                <a:spcPts val="0"/>
              </a:spcAft>
              <a:buClr>
                <a:schemeClr val="accent3"/>
              </a:buClr>
              <a:defRPr/>
            </a:lvl4pPr>
            <a:lvl5pPr marL="474449" indent="-158150">
              <a:spcAft>
                <a:spcPts val="0"/>
              </a:spcAft>
              <a:buClr>
                <a:schemeClr val="accent3"/>
              </a:buClr>
              <a:defRPr/>
            </a:lvl5pPr>
          </a:lstStyle>
          <a:p>
            <a:pPr lvl="0"/>
            <a:r>
              <a:rPr lang="en-US" noProof="0" smtClean="0"/>
              <a:t>Haga clic para modificar el estilo de texto del patrón</a:t>
            </a:r>
          </a:p>
          <a:p>
            <a:pPr lvl="1"/>
            <a:r>
              <a:rPr lang="en-US" noProof="0" smtClean="0"/>
              <a:t>Segundo nivel</a:t>
            </a:r>
          </a:p>
        </p:txBody>
      </p:sp>
      <p:sp>
        <p:nvSpPr>
          <p:cNvPr id="30" name="Picture Placeholder 13"/>
          <p:cNvSpPr>
            <a:spLocks noGrp="1" noChangeAspect="1"/>
          </p:cNvSpPr>
          <p:nvPr>
            <p:ph type="pic" sz="quarter" idx="46"/>
          </p:nvPr>
        </p:nvSpPr>
        <p:spPr>
          <a:xfrm>
            <a:off x="6014191" y="1244476"/>
            <a:ext cx="615406" cy="842414"/>
          </a:xfrm>
          <a:solidFill>
            <a:srgbClr val="EB008C"/>
          </a:solidFill>
          <a:ln w="12700">
            <a:noFill/>
            <a:miter lim="800000"/>
            <a:headEnd type="none" w="sm" len="sm"/>
            <a:tailEnd type="none" w="sm" len="sm"/>
          </a:ln>
          <a:effectLst/>
        </p:spPr>
        <p:txBody>
          <a:bodyPr lIns="62919" rIns="62919" anchor="ctr">
            <a:noAutofit/>
          </a:bodyPr>
          <a:lstStyle>
            <a:lvl1pPr marL="0" indent="0" algn="l" defTabSz="911441" rtl="0" eaLnBrk="0" fontAlgn="base" hangingPunct="0">
              <a:lnSpc>
                <a:spcPts val="1052"/>
              </a:lnSpc>
              <a:spcBef>
                <a:spcPct val="0"/>
              </a:spcBef>
              <a:spcAft>
                <a:spcPts val="526"/>
              </a:spcAft>
              <a:buClr>
                <a:schemeClr val="accent2"/>
              </a:buClr>
              <a:buSzTx/>
              <a:buFont typeface="Arial" charset="0"/>
              <a:buNone/>
              <a:defRPr lang="en-US" sz="600" kern="1200" dirty="0">
                <a:solidFill>
                  <a:schemeClr val="tx2"/>
                </a:solidFill>
                <a:latin typeface="+mn-lt"/>
                <a:ea typeface="+mn-ea"/>
                <a:cs typeface="+mn-cs"/>
              </a:defRPr>
            </a:lvl1pPr>
          </a:lstStyle>
          <a:p>
            <a:pPr lvl="0"/>
            <a:r>
              <a:rPr lang="en-US" noProof="0" dirty="0" smtClean="0"/>
              <a:t>Haga clic en el icono para agregar una imagen</a:t>
            </a:r>
          </a:p>
        </p:txBody>
      </p:sp>
      <p:sp>
        <p:nvSpPr>
          <p:cNvPr id="32" name="Text Placeholder 16"/>
          <p:cNvSpPr>
            <a:spLocks noGrp="1"/>
          </p:cNvSpPr>
          <p:nvPr>
            <p:ph type="body" sz="quarter" idx="47"/>
          </p:nvPr>
        </p:nvSpPr>
        <p:spPr>
          <a:xfrm>
            <a:off x="6711392" y="1959774"/>
            <a:ext cx="1864095" cy="125617"/>
          </a:xfrm>
        </p:spPr>
        <p:txBody>
          <a:bodyPr anchor="b"/>
          <a:lstStyle>
            <a:lvl1pPr marL="0" indent="0">
              <a:spcAft>
                <a:spcPts val="0"/>
              </a:spcAft>
              <a:buFontTx/>
              <a:buNone/>
              <a:tabLst>
                <a:tab pos="392598" algn="l"/>
              </a:tabLst>
              <a:defRPr/>
            </a:lvl1pPr>
            <a:lvl2pPr>
              <a:buNone/>
              <a:defRPr/>
            </a:lvl2pPr>
          </a:lstStyle>
          <a:p>
            <a:pPr lvl="0"/>
            <a:r>
              <a:rPr lang="en-US" noProof="0" smtClean="0"/>
              <a:t>Haga clic para modificar el estilo de texto del patrón</a:t>
            </a:r>
          </a:p>
        </p:txBody>
      </p:sp>
      <p:sp>
        <p:nvSpPr>
          <p:cNvPr id="33" name="Text Placeholder 24"/>
          <p:cNvSpPr>
            <a:spLocks noGrp="1"/>
          </p:cNvSpPr>
          <p:nvPr>
            <p:ph type="body" sz="quarter" idx="48"/>
          </p:nvPr>
        </p:nvSpPr>
        <p:spPr>
          <a:xfrm>
            <a:off x="6711392" y="1244479"/>
            <a:ext cx="1864095" cy="251236"/>
          </a:xfrm>
        </p:spPr>
        <p:txBody>
          <a:bodyPr/>
          <a:lstStyle>
            <a:lvl1pPr>
              <a:spcAft>
                <a:spcPts val="0"/>
              </a:spcAft>
              <a:defRPr b="1"/>
            </a:lvl1pPr>
            <a:lvl2pPr marL="0" indent="0">
              <a:spcAft>
                <a:spcPts val="0"/>
              </a:spcAft>
              <a:buNone/>
              <a:defRPr/>
            </a:lvl2pPr>
            <a:lvl3pPr marL="158150" indent="-158150">
              <a:spcAft>
                <a:spcPts val="0"/>
              </a:spcAft>
              <a:buClr>
                <a:schemeClr val="accent3"/>
              </a:buClr>
              <a:defRPr/>
            </a:lvl3pPr>
            <a:lvl4pPr marL="316298" indent="-158150">
              <a:spcAft>
                <a:spcPts val="0"/>
              </a:spcAft>
              <a:buClr>
                <a:schemeClr val="accent3"/>
              </a:buClr>
              <a:defRPr/>
            </a:lvl4pPr>
            <a:lvl5pPr marL="474449" indent="-158150">
              <a:spcAft>
                <a:spcPts val="0"/>
              </a:spcAft>
              <a:buClr>
                <a:schemeClr val="accent3"/>
              </a:buClr>
              <a:defRPr/>
            </a:lvl5pPr>
          </a:lstStyle>
          <a:p>
            <a:pPr lvl="0"/>
            <a:r>
              <a:rPr lang="en-US" noProof="0" smtClean="0"/>
              <a:t>Haga clic para modificar el estilo de texto del patrón</a:t>
            </a:r>
          </a:p>
          <a:p>
            <a:pPr lvl="1"/>
            <a:r>
              <a:rPr lang="en-US" noProof="0" smtClean="0"/>
              <a:t>Segundo nivel</a:t>
            </a:r>
          </a:p>
        </p:txBody>
      </p:sp>
      <p:sp>
        <p:nvSpPr>
          <p:cNvPr id="19" name="Text Placeholder 18"/>
          <p:cNvSpPr>
            <a:spLocks noGrp="1"/>
          </p:cNvSpPr>
          <p:nvPr>
            <p:ph type="body" sz="quarter" idx="49"/>
          </p:nvPr>
        </p:nvSpPr>
        <p:spPr>
          <a:xfrm>
            <a:off x="3278337" y="2742934"/>
            <a:ext cx="2587361" cy="3493073"/>
          </a:xfrm>
        </p:spPr>
        <p:txBody>
          <a:bodyPr>
            <a:noAutofit/>
          </a:bodyPr>
          <a:lstStyle/>
          <a:p>
            <a:pPr lvl="1"/>
            <a:r>
              <a:rPr lang="en-US" noProof="0" smtClean="0"/>
              <a:t>Click to edit Master text styles</a:t>
            </a:r>
          </a:p>
          <a:p>
            <a:pPr lvl="2"/>
            <a:r>
              <a:rPr lang="en-US" noProof="0" smtClean="0"/>
              <a:t>Second level</a:t>
            </a:r>
          </a:p>
          <a:p>
            <a:pPr lvl="3"/>
            <a:r>
              <a:rPr lang="en-US" noProof="0" smtClean="0"/>
              <a:t>Third level</a:t>
            </a:r>
          </a:p>
        </p:txBody>
      </p:sp>
      <p:sp>
        <p:nvSpPr>
          <p:cNvPr id="22" name="Text Placeholder 21"/>
          <p:cNvSpPr>
            <a:spLocks noGrp="1"/>
          </p:cNvSpPr>
          <p:nvPr>
            <p:ph type="body" sz="quarter" idx="50"/>
          </p:nvPr>
        </p:nvSpPr>
        <p:spPr>
          <a:xfrm>
            <a:off x="6019076" y="2742934"/>
            <a:ext cx="2617226" cy="3493073"/>
          </a:xfrm>
        </p:spPr>
        <p:txBody>
          <a:bodyPr>
            <a:noAutofit/>
          </a:bodyPr>
          <a:lstStyle/>
          <a:p>
            <a:pPr lvl="1"/>
            <a:r>
              <a:rPr lang="en-US" noProof="0" smtClean="0"/>
              <a:t>Click to edit Master text styles</a:t>
            </a:r>
          </a:p>
          <a:p>
            <a:pPr lvl="2"/>
            <a:r>
              <a:rPr lang="en-US" noProof="0" smtClean="0"/>
              <a:t>Second level</a:t>
            </a:r>
          </a:p>
          <a:p>
            <a:pPr lvl="3"/>
            <a:r>
              <a:rPr lang="en-US" noProof="0" smtClean="0"/>
              <a:t>Third level</a:t>
            </a:r>
          </a:p>
        </p:txBody>
      </p:sp>
      <p:sp>
        <p:nvSpPr>
          <p:cNvPr id="23" name="Text Placeholder 11"/>
          <p:cNvSpPr>
            <a:spLocks noGrp="1"/>
          </p:cNvSpPr>
          <p:nvPr>
            <p:ph type="body" sz="quarter" idx="41"/>
          </p:nvPr>
        </p:nvSpPr>
        <p:spPr>
          <a:xfrm>
            <a:off x="507698" y="3200426"/>
            <a:ext cx="2617226" cy="169277"/>
          </a:xfrm>
        </p:spPr>
        <p:txBody>
          <a:bodyPr/>
          <a:lstStyle>
            <a:lvl1pPr>
              <a:defRPr sz="1100" baseline="0">
                <a:solidFill>
                  <a:schemeClr val="bg2"/>
                </a:solidFill>
              </a:defRPr>
            </a:lvl1pPr>
            <a:lvl2pPr>
              <a:defRPr sz="1100">
                <a:solidFill>
                  <a:schemeClr val="tx2"/>
                </a:solidFill>
              </a:defRPr>
            </a:lvl2pPr>
            <a:lvl3pPr marL="0" indent="0">
              <a:spcAft>
                <a:spcPts val="0"/>
              </a:spcAft>
              <a:buNone/>
              <a:defRPr b="1">
                <a:solidFill>
                  <a:schemeClr val="tx2"/>
                </a:solidFill>
              </a:defRPr>
            </a:lvl3pPr>
            <a:lvl4pPr marL="0" indent="0">
              <a:spcAft>
                <a:spcPts val="0"/>
              </a:spcAft>
              <a:buNone/>
              <a:defRPr i="0">
                <a:solidFill>
                  <a:schemeClr val="tx2"/>
                </a:solidFill>
              </a:defRPr>
            </a:lvl4pPr>
            <a:lvl5pPr marL="158150" indent="-158150">
              <a:spcAft>
                <a:spcPts val="0"/>
              </a:spcAft>
              <a:buFont typeface="Arial" pitchFamily="34" charset="0"/>
              <a:buChar char="►"/>
              <a:defRPr>
                <a:solidFill>
                  <a:schemeClr val="tx2"/>
                </a:solidFill>
              </a:defRPr>
            </a:lvl5pPr>
          </a:lstStyle>
          <a:p>
            <a:pPr lvl="0"/>
            <a:r>
              <a:rPr lang="en-US" noProof="0" smtClean="0"/>
              <a:t>Click to edit Master text styles</a:t>
            </a:r>
          </a:p>
        </p:txBody>
      </p:sp>
      <p:sp>
        <p:nvSpPr>
          <p:cNvPr id="17" name="Slide Number Placeholder 6"/>
          <p:cNvSpPr>
            <a:spLocks noGrp="1"/>
          </p:cNvSpPr>
          <p:nvPr>
            <p:ph type="sldNum" sz="quarter" idx="51"/>
          </p:nvPr>
        </p:nvSpPr>
        <p:spPr>
          <a:xfrm>
            <a:off x="8429625" y="6457950"/>
            <a:ext cx="209550" cy="92075"/>
          </a:xfrm>
        </p:spPr>
        <p:txBody>
          <a:bodyPr/>
          <a:lstStyle>
            <a:lvl1pPr>
              <a:lnSpc>
                <a:spcPct val="100000"/>
              </a:lnSpc>
              <a:defRPr/>
            </a:lvl1pPr>
          </a:lstStyle>
          <a:p>
            <a:fld id="{F96281DF-1400-4BB4-9939-8A8152F78866}" type="slidenum">
              <a:rPr lang="en-US"/>
              <a:pPr/>
              <a:t>‹Nº›</a:t>
            </a:fld>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3 CVs">
    <p:spTree>
      <p:nvGrpSpPr>
        <p:cNvPr id="1" name=""/>
        <p:cNvGrpSpPr/>
        <p:nvPr/>
      </p:nvGrpSpPr>
      <p:grpSpPr>
        <a:xfrm>
          <a:off x="0" y="0"/>
          <a:ext cx="0" cy="0"/>
          <a:chOff x="0" y="0"/>
          <a:chExt cx="0" cy="0"/>
        </a:xfrm>
      </p:grpSpPr>
      <p:graphicFrame>
        <p:nvGraphicFramePr>
          <p:cNvPr id="16"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98049" name="think-cell Slide" r:id="rId4" imgW="360" imgH="360" progId="">
              <p:embed/>
            </p:oleObj>
          </a:graphicData>
        </a:graphic>
      </p:graphicFrame>
      <p:sp>
        <p:nvSpPr>
          <p:cNvPr id="17"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9668"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18"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9668"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19" name="Freeform 23"/>
          <p:cNvSpPr>
            <a:spLocks/>
          </p:cNvSpPr>
          <p:nvPr userDrawn="1"/>
        </p:nvSpPr>
        <p:spPr bwMode="auto">
          <a:xfrm>
            <a:off x="354013" y="1109663"/>
            <a:ext cx="8435975" cy="1501775"/>
          </a:xfrm>
          <a:custGeom>
            <a:avLst/>
            <a:gdLst>
              <a:gd name="connsiteX0" fmla="*/ 9523 w 10000"/>
              <a:gd name="connsiteY0" fmla="*/ 10007 h 10007"/>
              <a:gd name="connsiteX1" fmla="*/ 10000 w 10000"/>
              <a:gd name="connsiteY1" fmla="*/ 0 h 10007"/>
              <a:gd name="connsiteX2" fmla="*/ 443 w 10000"/>
              <a:gd name="connsiteY2" fmla="*/ 0 h 10007"/>
              <a:gd name="connsiteX3" fmla="*/ 0 w 10000"/>
              <a:gd name="connsiteY3" fmla="*/ 10000 h 10007"/>
              <a:gd name="connsiteX4" fmla="*/ 9523 w 10000"/>
              <a:gd name="connsiteY4" fmla="*/ 10007 h 10007"/>
              <a:gd name="connsiteX0" fmla="*/ 9523 w 9523"/>
              <a:gd name="connsiteY0" fmla="*/ 10007 h 10007"/>
              <a:gd name="connsiteX1" fmla="*/ 9523 w 9523"/>
              <a:gd name="connsiteY1" fmla="*/ 7 h 10007"/>
              <a:gd name="connsiteX2" fmla="*/ 443 w 9523"/>
              <a:gd name="connsiteY2" fmla="*/ 0 h 10007"/>
              <a:gd name="connsiteX3" fmla="*/ 0 w 9523"/>
              <a:gd name="connsiteY3" fmla="*/ 10000 h 10007"/>
              <a:gd name="connsiteX4" fmla="*/ 9523 w 9523"/>
              <a:gd name="connsiteY4" fmla="*/ 10007 h 10007"/>
              <a:gd name="connsiteX0" fmla="*/ 10000 w 10000"/>
              <a:gd name="connsiteY0" fmla="*/ 9993 h 9993"/>
              <a:gd name="connsiteX1" fmla="*/ 10000 w 10000"/>
              <a:gd name="connsiteY1" fmla="*/ 0 h 9993"/>
              <a:gd name="connsiteX2" fmla="*/ 0 w 10000"/>
              <a:gd name="connsiteY2" fmla="*/ 0 h 9993"/>
              <a:gd name="connsiteX3" fmla="*/ 0 w 10000"/>
              <a:gd name="connsiteY3" fmla="*/ 9986 h 9993"/>
              <a:gd name="connsiteX4" fmla="*/ 10000 w 10000"/>
              <a:gd name="connsiteY4" fmla="*/ 9993 h 9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993">
                <a:moveTo>
                  <a:pt x="10000" y="9993"/>
                </a:moveTo>
                <a:lnTo>
                  <a:pt x="10000" y="0"/>
                </a:lnTo>
                <a:lnTo>
                  <a:pt x="0" y="0"/>
                </a:lnTo>
                <a:lnTo>
                  <a:pt x="0" y="9986"/>
                </a:lnTo>
                <a:lnTo>
                  <a:pt x="10000" y="9993"/>
                </a:lnTo>
                <a:close/>
              </a:path>
            </a:pathLst>
          </a:custGeom>
          <a:solidFill>
            <a:srgbClr val="FFE600"/>
          </a:solidFill>
          <a:ln w="1270" cap="flat" cmpd="sng">
            <a:noFill/>
            <a:prstDash val="solid"/>
            <a:round/>
            <a:headEnd type="none" w="med" len="med"/>
            <a:tailEnd type="none" w="med" len="med"/>
          </a:ln>
          <a:effectLst/>
        </p:spPr>
        <p:txBody>
          <a:bodyPr lIns="79909" tIns="39955" rIns="79909" bIns="39955" anchor="ctr"/>
          <a:lstStyle/>
          <a:p>
            <a:pPr algn="ctr" defTabSz="911500" fontAlgn="auto">
              <a:lnSpc>
                <a:spcPts val="1227"/>
              </a:lnSpc>
              <a:spcBef>
                <a:spcPts val="0"/>
              </a:spcBef>
              <a:spcAft>
                <a:spcPts val="0"/>
              </a:spcAft>
              <a:defRPr/>
            </a:pPr>
            <a:endParaRPr lang="en-US" dirty="0">
              <a:solidFill>
                <a:srgbClr val="000000"/>
              </a:solidFill>
              <a:latin typeface="+mn-lt"/>
            </a:endParaRPr>
          </a:p>
        </p:txBody>
      </p:sp>
      <p:sp>
        <p:nvSpPr>
          <p:cNvPr id="24" name="Picture Placeholder 13"/>
          <p:cNvSpPr>
            <a:spLocks noGrp="1" noChangeAspect="1"/>
          </p:cNvSpPr>
          <p:nvPr>
            <p:ph type="pic" sz="quarter" idx="45"/>
          </p:nvPr>
        </p:nvSpPr>
        <p:spPr>
          <a:xfrm>
            <a:off x="3278321" y="1242952"/>
            <a:ext cx="615406" cy="842414"/>
          </a:xfrm>
          <a:solidFill>
            <a:srgbClr val="EB008C"/>
          </a:solidFill>
          <a:ln w="12700">
            <a:noFill/>
            <a:miter lim="800000"/>
            <a:headEnd type="none" w="sm" len="sm"/>
            <a:tailEnd type="none" w="sm" len="sm"/>
          </a:ln>
          <a:effectLst/>
        </p:spPr>
        <p:txBody>
          <a:bodyPr lIns="62919" rIns="62919" anchor="ctr">
            <a:noAutofit/>
          </a:bodyPr>
          <a:lstStyle>
            <a:lvl1pPr marL="0" indent="0" algn="l" defTabSz="911441" rtl="0" eaLnBrk="0" fontAlgn="base" hangingPunct="0">
              <a:lnSpc>
                <a:spcPts val="1052"/>
              </a:lnSpc>
              <a:spcBef>
                <a:spcPct val="0"/>
              </a:spcBef>
              <a:spcAft>
                <a:spcPts val="526"/>
              </a:spcAft>
              <a:buClr>
                <a:schemeClr val="accent2"/>
              </a:buClr>
              <a:buSzTx/>
              <a:buFont typeface="Arial" charset="0"/>
              <a:buNone/>
              <a:defRPr lang="en-US" sz="600" kern="1200" dirty="0">
                <a:solidFill>
                  <a:schemeClr val="tx2"/>
                </a:solidFill>
                <a:latin typeface="+mn-lt"/>
                <a:ea typeface="+mn-ea"/>
                <a:cs typeface="+mn-cs"/>
              </a:defRPr>
            </a:lvl1pPr>
          </a:lstStyle>
          <a:p>
            <a:pPr lvl="0"/>
            <a:r>
              <a:rPr lang="en-US" noProof="0" dirty="0" smtClean="0"/>
              <a:t>Haga clic en el icono para agregar una imagen</a:t>
            </a:r>
          </a:p>
        </p:txBody>
      </p:sp>
      <p:sp>
        <p:nvSpPr>
          <p:cNvPr id="27" name="Text Placeholder 16"/>
          <p:cNvSpPr>
            <a:spLocks noGrp="1"/>
          </p:cNvSpPr>
          <p:nvPr>
            <p:ph type="body" sz="quarter" idx="46"/>
          </p:nvPr>
        </p:nvSpPr>
        <p:spPr>
          <a:xfrm>
            <a:off x="3975522" y="1959774"/>
            <a:ext cx="1864095" cy="125617"/>
          </a:xfrm>
        </p:spPr>
        <p:txBody>
          <a:bodyPr anchor="b"/>
          <a:lstStyle>
            <a:lvl1pPr marL="0" indent="0">
              <a:spcAft>
                <a:spcPts val="0"/>
              </a:spcAft>
              <a:buFontTx/>
              <a:buNone/>
              <a:tabLst>
                <a:tab pos="392598" algn="l"/>
              </a:tabLst>
              <a:defRPr/>
            </a:lvl1pPr>
            <a:lvl2pPr>
              <a:buNone/>
              <a:defRPr/>
            </a:lvl2pPr>
          </a:lstStyle>
          <a:p>
            <a:pPr lvl="0"/>
            <a:r>
              <a:rPr lang="en-US" noProof="0" dirty="0" smtClean="0"/>
              <a:t>Haga clic para modificar el estilo de texto del patrón</a:t>
            </a:r>
          </a:p>
        </p:txBody>
      </p:sp>
      <p:sp>
        <p:nvSpPr>
          <p:cNvPr id="28" name="Text Placeholder 24"/>
          <p:cNvSpPr>
            <a:spLocks noGrp="1"/>
          </p:cNvSpPr>
          <p:nvPr>
            <p:ph type="body" sz="quarter" idx="43"/>
          </p:nvPr>
        </p:nvSpPr>
        <p:spPr>
          <a:xfrm>
            <a:off x="3975522" y="1242953"/>
            <a:ext cx="1864095" cy="251236"/>
          </a:xfrm>
        </p:spPr>
        <p:txBody>
          <a:bodyPr/>
          <a:lstStyle>
            <a:lvl1pPr>
              <a:spcAft>
                <a:spcPts val="0"/>
              </a:spcAft>
              <a:defRPr b="1"/>
            </a:lvl1pPr>
            <a:lvl2pPr marL="0" indent="0">
              <a:spcAft>
                <a:spcPts val="0"/>
              </a:spcAft>
              <a:buNone/>
              <a:defRPr/>
            </a:lvl2pPr>
            <a:lvl3pPr marL="158150" indent="-158150">
              <a:spcAft>
                <a:spcPts val="0"/>
              </a:spcAft>
              <a:buClr>
                <a:schemeClr val="accent3"/>
              </a:buClr>
              <a:defRPr/>
            </a:lvl3pPr>
            <a:lvl4pPr marL="316298" indent="-158150">
              <a:spcAft>
                <a:spcPts val="0"/>
              </a:spcAft>
              <a:buClr>
                <a:schemeClr val="accent3"/>
              </a:buClr>
              <a:defRPr/>
            </a:lvl4pPr>
            <a:lvl5pPr marL="474449" indent="-158150">
              <a:spcAft>
                <a:spcPts val="0"/>
              </a:spcAft>
              <a:buClr>
                <a:schemeClr val="accent3"/>
              </a:buClr>
              <a:defRPr/>
            </a:lvl5pPr>
          </a:lstStyle>
          <a:p>
            <a:pPr lvl="0"/>
            <a:r>
              <a:rPr lang="en-US" noProof="0" smtClean="0"/>
              <a:t>Haga clic para modificar el estilo de texto del patrón</a:t>
            </a:r>
          </a:p>
          <a:p>
            <a:pPr lvl="1"/>
            <a:r>
              <a:rPr lang="en-US" noProof="0" smtClean="0"/>
              <a:t>Segundo nivel</a:t>
            </a:r>
          </a:p>
        </p:txBody>
      </p:sp>
      <p:sp>
        <p:nvSpPr>
          <p:cNvPr id="29" name="Picture Placeholder 13"/>
          <p:cNvSpPr>
            <a:spLocks noGrp="1" noChangeAspect="1"/>
          </p:cNvSpPr>
          <p:nvPr>
            <p:ph type="pic" sz="quarter" idx="47"/>
          </p:nvPr>
        </p:nvSpPr>
        <p:spPr>
          <a:xfrm>
            <a:off x="6014191" y="1244476"/>
            <a:ext cx="615406" cy="842414"/>
          </a:xfrm>
          <a:solidFill>
            <a:srgbClr val="EB008C"/>
          </a:solidFill>
          <a:ln w="12700">
            <a:noFill/>
            <a:miter lim="800000"/>
            <a:headEnd type="none" w="sm" len="sm"/>
            <a:tailEnd type="none" w="sm" len="sm"/>
          </a:ln>
          <a:effectLst/>
        </p:spPr>
        <p:txBody>
          <a:bodyPr lIns="62919" rIns="62919" anchor="ctr">
            <a:noAutofit/>
          </a:bodyPr>
          <a:lstStyle>
            <a:lvl1pPr marL="0" indent="0" algn="l" defTabSz="911441" rtl="0" eaLnBrk="0" fontAlgn="base" hangingPunct="0">
              <a:lnSpc>
                <a:spcPts val="1052"/>
              </a:lnSpc>
              <a:spcBef>
                <a:spcPct val="0"/>
              </a:spcBef>
              <a:spcAft>
                <a:spcPts val="526"/>
              </a:spcAft>
              <a:buClr>
                <a:schemeClr val="accent2"/>
              </a:buClr>
              <a:buSzTx/>
              <a:buFont typeface="Arial" charset="0"/>
              <a:buNone/>
              <a:defRPr lang="en-US" sz="600" kern="1200" dirty="0">
                <a:solidFill>
                  <a:schemeClr val="tx2"/>
                </a:solidFill>
                <a:latin typeface="+mn-lt"/>
                <a:ea typeface="+mn-ea"/>
                <a:cs typeface="+mn-cs"/>
              </a:defRPr>
            </a:lvl1pPr>
          </a:lstStyle>
          <a:p>
            <a:pPr lvl="0"/>
            <a:r>
              <a:rPr lang="en-US" noProof="0" dirty="0" smtClean="0"/>
              <a:t>Haga clic en el icono para agregar una imagen</a:t>
            </a:r>
          </a:p>
        </p:txBody>
      </p:sp>
      <p:sp>
        <p:nvSpPr>
          <p:cNvPr id="31" name="Text Placeholder 16"/>
          <p:cNvSpPr>
            <a:spLocks noGrp="1"/>
          </p:cNvSpPr>
          <p:nvPr>
            <p:ph type="body" sz="quarter" idx="48"/>
          </p:nvPr>
        </p:nvSpPr>
        <p:spPr>
          <a:xfrm>
            <a:off x="6711392" y="1959774"/>
            <a:ext cx="1864095" cy="125617"/>
          </a:xfrm>
        </p:spPr>
        <p:txBody>
          <a:bodyPr anchor="b"/>
          <a:lstStyle>
            <a:lvl1pPr marL="0" indent="0">
              <a:spcAft>
                <a:spcPts val="0"/>
              </a:spcAft>
              <a:buFontTx/>
              <a:buNone/>
              <a:tabLst>
                <a:tab pos="392598" algn="l"/>
              </a:tabLst>
              <a:defRPr/>
            </a:lvl1pPr>
            <a:lvl2pPr>
              <a:buNone/>
              <a:defRPr/>
            </a:lvl2pPr>
          </a:lstStyle>
          <a:p>
            <a:pPr lvl="0"/>
            <a:r>
              <a:rPr lang="en-US" noProof="0" smtClean="0"/>
              <a:t>Haga clic para modificar el estilo de texto del patrón</a:t>
            </a:r>
          </a:p>
        </p:txBody>
      </p:sp>
      <p:sp>
        <p:nvSpPr>
          <p:cNvPr id="32" name="Text Placeholder 24"/>
          <p:cNvSpPr>
            <a:spLocks noGrp="1"/>
          </p:cNvSpPr>
          <p:nvPr>
            <p:ph type="body" sz="quarter" idx="49"/>
          </p:nvPr>
        </p:nvSpPr>
        <p:spPr>
          <a:xfrm>
            <a:off x="6711392" y="1244479"/>
            <a:ext cx="1864095" cy="251236"/>
          </a:xfrm>
        </p:spPr>
        <p:txBody>
          <a:bodyPr/>
          <a:lstStyle>
            <a:lvl1pPr>
              <a:spcAft>
                <a:spcPts val="0"/>
              </a:spcAft>
              <a:defRPr b="1"/>
            </a:lvl1pPr>
            <a:lvl2pPr marL="0" indent="0">
              <a:spcAft>
                <a:spcPts val="0"/>
              </a:spcAft>
              <a:buNone/>
              <a:defRPr/>
            </a:lvl2pPr>
            <a:lvl3pPr marL="158150" indent="-158150">
              <a:spcAft>
                <a:spcPts val="0"/>
              </a:spcAft>
              <a:buClr>
                <a:schemeClr val="accent3"/>
              </a:buClr>
              <a:defRPr/>
            </a:lvl3pPr>
            <a:lvl4pPr marL="316298" indent="-158150">
              <a:spcAft>
                <a:spcPts val="0"/>
              </a:spcAft>
              <a:buClr>
                <a:schemeClr val="accent3"/>
              </a:buClr>
              <a:defRPr/>
            </a:lvl4pPr>
            <a:lvl5pPr marL="474449" indent="-158150">
              <a:spcAft>
                <a:spcPts val="0"/>
              </a:spcAft>
              <a:buClr>
                <a:schemeClr val="accent3"/>
              </a:buClr>
              <a:defRPr/>
            </a:lvl5pPr>
          </a:lstStyle>
          <a:p>
            <a:pPr lvl="0"/>
            <a:r>
              <a:rPr lang="en-US" noProof="0" smtClean="0"/>
              <a:t>Haga clic para modificar el estilo de texto del patrón</a:t>
            </a:r>
          </a:p>
          <a:p>
            <a:pPr lvl="1"/>
            <a:r>
              <a:rPr lang="en-US" noProof="0" smtClean="0"/>
              <a:t>Segundo nivel</a:t>
            </a:r>
          </a:p>
        </p:txBody>
      </p:sp>
      <p:sp>
        <p:nvSpPr>
          <p:cNvPr id="35" name="Text Placeholder 30"/>
          <p:cNvSpPr>
            <a:spLocks noGrp="1"/>
          </p:cNvSpPr>
          <p:nvPr>
            <p:ph type="body" sz="quarter" idx="35"/>
          </p:nvPr>
        </p:nvSpPr>
        <p:spPr>
          <a:xfrm>
            <a:off x="3278337" y="258327"/>
            <a:ext cx="2587361" cy="92333"/>
          </a:xfrm>
        </p:spPr>
        <p:txBody>
          <a:bodyPr/>
          <a:lstStyle>
            <a:lvl1pPr>
              <a:defRPr lang="de-CH" sz="600" b="1" noProof="0" dirty="0" smtClean="0">
                <a:solidFill>
                  <a:schemeClr val="bg2"/>
                </a:solidFill>
                <a:latin typeface="+mj-lt"/>
                <a:ea typeface="+mn-ea"/>
                <a:cs typeface="+mn-cs"/>
              </a:defRPr>
            </a:lvl1pPr>
          </a:lstStyle>
          <a:p>
            <a:pPr lvl="0"/>
            <a:r>
              <a:rPr lang="en-US" noProof="0" smtClean="0"/>
              <a:t>Haga clic para modificar el estilo de texto del patrón</a:t>
            </a:r>
          </a:p>
        </p:txBody>
      </p:sp>
      <p:sp>
        <p:nvSpPr>
          <p:cNvPr id="37" name="Title 1"/>
          <p:cNvSpPr>
            <a:spLocks noGrp="1"/>
          </p:cNvSpPr>
          <p:nvPr>
            <p:ph type="title"/>
          </p:nvPr>
        </p:nvSpPr>
        <p:spPr>
          <a:xfrm>
            <a:off x="3278342" y="618957"/>
            <a:ext cx="5349837" cy="292388"/>
          </a:xfrm>
        </p:spPr>
        <p:txBody>
          <a:bodyPr/>
          <a:lstStyle>
            <a:lvl1pPr marL="0" marR="0" indent="0" algn="l" defTabSz="911500" rtl="0" eaLnBrk="1" fontAlgn="auto" latinLnBrk="0" hangingPunct="1">
              <a:lnSpc>
                <a:spcPct val="100000"/>
              </a:lnSpc>
              <a:spcBef>
                <a:spcPct val="0"/>
              </a:spcBef>
              <a:spcAft>
                <a:spcPts val="0"/>
              </a:spcAft>
              <a:buClrTx/>
              <a:buSzTx/>
              <a:buFontTx/>
              <a:buNone/>
              <a:tabLst/>
              <a:defRPr lang="en-US" sz="1900" b="0" kern="1200" baseline="0" noProof="0" dirty="0">
                <a:solidFill>
                  <a:schemeClr val="bg2"/>
                </a:solidFill>
                <a:latin typeface="+mj-lt"/>
                <a:ea typeface="+mj-ea"/>
                <a:cs typeface="+mj-cs"/>
              </a:defRPr>
            </a:lvl1pPr>
          </a:lstStyle>
          <a:p>
            <a:r>
              <a:rPr lang="en-US" noProof="0" dirty="0" smtClean="0"/>
              <a:t>Click to edit Master title style</a:t>
            </a:r>
            <a:endParaRPr lang="en-US" noProof="0" dirty="0"/>
          </a:p>
        </p:txBody>
      </p:sp>
      <p:sp>
        <p:nvSpPr>
          <p:cNvPr id="38" name="Picture Placeholder 13"/>
          <p:cNvSpPr>
            <a:spLocks noGrp="1" noChangeAspect="1"/>
          </p:cNvSpPr>
          <p:nvPr>
            <p:ph type="pic" sz="quarter" idx="52"/>
          </p:nvPr>
        </p:nvSpPr>
        <p:spPr>
          <a:xfrm>
            <a:off x="509512" y="1235363"/>
            <a:ext cx="615406" cy="842414"/>
          </a:xfrm>
          <a:solidFill>
            <a:srgbClr val="EB008C"/>
          </a:solidFill>
          <a:ln w="12700">
            <a:noFill/>
            <a:miter lim="800000"/>
            <a:headEnd type="none" w="sm" len="sm"/>
            <a:tailEnd type="none" w="sm" len="sm"/>
          </a:ln>
          <a:effectLst/>
        </p:spPr>
        <p:txBody>
          <a:bodyPr lIns="62919" rIns="62919" anchor="ctr">
            <a:noAutofit/>
          </a:bodyPr>
          <a:lstStyle>
            <a:lvl1pPr marL="0" indent="0" algn="l" defTabSz="911441" rtl="0" eaLnBrk="0" fontAlgn="base" hangingPunct="0">
              <a:lnSpc>
                <a:spcPts val="1052"/>
              </a:lnSpc>
              <a:spcBef>
                <a:spcPct val="0"/>
              </a:spcBef>
              <a:spcAft>
                <a:spcPts val="526"/>
              </a:spcAft>
              <a:buClr>
                <a:schemeClr val="accent2"/>
              </a:buClr>
              <a:buSzTx/>
              <a:buFont typeface="Arial" charset="0"/>
              <a:buNone/>
              <a:defRPr lang="en-US" sz="600" kern="1200" dirty="0">
                <a:solidFill>
                  <a:schemeClr val="tx2"/>
                </a:solidFill>
                <a:latin typeface="+mn-lt"/>
                <a:ea typeface="+mn-ea"/>
                <a:cs typeface="+mn-cs"/>
              </a:defRPr>
            </a:lvl1pPr>
          </a:lstStyle>
          <a:p>
            <a:pPr lvl="0"/>
            <a:r>
              <a:rPr lang="en-US" noProof="0" dirty="0" smtClean="0"/>
              <a:t>Haga clic en el icono para agregar una imagen</a:t>
            </a:r>
          </a:p>
        </p:txBody>
      </p:sp>
      <p:sp>
        <p:nvSpPr>
          <p:cNvPr id="39" name="Text Placeholder 16"/>
          <p:cNvSpPr>
            <a:spLocks noGrp="1"/>
          </p:cNvSpPr>
          <p:nvPr>
            <p:ph type="body" sz="quarter" idx="53"/>
          </p:nvPr>
        </p:nvSpPr>
        <p:spPr>
          <a:xfrm>
            <a:off x="1206712" y="1959774"/>
            <a:ext cx="1892148" cy="125617"/>
          </a:xfrm>
        </p:spPr>
        <p:txBody>
          <a:bodyPr anchor="b"/>
          <a:lstStyle>
            <a:lvl1pPr marL="0" indent="0">
              <a:spcAft>
                <a:spcPts val="0"/>
              </a:spcAft>
              <a:buFontTx/>
              <a:buNone/>
              <a:tabLst>
                <a:tab pos="392598" algn="l"/>
              </a:tabLst>
              <a:defRPr/>
            </a:lvl1pPr>
            <a:lvl2pPr>
              <a:buNone/>
              <a:defRPr/>
            </a:lvl2pPr>
          </a:lstStyle>
          <a:p>
            <a:pPr lvl="0"/>
            <a:r>
              <a:rPr lang="en-US" noProof="0" dirty="0" smtClean="0"/>
              <a:t>Haga clic para modificar el estilo de texto del patrón</a:t>
            </a:r>
          </a:p>
        </p:txBody>
      </p:sp>
      <p:sp>
        <p:nvSpPr>
          <p:cNvPr id="40" name="Text Placeholder 24"/>
          <p:cNvSpPr>
            <a:spLocks noGrp="1"/>
          </p:cNvSpPr>
          <p:nvPr>
            <p:ph type="body" sz="quarter" idx="54"/>
          </p:nvPr>
        </p:nvSpPr>
        <p:spPr>
          <a:xfrm>
            <a:off x="1206713" y="1235363"/>
            <a:ext cx="1864095" cy="251236"/>
          </a:xfrm>
        </p:spPr>
        <p:txBody>
          <a:bodyPr/>
          <a:lstStyle>
            <a:lvl1pPr>
              <a:spcAft>
                <a:spcPts val="0"/>
              </a:spcAft>
              <a:defRPr b="1"/>
            </a:lvl1pPr>
            <a:lvl2pPr marL="0" indent="0">
              <a:spcAft>
                <a:spcPts val="0"/>
              </a:spcAft>
              <a:buNone/>
              <a:defRPr/>
            </a:lvl2pPr>
            <a:lvl3pPr marL="158150" indent="-158150">
              <a:spcAft>
                <a:spcPts val="0"/>
              </a:spcAft>
              <a:buClr>
                <a:schemeClr val="accent3"/>
              </a:buClr>
              <a:defRPr/>
            </a:lvl3pPr>
            <a:lvl4pPr marL="316298" indent="-158150">
              <a:spcAft>
                <a:spcPts val="0"/>
              </a:spcAft>
              <a:buClr>
                <a:schemeClr val="accent3"/>
              </a:buClr>
              <a:defRPr/>
            </a:lvl4pPr>
            <a:lvl5pPr marL="474449" indent="-158150">
              <a:spcAft>
                <a:spcPts val="0"/>
              </a:spcAft>
              <a:buClr>
                <a:schemeClr val="accent3"/>
              </a:buClr>
              <a:defRPr/>
            </a:lvl5pPr>
          </a:lstStyle>
          <a:p>
            <a:pPr lvl="0"/>
            <a:r>
              <a:rPr lang="en-US" noProof="0" smtClean="0"/>
              <a:t>Haga clic para modificar el estilo de texto del patrón</a:t>
            </a:r>
          </a:p>
          <a:p>
            <a:pPr lvl="1"/>
            <a:r>
              <a:rPr lang="en-US" noProof="0" smtClean="0"/>
              <a:t>Segundo nivel</a:t>
            </a:r>
          </a:p>
        </p:txBody>
      </p:sp>
      <p:sp>
        <p:nvSpPr>
          <p:cNvPr id="20" name="Text Placeholder 19"/>
          <p:cNvSpPr>
            <a:spLocks noGrp="1"/>
          </p:cNvSpPr>
          <p:nvPr>
            <p:ph type="body" sz="quarter" idx="55"/>
          </p:nvPr>
        </p:nvSpPr>
        <p:spPr>
          <a:xfrm>
            <a:off x="507698" y="2742934"/>
            <a:ext cx="2617226" cy="3493073"/>
          </a:xfrm>
        </p:spPr>
        <p:txBody>
          <a:bodyPr>
            <a:noAutofit/>
          </a:bodyPr>
          <a:lstStyle/>
          <a:p>
            <a:pPr lvl="1"/>
            <a:r>
              <a:rPr lang="en-US" noProof="0" smtClean="0"/>
              <a:t>Click to edit Master text styles</a:t>
            </a:r>
          </a:p>
          <a:p>
            <a:pPr lvl="2"/>
            <a:r>
              <a:rPr lang="en-US" noProof="0" smtClean="0"/>
              <a:t>Second level</a:t>
            </a:r>
          </a:p>
          <a:p>
            <a:pPr lvl="3"/>
            <a:r>
              <a:rPr lang="en-US" noProof="0" smtClean="0"/>
              <a:t>Third level</a:t>
            </a:r>
          </a:p>
        </p:txBody>
      </p:sp>
      <p:sp>
        <p:nvSpPr>
          <p:cNvPr id="22" name="Text Placeholder 21"/>
          <p:cNvSpPr>
            <a:spLocks noGrp="1"/>
          </p:cNvSpPr>
          <p:nvPr>
            <p:ph type="body" sz="quarter" idx="56"/>
          </p:nvPr>
        </p:nvSpPr>
        <p:spPr>
          <a:xfrm>
            <a:off x="3278337" y="2742934"/>
            <a:ext cx="2587361" cy="3493073"/>
          </a:xfrm>
        </p:spPr>
        <p:txBody>
          <a:bodyPr>
            <a:noAutofit/>
          </a:bodyPr>
          <a:lstStyle/>
          <a:p>
            <a:pPr lvl="1"/>
            <a:r>
              <a:rPr lang="en-US" noProof="0" smtClean="0"/>
              <a:t>Click to edit Master text styles</a:t>
            </a:r>
          </a:p>
          <a:p>
            <a:pPr lvl="2"/>
            <a:r>
              <a:rPr lang="en-US" noProof="0" smtClean="0"/>
              <a:t>Second level</a:t>
            </a:r>
          </a:p>
          <a:p>
            <a:pPr lvl="3"/>
            <a:r>
              <a:rPr lang="en-US" noProof="0" smtClean="0"/>
              <a:t>Third level</a:t>
            </a:r>
          </a:p>
        </p:txBody>
      </p:sp>
      <p:sp>
        <p:nvSpPr>
          <p:cNvPr id="30" name="Text Placeholder 29"/>
          <p:cNvSpPr>
            <a:spLocks noGrp="1"/>
          </p:cNvSpPr>
          <p:nvPr>
            <p:ph type="body" sz="quarter" idx="57"/>
          </p:nvPr>
        </p:nvSpPr>
        <p:spPr>
          <a:xfrm>
            <a:off x="6019076" y="2742934"/>
            <a:ext cx="2617226" cy="3493073"/>
          </a:xfrm>
        </p:spPr>
        <p:txBody>
          <a:bodyPr>
            <a:noAutofit/>
          </a:bodyPr>
          <a:lstStyle/>
          <a:p>
            <a:pPr lvl="1"/>
            <a:r>
              <a:rPr lang="en-US" noProof="0" smtClean="0"/>
              <a:t>Click to edit Master text styles</a:t>
            </a:r>
          </a:p>
          <a:p>
            <a:pPr lvl="2"/>
            <a:r>
              <a:rPr lang="en-US" noProof="0" smtClean="0"/>
              <a:t>Second level</a:t>
            </a:r>
          </a:p>
          <a:p>
            <a:pPr lvl="3"/>
            <a:r>
              <a:rPr lang="en-US" noProof="0" smtClean="0"/>
              <a:t>Third level</a:t>
            </a:r>
          </a:p>
        </p:txBody>
      </p:sp>
      <p:sp>
        <p:nvSpPr>
          <p:cNvPr id="21" name="Slide Number Placeholder 6"/>
          <p:cNvSpPr>
            <a:spLocks noGrp="1"/>
          </p:cNvSpPr>
          <p:nvPr>
            <p:ph type="sldNum" sz="quarter" idx="58"/>
          </p:nvPr>
        </p:nvSpPr>
        <p:spPr>
          <a:xfrm>
            <a:off x="8429625" y="6457950"/>
            <a:ext cx="209550" cy="92075"/>
          </a:xfrm>
        </p:spPr>
        <p:txBody>
          <a:bodyPr/>
          <a:lstStyle>
            <a:lvl1pPr>
              <a:lnSpc>
                <a:spcPct val="100000"/>
              </a:lnSpc>
              <a:defRPr/>
            </a:lvl1pPr>
          </a:lstStyle>
          <a:p>
            <a:fld id="{F137A19A-FF81-4185-A75D-47A9CF9B71E5}" type="slidenum">
              <a:rPr lang="en-US"/>
              <a:pPr/>
              <a:t>‹Nº›</a:t>
            </a:fld>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graphicFrame>
        <p:nvGraphicFramePr>
          <p:cNvPr id="3"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99073" name="think-cell Slide" r:id="rId4" imgW="360" imgH="360" progId="">
              <p:embed/>
            </p:oleObj>
          </a:graphicData>
        </a:graphic>
      </p:graphicFrame>
      <p:sp>
        <p:nvSpPr>
          <p:cNvPr id="4"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9668"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5"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9668"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pic>
        <p:nvPicPr>
          <p:cNvPr id="6" name="Picture 2"/>
          <p:cNvPicPr>
            <a:picLocks noChangeAspect="1" noChangeArrowheads="1"/>
          </p:cNvPicPr>
          <p:nvPr userDrawn="1"/>
        </p:nvPicPr>
        <p:blipFill>
          <a:blip r:embed="rId5"/>
          <a:srcRect/>
          <a:stretch>
            <a:fillRect/>
          </a:stretch>
        </p:blipFill>
        <p:spPr bwMode="auto">
          <a:xfrm>
            <a:off x="508000" y="1106488"/>
            <a:ext cx="8126413" cy="5121275"/>
          </a:xfrm>
          <a:prstGeom prst="rect">
            <a:avLst/>
          </a:prstGeom>
          <a:noFill/>
          <a:ln w="9525">
            <a:noFill/>
            <a:miter lim="800000"/>
            <a:headEnd/>
            <a:tailEnd/>
          </a:ln>
        </p:spPr>
      </p:pic>
      <p:sp>
        <p:nvSpPr>
          <p:cNvPr id="2" name="Title 1"/>
          <p:cNvSpPr>
            <a:spLocks noGrp="1"/>
          </p:cNvSpPr>
          <p:nvPr>
            <p:ph type="title"/>
          </p:nvPr>
        </p:nvSpPr>
        <p:spPr>
          <a:xfrm>
            <a:off x="507699" y="614101"/>
            <a:ext cx="5357982" cy="292388"/>
          </a:xfrm>
        </p:spPr>
        <p:txBody>
          <a:bodyPr/>
          <a:lstStyle>
            <a:lvl1pPr>
              <a:lnSpc>
                <a:spcPct val="100000"/>
              </a:lnSpc>
              <a:defRPr/>
            </a:lvl1pPr>
          </a:lstStyle>
          <a:p>
            <a:r>
              <a:rPr lang="en-US" dirty="0" smtClean="0"/>
              <a:t>Click to edit Master title style</a:t>
            </a:r>
            <a:endParaRPr lang="de-CH" dirty="0"/>
          </a:p>
        </p:txBody>
      </p:sp>
      <p:sp>
        <p:nvSpPr>
          <p:cNvPr id="7" name="Slide Number Placeholder 3"/>
          <p:cNvSpPr>
            <a:spLocks noGrp="1"/>
          </p:cNvSpPr>
          <p:nvPr>
            <p:ph type="sldNum" sz="quarter" idx="10"/>
          </p:nvPr>
        </p:nvSpPr>
        <p:spPr>
          <a:xfrm>
            <a:off x="8426450" y="6457950"/>
            <a:ext cx="207963" cy="92075"/>
          </a:xfrm>
        </p:spPr>
        <p:txBody>
          <a:bodyPr/>
          <a:lstStyle>
            <a:lvl1pPr>
              <a:lnSpc>
                <a:spcPct val="100000"/>
              </a:lnSpc>
              <a:defRPr/>
            </a:lvl1pPr>
          </a:lstStyle>
          <a:p>
            <a:fld id="{1E1CE4A1-25C6-4390-8EFE-138239E512CC}" type="slidenum">
              <a:rPr lang="de-CH"/>
              <a:pPr/>
              <a:t>‹Nº›</a:t>
            </a:fld>
            <a:endParaRPr lang="de-CH"/>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1_Divider">
    <p:spTree>
      <p:nvGrpSpPr>
        <p:cNvPr id="1" name=""/>
        <p:cNvGrpSpPr/>
        <p:nvPr/>
      </p:nvGrpSpPr>
      <p:grpSpPr>
        <a:xfrm>
          <a:off x="0" y="0"/>
          <a:ext cx="0" cy="0"/>
          <a:chOff x="0" y="0"/>
          <a:chExt cx="0" cy="0"/>
        </a:xfrm>
      </p:grpSpPr>
      <p:graphicFrame>
        <p:nvGraphicFramePr>
          <p:cNvPr id="3"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900097" name="think-cell Slide" r:id="rId4" imgW="360" imgH="360" progId="">
              <p:embed/>
            </p:oleObj>
          </a:graphicData>
        </a:graphic>
      </p:graphicFrame>
      <p:sp>
        <p:nvSpPr>
          <p:cNvPr id="4"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9668"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5"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9668"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6" name="Freeform 5"/>
          <p:cNvSpPr>
            <a:spLocks noChangeAspect="1"/>
          </p:cNvSpPr>
          <p:nvPr userDrawn="1"/>
        </p:nvSpPr>
        <p:spPr bwMode="gray">
          <a:xfrm>
            <a:off x="508000" y="1106488"/>
            <a:ext cx="8126413" cy="5121275"/>
          </a:xfrm>
          <a:custGeom>
            <a:avLst/>
            <a:gdLst>
              <a:gd name="connsiteX0" fmla="*/ 1667 w 11667"/>
              <a:gd name="connsiteY0" fmla="*/ 1598 h 11184"/>
              <a:gd name="connsiteX1" fmla="*/ 1667 w 11667"/>
              <a:gd name="connsiteY1" fmla="*/ 11184 h 11184"/>
              <a:gd name="connsiteX2" fmla="*/ 11667 w 11667"/>
              <a:gd name="connsiteY2" fmla="*/ 8799 h 11184"/>
              <a:gd name="connsiteX3" fmla="*/ 11667 w 11667"/>
              <a:gd name="connsiteY3" fmla="*/ 1598 h 11184"/>
              <a:gd name="connsiteX4" fmla="*/ 1667 w 11667"/>
              <a:gd name="connsiteY4" fmla="*/ 1598 h 11184"/>
              <a:gd name="connsiteX0" fmla="*/ 1667 w 11667"/>
              <a:gd name="connsiteY0" fmla="*/ 0 h 9586"/>
              <a:gd name="connsiteX1" fmla="*/ 1667 w 11667"/>
              <a:gd name="connsiteY1" fmla="*/ 9586 h 9586"/>
              <a:gd name="connsiteX2" fmla="*/ 11667 w 11667"/>
              <a:gd name="connsiteY2" fmla="*/ 7201 h 9586"/>
              <a:gd name="connsiteX3" fmla="*/ 11667 w 11667"/>
              <a:gd name="connsiteY3" fmla="*/ 0 h 9586"/>
              <a:gd name="connsiteX4" fmla="*/ 1667 w 11667"/>
              <a:gd name="connsiteY4" fmla="*/ 0 h 9586"/>
              <a:gd name="connsiteX0" fmla="*/ 0 w 8571"/>
              <a:gd name="connsiteY0" fmla="*/ 0 h 10000"/>
              <a:gd name="connsiteX1" fmla="*/ 0 w 8571"/>
              <a:gd name="connsiteY1" fmla="*/ 10000 h 10000"/>
              <a:gd name="connsiteX2" fmla="*/ 8571 w 8571"/>
              <a:gd name="connsiteY2" fmla="*/ 7512 h 10000"/>
              <a:gd name="connsiteX3" fmla="*/ 8571 w 8571"/>
              <a:gd name="connsiteY3" fmla="*/ 0 h 10000"/>
              <a:gd name="connsiteX4" fmla="*/ 0 w 8571"/>
              <a:gd name="connsiteY4" fmla="*/ 0 h 10000"/>
              <a:gd name="connsiteX0" fmla="*/ 0 w 10000"/>
              <a:gd name="connsiteY0" fmla="*/ 0 h 10000"/>
              <a:gd name="connsiteX1" fmla="*/ 0 w 10000"/>
              <a:gd name="connsiteY1" fmla="*/ 10000 h 10000"/>
              <a:gd name="connsiteX2" fmla="*/ 10000 w 10000"/>
              <a:gd name="connsiteY2" fmla="*/ 7213 h 10000"/>
              <a:gd name="connsiteX3" fmla="*/ 10000 w 10000"/>
              <a:gd name="connsiteY3" fmla="*/ 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0" y="10000"/>
                </a:lnTo>
                <a:lnTo>
                  <a:pt x="10000" y="7213"/>
                </a:lnTo>
                <a:lnTo>
                  <a:pt x="10000" y="0"/>
                </a:lnTo>
                <a:lnTo>
                  <a:pt x="0" y="0"/>
                </a:lnTo>
                <a:close/>
              </a:path>
            </a:pathLst>
          </a:custGeom>
          <a:solidFill>
            <a:schemeClr val="accent2"/>
          </a:solidFill>
          <a:ln w="9525">
            <a:noFill/>
            <a:round/>
            <a:headEnd/>
            <a:tailEnd/>
          </a:ln>
        </p:spPr>
        <p:txBody>
          <a:bodyPr lIns="79909" tIns="39955" rIns="79909" bIns="39955"/>
          <a:lstStyle/>
          <a:p>
            <a:pPr algn="ctr" defTabSz="911500" fontAlgn="auto">
              <a:lnSpc>
                <a:spcPts val="1227"/>
              </a:lnSpc>
              <a:spcBef>
                <a:spcPts val="0"/>
              </a:spcBef>
              <a:spcAft>
                <a:spcPts val="0"/>
              </a:spcAft>
              <a:defRPr/>
            </a:pPr>
            <a:endParaRPr lang="en-GB" dirty="0">
              <a:solidFill>
                <a:srgbClr val="000000"/>
              </a:solidFill>
              <a:latin typeface="+mn-lt"/>
            </a:endParaRPr>
          </a:p>
        </p:txBody>
      </p:sp>
      <p:sp>
        <p:nvSpPr>
          <p:cNvPr id="2" name="Title 1"/>
          <p:cNvSpPr>
            <a:spLocks noGrp="1"/>
          </p:cNvSpPr>
          <p:nvPr>
            <p:ph type="title"/>
          </p:nvPr>
        </p:nvSpPr>
        <p:spPr>
          <a:xfrm>
            <a:off x="507699" y="614101"/>
            <a:ext cx="5357982" cy="292388"/>
          </a:xfrm>
        </p:spPr>
        <p:txBody>
          <a:bodyPr/>
          <a:lstStyle>
            <a:lvl1pPr>
              <a:lnSpc>
                <a:spcPct val="100000"/>
              </a:lnSpc>
              <a:defRPr/>
            </a:lvl1pPr>
          </a:lstStyle>
          <a:p>
            <a:r>
              <a:rPr lang="en-US" dirty="0" smtClean="0"/>
              <a:t>Click to edit Master title style</a:t>
            </a:r>
            <a:endParaRPr lang="de-CH" dirty="0"/>
          </a:p>
        </p:txBody>
      </p:sp>
      <p:sp>
        <p:nvSpPr>
          <p:cNvPr id="7" name="Slide Number Placeholder 3"/>
          <p:cNvSpPr>
            <a:spLocks noGrp="1"/>
          </p:cNvSpPr>
          <p:nvPr>
            <p:ph type="sldNum" sz="quarter" idx="10"/>
          </p:nvPr>
        </p:nvSpPr>
        <p:spPr>
          <a:xfrm>
            <a:off x="8426450" y="6457950"/>
            <a:ext cx="207963" cy="92075"/>
          </a:xfrm>
        </p:spPr>
        <p:txBody>
          <a:bodyPr/>
          <a:lstStyle>
            <a:lvl1pPr>
              <a:lnSpc>
                <a:spcPct val="100000"/>
              </a:lnSpc>
              <a:defRPr/>
            </a:lvl1pPr>
          </a:lstStyle>
          <a:p>
            <a:fld id="{30B51BAC-31FB-4F3C-921D-F48FB4A5AA7F}" type="slidenum">
              <a:rPr lang="de-CH"/>
              <a:pPr/>
              <a:t>‹Nº›</a:t>
            </a:fld>
            <a:endParaRPr lang="de-CH"/>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2_Divider">
    <p:spTree>
      <p:nvGrpSpPr>
        <p:cNvPr id="1" name=""/>
        <p:cNvGrpSpPr/>
        <p:nvPr/>
      </p:nvGrpSpPr>
      <p:grpSpPr>
        <a:xfrm>
          <a:off x="0" y="0"/>
          <a:ext cx="0" cy="0"/>
          <a:chOff x="0" y="0"/>
          <a:chExt cx="0" cy="0"/>
        </a:xfrm>
      </p:grpSpPr>
      <p:graphicFrame>
        <p:nvGraphicFramePr>
          <p:cNvPr id="3"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901121" name="think-cell Slide" r:id="rId4" imgW="360" imgH="360" progId="">
              <p:embed/>
            </p:oleObj>
          </a:graphicData>
        </a:graphic>
      </p:graphicFrame>
      <p:sp>
        <p:nvSpPr>
          <p:cNvPr id="4"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9668"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5"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9668"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6" name="Freeform 5"/>
          <p:cNvSpPr>
            <a:spLocks noChangeAspect="1"/>
          </p:cNvSpPr>
          <p:nvPr userDrawn="1"/>
        </p:nvSpPr>
        <p:spPr bwMode="gray">
          <a:xfrm>
            <a:off x="508000" y="1106488"/>
            <a:ext cx="8126413" cy="5121275"/>
          </a:xfrm>
          <a:custGeom>
            <a:avLst/>
            <a:gdLst>
              <a:gd name="connsiteX0" fmla="*/ 1667 w 11667"/>
              <a:gd name="connsiteY0" fmla="*/ 1598 h 11184"/>
              <a:gd name="connsiteX1" fmla="*/ 1667 w 11667"/>
              <a:gd name="connsiteY1" fmla="*/ 11184 h 11184"/>
              <a:gd name="connsiteX2" fmla="*/ 11667 w 11667"/>
              <a:gd name="connsiteY2" fmla="*/ 8799 h 11184"/>
              <a:gd name="connsiteX3" fmla="*/ 11667 w 11667"/>
              <a:gd name="connsiteY3" fmla="*/ 1598 h 11184"/>
              <a:gd name="connsiteX4" fmla="*/ 1667 w 11667"/>
              <a:gd name="connsiteY4" fmla="*/ 1598 h 11184"/>
              <a:gd name="connsiteX0" fmla="*/ 1667 w 11667"/>
              <a:gd name="connsiteY0" fmla="*/ 0 h 9586"/>
              <a:gd name="connsiteX1" fmla="*/ 1667 w 11667"/>
              <a:gd name="connsiteY1" fmla="*/ 9586 h 9586"/>
              <a:gd name="connsiteX2" fmla="*/ 11667 w 11667"/>
              <a:gd name="connsiteY2" fmla="*/ 7201 h 9586"/>
              <a:gd name="connsiteX3" fmla="*/ 11667 w 11667"/>
              <a:gd name="connsiteY3" fmla="*/ 0 h 9586"/>
              <a:gd name="connsiteX4" fmla="*/ 1667 w 11667"/>
              <a:gd name="connsiteY4" fmla="*/ 0 h 9586"/>
              <a:gd name="connsiteX0" fmla="*/ 0 w 8571"/>
              <a:gd name="connsiteY0" fmla="*/ 0 h 10000"/>
              <a:gd name="connsiteX1" fmla="*/ 0 w 8571"/>
              <a:gd name="connsiteY1" fmla="*/ 10000 h 10000"/>
              <a:gd name="connsiteX2" fmla="*/ 8571 w 8571"/>
              <a:gd name="connsiteY2" fmla="*/ 7512 h 10000"/>
              <a:gd name="connsiteX3" fmla="*/ 8571 w 8571"/>
              <a:gd name="connsiteY3" fmla="*/ 0 h 10000"/>
              <a:gd name="connsiteX4" fmla="*/ 0 w 8571"/>
              <a:gd name="connsiteY4" fmla="*/ 0 h 10000"/>
              <a:gd name="connsiteX0" fmla="*/ 0 w 10000"/>
              <a:gd name="connsiteY0" fmla="*/ 0 h 10000"/>
              <a:gd name="connsiteX1" fmla="*/ 0 w 10000"/>
              <a:gd name="connsiteY1" fmla="*/ 10000 h 10000"/>
              <a:gd name="connsiteX2" fmla="*/ 10000 w 10000"/>
              <a:gd name="connsiteY2" fmla="*/ 7213 h 10000"/>
              <a:gd name="connsiteX3" fmla="*/ 10000 w 10000"/>
              <a:gd name="connsiteY3" fmla="*/ 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0" y="10000"/>
                </a:lnTo>
                <a:lnTo>
                  <a:pt x="10000" y="7213"/>
                </a:lnTo>
                <a:lnTo>
                  <a:pt x="10000" y="0"/>
                </a:lnTo>
                <a:lnTo>
                  <a:pt x="0" y="0"/>
                </a:lnTo>
                <a:close/>
              </a:path>
            </a:pathLst>
          </a:custGeom>
          <a:solidFill>
            <a:srgbClr val="C0C0C0"/>
          </a:solidFill>
          <a:ln w="9525">
            <a:noFill/>
            <a:round/>
            <a:headEnd/>
            <a:tailEnd/>
          </a:ln>
        </p:spPr>
        <p:txBody>
          <a:bodyPr lIns="79909" tIns="39955" rIns="79909" bIns="39955"/>
          <a:lstStyle/>
          <a:p>
            <a:pPr algn="ctr" defTabSz="911500" fontAlgn="auto">
              <a:lnSpc>
                <a:spcPts val="1227"/>
              </a:lnSpc>
              <a:spcBef>
                <a:spcPts val="0"/>
              </a:spcBef>
              <a:spcAft>
                <a:spcPts val="0"/>
              </a:spcAft>
              <a:defRPr/>
            </a:pPr>
            <a:endParaRPr lang="en-GB" dirty="0">
              <a:solidFill>
                <a:srgbClr val="000000"/>
              </a:solidFill>
              <a:latin typeface="+mn-lt"/>
            </a:endParaRPr>
          </a:p>
        </p:txBody>
      </p:sp>
      <p:sp>
        <p:nvSpPr>
          <p:cNvPr id="2" name="Title 1"/>
          <p:cNvSpPr>
            <a:spLocks noGrp="1"/>
          </p:cNvSpPr>
          <p:nvPr>
            <p:ph type="title"/>
          </p:nvPr>
        </p:nvSpPr>
        <p:spPr>
          <a:xfrm>
            <a:off x="507699" y="614101"/>
            <a:ext cx="5357982" cy="292388"/>
          </a:xfrm>
        </p:spPr>
        <p:txBody>
          <a:bodyPr/>
          <a:lstStyle>
            <a:lvl1pPr>
              <a:lnSpc>
                <a:spcPct val="100000"/>
              </a:lnSpc>
              <a:defRPr/>
            </a:lvl1pPr>
          </a:lstStyle>
          <a:p>
            <a:r>
              <a:rPr lang="en-US" dirty="0" smtClean="0"/>
              <a:t>Click to edit Master title style</a:t>
            </a:r>
            <a:endParaRPr lang="de-CH" dirty="0"/>
          </a:p>
        </p:txBody>
      </p:sp>
      <p:sp>
        <p:nvSpPr>
          <p:cNvPr id="7" name="Slide Number Placeholder 3"/>
          <p:cNvSpPr>
            <a:spLocks noGrp="1"/>
          </p:cNvSpPr>
          <p:nvPr>
            <p:ph type="sldNum" sz="quarter" idx="10"/>
          </p:nvPr>
        </p:nvSpPr>
        <p:spPr>
          <a:xfrm>
            <a:off x="8426450" y="6457950"/>
            <a:ext cx="207963" cy="92075"/>
          </a:xfrm>
        </p:spPr>
        <p:txBody>
          <a:bodyPr/>
          <a:lstStyle>
            <a:lvl1pPr>
              <a:lnSpc>
                <a:spcPct val="100000"/>
              </a:lnSpc>
              <a:defRPr/>
            </a:lvl1pPr>
          </a:lstStyle>
          <a:p>
            <a:fld id="{D0256B48-8B76-4648-BBBD-90FA366E6976}" type="slidenum">
              <a:rPr lang="de-CH"/>
              <a:pPr/>
              <a:t>‹Nº›</a:t>
            </a:fld>
            <a:endParaRPr lang="de-CH"/>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a:xfrm>
            <a:off x="3279775" y="7021513"/>
            <a:ext cx="2593975" cy="96837"/>
          </a:xfrm>
          <a:prstGeom prst="rect">
            <a:avLst/>
          </a:prstGeom>
        </p:spPr>
        <p:txBody>
          <a:bodyPr vert="horz" wrap="square" lIns="79909" tIns="39955" rIns="79909" bIns="39955" numCol="1" anchor="t" anchorCtr="0" compatLnSpc="1">
            <a:prstTxWarp prst="textNoShape">
              <a:avLst/>
            </a:prstTxWarp>
          </a:bodyPr>
          <a:lstStyle>
            <a:lvl1pPr algn="ctr">
              <a:lnSpc>
                <a:spcPts val="1225"/>
              </a:lnSpc>
              <a:defRPr sz="1000">
                <a:solidFill>
                  <a:srgbClr val="898989"/>
                </a:solidFill>
                <a:latin typeface="EYInterstate Regular"/>
              </a:defRPr>
            </a:lvl1pPr>
          </a:lstStyle>
          <a:p>
            <a:endParaRPr lang="de-CH"/>
          </a:p>
        </p:txBody>
      </p:sp>
    </p:spTree>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Guidelines">
    <p:spTree>
      <p:nvGrpSpPr>
        <p:cNvPr id="1" name=""/>
        <p:cNvGrpSpPr/>
        <p:nvPr/>
      </p:nvGrpSpPr>
      <p:grpSpPr>
        <a:xfrm>
          <a:off x="0" y="0"/>
          <a:ext cx="0" cy="0"/>
          <a:chOff x="0" y="0"/>
          <a:chExt cx="0" cy="0"/>
        </a:xfrm>
      </p:grpSpPr>
      <p:grpSp>
        <p:nvGrpSpPr>
          <p:cNvPr id="2" name="Gruppieren 33"/>
          <p:cNvGrpSpPr>
            <a:grpSpLocks/>
          </p:cNvGrpSpPr>
          <p:nvPr userDrawn="1"/>
        </p:nvGrpSpPr>
        <p:grpSpPr bwMode="auto">
          <a:xfrm>
            <a:off x="0" y="0"/>
            <a:ext cx="9144000" cy="6858000"/>
            <a:chOff x="0" y="0"/>
            <a:chExt cx="10693400" cy="7561263"/>
          </a:xfrm>
        </p:grpSpPr>
        <p:cxnSp>
          <p:nvCxnSpPr>
            <p:cNvPr id="3" name="Gerade Verbindung 11"/>
            <p:cNvCxnSpPr>
              <a:cxnSpLocks noChangeShapeType="1"/>
            </p:cNvCxnSpPr>
            <p:nvPr userDrawn="1"/>
          </p:nvCxnSpPr>
          <p:spPr bwMode="auto">
            <a:xfrm>
              <a:off x="2672170" y="0"/>
              <a:ext cx="0" cy="7561263"/>
            </a:xfrm>
            <a:prstGeom prst="line">
              <a:avLst/>
            </a:prstGeom>
            <a:noFill/>
            <a:ln w="12700" algn="ctr">
              <a:solidFill>
                <a:srgbClr val="FF33CC"/>
              </a:solidFill>
              <a:prstDash val="lgDash"/>
              <a:round/>
              <a:headEnd/>
              <a:tailEnd/>
            </a:ln>
          </p:spPr>
        </p:cxnSp>
        <p:cxnSp>
          <p:nvCxnSpPr>
            <p:cNvPr id="4" name="Gerade Verbindung 2"/>
            <p:cNvCxnSpPr>
              <a:cxnSpLocks noChangeShapeType="1"/>
            </p:cNvCxnSpPr>
            <p:nvPr userDrawn="1"/>
          </p:nvCxnSpPr>
          <p:spPr bwMode="auto">
            <a:xfrm>
              <a:off x="0" y="288243"/>
              <a:ext cx="10693400" cy="0"/>
            </a:xfrm>
            <a:prstGeom prst="line">
              <a:avLst/>
            </a:prstGeom>
            <a:noFill/>
            <a:ln w="12700" algn="ctr">
              <a:solidFill>
                <a:srgbClr val="7FD1DD"/>
              </a:solidFill>
              <a:prstDash val="lgDash"/>
              <a:round/>
              <a:headEnd/>
              <a:tailEnd/>
            </a:ln>
          </p:spPr>
        </p:cxnSp>
        <p:cxnSp>
          <p:nvCxnSpPr>
            <p:cNvPr id="5" name="Gerade Verbindung 3"/>
            <p:cNvCxnSpPr>
              <a:cxnSpLocks noChangeShapeType="1"/>
            </p:cNvCxnSpPr>
            <p:nvPr userDrawn="1"/>
          </p:nvCxnSpPr>
          <p:spPr bwMode="auto">
            <a:xfrm>
              <a:off x="0" y="684287"/>
              <a:ext cx="10693400" cy="0"/>
            </a:xfrm>
            <a:prstGeom prst="line">
              <a:avLst/>
            </a:prstGeom>
            <a:noFill/>
            <a:ln w="12700" algn="ctr">
              <a:solidFill>
                <a:srgbClr val="7FD1DD"/>
              </a:solidFill>
              <a:prstDash val="lgDash"/>
              <a:round/>
              <a:headEnd/>
              <a:tailEnd/>
            </a:ln>
          </p:spPr>
        </p:cxnSp>
        <p:cxnSp>
          <p:nvCxnSpPr>
            <p:cNvPr id="6" name="Gerade Verbindung 4"/>
            <p:cNvCxnSpPr>
              <a:cxnSpLocks noChangeShapeType="1"/>
            </p:cNvCxnSpPr>
            <p:nvPr userDrawn="1"/>
          </p:nvCxnSpPr>
          <p:spPr bwMode="auto">
            <a:xfrm>
              <a:off x="0" y="1204027"/>
              <a:ext cx="10693400" cy="0"/>
            </a:xfrm>
            <a:prstGeom prst="line">
              <a:avLst/>
            </a:prstGeom>
            <a:noFill/>
            <a:ln w="12700" algn="ctr">
              <a:solidFill>
                <a:srgbClr val="7FD1DD"/>
              </a:solidFill>
              <a:prstDash val="lgDash"/>
              <a:round/>
              <a:headEnd/>
              <a:tailEnd/>
            </a:ln>
          </p:spPr>
        </p:cxnSp>
        <p:cxnSp>
          <p:nvCxnSpPr>
            <p:cNvPr id="7" name="Gerade Verbindung 5"/>
            <p:cNvCxnSpPr>
              <a:cxnSpLocks noChangeShapeType="1"/>
            </p:cNvCxnSpPr>
            <p:nvPr userDrawn="1"/>
          </p:nvCxnSpPr>
          <p:spPr bwMode="auto">
            <a:xfrm>
              <a:off x="0" y="2520491"/>
              <a:ext cx="10693400" cy="0"/>
            </a:xfrm>
            <a:prstGeom prst="line">
              <a:avLst/>
            </a:prstGeom>
            <a:noFill/>
            <a:ln w="12700" algn="ctr">
              <a:solidFill>
                <a:srgbClr val="7FD1DD"/>
              </a:solidFill>
              <a:prstDash val="lgDash"/>
              <a:round/>
              <a:headEnd/>
              <a:tailEnd/>
            </a:ln>
          </p:spPr>
        </p:cxnSp>
        <p:cxnSp>
          <p:nvCxnSpPr>
            <p:cNvPr id="8" name="Gerade Verbindung 6"/>
            <p:cNvCxnSpPr>
              <a:cxnSpLocks noChangeShapeType="1"/>
            </p:cNvCxnSpPr>
            <p:nvPr userDrawn="1"/>
          </p:nvCxnSpPr>
          <p:spPr bwMode="auto">
            <a:xfrm>
              <a:off x="0" y="2772519"/>
              <a:ext cx="10693400" cy="0"/>
            </a:xfrm>
            <a:prstGeom prst="line">
              <a:avLst/>
            </a:prstGeom>
            <a:noFill/>
            <a:ln w="12700" algn="ctr">
              <a:solidFill>
                <a:srgbClr val="7FD1DD"/>
              </a:solidFill>
              <a:prstDash val="lgDash"/>
              <a:round/>
              <a:headEnd/>
              <a:tailEnd/>
            </a:ln>
          </p:spPr>
        </p:cxnSp>
        <p:cxnSp>
          <p:nvCxnSpPr>
            <p:cNvPr id="9" name="Gerade Verbindung 7"/>
            <p:cNvCxnSpPr>
              <a:cxnSpLocks noChangeShapeType="1"/>
            </p:cNvCxnSpPr>
            <p:nvPr userDrawn="1"/>
          </p:nvCxnSpPr>
          <p:spPr bwMode="auto">
            <a:xfrm>
              <a:off x="0" y="3024547"/>
              <a:ext cx="10693400" cy="0"/>
            </a:xfrm>
            <a:prstGeom prst="line">
              <a:avLst/>
            </a:prstGeom>
            <a:noFill/>
            <a:ln w="12700" algn="ctr">
              <a:solidFill>
                <a:srgbClr val="7FD1DD"/>
              </a:solidFill>
              <a:prstDash val="lgDash"/>
              <a:round/>
              <a:headEnd/>
              <a:tailEnd/>
            </a:ln>
          </p:spPr>
        </p:cxnSp>
        <p:cxnSp>
          <p:nvCxnSpPr>
            <p:cNvPr id="10" name="Gerade Verbindung 8"/>
            <p:cNvCxnSpPr>
              <a:cxnSpLocks noChangeShapeType="1"/>
            </p:cNvCxnSpPr>
            <p:nvPr userDrawn="1"/>
          </p:nvCxnSpPr>
          <p:spPr bwMode="auto">
            <a:xfrm>
              <a:off x="0" y="6873165"/>
              <a:ext cx="10693400" cy="0"/>
            </a:xfrm>
            <a:prstGeom prst="line">
              <a:avLst/>
            </a:prstGeom>
            <a:noFill/>
            <a:ln w="12700" algn="ctr">
              <a:solidFill>
                <a:srgbClr val="7FD1DD"/>
              </a:solidFill>
              <a:prstDash val="lgDash"/>
              <a:round/>
              <a:headEnd/>
              <a:tailEnd/>
            </a:ln>
          </p:spPr>
        </p:cxnSp>
        <p:cxnSp>
          <p:nvCxnSpPr>
            <p:cNvPr id="11" name="Gerade Verbindung 9"/>
            <p:cNvCxnSpPr>
              <a:cxnSpLocks noChangeShapeType="1"/>
            </p:cNvCxnSpPr>
            <p:nvPr userDrawn="1"/>
          </p:nvCxnSpPr>
          <p:spPr bwMode="auto">
            <a:xfrm>
              <a:off x="0" y="7201011"/>
              <a:ext cx="10693400" cy="0"/>
            </a:xfrm>
            <a:prstGeom prst="line">
              <a:avLst/>
            </a:prstGeom>
            <a:noFill/>
            <a:ln w="12700" algn="ctr">
              <a:solidFill>
                <a:srgbClr val="7FD1DD"/>
              </a:solidFill>
              <a:prstDash val="lgDash"/>
              <a:round/>
              <a:headEnd/>
              <a:tailEnd/>
            </a:ln>
          </p:spPr>
        </p:cxnSp>
        <p:cxnSp>
          <p:nvCxnSpPr>
            <p:cNvPr id="12" name="Gerade Verbindung 11"/>
            <p:cNvCxnSpPr>
              <a:cxnSpLocks noChangeShapeType="1"/>
            </p:cNvCxnSpPr>
            <p:nvPr userDrawn="1"/>
          </p:nvCxnSpPr>
          <p:spPr bwMode="auto">
            <a:xfrm>
              <a:off x="592679" y="0"/>
              <a:ext cx="0" cy="7561263"/>
            </a:xfrm>
            <a:prstGeom prst="line">
              <a:avLst/>
            </a:prstGeom>
            <a:noFill/>
            <a:ln w="12700" algn="ctr">
              <a:solidFill>
                <a:srgbClr val="7FD1DD"/>
              </a:solidFill>
              <a:prstDash val="lgDash"/>
              <a:round/>
              <a:headEnd/>
              <a:tailEnd/>
            </a:ln>
          </p:spPr>
        </p:cxnSp>
        <p:cxnSp>
          <p:nvCxnSpPr>
            <p:cNvPr id="13" name="Gerade Verbindung 12"/>
            <p:cNvCxnSpPr>
              <a:cxnSpLocks noChangeShapeType="1"/>
            </p:cNvCxnSpPr>
            <p:nvPr userDrawn="1"/>
          </p:nvCxnSpPr>
          <p:spPr bwMode="auto">
            <a:xfrm>
              <a:off x="3652314" y="0"/>
              <a:ext cx="0" cy="7561263"/>
            </a:xfrm>
            <a:prstGeom prst="line">
              <a:avLst/>
            </a:prstGeom>
            <a:noFill/>
            <a:ln w="12700" algn="ctr">
              <a:solidFill>
                <a:srgbClr val="7FD1DD"/>
              </a:solidFill>
              <a:prstDash val="lgDash"/>
              <a:round/>
              <a:headEnd/>
              <a:tailEnd/>
            </a:ln>
          </p:spPr>
        </p:cxnSp>
        <p:cxnSp>
          <p:nvCxnSpPr>
            <p:cNvPr id="14" name="Gerade Verbindung 13"/>
            <p:cNvCxnSpPr>
              <a:cxnSpLocks noChangeShapeType="1"/>
            </p:cNvCxnSpPr>
            <p:nvPr userDrawn="1"/>
          </p:nvCxnSpPr>
          <p:spPr bwMode="auto">
            <a:xfrm>
              <a:off x="6857290" y="0"/>
              <a:ext cx="0" cy="7561263"/>
            </a:xfrm>
            <a:prstGeom prst="line">
              <a:avLst/>
            </a:prstGeom>
            <a:noFill/>
            <a:ln w="12700" algn="ctr">
              <a:solidFill>
                <a:srgbClr val="7FD1DD"/>
              </a:solidFill>
              <a:prstDash val="lgDash"/>
              <a:round/>
              <a:headEnd/>
              <a:tailEnd/>
            </a:ln>
          </p:spPr>
        </p:cxnSp>
        <p:cxnSp>
          <p:nvCxnSpPr>
            <p:cNvPr id="15" name="Gerade Verbindung 14"/>
            <p:cNvCxnSpPr>
              <a:cxnSpLocks noChangeShapeType="1"/>
            </p:cNvCxnSpPr>
            <p:nvPr userDrawn="1"/>
          </p:nvCxnSpPr>
          <p:spPr bwMode="auto">
            <a:xfrm>
              <a:off x="10098125" y="0"/>
              <a:ext cx="0" cy="7561263"/>
            </a:xfrm>
            <a:prstGeom prst="line">
              <a:avLst/>
            </a:prstGeom>
            <a:noFill/>
            <a:ln w="12700" algn="ctr">
              <a:solidFill>
                <a:srgbClr val="7FD1DD"/>
              </a:solidFill>
              <a:prstDash val="lgDash"/>
              <a:round/>
              <a:headEnd/>
              <a:tailEnd/>
            </a:ln>
          </p:spPr>
        </p:cxnSp>
        <p:cxnSp>
          <p:nvCxnSpPr>
            <p:cNvPr id="16" name="Gerade Verbindung 15"/>
            <p:cNvCxnSpPr>
              <a:cxnSpLocks noChangeShapeType="1"/>
            </p:cNvCxnSpPr>
            <p:nvPr userDrawn="1"/>
          </p:nvCxnSpPr>
          <p:spPr bwMode="auto">
            <a:xfrm>
              <a:off x="7036234" y="0"/>
              <a:ext cx="0" cy="7561263"/>
            </a:xfrm>
            <a:prstGeom prst="line">
              <a:avLst/>
            </a:prstGeom>
            <a:noFill/>
            <a:ln w="12700" algn="ctr">
              <a:solidFill>
                <a:srgbClr val="7FD1DD"/>
              </a:solidFill>
              <a:prstDash val="lgDash"/>
              <a:round/>
              <a:headEnd/>
              <a:tailEnd/>
            </a:ln>
          </p:spPr>
        </p:cxnSp>
        <p:cxnSp>
          <p:nvCxnSpPr>
            <p:cNvPr id="17" name="Gerade Verbindung 16"/>
            <p:cNvCxnSpPr>
              <a:cxnSpLocks noChangeShapeType="1"/>
            </p:cNvCxnSpPr>
            <p:nvPr userDrawn="1"/>
          </p:nvCxnSpPr>
          <p:spPr bwMode="auto">
            <a:xfrm>
              <a:off x="3833271" y="0"/>
              <a:ext cx="0" cy="7561263"/>
            </a:xfrm>
            <a:prstGeom prst="line">
              <a:avLst/>
            </a:prstGeom>
            <a:noFill/>
            <a:ln w="12700" algn="ctr">
              <a:solidFill>
                <a:srgbClr val="7FD1DD"/>
              </a:solidFill>
              <a:prstDash val="lgDash"/>
              <a:round/>
              <a:headEnd/>
              <a:tailEnd/>
            </a:ln>
          </p:spPr>
        </p:cxnSp>
      </p:grpSp>
      <p:sp>
        <p:nvSpPr>
          <p:cNvPr id="18" name="Rechteck 17"/>
          <p:cNvSpPr/>
          <p:nvPr userDrawn="1"/>
        </p:nvSpPr>
        <p:spPr bwMode="auto">
          <a:xfrm>
            <a:off x="508000" y="1127125"/>
            <a:ext cx="368300" cy="228600"/>
          </a:xfrm>
          <a:prstGeom prst="rect">
            <a:avLst/>
          </a:prstGeom>
          <a:noFill/>
          <a:ln w="6350" cap="flat" cmpd="sng" algn="ctr">
            <a:noFill/>
            <a:prstDash val="solid"/>
            <a:round/>
            <a:headEnd type="none" w="med" len="med"/>
            <a:tailEnd type="none" w="med" len="med"/>
          </a:ln>
          <a:effectLst/>
        </p:spPr>
        <p:txBody>
          <a:bodyPr lIns="62919" tIns="62919" rIns="31459" bIns="31459"/>
          <a:lstStyle/>
          <a:p>
            <a:pPr algn="ctr" defTabSz="869821">
              <a:lnSpc>
                <a:spcPts val="1227"/>
              </a:lnSpc>
              <a:buClr>
                <a:srgbClr val="FFE600"/>
              </a:buClr>
              <a:defRPr/>
            </a:pPr>
            <a:r>
              <a:rPr lang="en-US" sz="1000" dirty="0">
                <a:solidFill>
                  <a:srgbClr val="000000"/>
                </a:solidFill>
                <a:latin typeface="+mn-lt"/>
              </a:rPr>
              <a:t>13,20</a:t>
            </a:r>
          </a:p>
        </p:txBody>
      </p:sp>
      <p:sp>
        <p:nvSpPr>
          <p:cNvPr id="19" name="Rechteck 18"/>
          <p:cNvSpPr/>
          <p:nvPr userDrawn="1"/>
        </p:nvSpPr>
        <p:spPr bwMode="auto">
          <a:xfrm>
            <a:off x="3235325" y="1127125"/>
            <a:ext cx="369888" cy="228600"/>
          </a:xfrm>
          <a:prstGeom prst="rect">
            <a:avLst/>
          </a:prstGeom>
          <a:noFill/>
          <a:ln w="6350" cap="flat" cmpd="sng" algn="ctr">
            <a:noFill/>
            <a:prstDash val="solid"/>
            <a:round/>
            <a:headEnd type="none" w="med" len="med"/>
            <a:tailEnd type="none" w="med" len="med"/>
          </a:ln>
          <a:effectLst/>
        </p:spPr>
        <p:txBody>
          <a:bodyPr lIns="62919" tIns="62919" rIns="31459" bIns="31459"/>
          <a:lstStyle/>
          <a:p>
            <a:pPr algn="ctr" defTabSz="869821">
              <a:lnSpc>
                <a:spcPts val="1227"/>
              </a:lnSpc>
              <a:buClr>
                <a:srgbClr val="FFE600"/>
              </a:buClr>
              <a:defRPr/>
            </a:pPr>
            <a:r>
              <a:rPr lang="en-US" sz="1000" dirty="0">
                <a:solidFill>
                  <a:srgbClr val="000000"/>
                </a:solidFill>
                <a:latin typeface="+mn-lt"/>
              </a:rPr>
              <a:t>4,20</a:t>
            </a:r>
          </a:p>
        </p:txBody>
      </p:sp>
      <p:sp>
        <p:nvSpPr>
          <p:cNvPr id="20" name="Rechteck 19"/>
          <p:cNvSpPr/>
          <p:nvPr userDrawn="1"/>
        </p:nvSpPr>
        <p:spPr bwMode="auto">
          <a:xfrm>
            <a:off x="5980113" y="1127125"/>
            <a:ext cx="369887" cy="228600"/>
          </a:xfrm>
          <a:prstGeom prst="rect">
            <a:avLst/>
          </a:prstGeom>
          <a:noFill/>
          <a:ln w="6350" cap="flat" cmpd="sng" algn="ctr">
            <a:noFill/>
            <a:prstDash val="solid"/>
            <a:round/>
            <a:headEnd type="none" w="med" len="med"/>
            <a:tailEnd type="none" w="med" len="med"/>
          </a:ln>
          <a:effectLst/>
        </p:spPr>
        <p:txBody>
          <a:bodyPr lIns="62919" tIns="62919" rIns="31459" bIns="31459"/>
          <a:lstStyle/>
          <a:p>
            <a:pPr algn="ctr" defTabSz="869821">
              <a:lnSpc>
                <a:spcPts val="1227"/>
              </a:lnSpc>
              <a:buClr>
                <a:srgbClr val="FFE600"/>
              </a:buClr>
              <a:defRPr/>
            </a:pPr>
            <a:r>
              <a:rPr lang="en-US" sz="1000" dirty="0">
                <a:solidFill>
                  <a:srgbClr val="000000"/>
                </a:solidFill>
                <a:latin typeface="+mn-lt"/>
              </a:rPr>
              <a:t>4,70</a:t>
            </a:r>
          </a:p>
        </p:txBody>
      </p:sp>
      <p:sp>
        <p:nvSpPr>
          <p:cNvPr id="21" name="Rechteck 20"/>
          <p:cNvSpPr/>
          <p:nvPr userDrawn="1"/>
        </p:nvSpPr>
        <p:spPr bwMode="auto">
          <a:xfrm>
            <a:off x="8266113" y="1127125"/>
            <a:ext cx="369887" cy="228600"/>
          </a:xfrm>
          <a:prstGeom prst="rect">
            <a:avLst/>
          </a:prstGeom>
          <a:noFill/>
          <a:ln w="6350" cap="flat" cmpd="sng" algn="ctr">
            <a:noFill/>
            <a:prstDash val="solid"/>
            <a:round/>
            <a:headEnd type="none" w="med" len="med"/>
            <a:tailEnd type="none" w="med" len="med"/>
          </a:ln>
          <a:effectLst/>
        </p:spPr>
        <p:txBody>
          <a:bodyPr lIns="62919" tIns="62919" rIns="31459" bIns="31459"/>
          <a:lstStyle/>
          <a:p>
            <a:pPr algn="ctr" defTabSz="869821">
              <a:lnSpc>
                <a:spcPts val="1227"/>
              </a:lnSpc>
              <a:buClr>
                <a:srgbClr val="FFE600"/>
              </a:buClr>
              <a:defRPr/>
            </a:pPr>
            <a:r>
              <a:rPr lang="en-US" sz="1000" dirty="0">
                <a:solidFill>
                  <a:srgbClr val="000000"/>
                </a:solidFill>
                <a:latin typeface="+mn-lt"/>
              </a:rPr>
              <a:t>13,20</a:t>
            </a:r>
          </a:p>
        </p:txBody>
      </p:sp>
      <p:sp>
        <p:nvSpPr>
          <p:cNvPr id="22" name="Rechteck 21"/>
          <p:cNvSpPr/>
          <p:nvPr userDrawn="1"/>
        </p:nvSpPr>
        <p:spPr bwMode="auto">
          <a:xfrm>
            <a:off x="2751138" y="1127125"/>
            <a:ext cx="369887" cy="228600"/>
          </a:xfrm>
          <a:prstGeom prst="rect">
            <a:avLst/>
          </a:prstGeom>
          <a:noFill/>
          <a:ln w="6350" cap="flat" cmpd="sng" algn="ctr">
            <a:noFill/>
            <a:prstDash val="solid"/>
            <a:round/>
            <a:headEnd type="none" w="med" len="med"/>
            <a:tailEnd type="none" w="med" len="med"/>
          </a:ln>
          <a:effectLst/>
        </p:spPr>
        <p:txBody>
          <a:bodyPr lIns="62919" tIns="62919" rIns="31459" bIns="31459"/>
          <a:lstStyle/>
          <a:p>
            <a:pPr algn="ctr" defTabSz="869821">
              <a:lnSpc>
                <a:spcPts val="1227"/>
              </a:lnSpc>
              <a:buClr>
                <a:srgbClr val="FFE600"/>
              </a:buClr>
              <a:defRPr/>
            </a:pPr>
            <a:r>
              <a:rPr lang="en-US" sz="1000" dirty="0">
                <a:solidFill>
                  <a:srgbClr val="000000"/>
                </a:solidFill>
                <a:latin typeface="+mn-lt"/>
              </a:rPr>
              <a:t>4,70</a:t>
            </a:r>
          </a:p>
        </p:txBody>
      </p:sp>
      <p:sp>
        <p:nvSpPr>
          <p:cNvPr id="23" name="Rechteck 22"/>
          <p:cNvSpPr/>
          <p:nvPr userDrawn="1"/>
        </p:nvSpPr>
        <p:spPr bwMode="auto">
          <a:xfrm>
            <a:off x="5487988" y="1127125"/>
            <a:ext cx="369887" cy="228600"/>
          </a:xfrm>
          <a:prstGeom prst="rect">
            <a:avLst/>
          </a:prstGeom>
          <a:noFill/>
          <a:ln w="6350" cap="flat" cmpd="sng" algn="ctr">
            <a:noFill/>
            <a:prstDash val="solid"/>
            <a:round/>
            <a:headEnd type="none" w="med" len="med"/>
            <a:tailEnd type="none" w="med" len="med"/>
          </a:ln>
          <a:effectLst/>
        </p:spPr>
        <p:txBody>
          <a:bodyPr lIns="62919" tIns="62919" rIns="31459" bIns="31459"/>
          <a:lstStyle/>
          <a:p>
            <a:pPr algn="ctr" defTabSz="869821">
              <a:lnSpc>
                <a:spcPts val="1227"/>
              </a:lnSpc>
              <a:buClr>
                <a:srgbClr val="FFE600"/>
              </a:buClr>
              <a:defRPr/>
            </a:pPr>
            <a:r>
              <a:rPr lang="en-US" sz="1000" dirty="0">
                <a:solidFill>
                  <a:srgbClr val="000000"/>
                </a:solidFill>
                <a:latin typeface="+mn-lt"/>
              </a:rPr>
              <a:t>4,20</a:t>
            </a:r>
          </a:p>
        </p:txBody>
      </p:sp>
      <p:sp>
        <p:nvSpPr>
          <p:cNvPr id="24" name="Rechteck 25"/>
          <p:cNvSpPr/>
          <p:nvPr userDrawn="1"/>
        </p:nvSpPr>
        <p:spPr bwMode="auto">
          <a:xfrm>
            <a:off x="1630363" y="260350"/>
            <a:ext cx="369887" cy="228600"/>
          </a:xfrm>
          <a:prstGeom prst="rect">
            <a:avLst/>
          </a:prstGeom>
          <a:noFill/>
          <a:ln w="6350" cap="flat" cmpd="sng" algn="ctr">
            <a:noFill/>
            <a:prstDash val="solid"/>
            <a:round/>
            <a:headEnd type="none" w="med" len="med"/>
            <a:tailEnd type="none" w="med" len="med"/>
          </a:ln>
          <a:effectLst/>
        </p:spPr>
        <p:txBody>
          <a:bodyPr lIns="62919" tIns="62919" rIns="31459" bIns="31459"/>
          <a:lstStyle/>
          <a:p>
            <a:pPr algn="ctr" defTabSz="869821">
              <a:lnSpc>
                <a:spcPts val="1227"/>
              </a:lnSpc>
              <a:buClr>
                <a:srgbClr val="FFE600"/>
              </a:buClr>
              <a:defRPr/>
            </a:pPr>
            <a:r>
              <a:rPr lang="en-US" sz="1000" dirty="0">
                <a:solidFill>
                  <a:srgbClr val="000000"/>
                </a:solidFill>
                <a:latin typeface="+mn-lt"/>
              </a:rPr>
              <a:t>9,70</a:t>
            </a:r>
          </a:p>
        </p:txBody>
      </p:sp>
      <p:sp>
        <p:nvSpPr>
          <p:cNvPr id="25" name="Rechteck 26"/>
          <p:cNvSpPr/>
          <p:nvPr userDrawn="1"/>
        </p:nvSpPr>
        <p:spPr bwMode="auto">
          <a:xfrm>
            <a:off x="1630363" y="620713"/>
            <a:ext cx="369887" cy="228600"/>
          </a:xfrm>
          <a:prstGeom prst="rect">
            <a:avLst/>
          </a:prstGeom>
          <a:noFill/>
          <a:ln w="6350" cap="flat" cmpd="sng" algn="ctr">
            <a:noFill/>
            <a:prstDash val="solid"/>
            <a:round/>
            <a:headEnd type="none" w="med" len="med"/>
            <a:tailEnd type="none" w="med" len="med"/>
          </a:ln>
          <a:effectLst/>
        </p:spPr>
        <p:txBody>
          <a:bodyPr lIns="62919" tIns="62919" rIns="31459" bIns="31459"/>
          <a:lstStyle/>
          <a:p>
            <a:pPr algn="ctr" defTabSz="869821">
              <a:lnSpc>
                <a:spcPts val="1227"/>
              </a:lnSpc>
              <a:buClr>
                <a:srgbClr val="FFE600"/>
              </a:buClr>
              <a:defRPr/>
            </a:pPr>
            <a:r>
              <a:rPr lang="en-US" sz="1000" dirty="0">
                <a:solidFill>
                  <a:srgbClr val="000000"/>
                </a:solidFill>
                <a:latin typeface="+mn-lt"/>
              </a:rPr>
              <a:t>8,60</a:t>
            </a:r>
          </a:p>
        </p:txBody>
      </p:sp>
      <p:sp>
        <p:nvSpPr>
          <p:cNvPr id="26" name="Rechteck 27"/>
          <p:cNvSpPr/>
          <p:nvPr userDrawn="1"/>
        </p:nvSpPr>
        <p:spPr bwMode="auto">
          <a:xfrm>
            <a:off x="1630363" y="1127125"/>
            <a:ext cx="369887" cy="228600"/>
          </a:xfrm>
          <a:prstGeom prst="rect">
            <a:avLst/>
          </a:prstGeom>
          <a:noFill/>
          <a:ln w="6350" cap="flat" cmpd="sng" algn="ctr">
            <a:noFill/>
            <a:prstDash val="solid"/>
            <a:round/>
            <a:headEnd type="none" w="med" len="med"/>
            <a:tailEnd type="none" w="med" len="med"/>
          </a:ln>
          <a:effectLst/>
        </p:spPr>
        <p:txBody>
          <a:bodyPr lIns="62919" tIns="62919" rIns="31459" bIns="31459"/>
          <a:lstStyle/>
          <a:p>
            <a:pPr algn="ctr" defTabSz="869821">
              <a:lnSpc>
                <a:spcPts val="1227"/>
              </a:lnSpc>
              <a:buClr>
                <a:srgbClr val="FFE600"/>
              </a:buClr>
              <a:defRPr/>
            </a:pPr>
            <a:r>
              <a:rPr lang="en-US" sz="1000" dirty="0">
                <a:solidFill>
                  <a:srgbClr val="000000"/>
                </a:solidFill>
                <a:latin typeface="+mn-lt"/>
              </a:rPr>
              <a:t>7,10</a:t>
            </a:r>
          </a:p>
        </p:txBody>
      </p:sp>
      <p:sp>
        <p:nvSpPr>
          <p:cNvPr id="27" name="Rechteck 28"/>
          <p:cNvSpPr/>
          <p:nvPr userDrawn="1"/>
        </p:nvSpPr>
        <p:spPr bwMode="auto">
          <a:xfrm>
            <a:off x="1630363" y="2279650"/>
            <a:ext cx="369887" cy="228600"/>
          </a:xfrm>
          <a:prstGeom prst="rect">
            <a:avLst/>
          </a:prstGeom>
          <a:noFill/>
          <a:ln w="6350" cap="flat" cmpd="sng" algn="ctr">
            <a:noFill/>
            <a:prstDash val="solid"/>
            <a:round/>
            <a:headEnd type="none" w="med" len="med"/>
            <a:tailEnd type="none" w="med" len="med"/>
          </a:ln>
          <a:effectLst/>
        </p:spPr>
        <p:txBody>
          <a:bodyPr lIns="62919" tIns="62919" rIns="31459" bIns="31459"/>
          <a:lstStyle/>
          <a:p>
            <a:pPr algn="ctr" defTabSz="869821">
              <a:lnSpc>
                <a:spcPts val="1227"/>
              </a:lnSpc>
              <a:buClr>
                <a:srgbClr val="FFE600"/>
              </a:buClr>
              <a:defRPr/>
            </a:pPr>
            <a:r>
              <a:rPr lang="en-US" sz="1000" dirty="0">
                <a:solidFill>
                  <a:srgbClr val="000000"/>
                </a:solidFill>
                <a:latin typeface="+mn-lt"/>
              </a:rPr>
              <a:t>3,50</a:t>
            </a:r>
          </a:p>
        </p:txBody>
      </p:sp>
      <p:sp>
        <p:nvSpPr>
          <p:cNvPr id="28" name="Rechteck 29"/>
          <p:cNvSpPr/>
          <p:nvPr userDrawn="1"/>
        </p:nvSpPr>
        <p:spPr bwMode="auto">
          <a:xfrm>
            <a:off x="1630363" y="2511425"/>
            <a:ext cx="369887" cy="228600"/>
          </a:xfrm>
          <a:prstGeom prst="rect">
            <a:avLst/>
          </a:prstGeom>
          <a:noFill/>
          <a:ln w="6350" cap="flat" cmpd="sng" algn="ctr">
            <a:noFill/>
            <a:prstDash val="solid"/>
            <a:round/>
            <a:headEnd type="none" w="med" len="med"/>
            <a:tailEnd type="none" w="med" len="med"/>
          </a:ln>
          <a:effectLst/>
        </p:spPr>
        <p:txBody>
          <a:bodyPr lIns="62919" tIns="62919" rIns="31459" bIns="31459"/>
          <a:lstStyle/>
          <a:p>
            <a:pPr algn="ctr" defTabSz="869821">
              <a:lnSpc>
                <a:spcPts val="1227"/>
              </a:lnSpc>
              <a:buClr>
                <a:srgbClr val="FFE600"/>
              </a:buClr>
              <a:defRPr/>
            </a:pPr>
            <a:r>
              <a:rPr lang="en-US" sz="1000" dirty="0">
                <a:solidFill>
                  <a:srgbClr val="000000"/>
                </a:solidFill>
                <a:latin typeface="+mn-lt"/>
              </a:rPr>
              <a:t>2,80</a:t>
            </a:r>
          </a:p>
        </p:txBody>
      </p:sp>
      <p:sp>
        <p:nvSpPr>
          <p:cNvPr id="29" name="Rechteck 30"/>
          <p:cNvSpPr/>
          <p:nvPr userDrawn="1"/>
        </p:nvSpPr>
        <p:spPr bwMode="auto">
          <a:xfrm>
            <a:off x="1630363" y="2735263"/>
            <a:ext cx="369887" cy="228600"/>
          </a:xfrm>
          <a:prstGeom prst="rect">
            <a:avLst/>
          </a:prstGeom>
          <a:noFill/>
          <a:ln w="6350" cap="flat" cmpd="sng" algn="ctr">
            <a:noFill/>
            <a:prstDash val="solid"/>
            <a:round/>
            <a:headEnd type="none" w="med" len="med"/>
            <a:tailEnd type="none" w="med" len="med"/>
          </a:ln>
          <a:effectLst/>
        </p:spPr>
        <p:txBody>
          <a:bodyPr lIns="62919" tIns="62919" rIns="31459" bIns="31459"/>
          <a:lstStyle/>
          <a:p>
            <a:pPr algn="ctr" defTabSz="869821">
              <a:lnSpc>
                <a:spcPts val="1227"/>
              </a:lnSpc>
              <a:buClr>
                <a:srgbClr val="FFE600"/>
              </a:buClr>
              <a:defRPr/>
            </a:pPr>
            <a:r>
              <a:rPr lang="en-US" sz="1000" dirty="0">
                <a:solidFill>
                  <a:srgbClr val="000000"/>
                </a:solidFill>
                <a:latin typeface="+mn-lt"/>
              </a:rPr>
              <a:t>2,10</a:t>
            </a:r>
          </a:p>
        </p:txBody>
      </p:sp>
      <p:sp>
        <p:nvSpPr>
          <p:cNvPr id="30" name="Rechteck 31"/>
          <p:cNvSpPr/>
          <p:nvPr userDrawn="1"/>
        </p:nvSpPr>
        <p:spPr bwMode="auto">
          <a:xfrm>
            <a:off x="1630363" y="6237288"/>
            <a:ext cx="369887" cy="228600"/>
          </a:xfrm>
          <a:prstGeom prst="rect">
            <a:avLst/>
          </a:prstGeom>
          <a:noFill/>
          <a:ln w="6350" cap="flat" cmpd="sng" algn="ctr">
            <a:noFill/>
            <a:prstDash val="solid"/>
            <a:round/>
            <a:headEnd type="none" w="med" len="med"/>
            <a:tailEnd type="none" w="med" len="med"/>
          </a:ln>
          <a:effectLst/>
        </p:spPr>
        <p:txBody>
          <a:bodyPr lIns="62919" tIns="62919" rIns="31459" bIns="31459"/>
          <a:lstStyle/>
          <a:p>
            <a:pPr algn="ctr" defTabSz="869821">
              <a:lnSpc>
                <a:spcPts val="1227"/>
              </a:lnSpc>
              <a:buClr>
                <a:srgbClr val="FFE600"/>
              </a:buClr>
              <a:defRPr/>
            </a:pPr>
            <a:r>
              <a:rPr lang="en-US" sz="1000" dirty="0">
                <a:solidFill>
                  <a:srgbClr val="000000"/>
                </a:solidFill>
                <a:latin typeface="+mn-lt"/>
              </a:rPr>
              <a:t>8,60</a:t>
            </a:r>
          </a:p>
        </p:txBody>
      </p:sp>
      <p:sp>
        <p:nvSpPr>
          <p:cNvPr id="31" name="Rechteck 32"/>
          <p:cNvSpPr/>
          <p:nvPr userDrawn="1"/>
        </p:nvSpPr>
        <p:spPr bwMode="auto">
          <a:xfrm>
            <a:off x="1630363" y="6530975"/>
            <a:ext cx="369887" cy="228600"/>
          </a:xfrm>
          <a:prstGeom prst="rect">
            <a:avLst/>
          </a:prstGeom>
          <a:noFill/>
          <a:ln w="6350" cap="flat" cmpd="sng" algn="ctr">
            <a:noFill/>
            <a:prstDash val="solid"/>
            <a:round/>
            <a:headEnd type="none" w="med" len="med"/>
            <a:tailEnd type="none" w="med" len="med"/>
          </a:ln>
          <a:effectLst/>
        </p:spPr>
        <p:txBody>
          <a:bodyPr lIns="62919" tIns="62919" rIns="31459" bIns="31459"/>
          <a:lstStyle/>
          <a:p>
            <a:pPr algn="ctr" defTabSz="869821">
              <a:lnSpc>
                <a:spcPts val="1227"/>
              </a:lnSpc>
              <a:buClr>
                <a:srgbClr val="FFE600"/>
              </a:buClr>
              <a:defRPr/>
            </a:pPr>
            <a:r>
              <a:rPr lang="en-US" sz="1000" dirty="0">
                <a:solidFill>
                  <a:srgbClr val="000000"/>
                </a:solidFill>
                <a:latin typeface="+mn-lt"/>
              </a:rPr>
              <a:t>9,50</a:t>
            </a:r>
          </a:p>
        </p:txBody>
      </p:sp>
      <p:sp>
        <p:nvSpPr>
          <p:cNvPr id="32" name="Rechteck 34"/>
          <p:cNvSpPr/>
          <p:nvPr userDrawn="1"/>
        </p:nvSpPr>
        <p:spPr bwMode="auto">
          <a:xfrm>
            <a:off x="649288" y="3951288"/>
            <a:ext cx="2955925" cy="979487"/>
          </a:xfrm>
          <a:prstGeom prst="rect">
            <a:avLst/>
          </a:prstGeom>
          <a:solidFill>
            <a:schemeClr val="tx2"/>
          </a:solidFill>
          <a:ln w="6350" cap="flat" cmpd="sng" algn="ctr">
            <a:noFill/>
            <a:prstDash val="solid"/>
            <a:round/>
            <a:headEnd type="none" w="med" len="med"/>
            <a:tailEnd type="none" w="med" len="med"/>
          </a:ln>
          <a:effectLst/>
        </p:spPr>
        <p:txBody>
          <a:bodyPr lIns="0" tIns="0" rIns="0" bIns="0"/>
          <a:lstStyle/>
          <a:p>
            <a:pPr marL="79075" indent="4170" algn="ctr" defTabSz="869821">
              <a:lnSpc>
                <a:spcPts val="1227"/>
              </a:lnSpc>
              <a:spcBef>
                <a:spcPct val="50000"/>
              </a:spcBef>
              <a:buClr>
                <a:srgbClr val="FFE600"/>
              </a:buClr>
              <a:defRPr/>
            </a:pPr>
            <a:r>
              <a:rPr lang="en-US" sz="900" dirty="0">
                <a:solidFill>
                  <a:srgbClr val="FF33CC"/>
                </a:solidFill>
                <a:latin typeface="EYInterstate" pitchFamily="2" charset="0"/>
              </a:rPr>
              <a:t>Turn guidelines on of off: ALT + F9</a:t>
            </a:r>
            <a:br>
              <a:rPr lang="en-US" sz="900" dirty="0">
                <a:solidFill>
                  <a:srgbClr val="FF33CC"/>
                </a:solidFill>
                <a:latin typeface="EYInterstate" pitchFamily="2" charset="0"/>
              </a:rPr>
            </a:br>
            <a:r>
              <a:rPr lang="en-US" sz="900" dirty="0">
                <a:solidFill>
                  <a:srgbClr val="FF33CC"/>
                </a:solidFill>
                <a:latin typeface="EYInterstate" pitchFamily="2" charset="0"/>
              </a:rPr>
              <a:t/>
            </a:r>
            <a:br>
              <a:rPr lang="en-US" sz="900" dirty="0">
                <a:solidFill>
                  <a:srgbClr val="FF33CC"/>
                </a:solidFill>
                <a:latin typeface="EYInterstate" pitchFamily="2" charset="0"/>
              </a:rPr>
            </a:br>
            <a:r>
              <a:rPr lang="en-US" sz="900" dirty="0">
                <a:solidFill>
                  <a:srgbClr val="FF33CC"/>
                </a:solidFill>
                <a:latin typeface="EYInterstate" pitchFamily="2" charset="0"/>
              </a:rPr>
              <a:t>With the zoom level at 400% the guidelines can be moved exactly according to the numbers listed here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1588" y="2405063"/>
            <a:ext cx="9145588" cy="3346450"/>
            <a:chOff x="-1055" y="2405319"/>
            <a:chExt cx="9145054" cy="3346232"/>
          </a:xfrm>
        </p:grpSpPr>
        <p:sp>
          <p:nvSpPr>
            <p:cNvPr id="5" name="Freeform 8"/>
            <p:cNvSpPr>
              <a:spLocks/>
            </p:cNvSpPr>
            <p:nvPr userDrawn="1"/>
          </p:nvSpPr>
          <p:spPr bwMode="gray">
            <a:xfrm>
              <a:off x="2273700" y="2405319"/>
              <a:ext cx="6870299" cy="2495387"/>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a:lstStyle/>
            <a:p>
              <a:pPr defTabSz="909409" fontAlgn="auto">
                <a:spcBef>
                  <a:spcPts val="0"/>
                </a:spcBef>
                <a:spcAft>
                  <a:spcPts val="0"/>
                </a:spcAft>
                <a:defRPr/>
              </a:pPr>
              <a:endParaRPr lang="en-GB">
                <a:latin typeface="+mn-lt"/>
              </a:endParaRPr>
            </a:p>
          </p:txBody>
        </p:sp>
        <p:pic>
          <p:nvPicPr>
            <p:cNvPr id="6" name="Picture 3"/>
            <p:cNvPicPr>
              <a:picLocks noChangeAspect="1" noChangeArrowheads="1"/>
            </p:cNvPicPr>
            <p:nvPr userDrawn="1"/>
          </p:nvPicPr>
          <p:blipFill>
            <a:blip r:embed="rId2"/>
            <a:srcRect/>
            <a:stretch>
              <a:fillRect/>
            </a:stretch>
          </p:blipFill>
          <p:spPr bwMode="auto">
            <a:xfrm>
              <a:off x="-1055" y="4411633"/>
              <a:ext cx="2285060" cy="1339918"/>
            </a:xfrm>
            <a:prstGeom prst="rect">
              <a:avLst/>
            </a:prstGeom>
            <a:noFill/>
            <a:ln w="9525">
              <a:noFill/>
              <a:miter lim="800000"/>
              <a:headEnd/>
              <a:tailEnd/>
            </a:ln>
          </p:spPr>
        </p:pic>
      </p:grpSp>
      <p:pic>
        <p:nvPicPr>
          <p:cNvPr id="7" name="Picture 10" descr="Logos Abogados PPT.emf"/>
          <p:cNvPicPr>
            <a:picLocks noChangeAspect="1"/>
          </p:cNvPicPr>
          <p:nvPr userDrawn="1"/>
        </p:nvPicPr>
        <p:blipFill>
          <a:blip r:embed="rId3"/>
          <a:srcRect t="40298"/>
          <a:stretch>
            <a:fillRect/>
          </a:stretch>
        </p:blipFill>
        <p:spPr bwMode="auto">
          <a:xfrm>
            <a:off x="2273300" y="5748338"/>
            <a:ext cx="1033463" cy="684212"/>
          </a:xfrm>
          <a:prstGeom prst="rect">
            <a:avLst/>
          </a:prstGeom>
          <a:noFill/>
          <a:ln w="9525">
            <a:noFill/>
            <a:miter lim="800000"/>
            <a:headEnd/>
            <a:tailEnd/>
          </a:ln>
        </p:spPr>
      </p:pic>
      <p:sp>
        <p:nvSpPr>
          <p:cNvPr id="2" name="Title 1"/>
          <p:cNvSpPr>
            <a:spLocks noGrp="1"/>
          </p:cNvSpPr>
          <p:nvPr>
            <p:ph type="ctrTitle"/>
          </p:nvPr>
        </p:nvSpPr>
        <p:spPr>
          <a:xfrm>
            <a:off x="2274925" y="777600"/>
            <a:ext cx="5490000" cy="860400"/>
          </a:xfrm>
        </p:spPr>
        <p:txBody>
          <a:bodyPr/>
          <a:lstStyle>
            <a:lvl1pPr>
              <a:defRPr>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2274925" y="1753200"/>
            <a:ext cx="5490000" cy="968400"/>
          </a:xfrm>
        </p:spPr>
        <p:txBody>
          <a:bodyPr/>
          <a:lstStyle>
            <a:lvl1pPr marL="0" indent="0" algn="l">
              <a:buNone/>
              <a:defRPr sz="2000">
                <a:solidFill>
                  <a:schemeClr val="bg1"/>
                </a:solidFill>
              </a:defRPr>
            </a:lvl1pPr>
            <a:lvl2pPr marL="0" indent="0" algn="l">
              <a:buNone/>
              <a:defRPr sz="1600">
                <a:solidFill>
                  <a:schemeClr val="bg1"/>
                </a:solidFill>
              </a:defRPr>
            </a:lvl2pPr>
            <a:lvl3pPr marL="909409" indent="0" algn="ctr">
              <a:buNone/>
              <a:defRPr>
                <a:solidFill>
                  <a:schemeClr val="tx1">
                    <a:tint val="75000"/>
                  </a:schemeClr>
                </a:solidFill>
              </a:defRPr>
            </a:lvl3pPr>
            <a:lvl4pPr marL="1364117" indent="0" algn="ctr">
              <a:buNone/>
              <a:defRPr>
                <a:solidFill>
                  <a:schemeClr val="tx1">
                    <a:tint val="75000"/>
                  </a:schemeClr>
                </a:solidFill>
              </a:defRPr>
            </a:lvl4pPr>
            <a:lvl5pPr marL="1818825" indent="0" algn="ctr">
              <a:buNone/>
              <a:defRPr>
                <a:solidFill>
                  <a:schemeClr val="tx1">
                    <a:tint val="75000"/>
                  </a:schemeClr>
                </a:solidFill>
              </a:defRPr>
            </a:lvl5pPr>
            <a:lvl6pPr marL="2273527" indent="0" algn="ctr">
              <a:buNone/>
              <a:defRPr>
                <a:solidFill>
                  <a:schemeClr val="tx1">
                    <a:tint val="75000"/>
                  </a:schemeClr>
                </a:solidFill>
              </a:defRPr>
            </a:lvl6pPr>
            <a:lvl7pPr marL="2728232" indent="0" algn="ctr">
              <a:buNone/>
              <a:defRPr>
                <a:solidFill>
                  <a:schemeClr val="tx1">
                    <a:tint val="75000"/>
                  </a:schemeClr>
                </a:solidFill>
              </a:defRPr>
            </a:lvl7pPr>
            <a:lvl8pPr marL="3182941" indent="0" algn="ctr">
              <a:buNone/>
              <a:defRPr>
                <a:solidFill>
                  <a:schemeClr val="tx1">
                    <a:tint val="75000"/>
                  </a:schemeClr>
                </a:solidFill>
              </a:defRPr>
            </a:lvl8pPr>
            <a:lvl9pPr marL="3637645" indent="0" algn="ctr">
              <a:buNone/>
              <a:defRPr>
                <a:solidFill>
                  <a:schemeClr val="tx1">
                    <a:tint val="75000"/>
                  </a:schemeClr>
                </a:solidFill>
              </a:defRPr>
            </a:lvl9pPr>
          </a:lstStyle>
          <a:p>
            <a:r>
              <a:rPr lang="en-US" dirty="0" smtClean="0"/>
              <a:t>Click to edit Master subtitle style</a:t>
            </a:r>
          </a:p>
          <a:p>
            <a:pPr lvl="1"/>
            <a:endParaRPr lang="en-GB"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userDrawn="1">
  <p:cSld name="3 column layout 1 title">
    <p:spTree>
      <p:nvGrpSpPr>
        <p:cNvPr id="1" name=""/>
        <p:cNvGrpSpPr/>
        <p:nvPr/>
      </p:nvGrpSpPr>
      <p:grpSpPr>
        <a:xfrm>
          <a:off x="0" y="0"/>
          <a:ext cx="0" cy="0"/>
          <a:chOff x="0" y="0"/>
          <a:chExt cx="0" cy="0"/>
        </a:xfrm>
      </p:grpSpPr>
      <p:graphicFrame>
        <p:nvGraphicFramePr>
          <p:cNvPr id="9"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904193" name="think-cell Slide" r:id="rId4" imgW="360" imgH="360" progId="">
              <p:embed/>
            </p:oleObj>
          </a:graphicData>
        </a:graphic>
      </p:graphicFrame>
      <p:sp>
        <p:nvSpPr>
          <p:cNvPr id="10"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9668"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11"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9668"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2" name="Title 1"/>
          <p:cNvSpPr>
            <a:spLocks noGrp="1"/>
          </p:cNvSpPr>
          <p:nvPr>
            <p:ph type="title"/>
          </p:nvPr>
        </p:nvSpPr>
        <p:spPr>
          <a:xfrm>
            <a:off x="3278341" y="1139402"/>
            <a:ext cx="5349837" cy="248530"/>
          </a:xfrm>
        </p:spPr>
        <p:txBody>
          <a:bodyPr/>
          <a:lstStyle/>
          <a:p>
            <a:r>
              <a:rPr lang="en-US" noProof="0" smtClean="0"/>
              <a:t>Click to edit Master title style</a:t>
            </a:r>
            <a:endParaRPr lang="en-US" noProof="0" dirty="0"/>
          </a:p>
        </p:txBody>
      </p:sp>
      <p:sp>
        <p:nvSpPr>
          <p:cNvPr id="3" name="Content Placeholder 2"/>
          <p:cNvSpPr>
            <a:spLocks noGrp="1"/>
          </p:cNvSpPr>
          <p:nvPr>
            <p:ph idx="1"/>
          </p:nvPr>
        </p:nvSpPr>
        <p:spPr>
          <a:xfrm>
            <a:off x="3275605" y="2510078"/>
            <a:ext cx="2590076" cy="872034"/>
          </a:xfrm>
          <a:noFill/>
          <a:ln w="9525">
            <a:noFill/>
            <a:miter lim="800000"/>
            <a:headEnd/>
            <a:tailEnd/>
          </a:ln>
          <a:effectLst/>
        </p:spPr>
        <p:txBody>
          <a:bodyPr/>
          <a:lstStyle>
            <a:lvl1pPr algn="l" defTabSz="911602" rtl="0" eaLnBrk="0" fontAlgn="base" hangingPunct="0">
              <a:spcBef>
                <a:spcPct val="0"/>
              </a:spcBef>
              <a:spcAft>
                <a:spcPts val="526"/>
              </a:spcAft>
              <a:buClr>
                <a:schemeClr val="accent2"/>
              </a:buClr>
              <a:buFont typeface="Arial" charset="0"/>
              <a:buNone/>
              <a:defRPr lang="en-US" sz="800" dirty="0" smtClean="0">
                <a:solidFill>
                  <a:srgbClr val="000000"/>
                </a:solidFill>
                <a:latin typeface="+mn-lt"/>
                <a:ea typeface="+mn-ea"/>
                <a:cs typeface="+mn-cs"/>
              </a:defRPr>
            </a:lvl1pPr>
            <a:lvl2pPr algn="l" defTabSz="911602"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2pPr>
            <a:lvl3pPr algn="l" defTabSz="911602"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3pPr>
            <a:lvl4pPr algn="l" defTabSz="911602"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4pPr>
            <a:lvl5pPr algn="l" defTabSz="911602"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Content Placeholder 2"/>
          <p:cNvSpPr>
            <a:spLocks noGrp="1"/>
          </p:cNvSpPr>
          <p:nvPr>
            <p:ph idx="10"/>
          </p:nvPr>
        </p:nvSpPr>
        <p:spPr>
          <a:xfrm>
            <a:off x="6019076" y="2510078"/>
            <a:ext cx="2590076" cy="872034"/>
          </a:xfrm>
          <a:noFill/>
          <a:ln w="9525">
            <a:noFill/>
            <a:miter lim="800000"/>
            <a:headEnd/>
            <a:tailEnd/>
          </a:ln>
          <a:effectLst/>
        </p:spPr>
        <p:txBody>
          <a:bodyPr/>
          <a:lstStyle>
            <a:lvl1pPr algn="l" defTabSz="911602" rtl="0" eaLnBrk="0" fontAlgn="base" hangingPunct="0">
              <a:spcBef>
                <a:spcPct val="0"/>
              </a:spcBef>
              <a:spcAft>
                <a:spcPts val="526"/>
              </a:spcAft>
              <a:buClr>
                <a:schemeClr val="accent2"/>
              </a:buClr>
              <a:buFont typeface="Arial" charset="0"/>
              <a:buNone/>
              <a:defRPr lang="en-US" sz="800" dirty="0" smtClean="0">
                <a:solidFill>
                  <a:srgbClr val="000000"/>
                </a:solidFill>
                <a:latin typeface="+mn-lt"/>
                <a:ea typeface="+mn-ea"/>
                <a:cs typeface="+mn-cs"/>
              </a:defRPr>
            </a:lvl1pPr>
            <a:lvl2pPr algn="l" defTabSz="911602"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2pPr>
            <a:lvl3pPr algn="l" defTabSz="911602"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3pPr>
            <a:lvl4pPr algn="l" defTabSz="911602"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4pPr>
            <a:lvl5pPr algn="l" defTabSz="911602"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Content Placeholder 2"/>
          <p:cNvSpPr>
            <a:spLocks noGrp="1"/>
          </p:cNvSpPr>
          <p:nvPr>
            <p:ph idx="11"/>
          </p:nvPr>
        </p:nvSpPr>
        <p:spPr>
          <a:xfrm>
            <a:off x="507698" y="2510078"/>
            <a:ext cx="2619398" cy="872034"/>
          </a:xfrm>
          <a:noFill/>
          <a:ln w="9525">
            <a:noFill/>
            <a:miter lim="800000"/>
            <a:headEnd/>
            <a:tailEnd/>
          </a:ln>
          <a:effectLst/>
        </p:spPr>
        <p:txBody>
          <a:bodyPr/>
          <a:lstStyle>
            <a:lvl1pPr algn="l" defTabSz="911602" rtl="0" eaLnBrk="0" fontAlgn="base" hangingPunct="0">
              <a:spcBef>
                <a:spcPct val="0"/>
              </a:spcBef>
              <a:spcAft>
                <a:spcPts val="526"/>
              </a:spcAft>
              <a:buClr>
                <a:schemeClr val="accent2"/>
              </a:buClr>
              <a:buFont typeface="Arial" charset="0"/>
              <a:buNone/>
              <a:defRPr lang="en-US" sz="800" dirty="0" smtClean="0">
                <a:solidFill>
                  <a:srgbClr val="000000"/>
                </a:solidFill>
                <a:latin typeface="+mn-lt"/>
                <a:ea typeface="+mn-ea"/>
                <a:cs typeface="+mn-cs"/>
              </a:defRPr>
            </a:lvl1pPr>
            <a:lvl2pPr algn="l" defTabSz="911602" rtl="0" eaLnBrk="0" fontAlgn="base" hangingPunct="0">
              <a:spcBef>
                <a:spcPct val="0"/>
              </a:spcBef>
              <a:spcAft>
                <a:spcPts val="526"/>
              </a:spcAft>
              <a:buClr>
                <a:schemeClr val="accent2"/>
              </a:buClr>
              <a:buFont typeface="Arial" charset="0"/>
              <a:buChar char="►"/>
              <a:defRPr lang="en-US" sz="800" dirty="0" smtClean="0">
                <a:solidFill>
                  <a:srgbClr val="000000"/>
                </a:solidFill>
                <a:latin typeface="+mn-lt"/>
                <a:ea typeface="+mn-ea"/>
                <a:cs typeface="+mn-cs"/>
              </a:defRPr>
            </a:lvl2pPr>
            <a:lvl3pPr algn="l" defTabSz="911602" rtl="0" eaLnBrk="0" fontAlgn="base" hangingPunct="0">
              <a:spcBef>
                <a:spcPct val="0"/>
              </a:spcBef>
              <a:spcAft>
                <a:spcPts val="526"/>
              </a:spcAft>
              <a:buClr>
                <a:schemeClr val="accent2"/>
              </a:buClr>
              <a:buFont typeface="Arial" charset="0"/>
              <a:buChar char="►"/>
              <a:defRPr lang="en-US" sz="800" dirty="0" smtClean="0">
                <a:solidFill>
                  <a:srgbClr val="000000"/>
                </a:solidFill>
                <a:latin typeface="+mn-lt"/>
                <a:ea typeface="+mn-ea"/>
                <a:cs typeface="+mn-cs"/>
              </a:defRPr>
            </a:lvl3pPr>
            <a:lvl4pPr algn="l" defTabSz="911602" rtl="0" eaLnBrk="0" fontAlgn="base" hangingPunct="0">
              <a:spcBef>
                <a:spcPct val="0"/>
              </a:spcBef>
              <a:spcAft>
                <a:spcPts val="526"/>
              </a:spcAft>
              <a:buClr>
                <a:schemeClr val="accent2"/>
              </a:buClr>
              <a:buFont typeface="Arial" charset="0"/>
              <a:buChar char="►"/>
              <a:defRPr lang="en-US" sz="800" dirty="0" smtClean="0">
                <a:solidFill>
                  <a:srgbClr val="000000"/>
                </a:solidFill>
                <a:latin typeface="+mn-lt"/>
                <a:ea typeface="+mn-ea"/>
                <a:cs typeface="+mn-cs"/>
              </a:defRPr>
            </a:lvl4pPr>
            <a:lvl5pPr algn="l" defTabSz="911602" rtl="0" eaLnBrk="0" fontAlgn="base" hangingPunct="0">
              <a:spcBef>
                <a:spcPct val="0"/>
              </a:spcBef>
              <a:spcAft>
                <a:spcPts val="526"/>
              </a:spcAft>
              <a:buClr>
                <a:schemeClr val="accent2"/>
              </a:buClr>
              <a:buFont typeface="Arial" charset="0"/>
              <a:buChar char="►"/>
              <a:defRPr lang="en-US" sz="800" dirty="0" smtClean="0">
                <a:solidFill>
                  <a:srgbClr val="000000"/>
                </a:solidFill>
                <a:latin typeface="+mn-lt"/>
                <a:ea typeface="+mn-ea"/>
                <a:cs typeface="+mn-cs"/>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2"/>
          <p:cNvSpPr>
            <a:spLocks noGrp="1"/>
          </p:cNvSpPr>
          <p:nvPr>
            <p:ph type="body" idx="12"/>
          </p:nvPr>
        </p:nvSpPr>
        <p:spPr>
          <a:xfrm>
            <a:off x="3275622" y="2285067"/>
            <a:ext cx="2587361" cy="169277"/>
          </a:xfrm>
          <a:noFill/>
          <a:ln w="9525">
            <a:noFill/>
            <a:miter lim="800000"/>
            <a:headEnd/>
            <a:tailEnd/>
          </a:ln>
          <a:effectLst/>
        </p:spPr>
        <p:txBody>
          <a:bodyPr/>
          <a:lstStyle>
            <a:lvl1pPr marL="0" indent="0">
              <a:buNone/>
              <a:defRPr lang="en-US" sz="1100" smtClean="0">
                <a:solidFill>
                  <a:srgbClr val="646464"/>
                </a:solidFill>
                <a:latin typeface="+mj-lt"/>
                <a:ea typeface="+mj-ea"/>
                <a:cs typeface="+mj-cs"/>
              </a:defRPr>
            </a:lvl1pPr>
            <a:lvl2pPr marL="399602" indent="0">
              <a:buNone/>
              <a:defRPr sz="1800" b="1"/>
            </a:lvl2pPr>
            <a:lvl3pPr marL="799204" indent="0">
              <a:buNone/>
              <a:defRPr sz="1600" b="1"/>
            </a:lvl3pPr>
            <a:lvl4pPr marL="1198816" indent="0">
              <a:buNone/>
              <a:defRPr sz="1400" b="1"/>
            </a:lvl4pPr>
            <a:lvl5pPr marL="1598422" indent="0">
              <a:buNone/>
              <a:defRPr sz="1400" b="1"/>
            </a:lvl5pPr>
            <a:lvl6pPr marL="1998030" indent="0">
              <a:buNone/>
              <a:defRPr sz="1400" b="1"/>
            </a:lvl6pPr>
            <a:lvl7pPr marL="2397637" indent="0">
              <a:buNone/>
              <a:defRPr sz="1400" b="1"/>
            </a:lvl7pPr>
            <a:lvl8pPr marL="2797241" indent="0">
              <a:buNone/>
              <a:defRPr sz="1400" b="1"/>
            </a:lvl8pPr>
            <a:lvl9pPr marL="3196848" indent="0">
              <a:buNone/>
              <a:defRPr sz="1400" b="1"/>
            </a:lvl9pPr>
          </a:lstStyle>
          <a:p>
            <a:pPr lvl="0"/>
            <a:r>
              <a:rPr lang="en-US" noProof="0" dirty="0" smtClean="0"/>
              <a:t>Haga clic para modificar el estilo de texto del patrón</a:t>
            </a:r>
          </a:p>
        </p:txBody>
      </p:sp>
      <p:sp>
        <p:nvSpPr>
          <p:cNvPr id="7" name="Text Placeholder 4"/>
          <p:cNvSpPr>
            <a:spLocks noGrp="1"/>
          </p:cNvSpPr>
          <p:nvPr>
            <p:ph type="body" sz="quarter" idx="3"/>
          </p:nvPr>
        </p:nvSpPr>
        <p:spPr>
          <a:xfrm>
            <a:off x="6019076" y="2285067"/>
            <a:ext cx="2617226" cy="169277"/>
          </a:xfrm>
          <a:noFill/>
          <a:ln w="9525">
            <a:noFill/>
            <a:miter lim="800000"/>
            <a:headEnd/>
            <a:tailEnd/>
          </a:ln>
          <a:effectLst/>
        </p:spPr>
        <p:txBody>
          <a:bodyPr/>
          <a:lstStyle>
            <a:lvl1pPr marL="0" indent="0">
              <a:buNone/>
              <a:defRPr lang="en-US" sz="1100" smtClean="0">
                <a:solidFill>
                  <a:srgbClr val="646464"/>
                </a:solidFill>
                <a:latin typeface="+mj-lt"/>
                <a:ea typeface="+mj-ea"/>
                <a:cs typeface="+mj-cs"/>
              </a:defRPr>
            </a:lvl1pPr>
            <a:lvl2pPr marL="399602" indent="0">
              <a:buNone/>
              <a:defRPr sz="1800" b="1"/>
            </a:lvl2pPr>
            <a:lvl3pPr marL="799204" indent="0">
              <a:buNone/>
              <a:defRPr sz="1600" b="1"/>
            </a:lvl3pPr>
            <a:lvl4pPr marL="1198816" indent="0">
              <a:buNone/>
              <a:defRPr sz="1400" b="1"/>
            </a:lvl4pPr>
            <a:lvl5pPr marL="1598422" indent="0">
              <a:buNone/>
              <a:defRPr sz="1400" b="1"/>
            </a:lvl5pPr>
            <a:lvl6pPr marL="1998030" indent="0">
              <a:buNone/>
              <a:defRPr sz="1400" b="1"/>
            </a:lvl6pPr>
            <a:lvl7pPr marL="2397637" indent="0">
              <a:buNone/>
              <a:defRPr sz="1400" b="1"/>
            </a:lvl7pPr>
            <a:lvl8pPr marL="2797241" indent="0">
              <a:buNone/>
              <a:defRPr sz="1400" b="1"/>
            </a:lvl8pPr>
            <a:lvl9pPr marL="3196848" indent="0">
              <a:buNone/>
              <a:defRPr sz="1400" b="1"/>
            </a:lvl9pPr>
          </a:lstStyle>
          <a:p>
            <a:pPr lvl="0"/>
            <a:r>
              <a:rPr lang="en-US" noProof="0" smtClean="0"/>
              <a:t>Haga clic para modificar el estilo de texto del patrón</a:t>
            </a:r>
          </a:p>
        </p:txBody>
      </p:sp>
      <p:sp>
        <p:nvSpPr>
          <p:cNvPr id="8" name="Text Placeholder 2"/>
          <p:cNvSpPr>
            <a:spLocks noGrp="1"/>
          </p:cNvSpPr>
          <p:nvPr>
            <p:ph type="body" idx="13"/>
          </p:nvPr>
        </p:nvSpPr>
        <p:spPr>
          <a:xfrm>
            <a:off x="507697" y="2285067"/>
            <a:ext cx="2619398" cy="169277"/>
          </a:xfrm>
          <a:noFill/>
          <a:ln w="9525">
            <a:noFill/>
            <a:miter lim="800000"/>
            <a:headEnd/>
            <a:tailEnd/>
          </a:ln>
          <a:effectLst/>
        </p:spPr>
        <p:txBody>
          <a:bodyPr/>
          <a:lstStyle>
            <a:lvl1pPr marL="0" indent="0">
              <a:buNone/>
              <a:defRPr lang="en-US" sz="1100" smtClean="0">
                <a:solidFill>
                  <a:srgbClr val="646464"/>
                </a:solidFill>
                <a:latin typeface="+mj-lt"/>
                <a:ea typeface="+mj-ea"/>
                <a:cs typeface="+mj-cs"/>
              </a:defRPr>
            </a:lvl1pPr>
            <a:lvl2pPr marL="399602" indent="0">
              <a:buNone/>
              <a:defRPr sz="1800" b="1"/>
            </a:lvl2pPr>
            <a:lvl3pPr marL="799204" indent="0">
              <a:buNone/>
              <a:defRPr sz="1600" b="1"/>
            </a:lvl3pPr>
            <a:lvl4pPr marL="1198816" indent="0">
              <a:buNone/>
              <a:defRPr sz="1400" b="1"/>
            </a:lvl4pPr>
            <a:lvl5pPr marL="1598422" indent="0">
              <a:buNone/>
              <a:defRPr sz="1400" b="1"/>
            </a:lvl5pPr>
            <a:lvl6pPr marL="1998030" indent="0">
              <a:buNone/>
              <a:defRPr sz="1400" b="1"/>
            </a:lvl6pPr>
            <a:lvl7pPr marL="2397637" indent="0">
              <a:buNone/>
              <a:defRPr sz="1400" b="1"/>
            </a:lvl7pPr>
            <a:lvl8pPr marL="2797241" indent="0">
              <a:buNone/>
              <a:defRPr sz="1400" b="1"/>
            </a:lvl8pPr>
            <a:lvl9pPr marL="3196848" indent="0">
              <a:buNone/>
              <a:defRPr sz="1400" b="1"/>
            </a:lvl9pPr>
          </a:lstStyle>
          <a:p>
            <a:pPr lvl="0"/>
            <a:r>
              <a:rPr lang="en-US" noProof="0" dirty="0" smtClean="0"/>
              <a:t>Haga clic para modificar el estilo de texto del patrón</a:t>
            </a: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graphicFrame>
        <p:nvGraphicFramePr>
          <p:cNvPr id="5"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905217" name="think-cell Slide" r:id="rId4" imgW="360" imgH="360" progId="">
              <p:embed/>
            </p:oleObj>
          </a:graphicData>
        </a:graphic>
      </p:graphicFrame>
      <p:sp>
        <p:nvSpPr>
          <p:cNvPr id="6"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9668"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7"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9668"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3" name="Titel 1"/>
          <p:cNvSpPr>
            <a:spLocks noGrp="1"/>
          </p:cNvSpPr>
          <p:nvPr>
            <p:ph type="title"/>
          </p:nvPr>
        </p:nvSpPr>
        <p:spPr>
          <a:xfrm>
            <a:off x="508086" y="816395"/>
            <a:ext cx="8170781" cy="248530"/>
          </a:xfrm>
        </p:spPr>
        <p:txBody>
          <a:bodyPr anchor="t"/>
          <a:lstStyle>
            <a:lvl1pPr>
              <a:defRPr/>
            </a:lvl1pPr>
          </a:lstStyle>
          <a:p>
            <a:r>
              <a:rPr lang="en-US" noProof="0" dirty="0" smtClean="0"/>
              <a:t>Click to edit Master title style</a:t>
            </a:r>
            <a:endParaRPr lang="en-US" dirty="0"/>
          </a:p>
        </p:txBody>
      </p:sp>
      <p:sp>
        <p:nvSpPr>
          <p:cNvPr id="4" name="Content Placeholder 3"/>
          <p:cNvSpPr>
            <a:spLocks noGrp="1"/>
          </p:cNvSpPr>
          <p:nvPr>
            <p:ph sz="quarter" idx="10"/>
          </p:nvPr>
        </p:nvSpPr>
        <p:spPr>
          <a:xfrm>
            <a:off x="528059" y="1475845"/>
            <a:ext cx="8123191" cy="8720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 name="AutoShape 6"/>
          <p:cNvSpPr>
            <a:spLocks noChangeArrowheads="1"/>
          </p:cNvSpPr>
          <p:nvPr userDrawn="1"/>
        </p:nvSpPr>
        <p:spPr bwMode="auto">
          <a:xfrm rot="5400000">
            <a:off x="-608026" y="2532459"/>
            <a:ext cx="3513951" cy="2278005"/>
          </a:xfrm>
          <a:prstGeom prst="triangle">
            <a:avLst>
              <a:gd name="adj" fmla="val 65796"/>
            </a:avLst>
          </a:prstGeom>
          <a:blipFill dpi="0" rotWithShape="0">
            <a:blip r:embed="rId2">
              <a:extLst>
                <a:ext uri="{BEBA8EAE-BF5A-486C-A8C5-ECC9F3942E4B}"/>
              </a:extLst>
            </a:blip>
            <a:srcRect/>
            <a:stretch>
              <a:fillRect l="-30000" t="-60000"/>
            </a:stretch>
          </a:blipFill>
          <a:ln>
            <a:noFill/>
          </a:ln>
          <a:effectLst/>
          <a:extLst/>
        </p:spPr>
        <p:txBody>
          <a:bodyPr rot="10800000" vert="eaVert" wrap="none" lIns="79951" tIns="39976" rIns="79951" bIns="39976" anchor="ctr"/>
          <a:lstStyle>
            <a:lvl1pPr algn="l" defTabSz="995363">
              <a:defRPr sz="2400">
                <a:solidFill>
                  <a:schemeClr val="tx1"/>
                </a:solidFill>
                <a:latin typeface="Times New Roman" pitchFamily="18" charset="0"/>
              </a:defRPr>
            </a:lvl1pPr>
            <a:lvl2pPr algn="l" defTabSz="995363">
              <a:defRPr sz="2400">
                <a:solidFill>
                  <a:schemeClr val="tx1"/>
                </a:solidFill>
                <a:latin typeface="Times New Roman" pitchFamily="18" charset="0"/>
              </a:defRPr>
            </a:lvl2pPr>
            <a:lvl3pPr algn="l" defTabSz="995363">
              <a:defRPr sz="2400">
                <a:solidFill>
                  <a:schemeClr val="tx1"/>
                </a:solidFill>
                <a:latin typeface="Times New Roman" pitchFamily="18" charset="0"/>
              </a:defRPr>
            </a:lvl3pPr>
            <a:lvl4pPr algn="l" defTabSz="995363">
              <a:defRPr sz="2400">
                <a:solidFill>
                  <a:schemeClr val="tx1"/>
                </a:solidFill>
                <a:latin typeface="Times New Roman" pitchFamily="18" charset="0"/>
              </a:defRPr>
            </a:lvl4pPr>
            <a:lvl5pPr algn="l" defTabSz="995363">
              <a:defRPr sz="2400">
                <a:solidFill>
                  <a:schemeClr val="tx1"/>
                </a:solidFill>
                <a:latin typeface="Times New Roman" pitchFamily="18" charset="0"/>
              </a:defRPr>
            </a:lvl5pPr>
            <a:lvl6pPr defTabSz="995363" fontAlgn="base">
              <a:spcBef>
                <a:spcPct val="0"/>
              </a:spcBef>
              <a:spcAft>
                <a:spcPct val="0"/>
              </a:spcAft>
              <a:defRPr sz="2400">
                <a:solidFill>
                  <a:schemeClr val="tx1"/>
                </a:solidFill>
                <a:latin typeface="Times New Roman" pitchFamily="18" charset="0"/>
              </a:defRPr>
            </a:lvl6pPr>
            <a:lvl7pPr defTabSz="995363" fontAlgn="base">
              <a:spcBef>
                <a:spcPct val="0"/>
              </a:spcBef>
              <a:spcAft>
                <a:spcPct val="0"/>
              </a:spcAft>
              <a:defRPr sz="2400">
                <a:solidFill>
                  <a:schemeClr val="tx1"/>
                </a:solidFill>
                <a:latin typeface="Times New Roman" pitchFamily="18" charset="0"/>
              </a:defRPr>
            </a:lvl7pPr>
            <a:lvl8pPr defTabSz="995363" fontAlgn="base">
              <a:spcBef>
                <a:spcPct val="0"/>
              </a:spcBef>
              <a:spcAft>
                <a:spcPct val="0"/>
              </a:spcAft>
              <a:defRPr sz="2400">
                <a:solidFill>
                  <a:schemeClr val="tx1"/>
                </a:solidFill>
                <a:latin typeface="Times New Roman" pitchFamily="18" charset="0"/>
              </a:defRPr>
            </a:lvl8pPr>
            <a:lvl9pPr defTabSz="995363" fontAlgn="base">
              <a:spcBef>
                <a:spcPct val="0"/>
              </a:spcBef>
              <a:spcAft>
                <a:spcPct val="0"/>
              </a:spcAft>
              <a:defRPr sz="2400">
                <a:solidFill>
                  <a:schemeClr val="tx1"/>
                </a:solidFill>
                <a:latin typeface="Times New Roman" pitchFamily="18" charset="0"/>
              </a:defRPr>
            </a:lvl9pPr>
          </a:lstStyle>
          <a:p>
            <a:pPr algn="ctr">
              <a:lnSpc>
                <a:spcPts val="1227"/>
              </a:lnSpc>
              <a:defRPr/>
            </a:pPr>
            <a:endParaRPr lang="en-US" altLang="es-ES" sz="1200" dirty="0">
              <a:solidFill>
                <a:srgbClr val="808080"/>
              </a:solidFill>
              <a:latin typeface="EYInterstate Regular" pitchFamily="2" charset="0"/>
            </a:endParaRPr>
          </a:p>
        </p:txBody>
      </p:sp>
      <p:pic>
        <p:nvPicPr>
          <p:cNvPr id="5" name="Picture 8"/>
          <p:cNvPicPr>
            <a:picLocks noChangeAspect="1" noChangeArrowheads="1"/>
          </p:cNvPicPr>
          <p:nvPr userDrawn="1"/>
        </p:nvPicPr>
        <p:blipFill>
          <a:blip r:embed="rId3"/>
          <a:srcRect l="25674" r="12288"/>
          <a:stretch>
            <a:fillRect/>
          </a:stretch>
        </p:blipFill>
        <p:spPr bwMode="auto">
          <a:xfrm>
            <a:off x="2276475" y="1060450"/>
            <a:ext cx="6864350" cy="4276725"/>
          </a:xfrm>
          <a:prstGeom prst="rect">
            <a:avLst/>
          </a:prstGeom>
          <a:noFill/>
          <a:ln w="9525">
            <a:noFill/>
            <a:miter lim="800000"/>
            <a:headEnd/>
            <a:tailEnd/>
          </a:ln>
        </p:spPr>
      </p:pic>
      <p:sp>
        <p:nvSpPr>
          <p:cNvPr id="6" name="Text Box 13"/>
          <p:cNvSpPr txBox="1">
            <a:spLocks noChangeArrowheads="1"/>
          </p:cNvSpPr>
          <p:nvPr userDrawn="1"/>
        </p:nvSpPr>
        <p:spPr bwMode="auto">
          <a:xfrm>
            <a:off x="508000" y="247650"/>
            <a:ext cx="2805113" cy="84138"/>
          </a:xfrm>
          <a:prstGeom prst="rect">
            <a:avLst/>
          </a:prstGeom>
          <a:noFill/>
          <a:ln>
            <a:noFill/>
          </a:ln>
          <a:effectLst/>
          <a:extLst>
            <a:ext uri="{909E8E84-426E-40DD-AFC4-6F175D3DCCD1}"/>
            <a:ext uri="{91240B29-F687-4F45-9708-019B960494DF}"/>
            <a:ext uri="{AF507438-7753-43E0-B8FC-AC1667EBCBE1}"/>
          </a:extLst>
        </p:spPr>
        <p:txBody>
          <a:bodyPr lIns="0" tIns="0" rIns="0" bIns="0"/>
          <a:lstStyle>
            <a:lvl1pPr algn="l" defTabSz="995363">
              <a:defRPr sz="2400">
                <a:solidFill>
                  <a:schemeClr val="tx1"/>
                </a:solidFill>
                <a:latin typeface="Times New Roman" pitchFamily="18" charset="0"/>
              </a:defRPr>
            </a:lvl1pPr>
            <a:lvl2pPr marL="498475" algn="l" defTabSz="995363">
              <a:defRPr sz="2400">
                <a:solidFill>
                  <a:schemeClr val="tx1"/>
                </a:solidFill>
                <a:latin typeface="Times New Roman" pitchFamily="18" charset="0"/>
              </a:defRPr>
            </a:lvl2pPr>
            <a:lvl3pPr marL="995363" algn="l" defTabSz="995363">
              <a:defRPr sz="2400">
                <a:solidFill>
                  <a:schemeClr val="tx1"/>
                </a:solidFill>
                <a:latin typeface="Times New Roman" pitchFamily="18" charset="0"/>
              </a:defRPr>
            </a:lvl3pPr>
            <a:lvl4pPr marL="1493838" algn="l" defTabSz="995363">
              <a:defRPr sz="2400">
                <a:solidFill>
                  <a:schemeClr val="tx1"/>
                </a:solidFill>
                <a:latin typeface="Times New Roman" pitchFamily="18" charset="0"/>
              </a:defRPr>
            </a:lvl4pPr>
            <a:lvl5pPr marL="1990725" algn="l" defTabSz="995363">
              <a:defRPr sz="2400">
                <a:solidFill>
                  <a:schemeClr val="tx1"/>
                </a:solidFill>
                <a:latin typeface="Times New Roman" pitchFamily="18" charset="0"/>
              </a:defRPr>
            </a:lvl5pPr>
            <a:lvl6pPr marL="2447925" defTabSz="995363" fontAlgn="base">
              <a:spcBef>
                <a:spcPct val="0"/>
              </a:spcBef>
              <a:spcAft>
                <a:spcPct val="0"/>
              </a:spcAft>
              <a:defRPr sz="2400">
                <a:solidFill>
                  <a:schemeClr val="tx1"/>
                </a:solidFill>
                <a:latin typeface="Times New Roman" pitchFamily="18" charset="0"/>
              </a:defRPr>
            </a:lvl6pPr>
            <a:lvl7pPr marL="2905125" defTabSz="995363" fontAlgn="base">
              <a:spcBef>
                <a:spcPct val="0"/>
              </a:spcBef>
              <a:spcAft>
                <a:spcPct val="0"/>
              </a:spcAft>
              <a:defRPr sz="2400">
                <a:solidFill>
                  <a:schemeClr val="tx1"/>
                </a:solidFill>
                <a:latin typeface="Times New Roman" pitchFamily="18" charset="0"/>
              </a:defRPr>
            </a:lvl7pPr>
            <a:lvl8pPr marL="3362325" defTabSz="995363" fontAlgn="base">
              <a:spcBef>
                <a:spcPct val="0"/>
              </a:spcBef>
              <a:spcAft>
                <a:spcPct val="0"/>
              </a:spcAft>
              <a:defRPr sz="2400">
                <a:solidFill>
                  <a:schemeClr val="tx1"/>
                </a:solidFill>
                <a:latin typeface="Times New Roman" pitchFamily="18" charset="0"/>
              </a:defRPr>
            </a:lvl8pPr>
            <a:lvl9pPr marL="3819525" defTabSz="995363" fontAlgn="base">
              <a:spcBef>
                <a:spcPct val="0"/>
              </a:spcBef>
              <a:spcAft>
                <a:spcPct val="0"/>
              </a:spcAft>
              <a:defRPr sz="2400">
                <a:solidFill>
                  <a:schemeClr val="tx1"/>
                </a:solidFill>
                <a:latin typeface="Times New Roman" pitchFamily="18" charset="0"/>
              </a:defRPr>
            </a:lvl9pPr>
          </a:lstStyle>
          <a:p>
            <a:pPr>
              <a:defRPr/>
            </a:pPr>
            <a:r>
              <a:rPr lang="en-US" altLang="es-ES" sz="600" b="1" dirty="0">
                <a:solidFill>
                  <a:srgbClr val="000000"/>
                </a:solidFill>
                <a:latin typeface="EYInterstate" pitchFamily="2" charset="0"/>
              </a:rPr>
              <a:t>Confidential</a:t>
            </a:r>
          </a:p>
        </p:txBody>
      </p:sp>
      <p:pic>
        <p:nvPicPr>
          <p:cNvPr id="7" name="Picture 7"/>
          <p:cNvPicPr>
            <a:picLocks noChangeAspect="1"/>
          </p:cNvPicPr>
          <p:nvPr userDrawn="1"/>
        </p:nvPicPr>
        <p:blipFill>
          <a:blip r:embed="rId4"/>
          <a:srcRect/>
          <a:stretch>
            <a:fillRect/>
          </a:stretch>
        </p:blipFill>
        <p:spPr bwMode="auto">
          <a:xfrm>
            <a:off x="2276475" y="5756275"/>
            <a:ext cx="923925" cy="741363"/>
          </a:xfrm>
          <a:prstGeom prst="rect">
            <a:avLst/>
          </a:prstGeom>
          <a:noFill/>
          <a:ln w="9525">
            <a:noFill/>
            <a:miter lim="800000"/>
            <a:headEnd/>
            <a:tailEnd/>
          </a:ln>
        </p:spPr>
      </p:pic>
      <p:sp>
        <p:nvSpPr>
          <p:cNvPr id="215043" name="Rectangle 3"/>
          <p:cNvSpPr>
            <a:spLocks noGrp="1" noChangeArrowheads="1"/>
          </p:cNvSpPr>
          <p:nvPr>
            <p:ph type="subTitle" idx="1"/>
          </p:nvPr>
        </p:nvSpPr>
        <p:spPr>
          <a:xfrm>
            <a:off x="506359" y="1061193"/>
            <a:ext cx="2618583" cy="512961"/>
          </a:xfrm>
        </p:spPr>
        <p:txBody>
          <a:bodyPr/>
          <a:lstStyle>
            <a:lvl1pPr>
              <a:lnSpc>
                <a:spcPts val="2016"/>
              </a:lnSpc>
              <a:defRPr sz="1600"/>
            </a:lvl1pPr>
          </a:lstStyle>
          <a:p>
            <a:pPr lvl="0"/>
            <a:r>
              <a:rPr lang="en-US" altLang="es-ES" noProof="0" smtClean="0"/>
              <a:t>Click to edit Master subtitle style</a:t>
            </a:r>
          </a:p>
        </p:txBody>
      </p:sp>
      <p:sp>
        <p:nvSpPr>
          <p:cNvPr id="215044" name="Rectangle 4"/>
          <p:cNvSpPr>
            <a:spLocks noGrp="1" noChangeArrowheads="1"/>
          </p:cNvSpPr>
          <p:nvPr>
            <p:ph type="ctrTitle"/>
          </p:nvPr>
        </p:nvSpPr>
        <p:spPr>
          <a:xfrm>
            <a:off x="505003" y="603301"/>
            <a:ext cx="2619941" cy="622015"/>
          </a:xfrm>
        </p:spPr>
        <p:txBody>
          <a:bodyPr/>
          <a:lstStyle>
            <a:lvl1pPr>
              <a:lnSpc>
                <a:spcPts val="2367"/>
              </a:lnSpc>
              <a:defRPr/>
            </a:lvl1pPr>
          </a:lstStyle>
          <a:p>
            <a:pPr lvl="0"/>
            <a:r>
              <a:rPr lang="en-US" altLang="es-ES" noProof="0" smtClean="0"/>
              <a:t>Click to edit Master title style</a:t>
            </a: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3" descr="logo_tagblack"/>
          <p:cNvPicPr>
            <a:picLocks noChangeAspect="1" noChangeArrowheads="1"/>
          </p:cNvPicPr>
          <p:nvPr userDrawn="1"/>
        </p:nvPicPr>
        <p:blipFill>
          <a:blip r:embed="rId2"/>
          <a:srcRect/>
          <a:stretch>
            <a:fillRect/>
          </a:stretch>
        </p:blipFill>
        <p:spPr bwMode="auto">
          <a:xfrm>
            <a:off x="3270250" y="6165850"/>
            <a:ext cx="1539875" cy="365125"/>
          </a:xfrm>
          <a:prstGeom prst="rect">
            <a:avLst/>
          </a:prstGeom>
          <a:noFill/>
          <a:ln w="9525">
            <a:noFill/>
            <a:miter lim="800000"/>
            <a:headEnd/>
            <a:tailEnd/>
          </a:ln>
        </p:spPr>
      </p:pic>
      <p:sp>
        <p:nvSpPr>
          <p:cNvPr id="4" name="Freeform 6"/>
          <p:cNvSpPr>
            <a:spLocks/>
          </p:cNvSpPr>
          <p:nvPr userDrawn="1"/>
        </p:nvSpPr>
        <p:spPr bwMode="auto">
          <a:xfrm>
            <a:off x="3043238" y="1090613"/>
            <a:ext cx="6097587" cy="2535237"/>
          </a:xfrm>
          <a:custGeom>
            <a:avLst/>
            <a:gdLst>
              <a:gd name="T0" fmla="*/ 0 w 4269"/>
              <a:gd name="T1" fmla="*/ 2147483647 h 1683"/>
              <a:gd name="T2" fmla="*/ 2147483647 w 4269"/>
              <a:gd name="T3" fmla="*/ 0 h 1683"/>
              <a:gd name="T4" fmla="*/ 2147483647 w 4269"/>
              <a:gd name="T5" fmla="*/ 2147483647 h 1683"/>
              <a:gd name="T6" fmla="*/ 0 w 4269"/>
              <a:gd name="T7" fmla="*/ 2147483647 h 168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69" h="1683">
                <a:moveTo>
                  <a:pt x="0" y="1683"/>
                </a:moveTo>
                <a:lnTo>
                  <a:pt x="4269" y="0"/>
                </a:lnTo>
                <a:lnTo>
                  <a:pt x="4269" y="418"/>
                </a:lnTo>
                <a:lnTo>
                  <a:pt x="0" y="1683"/>
                </a:lnTo>
                <a:close/>
              </a:path>
            </a:pathLst>
          </a:custGeom>
          <a:solidFill>
            <a:schemeClr val="accent2"/>
          </a:solidFill>
          <a:ln>
            <a:noFill/>
          </a:ln>
          <a:extLst>
            <a:ext uri="{91240B29-F687-4F45-9708-019B960494DF}"/>
          </a:extLst>
        </p:spPr>
        <p:txBody>
          <a:bodyPr lIns="91204" tIns="45603" rIns="91204" bIns="45603"/>
          <a:lstStyle/>
          <a:p>
            <a:pPr defTabSz="910560">
              <a:defRPr/>
            </a:pPr>
            <a:endParaRPr lang="es-ES">
              <a:solidFill>
                <a:srgbClr val="000000"/>
              </a:solidFill>
              <a:latin typeface="+mn-lt"/>
              <a:cs typeface="Arial" charset="0"/>
            </a:endParaRPr>
          </a:p>
        </p:txBody>
      </p:sp>
      <p:sp>
        <p:nvSpPr>
          <p:cNvPr id="5" name="AutoShape 8"/>
          <p:cNvSpPr>
            <a:spLocks noChangeArrowheads="1"/>
          </p:cNvSpPr>
          <p:nvPr userDrawn="1"/>
        </p:nvSpPr>
        <p:spPr bwMode="auto">
          <a:xfrm rot="5400000">
            <a:off x="-120797" y="1749609"/>
            <a:ext cx="3313113" cy="3071446"/>
          </a:xfrm>
          <a:prstGeom prst="triangle">
            <a:avLst>
              <a:gd name="adj" fmla="val 60227"/>
            </a:avLst>
          </a:prstGeom>
          <a:blipFill dpi="0" rotWithShape="0">
            <a:blip r:embed="rId3" cstate="print"/>
            <a:srcRect/>
            <a:stretch>
              <a:fillRect r="-2919"/>
            </a:stretch>
          </a:blipFill>
          <a:ln w="9525">
            <a:noFill/>
            <a:miter lim="800000"/>
            <a:headEnd/>
            <a:tailEnd/>
          </a:ln>
          <a:effectLst/>
        </p:spPr>
        <p:txBody>
          <a:bodyPr wrap="none" lIns="91204" tIns="45603" rIns="91204" bIns="45603" anchor="ctr"/>
          <a:lstStyle/>
          <a:p>
            <a:pPr algn="ctr" defTabSz="912029">
              <a:defRPr/>
            </a:pPr>
            <a:endParaRPr lang="es-ES" sz="800" b="1">
              <a:solidFill>
                <a:srgbClr val="FFFFFF"/>
              </a:solidFill>
              <a:latin typeface="+mn-lt"/>
              <a:cs typeface="Times New Roman" pitchFamily="18" charset="0"/>
            </a:endParaRPr>
          </a:p>
        </p:txBody>
      </p:sp>
      <p:sp>
        <p:nvSpPr>
          <p:cNvPr id="1126405" name="Rectangle 5"/>
          <p:cNvSpPr>
            <a:spLocks noGrp="1" noChangeArrowheads="1"/>
          </p:cNvSpPr>
          <p:nvPr>
            <p:ph type="subTitle" idx="1"/>
          </p:nvPr>
        </p:nvSpPr>
        <p:spPr>
          <a:xfrm>
            <a:off x="3278081" y="4024317"/>
            <a:ext cx="5354515" cy="265193"/>
          </a:xfrm>
        </p:spPr>
        <p:txBody>
          <a:bodyPr/>
          <a:lstStyle>
            <a:lvl1pPr marL="0" indent="0">
              <a:spcAft>
                <a:spcPct val="0"/>
              </a:spcAft>
              <a:buFont typeface="Arial" charset="0"/>
              <a:buNone/>
              <a:defRPr sz="1700">
                <a:solidFill>
                  <a:schemeClr val="tx2"/>
                </a:solidFill>
                <a:latin typeface="EYInterstate" pitchFamily="2" charset="0"/>
              </a:defRPr>
            </a:lvl1pPr>
          </a:lstStyle>
          <a:p>
            <a:r>
              <a:rPr lang="en-US"/>
              <a:t>Click to edit Master subtitle style</a:t>
            </a:r>
          </a:p>
        </p:txBody>
      </p:sp>
    </p:spTree>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p:nvPr userDrawn="1"/>
        </p:nvSpPr>
        <p:spPr>
          <a:xfrm>
            <a:off x="457200" y="6418263"/>
            <a:ext cx="720725" cy="198437"/>
          </a:xfrm>
          <a:prstGeom prst="rect">
            <a:avLst/>
          </a:prstGeom>
          <a:noFill/>
        </p:spPr>
        <p:txBody>
          <a:bodyPr lIns="0" tIns="0" rIns="0" bIns="0" anchor="ctr"/>
          <a:lstStyle/>
          <a:p>
            <a:pPr defTabSz="909409" fontAlgn="auto">
              <a:spcBef>
                <a:spcPts val="0"/>
              </a:spcBef>
              <a:spcAft>
                <a:spcPts val="0"/>
              </a:spcAft>
              <a:defRPr/>
            </a:pPr>
            <a:r>
              <a:rPr lang="en-GB" sz="1100" dirty="0">
                <a:solidFill>
                  <a:srgbClr val="808080"/>
                </a:solidFill>
                <a:latin typeface="+mn-lt"/>
              </a:rPr>
              <a:t>Page </a:t>
            </a:r>
            <a:fld id="{91B9FE38-CE5D-4CD8-8228-355705C3A242}" type="slidenum">
              <a:rPr lang="en-GB" sz="1100">
                <a:solidFill>
                  <a:srgbClr val="808080"/>
                </a:solidFill>
                <a:latin typeface="+mn-lt"/>
              </a:rPr>
              <a:pPr defTabSz="909409" fontAlgn="auto">
                <a:spcBef>
                  <a:spcPts val="0"/>
                </a:spcBef>
                <a:spcAft>
                  <a:spcPts val="0"/>
                </a:spcAft>
                <a:defRPr/>
              </a:pPr>
              <a:t>‹Nº›</a:t>
            </a:fld>
            <a:endParaRPr lang="en-GB" sz="1100" dirty="0">
              <a:solidFill>
                <a:srgbClr val="808080"/>
              </a:solidFill>
              <a:latin typeface="+mn-lt"/>
            </a:endParaRPr>
          </a:p>
        </p:txBody>
      </p:sp>
      <p:sp>
        <p:nvSpPr>
          <p:cNvPr id="2" name="Title 1"/>
          <p:cNvSpPr>
            <a:spLocks noGrp="1"/>
          </p:cNvSpPr>
          <p:nvPr>
            <p:ph type="title"/>
          </p:nvPr>
        </p:nvSpPr>
        <p:spPr/>
        <p:txBody>
          <a:bodyPr/>
          <a:lstStyle/>
          <a:p>
            <a:r>
              <a:rPr lang="en-US" dirty="0" smtClean="0"/>
              <a:t>Click to edit Master title style</a:t>
            </a:r>
            <a:endParaRPr lang="es-E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Haga clic para modificar el estilo de título del patrón</a:t>
            </a:r>
            <a:endParaRPr lang="es-ES" dirty="0"/>
          </a:p>
        </p:txBody>
      </p:sp>
    </p:spTree>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Tree>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42"/>
            <a:ext cx="7772400" cy="692497"/>
          </a:xfrm>
        </p:spPr>
        <p:txBody>
          <a:bodyPr/>
          <a:lstStyle>
            <a:lvl1pPr algn="l">
              <a:defRPr sz="4000" b="1" cap="all"/>
            </a:lvl1pPr>
          </a:lstStyle>
          <a:p>
            <a:r>
              <a:rPr lang="en-US" smtClean="0"/>
              <a:t>Click to edit Master title style</a:t>
            </a:r>
            <a:endParaRPr lang="es-ES"/>
          </a:p>
        </p:txBody>
      </p:sp>
      <p:sp>
        <p:nvSpPr>
          <p:cNvPr id="3" name="Text Placeholder 2"/>
          <p:cNvSpPr>
            <a:spLocks noGrp="1"/>
          </p:cNvSpPr>
          <p:nvPr>
            <p:ph type="body" idx="1"/>
          </p:nvPr>
        </p:nvSpPr>
        <p:spPr>
          <a:xfrm>
            <a:off x="722435" y="4099147"/>
            <a:ext cx="7772400" cy="307777"/>
          </a:xfrm>
        </p:spPr>
        <p:txBody>
          <a:bodyPr anchor="b"/>
          <a:lstStyle>
            <a:lvl1pPr marL="0" indent="0">
              <a:buNone/>
              <a:defRPr sz="2000"/>
            </a:lvl1pPr>
            <a:lvl2pPr marL="456016" indent="0">
              <a:buNone/>
              <a:defRPr sz="1800"/>
            </a:lvl2pPr>
            <a:lvl3pPr marL="912029" indent="0">
              <a:buNone/>
              <a:defRPr sz="1600"/>
            </a:lvl3pPr>
            <a:lvl4pPr marL="1368046" indent="0">
              <a:buNone/>
              <a:defRPr sz="1400"/>
            </a:lvl4pPr>
            <a:lvl5pPr marL="1824059" indent="0">
              <a:buNone/>
              <a:defRPr sz="1400"/>
            </a:lvl5pPr>
            <a:lvl6pPr marL="2280072" indent="0">
              <a:buNone/>
              <a:defRPr sz="1400"/>
            </a:lvl6pPr>
            <a:lvl7pPr marL="2736086" indent="0">
              <a:buNone/>
              <a:defRPr sz="1400"/>
            </a:lvl7pPr>
            <a:lvl8pPr marL="3192101" indent="0">
              <a:buNone/>
              <a:defRPr sz="1400"/>
            </a:lvl8pPr>
            <a:lvl9pPr marL="3648113" indent="0">
              <a:buNone/>
              <a:defRPr sz="1400"/>
            </a:lvl9pPr>
          </a:lstStyle>
          <a:p>
            <a:pPr lvl="0"/>
            <a:r>
              <a:rPr lang="en-US" dirty="0" smtClean="0"/>
              <a:t>Click to edit Master text styles</a:t>
            </a:r>
          </a:p>
        </p:txBody>
      </p:sp>
    </p:spTree>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3275140" y="2268537"/>
            <a:ext cx="1238250" cy="65094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654064" y="2268537"/>
            <a:ext cx="1238250" cy="65094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8"/>
            <a:ext cx="8229600" cy="346249"/>
          </a:xfrm>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2" y="1421184"/>
            <a:ext cx="4040066" cy="753707"/>
          </a:xfrm>
        </p:spPr>
        <p:txBody>
          <a:bodyPr anchor="b"/>
          <a:lstStyle>
            <a:lvl1pPr marL="0" indent="0">
              <a:buNone/>
              <a:defRPr sz="2400" b="1"/>
            </a:lvl1pPr>
            <a:lvl2pPr marL="456016" indent="0">
              <a:buNone/>
              <a:defRPr sz="2000" b="1"/>
            </a:lvl2pPr>
            <a:lvl3pPr marL="912029" indent="0">
              <a:buNone/>
              <a:defRPr sz="1800" b="1"/>
            </a:lvl3pPr>
            <a:lvl4pPr marL="1368046" indent="0">
              <a:buNone/>
              <a:defRPr sz="1600" b="1"/>
            </a:lvl4pPr>
            <a:lvl5pPr marL="1824059" indent="0">
              <a:buNone/>
              <a:defRPr sz="1600" b="1"/>
            </a:lvl5pPr>
            <a:lvl6pPr marL="2280072" indent="0">
              <a:buNone/>
              <a:defRPr sz="1600" b="1"/>
            </a:lvl6pPr>
            <a:lvl7pPr marL="2736086" indent="0">
              <a:buNone/>
              <a:defRPr sz="1600" b="1"/>
            </a:lvl7pPr>
            <a:lvl8pPr marL="3192101" indent="0">
              <a:buNone/>
              <a:defRPr sz="1600" b="1"/>
            </a:lvl8pPr>
            <a:lvl9pPr marL="36481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7"/>
            <a:ext cx="4040066" cy="24914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290" y="1421184"/>
            <a:ext cx="4041531" cy="753707"/>
          </a:xfrm>
        </p:spPr>
        <p:txBody>
          <a:bodyPr anchor="b"/>
          <a:lstStyle>
            <a:lvl1pPr marL="0" indent="0">
              <a:buNone/>
              <a:defRPr sz="2400" b="1"/>
            </a:lvl1pPr>
            <a:lvl2pPr marL="456016" indent="0">
              <a:buNone/>
              <a:defRPr sz="2000" b="1"/>
            </a:lvl2pPr>
            <a:lvl3pPr marL="912029" indent="0">
              <a:buNone/>
              <a:defRPr sz="1800" b="1"/>
            </a:lvl3pPr>
            <a:lvl4pPr marL="1368046" indent="0">
              <a:buNone/>
              <a:defRPr sz="1600" b="1"/>
            </a:lvl4pPr>
            <a:lvl5pPr marL="1824059" indent="0">
              <a:buNone/>
              <a:defRPr sz="1600" b="1"/>
            </a:lvl5pPr>
            <a:lvl6pPr marL="2280072" indent="0">
              <a:buNone/>
              <a:defRPr sz="1600" b="1"/>
            </a:lvl6pPr>
            <a:lvl7pPr marL="2736086" indent="0">
              <a:buNone/>
              <a:defRPr sz="1600" b="1"/>
            </a:lvl7pPr>
            <a:lvl8pPr marL="3192101" indent="0">
              <a:buNone/>
              <a:defRPr sz="1600" b="1"/>
            </a:lvl8pPr>
            <a:lvl9pPr marL="36481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90" y="2174877"/>
            <a:ext cx="4041531" cy="24914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Cover_photo_or_illustration_input">
    <p:spTree>
      <p:nvGrpSpPr>
        <p:cNvPr id="1" name=""/>
        <p:cNvGrpSpPr/>
        <p:nvPr/>
      </p:nvGrpSpPr>
      <p:grpSpPr>
        <a:xfrm>
          <a:off x="0" y="0"/>
          <a:ext cx="0" cy="0"/>
          <a:chOff x="0" y="0"/>
          <a:chExt cx="0" cy="0"/>
        </a:xfrm>
      </p:grpSpPr>
      <p:sp>
        <p:nvSpPr>
          <p:cNvPr id="4" name="Freeform 8"/>
          <p:cNvSpPr>
            <a:spLocks/>
          </p:cNvSpPr>
          <p:nvPr userDrawn="1"/>
        </p:nvSpPr>
        <p:spPr bwMode="gray">
          <a:xfrm>
            <a:off x="2273300" y="2405063"/>
            <a:ext cx="6870700" cy="2495550"/>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lIns="90944" tIns="45472" rIns="90944" bIns="45472"/>
          <a:lstStyle/>
          <a:p>
            <a:pPr defTabSz="909409" fontAlgn="auto">
              <a:spcBef>
                <a:spcPts val="0"/>
              </a:spcBef>
              <a:spcAft>
                <a:spcPts val="0"/>
              </a:spcAft>
              <a:defRPr/>
            </a:pPr>
            <a:endParaRPr lang="en-GB">
              <a:latin typeface="+mn-lt"/>
            </a:endParaRPr>
          </a:p>
        </p:txBody>
      </p:sp>
      <p:sp>
        <p:nvSpPr>
          <p:cNvPr id="5" name="Freeform 6"/>
          <p:cNvSpPr/>
          <p:nvPr userDrawn="1"/>
        </p:nvSpPr>
        <p:spPr>
          <a:xfrm>
            <a:off x="-9525" y="3000375"/>
            <a:ext cx="2286000" cy="2730500"/>
          </a:xfrm>
          <a:custGeom>
            <a:avLst/>
            <a:gdLst>
              <a:gd name="connsiteX0" fmla="*/ 0 w 2286000"/>
              <a:gd name="connsiteY0" fmla="*/ 1318973 h 1318973"/>
              <a:gd name="connsiteX1" fmla="*/ 0 w 2286000"/>
              <a:gd name="connsiteY1" fmla="*/ 0 h 1318973"/>
              <a:gd name="connsiteX2" fmla="*/ 2286000 w 2286000"/>
              <a:gd name="connsiteY2" fmla="*/ 486803 h 1318973"/>
              <a:gd name="connsiteX3" fmla="*/ 0 w 2286000"/>
              <a:gd name="connsiteY3" fmla="*/ 1318973 h 1318973"/>
              <a:gd name="connsiteX0" fmla="*/ 0 w 2286000"/>
              <a:gd name="connsiteY0" fmla="*/ 2729861 h 2729861"/>
              <a:gd name="connsiteX1" fmla="*/ 9144 w 2286000"/>
              <a:gd name="connsiteY1" fmla="*/ 0 h 2729861"/>
              <a:gd name="connsiteX2" fmla="*/ 2286000 w 2286000"/>
              <a:gd name="connsiteY2" fmla="*/ 1897691 h 2729861"/>
              <a:gd name="connsiteX3" fmla="*/ 0 w 2286000"/>
              <a:gd name="connsiteY3" fmla="*/ 2729861 h 2729861"/>
            </a:gdLst>
            <a:ahLst/>
            <a:cxnLst>
              <a:cxn ang="0">
                <a:pos x="connsiteX0" y="connsiteY0"/>
              </a:cxn>
              <a:cxn ang="0">
                <a:pos x="connsiteX1" y="connsiteY1"/>
              </a:cxn>
              <a:cxn ang="0">
                <a:pos x="connsiteX2" y="connsiteY2"/>
              </a:cxn>
              <a:cxn ang="0">
                <a:pos x="connsiteX3" y="connsiteY3"/>
              </a:cxn>
            </a:cxnLst>
            <a:rect l="l" t="t" r="r" b="b"/>
            <a:pathLst>
              <a:path w="2286000" h="2729861">
                <a:moveTo>
                  <a:pt x="0" y="2729861"/>
                </a:moveTo>
                <a:lnTo>
                  <a:pt x="9144" y="0"/>
                </a:lnTo>
                <a:lnTo>
                  <a:pt x="2286000" y="1897691"/>
                </a:lnTo>
                <a:lnTo>
                  <a:pt x="0" y="2729861"/>
                </a:lnTo>
                <a:close/>
              </a:path>
            </a:pathLst>
          </a:custGeom>
          <a:blipFill>
            <a:blip r:embed="rId2" cstate="prin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lIns="90944" tIns="45472" rIns="90944" bIns="45472"/>
          <a:lstStyle/>
          <a:p>
            <a:pPr algn="ctr" defTabSz="909409" fontAlgn="auto">
              <a:spcBef>
                <a:spcPts val="0"/>
              </a:spcBef>
              <a:spcAft>
                <a:spcPts val="0"/>
              </a:spcAft>
              <a:defRPr/>
            </a:pPr>
            <a:endParaRPr lang="en-US" sz="1200" dirty="0">
              <a:solidFill>
                <a:schemeClr val="tx1"/>
              </a:solidFill>
            </a:endParaRPr>
          </a:p>
        </p:txBody>
      </p:sp>
      <p:sp>
        <p:nvSpPr>
          <p:cNvPr id="6" name="TextBox 7"/>
          <p:cNvSpPr txBox="1"/>
          <p:nvPr userDrawn="1"/>
        </p:nvSpPr>
        <p:spPr>
          <a:xfrm>
            <a:off x="65088" y="4048125"/>
            <a:ext cx="1785937" cy="1082675"/>
          </a:xfrm>
          <a:prstGeom prst="rect">
            <a:avLst/>
          </a:prstGeom>
          <a:noFill/>
        </p:spPr>
        <p:txBody>
          <a:bodyPr lIns="0" tIns="36363" rIns="0" bIns="0">
            <a:spAutoFit/>
          </a:bodyPr>
          <a:lstStyle/>
          <a:p>
            <a:pPr defTabSz="909409" fontAlgn="auto">
              <a:lnSpc>
                <a:spcPct val="85000"/>
              </a:lnSpc>
              <a:spcBef>
                <a:spcPts val="0"/>
              </a:spcBef>
              <a:spcAft>
                <a:spcPts val="600"/>
              </a:spcAft>
              <a:buClr>
                <a:schemeClr val="accent2"/>
              </a:buClr>
              <a:buSzPct val="70000"/>
              <a:defRPr/>
            </a:pPr>
            <a:r>
              <a:rPr lang="en-US" sz="1600" b="1" dirty="0">
                <a:solidFill>
                  <a:schemeClr val="accent2"/>
                </a:solidFill>
                <a:latin typeface="+mn-lt"/>
              </a:rPr>
              <a:t>Placeholder image — to replace this image, select View&gt;Notes Page</a:t>
            </a:r>
          </a:p>
        </p:txBody>
      </p:sp>
      <p:pic>
        <p:nvPicPr>
          <p:cNvPr id="7" name="Picture 10" descr="Logos Abogados PPT.emf"/>
          <p:cNvPicPr>
            <a:picLocks noChangeAspect="1"/>
          </p:cNvPicPr>
          <p:nvPr userDrawn="1"/>
        </p:nvPicPr>
        <p:blipFill>
          <a:blip r:embed="rId3"/>
          <a:srcRect t="40298"/>
          <a:stretch>
            <a:fillRect/>
          </a:stretch>
        </p:blipFill>
        <p:spPr bwMode="auto">
          <a:xfrm>
            <a:off x="2273300" y="5748338"/>
            <a:ext cx="1033463" cy="684212"/>
          </a:xfrm>
          <a:prstGeom prst="rect">
            <a:avLst/>
          </a:prstGeom>
          <a:noFill/>
          <a:ln w="9525">
            <a:noFill/>
            <a:miter lim="800000"/>
            <a:headEnd/>
            <a:tailEnd/>
          </a:ln>
        </p:spPr>
      </p:pic>
      <p:sp>
        <p:nvSpPr>
          <p:cNvPr id="2" name="Title 1"/>
          <p:cNvSpPr>
            <a:spLocks noGrp="1"/>
          </p:cNvSpPr>
          <p:nvPr>
            <p:ph type="ctrTitle"/>
          </p:nvPr>
        </p:nvSpPr>
        <p:spPr>
          <a:xfrm>
            <a:off x="2274925" y="777600"/>
            <a:ext cx="5490000" cy="860400"/>
          </a:xfrm>
        </p:spPr>
        <p:txBody>
          <a:bodyPr/>
          <a:lstStyle>
            <a:lvl1pPr>
              <a:defRPr>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2274925" y="1753200"/>
            <a:ext cx="5490000" cy="968400"/>
          </a:xfrm>
        </p:spPr>
        <p:txBody>
          <a:bodyPr/>
          <a:lstStyle>
            <a:lvl1pPr marL="0" indent="0" algn="l">
              <a:buNone/>
              <a:defRPr sz="2000">
                <a:solidFill>
                  <a:schemeClr val="bg1"/>
                </a:solidFill>
              </a:defRPr>
            </a:lvl1pPr>
            <a:lvl2pPr marL="0" indent="0" algn="l">
              <a:buNone/>
              <a:defRPr sz="1600">
                <a:solidFill>
                  <a:schemeClr val="bg1"/>
                </a:solidFill>
              </a:defRPr>
            </a:lvl2pPr>
            <a:lvl3pPr marL="909409" indent="0" algn="ctr">
              <a:buNone/>
              <a:defRPr>
                <a:solidFill>
                  <a:schemeClr val="tx1">
                    <a:tint val="75000"/>
                  </a:schemeClr>
                </a:solidFill>
              </a:defRPr>
            </a:lvl3pPr>
            <a:lvl4pPr marL="1364117" indent="0" algn="ctr">
              <a:buNone/>
              <a:defRPr>
                <a:solidFill>
                  <a:schemeClr val="tx1">
                    <a:tint val="75000"/>
                  </a:schemeClr>
                </a:solidFill>
              </a:defRPr>
            </a:lvl4pPr>
            <a:lvl5pPr marL="1818825" indent="0" algn="ctr">
              <a:buNone/>
              <a:defRPr>
                <a:solidFill>
                  <a:schemeClr val="tx1">
                    <a:tint val="75000"/>
                  </a:schemeClr>
                </a:solidFill>
              </a:defRPr>
            </a:lvl5pPr>
            <a:lvl6pPr marL="2273527" indent="0" algn="ctr">
              <a:buNone/>
              <a:defRPr>
                <a:solidFill>
                  <a:schemeClr val="tx1">
                    <a:tint val="75000"/>
                  </a:schemeClr>
                </a:solidFill>
              </a:defRPr>
            </a:lvl6pPr>
            <a:lvl7pPr marL="2728232" indent="0" algn="ctr">
              <a:buNone/>
              <a:defRPr>
                <a:solidFill>
                  <a:schemeClr val="tx1">
                    <a:tint val="75000"/>
                  </a:schemeClr>
                </a:solidFill>
              </a:defRPr>
            </a:lvl7pPr>
            <a:lvl8pPr marL="3182941" indent="0" algn="ctr">
              <a:buNone/>
              <a:defRPr>
                <a:solidFill>
                  <a:schemeClr val="tx1">
                    <a:tint val="75000"/>
                  </a:schemeClr>
                </a:solidFill>
              </a:defRPr>
            </a:lvl8pPr>
            <a:lvl9pPr marL="3637645" indent="0" algn="ctr">
              <a:buNone/>
              <a:defRPr>
                <a:solidFill>
                  <a:schemeClr val="tx1">
                    <a:tint val="75000"/>
                  </a:schemeClr>
                </a:solidFill>
              </a:defRPr>
            </a:lvl9pPr>
          </a:lstStyle>
          <a:p>
            <a:r>
              <a:rPr lang="en-US" dirty="0" smtClean="0"/>
              <a:t>Click to edit Master subtitle style</a:t>
            </a:r>
          </a:p>
          <a:p>
            <a:pPr lvl="1"/>
            <a:endParaRPr lang="en-GB" dirty="0"/>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Tree>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742631"/>
            <a:ext cx="3008435" cy="692497"/>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3575540" y="273051"/>
            <a:ext cx="5111262" cy="32008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57210" y="1435101"/>
            <a:ext cx="3008435" cy="223320"/>
          </a:xfrm>
        </p:spPr>
        <p:txBody>
          <a:bodyPr/>
          <a:lstStyle>
            <a:lvl1pPr marL="0" indent="0">
              <a:buNone/>
              <a:defRPr sz="1400"/>
            </a:lvl1pPr>
            <a:lvl2pPr marL="456016" indent="0">
              <a:buNone/>
              <a:defRPr sz="1200"/>
            </a:lvl2pPr>
            <a:lvl3pPr marL="912029" indent="0">
              <a:buNone/>
              <a:defRPr sz="1000"/>
            </a:lvl3pPr>
            <a:lvl4pPr marL="1368046" indent="0">
              <a:buNone/>
              <a:defRPr sz="900"/>
            </a:lvl4pPr>
            <a:lvl5pPr marL="1824059" indent="0">
              <a:buNone/>
              <a:defRPr sz="900"/>
            </a:lvl5pPr>
            <a:lvl6pPr marL="2280072" indent="0">
              <a:buNone/>
              <a:defRPr sz="900"/>
            </a:lvl6pPr>
            <a:lvl7pPr marL="2736086" indent="0">
              <a:buNone/>
              <a:defRPr sz="900"/>
            </a:lvl7pPr>
            <a:lvl8pPr marL="3192101" indent="0">
              <a:buNone/>
              <a:defRPr sz="900"/>
            </a:lvl8pPr>
            <a:lvl9pPr marL="3648113" indent="0">
              <a:buNone/>
              <a:defRPr sz="900"/>
            </a:lvl9pPr>
          </a:lstStyle>
          <a:p>
            <a:pPr lvl="0"/>
            <a:r>
              <a:rPr lang="en-US" smtClean="0"/>
              <a:t>Click to edit Master text styles</a:t>
            </a:r>
          </a:p>
        </p:txBody>
      </p:sp>
    </p:spTree>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5021147"/>
            <a:ext cx="5486400" cy="346249"/>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1792166" y="612798"/>
            <a:ext cx="5486400" cy="492443"/>
          </a:xfrm>
        </p:spPr>
        <p:txBody>
          <a:bodyPr/>
          <a:lstStyle>
            <a:lvl1pPr marL="0" indent="0">
              <a:buNone/>
              <a:defRPr sz="3200"/>
            </a:lvl1pPr>
            <a:lvl2pPr marL="456016" indent="0">
              <a:buNone/>
              <a:defRPr sz="2800"/>
            </a:lvl2pPr>
            <a:lvl3pPr marL="912029" indent="0">
              <a:buNone/>
              <a:defRPr sz="2400"/>
            </a:lvl3pPr>
            <a:lvl4pPr marL="1368046" indent="0">
              <a:buNone/>
              <a:defRPr sz="2000"/>
            </a:lvl4pPr>
            <a:lvl5pPr marL="1824059" indent="0">
              <a:buNone/>
              <a:defRPr sz="2000"/>
            </a:lvl5pPr>
            <a:lvl6pPr marL="2280072" indent="0">
              <a:buNone/>
              <a:defRPr sz="2000"/>
            </a:lvl6pPr>
            <a:lvl7pPr marL="2736086" indent="0">
              <a:buNone/>
              <a:defRPr sz="2000"/>
            </a:lvl7pPr>
            <a:lvl8pPr marL="3192101" indent="0">
              <a:buNone/>
              <a:defRPr sz="2000"/>
            </a:lvl8pPr>
            <a:lvl9pPr marL="3648113" indent="0">
              <a:buNone/>
              <a:defRPr sz="2000"/>
            </a:lvl9pPr>
          </a:lstStyle>
          <a:p>
            <a:pPr lvl="0"/>
            <a:endParaRPr lang="es-ES" noProof="0" smtClean="0"/>
          </a:p>
        </p:txBody>
      </p:sp>
      <p:sp>
        <p:nvSpPr>
          <p:cNvPr id="4" name="Text Placeholder 3"/>
          <p:cNvSpPr>
            <a:spLocks noGrp="1"/>
          </p:cNvSpPr>
          <p:nvPr>
            <p:ph type="body" sz="half" idx="2"/>
          </p:nvPr>
        </p:nvSpPr>
        <p:spPr>
          <a:xfrm>
            <a:off x="1792166" y="5367339"/>
            <a:ext cx="5486400" cy="223320"/>
          </a:xfrm>
        </p:spPr>
        <p:txBody>
          <a:bodyPr/>
          <a:lstStyle>
            <a:lvl1pPr marL="0" indent="0">
              <a:buNone/>
              <a:defRPr sz="1400"/>
            </a:lvl1pPr>
            <a:lvl2pPr marL="456016" indent="0">
              <a:buNone/>
              <a:defRPr sz="1200"/>
            </a:lvl2pPr>
            <a:lvl3pPr marL="912029" indent="0">
              <a:buNone/>
              <a:defRPr sz="1000"/>
            </a:lvl3pPr>
            <a:lvl4pPr marL="1368046" indent="0">
              <a:buNone/>
              <a:defRPr sz="900"/>
            </a:lvl4pPr>
            <a:lvl5pPr marL="1824059" indent="0">
              <a:buNone/>
              <a:defRPr sz="900"/>
            </a:lvl5pPr>
            <a:lvl6pPr marL="2280072" indent="0">
              <a:buNone/>
              <a:defRPr sz="900"/>
            </a:lvl6pPr>
            <a:lvl7pPr marL="2736086" indent="0">
              <a:buNone/>
              <a:defRPr sz="900"/>
            </a:lvl7pPr>
            <a:lvl8pPr marL="3192101" indent="0">
              <a:buNone/>
              <a:defRPr sz="900"/>
            </a:lvl8pPr>
            <a:lvl9pPr marL="3648113" indent="0">
              <a:buNone/>
              <a:defRPr sz="900"/>
            </a:lvl9pPr>
          </a:lstStyle>
          <a:p>
            <a:pPr lvl="0"/>
            <a:r>
              <a:rPr lang="en-US" smtClean="0"/>
              <a:t>Click to edit Master text styles</a:t>
            </a:r>
          </a:p>
        </p:txBody>
      </p:sp>
    </p:spTree>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a:xfrm>
            <a:off x="2937693" y="2268581"/>
            <a:ext cx="2954655" cy="858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16674" y="1057277"/>
            <a:ext cx="692497" cy="2070100"/>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6270255" y="1057277"/>
            <a:ext cx="861774" cy="2070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1 Divider">
    <p:spTree>
      <p:nvGrpSpPr>
        <p:cNvPr id="1" name=""/>
        <p:cNvGrpSpPr/>
        <p:nvPr/>
      </p:nvGrpSpPr>
      <p:grpSpPr>
        <a:xfrm>
          <a:off x="0" y="0"/>
          <a:ext cx="0" cy="0"/>
          <a:chOff x="0" y="0"/>
          <a:chExt cx="0" cy="0"/>
        </a:xfrm>
      </p:grpSpPr>
      <p:sp>
        <p:nvSpPr>
          <p:cNvPr id="5" name="Picture Placeholder 13"/>
          <p:cNvSpPr>
            <a:spLocks noGrp="1"/>
          </p:cNvSpPr>
          <p:nvPr>
            <p:ph type="pic" sz="quarter" idx="40"/>
          </p:nvPr>
        </p:nvSpPr>
        <p:spPr bwMode="auto">
          <a:xfrm>
            <a:off x="731447" y="260614"/>
            <a:ext cx="7679193" cy="6100874"/>
          </a:xfrm>
          <a:custGeom>
            <a:avLst/>
            <a:gdLst>
              <a:gd name="connsiteX0" fmla="*/ 0 w 4965768"/>
              <a:gd name="connsiteY0" fmla="*/ 0 h 4016430"/>
              <a:gd name="connsiteX1" fmla="*/ 4965768 w 4965768"/>
              <a:gd name="connsiteY1" fmla="*/ 0 h 4016430"/>
              <a:gd name="connsiteX2" fmla="*/ 4965768 w 4965768"/>
              <a:gd name="connsiteY2" fmla="*/ 4016430 h 4016430"/>
              <a:gd name="connsiteX3" fmla="*/ 0 w 4965768"/>
              <a:gd name="connsiteY3" fmla="*/ 4016430 h 4016430"/>
              <a:gd name="connsiteX4" fmla="*/ 0 w 4965768"/>
              <a:gd name="connsiteY4" fmla="*/ 0 h 4016430"/>
              <a:gd name="connsiteX0" fmla="*/ 0 w 7266011"/>
              <a:gd name="connsiteY0" fmla="*/ 0 h 5172074"/>
              <a:gd name="connsiteX1" fmla="*/ 4965768 w 7266011"/>
              <a:gd name="connsiteY1" fmla="*/ 0 h 5172074"/>
              <a:gd name="connsiteX2" fmla="*/ 4965768 w 7266011"/>
              <a:gd name="connsiteY2" fmla="*/ 4016430 h 5172074"/>
              <a:gd name="connsiteX3" fmla="*/ 7266011 w 7266011"/>
              <a:gd name="connsiteY3" fmla="*/ 5172074 h 5172074"/>
              <a:gd name="connsiteX4" fmla="*/ 0 w 7266011"/>
              <a:gd name="connsiteY4" fmla="*/ 4016430 h 5172074"/>
              <a:gd name="connsiteX5" fmla="*/ 0 w 7266011"/>
              <a:gd name="connsiteY5" fmla="*/ 0 h 5172074"/>
              <a:gd name="connsiteX0" fmla="*/ 0 w 7266011"/>
              <a:gd name="connsiteY0" fmla="*/ 0 h 5172074"/>
              <a:gd name="connsiteX1" fmla="*/ 4965768 w 7266011"/>
              <a:gd name="connsiteY1" fmla="*/ 0 h 5172074"/>
              <a:gd name="connsiteX2" fmla="*/ 4965768 w 7266011"/>
              <a:gd name="connsiteY2" fmla="*/ 4016430 h 5172074"/>
              <a:gd name="connsiteX3" fmla="*/ 7266011 w 7266011"/>
              <a:gd name="connsiteY3" fmla="*/ 5172074 h 5172074"/>
              <a:gd name="connsiteX4" fmla="*/ 0 w 7266011"/>
              <a:gd name="connsiteY4" fmla="*/ 5168125 h 5172074"/>
              <a:gd name="connsiteX5" fmla="*/ 0 w 7266011"/>
              <a:gd name="connsiteY5" fmla="*/ 0 h 5172074"/>
              <a:gd name="connsiteX0" fmla="*/ 0 w 8253449"/>
              <a:gd name="connsiteY0" fmla="*/ 72 h 5172146"/>
              <a:gd name="connsiteX1" fmla="*/ 4965768 w 8253449"/>
              <a:gd name="connsiteY1" fmla="*/ 72 h 5172146"/>
              <a:gd name="connsiteX2" fmla="*/ 4965768 w 8253449"/>
              <a:gd name="connsiteY2" fmla="*/ 4016502 h 5172146"/>
              <a:gd name="connsiteX3" fmla="*/ 8253449 w 8253449"/>
              <a:gd name="connsiteY3" fmla="*/ 0 h 5172146"/>
              <a:gd name="connsiteX4" fmla="*/ 7266011 w 8253449"/>
              <a:gd name="connsiteY4" fmla="*/ 5172146 h 5172146"/>
              <a:gd name="connsiteX5" fmla="*/ 0 w 8253449"/>
              <a:gd name="connsiteY5" fmla="*/ 5168197 h 5172146"/>
              <a:gd name="connsiteX6" fmla="*/ 0 w 8253449"/>
              <a:gd name="connsiteY6" fmla="*/ 72 h 5172146"/>
              <a:gd name="connsiteX0" fmla="*/ 0 w 8253449"/>
              <a:gd name="connsiteY0" fmla="*/ 72 h 5172146"/>
              <a:gd name="connsiteX1" fmla="*/ 4965768 w 8253449"/>
              <a:gd name="connsiteY1" fmla="*/ 72 h 5172146"/>
              <a:gd name="connsiteX2" fmla="*/ 8253449 w 8253449"/>
              <a:gd name="connsiteY2" fmla="*/ 0 h 5172146"/>
              <a:gd name="connsiteX3" fmla="*/ 7266011 w 8253449"/>
              <a:gd name="connsiteY3" fmla="*/ 5172146 h 5172146"/>
              <a:gd name="connsiteX4" fmla="*/ 0 w 8253449"/>
              <a:gd name="connsiteY4" fmla="*/ 5168197 h 5172146"/>
              <a:gd name="connsiteX5" fmla="*/ 0 w 8253449"/>
              <a:gd name="connsiteY5" fmla="*/ 72 h 5172146"/>
              <a:gd name="connsiteX0" fmla="*/ 0 w 8253449"/>
              <a:gd name="connsiteY0" fmla="*/ 72 h 5172146"/>
              <a:gd name="connsiteX1" fmla="*/ 8253449 w 8253449"/>
              <a:gd name="connsiteY1" fmla="*/ 0 h 5172146"/>
              <a:gd name="connsiteX2" fmla="*/ 7266011 w 8253449"/>
              <a:gd name="connsiteY2" fmla="*/ 5172146 h 5172146"/>
              <a:gd name="connsiteX3" fmla="*/ 0 w 8253449"/>
              <a:gd name="connsiteY3" fmla="*/ 5168197 h 5172146"/>
              <a:gd name="connsiteX4" fmla="*/ 0 w 8253449"/>
              <a:gd name="connsiteY4" fmla="*/ 72 h 5172146"/>
              <a:gd name="connsiteX0" fmla="*/ 0 w 8253449"/>
              <a:gd name="connsiteY0" fmla="*/ 72 h 5168197"/>
              <a:gd name="connsiteX1" fmla="*/ 8253449 w 8253449"/>
              <a:gd name="connsiteY1" fmla="*/ 0 h 5168197"/>
              <a:gd name="connsiteX2" fmla="*/ 8250901 w 8253449"/>
              <a:gd name="connsiteY2" fmla="*/ 5150911 h 5168197"/>
              <a:gd name="connsiteX3" fmla="*/ 0 w 8253449"/>
              <a:gd name="connsiteY3" fmla="*/ 5168197 h 5168197"/>
              <a:gd name="connsiteX4" fmla="*/ 0 w 8253449"/>
              <a:gd name="connsiteY4" fmla="*/ 72 h 5168197"/>
              <a:gd name="connsiteX0" fmla="*/ 3324990 w 11578439"/>
              <a:gd name="connsiteY0" fmla="*/ 72 h 5150912"/>
              <a:gd name="connsiteX1" fmla="*/ 11578439 w 11578439"/>
              <a:gd name="connsiteY1" fmla="*/ 0 h 5150912"/>
              <a:gd name="connsiteX2" fmla="*/ 11575891 w 11578439"/>
              <a:gd name="connsiteY2" fmla="*/ 5150911 h 5150912"/>
              <a:gd name="connsiteX3" fmla="*/ 0 w 11578439"/>
              <a:gd name="connsiteY3" fmla="*/ 5150912 h 5150912"/>
              <a:gd name="connsiteX4" fmla="*/ 3324990 w 11578439"/>
              <a:gd name="connsiteY4" fmla="*/ 72 h 5150912"/>
              <a:gd name="connsiteX0" fmla="*/ 985182 w 11578439"/>
              <a:gd name="connsiteY0" fmla="*/ 0 h 5172207"/>
              <a:gd name="connsiteX1" fmla="*/ 11578439 w 11578439"/>
              <a:gd name="connsiteY1" fmla="*/ 21295 h 5172207"/>
              <a:gd name="connsiteX2" fmla="*/ 11575891 w 11578439"/>
              <a:gd name="connsiteY2" fmla="*/ 5172206 h 5172207"/>
              <a:gd name="connsiteX3" fmla="*/ 0 w 11578439"/>
              <a:gd name="connsiteY3" fmla="*/ 5172207 h 5172207"/>
              <a:gd name="connsiteX4" fmla="*/ 985182 w 11578439"/>
              <a:gd name="connsiteY4" fmla="*/ 0 h 5172207"/>
              <a:gd name="connsiteX0" fmla="*/ 1046756 w 11578439"/>
              <a:gd name="connsiteY0" fmla="*/ 0 h 5172207"/>
              <a:gd name="connsiteX1" fmla="*/ 11578439 w 11578439"/>
              <a:gd name="connsiteY1" fmla="*/ 21295 h 5172207"/>
              <a:gd name="connsiteX2" fmla="*/ 11575891 w 11578439"/>
              <a:gd name="connsiteY2" fmla="*/ 5172206 h 5172207"/>
              <a:gd name="connsiteX3" fmla="*/ 0 w 11578439"/>
              <a:gd name="connsiteY3" fmla="*/ 5172207 h 5172207"/>
              <a:gd name="connsiteX4" fmla="*/ 1046756 w 11578439"/>
              <a:gd name="connsiteY4" fmla="*/ 0 h 5172207"/>
              <a:gd name="connsiteX0" fmla="*/ 1011989 w 11578439"/>
              <a:gd name="connsiteY0" fmla="*/ 1520 h 5150912"/>
              <a:gd name="connsiteX1" fmla="*/ 11578439 w 11578439"/>
              <a:gd name="connsiteY1" fmla="*/ 0 h 5150912"/>
              <a:gd name="connsiteX2" fmla="*/ 11575891 w 11578439"/>
              <a:gd name="connsiteY2" fmla="*/ 5150911 h 5150912"/>
              <a:gd name="connsiteX3" fmla="*/ 0 w 11578439"/>
              <a:gd name="connsiteY3" fmla="*/ 5150912 h 5150912"/>
              <a:gd name="connsiteX4" fmla="*/ 1011989 w 11578439"/>
              <a:gd name="connsiteY4" fmla="*/ 1520 h 5150912"/>
              <a:gd name="connsiteX0" fmla="*/ 1011989 w 11579287"/>
              <a:gd name="connsiteY0" fmla="*/ 1520 h 11109920"/>
              <a:gd name="connsiteX1" fmla="*/ 11578439 w 11579287"/>
              <a:gd name="connsiteY1" fmla="*/ 0 h 11109920"/>
              <a:gd name="connsiteX2" fmla="*/ 11578439 w 11579287"/>
              <a:gd name="connsiteY2" fmla="*/ 11109920 h 11109920"/>
              <a:gd name="connsiteX3" fmla="*/ 0 w 11579287"/>
              <a:gd name="connsiteY3" fmla="*/ 5150912 h 11109920"/>
              <a:gd name="connsiteX4" fmla="*/ 1011989 w 11579287"/>
              <a:gd name="connsiteY4" fmla="*/ 1520 h 11109920"/>
              <a:gd name="connsiteX0" fmla="*/ 5463960 w 16031260"/>
              <a:gd name="connsiteY0" fmla="*/ 1520 h 11109920"/>
              <a:gd name="connsiteX1" fmla="*/ 16030410 w 16031260"/>
              <a:gd name="connsiteY1" fmla="*/ 0 h 11109920"/>
              <a:gd name="connsiteX2" fmla="*/ 16030410 w 16031260"/>
              <a:gd name="connsiteY2" fmla="*/ 11109920 h 11109920"/>
              <a:gd name="connsiteX3" fmla="*/ 0 w 16031260"/>
              <a:gd name="connsiteY3" fmla="*/ 11109920 h 11109920"/>
              <a:gd name="connsiteX4" fmla="*/ 5463960 w 16031260"/>
              <a:gd name="connsiteY4" fmla="*/ 1520 h 11109920"/>
              <a:gd name="connsiteX0" fmla="*/ 0 w 16031258"/>
              <a:gd name="connsiteY0" fmla="*/ 0 h 11109920"/>
              <a:gd name="connsiteX1" fmla="*/ 16030410 w 16031258"/>
              <a:gd name="connsiteY1" fmla="*/ 0 h 11109920"/>
              <a:gd name="connsiteX2" fmla="*/ 16030410 w 16031258"/>
              <a:gd name="connsiteY2" fmla="*/ 11109920 h 11109920"/>
              <a:gd name="connsiteX3" fmla="*/ 0 w 16031258"/>
              <a:gd name="connsiteY3" fmla="*/ 11109920 h 11109920"/>
              <a:gd name="connsiteX4" fmla="*/ 0 w 16031258"/>
              <a:gd name="connsiteY4" fmla="*/ 0 h 11109920"/>
              <a:gd name="connsiteX0" fmla="*/ 0 w 16031260"/>
              <a:gd name="connsiteY0" fmla="*/ 0 h 11658722"/>
              <a:gd name="connsiteX1" fmla="*/ 16030410 w 16031260"/>
              <a:gd name="connsiteY1" fmla="*/ 0 h 11658722"/>
              <a:gd name="connsiteX2" fmla="*/ 16030410 w 16031260"/>
              <a:gd name="connsiteY2" fmla="*/ 11109920 h 11658722"/>
              <a:gd name="connsiteX3" fmla="*/ 0 w 16031260"/>
              <a:gd name="connsiteY3" fmla="*/ 11658722 h 11658722"/>
              <a:gd name="connsiteX4" fmla="*/ 0 w 16031260"/>
              <a:gd name="connsiteY4" fmla="*/ 0 h 11658722"/>
              <a:gd name="connsiteX0" fmla="*/ 0 w 16031257"/>
              <a:gd name="connsiteY0" fmla="*/ 0 h 11658722"/>
              <a:gd name="connsiteX1" fmla="*/ 16030410 w 16031257"/>
              <a:gd name="connsiteY1" fmla="*/ 0 h 11658722"/>
              <a:gd name="connsiteX2" fmla="*/ 16030408 w 16031257"/>
              <a:gd name="connsiteY2" fmla="*/ 11658720 h 11658722"/>
              <a:gd name="connsiteX3" fmla="*/ 0 w 16031257"/>
              <a:gd name="connsiteY3" fmla="*/ 11658722 h 11658722"/>
              <a:gd name="connsiteX4" fmla="*/ 0 w 16031257"/>
              <a:gd name="connsiteY4" fmla="*/ 0 h 11658722"/>
              <a:gd name="connsiteX0" fmla="*/ 0 w 16031257"/>
              <a:gd name="connsiteY0" fmla="*/ 0 h 11674786"/>
              <a:gd name="connsiteX1" fmla="*/ 16030410 w 16031257"/>
              <a:gd name="connsiteY1" fmla="*/ 16064 h 11674786"/>
              <a:gd name="connsiteX2" fmla="*/ 16030408 w 16031257"/>
              <a:gd name="connsiteY2" fmla="*/ 11674784 h 11674786"/>
              <a:gd name="connsiteX3" fmla="*/ 0 w 16031257"/>
              <a:gd name="connsiteY3" fmla="*/ 11674786 h 11674786"/>
              <a:gd name="connsiteX4" fmla="*/ 0 w 16031257"/>
              <a:gd name="connsiteY4" fmla="*/ 0 h 11674786"/>
              <a:gd name="connsiteX0" fmla="*/ 0 w 16031257"/>
              <a:gd name="connsiteY0" fmla="*/ 0 h 11674786"/>
              <a:gd name="connsiteX1" fmla="*/ 16030409 w 16031257"/>
              <a:gd name="connsiteY1" fmla="*/ 0 h 11674786"/>
              <a:gd name="connsiteX2" fmla="*/ 16030408 w 16031257"/>
              <a:gd name="connsiteY2" fmla="*/ 11674784 h 11674786"/>
              <a:gd name="connsiteX3" fmla="*/ 0 w 16031257"/>
              <a:gd name="connsiteY3" fmla="*/ 11674786 h 11674786"/>
              <a:gd name="connsiteX4" fmla="*/ 0 w 16031257"/>
              <a:gd name="connsiteY4" fmla="*/ 0 h 11674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31257" h="11674786">
                <a:moveTo>
                  <a:pt x="0" y="0"/>
                </a:moveTo>
                <a:lnTo>
                  <a:pt x="16030409" y="0"/>
                </a:lnTo>
                <a:cubicBezTo>
                  <a:pt x="16029560" y="1716970"/>
                  <a:pt x="16031257" y="9957814"/>
                  <a:pt x="16030408" y="11674784"/>
                </a:cubicBezTo>
                <a:lnTo>
                  <a:pt x="0" y="11674786"/>
                </a:lnTo>
                <a:lnTo>
                  <a:pt x="0" y="0"/>
                </a:lnTo>
                <a:close/>
              </a:path>
            </a:pathLst>
          </a:custGeom>
          <a:noFill/>
          <a:ln w="9525">
            <a:noFill/>
            <a:miter lim="800000"/>
            <a:headEnd/>
            <a:tailEnd/>
          </a:ln>
          <a:effectLst/>
        </p:spPr>
        <p:txBody>
          <a:bodyPr anchor="ctr" anchorCtr="1">
            <a:noAutofit/>
          </a:bodyPr>
          <a:lstStyle>
            <a:lvl1pPr marL="0" indent="0" algn="l" defTabSz="955243" rtl="0" eaLnBrk="0" fontAlgn="base" hangingPunct="0">
              <a:lnSpc>
                <a:spcPct val="150000"/>
              </a:lnSpc>
              <a:spcBef>
                <a:spcPct val="0"/>
              </a:spcBef>
              <a:spcAft>
                <a:spcPts val="551"/>
              </a:spcAft>
              <a:buClr>
                <a:schemeClr val="accent2"/>
              </a:buClr>
              <a:buSzTx/>
              <a:buFont typeface="Arial" charset="0"/>
              <a:buNone/>
              <a:defRPr lang="en-US" sz="1200" noProof="0" dirty="0" smtClean="0">
                <a:solidFill>
                  <a:schemeClr val="accent1"/>
                </a:solidFill>
                <a:latin typeface="+mn-lt"/>
                <a:ea typeface="+mn-ea"/>
                <a:cs typeface="+mn-cs"/>
              </a:defRPr>
            </a:lvl1pPr>
          </a:lstStyle>
          <a:p>
            <a:pPr lvl="0"/>
            <a:r>
              <a:rPr lang="en-US" noProof="0" smtClean="0"/>
              <a:t>Click icon to add picture</a:t>
            </a:r>
            <a:endParaRPr lang="de-CH" noProof="0" dirty="0" smtClean="0"/>
          </a:p>
        </p:txBody>
      </p:sp>
      <p:sp>
        <p:nvSpPr>
          <p:cNvPr id="2" name="Title 1"/>
          <p:cNvSpPr>
            <a:spLocks noGrp="1"/>
          </p:cNvSpPr>
          <p:nvPr>
            <p:ph type="title"/>
          </p:nvPr>
        </p:nvSpPr>
        <p:spPr/>
        <p:txBody>
          <a:bodyPr/>
          <a:lstStyle/>
          <a:p>
            <a:r>
              <a:rPr lang="en-US" smtClean="0"/>
              <a:t>Click to edit Master title style</a:t>
            </a:r>
            <a:endParaRPr lang="de-CH"/>
          </a:p>
        </p:txBody>
      </p:sp>
      <p:sp>
        <p:nvSpPr>
          <p:cNvPr id="4" name="Footer Placeholder 2"/>
          <p:cNvSpPr>
            <a:spLocks noGrp="1"/>
          </p:cNvSpPr>
          <p:nvPr>
            <p:ph type="ftr" sz="quarter" idx="41"/>
          </p:nvPr>
        </p:nvSpPr>
        <p:spPr>
          <a:xfrm>
            <a:off x="3359150" y="6454775"/>
            <a:ext cx="4740275" cy="93663"/>
          </a:xfrm>
          <a:prstGeom prst="rect">
            <a:avLst/>
          </a:prstGeom>
        </p:spPr>
        <p:txBody>
          <a:bodyPr vert="horz" wrap="square" lIns="91216" tIns="45608" rIns="91216" bIns="45608" numCol="1" anchor="t" anchorCtr="0" compatLnSpc="1">
            <a:prstTxWarp prst="textNoShape">
              <a:avLst/>
            </a:prstTxWarp>
          </a:bodyPr>
          <a:lstStyle>
            <a:lvl1pPr>
              <a:defRPr>
                <a:solidFill>
                  <a:srgbClr val="000000"/>
                </a:solidFill>
                <a:cs typeface="Arial" charset="0"/>
              </a:defRPr>
            </a:lvl1pPr>
          </a:lstStyle>
          <a:p>
            <a:endParaRPr lang="de-CH"/>
          </a:p>
        </p:txBody>
      </p:sp>
      <p:sp>
        <p:nvSpPr>
          <p:cNvPr id="6" name="Slide Number Placeholder 3"/>
          <p:cNvSpPr>
            <a:spLocks noGrp="1"/>
          </p:cNvSpPr>
          <p:nvPr>
            <p:ph type="sldNum" sz="quarter" idx="42"/>
          </p:nvPr>
        </p:nvSpPr>
        <p:spPr>
          <a:xfrm>
            <a:off x="8194675" y="6454775"/>
            <a:ext cx="209550" cy="93663"/>
          </a:xfrm>
          <a:prstGeom prst="rect">
            <a:avLst/>
          </a:prstGeom>
        </p:spPr>
        <p:txBody>
          <a:bodyPr vert="horz" wrap="square" lIns="91216" tIns="45608" rIns="91216" bIns="45608" numCol="1" anchor="t" anchorCtr="0" compatLnSpc="1">
            <a:prstTxWarp prst="textNoShape">
              <a:avLst/>
            </a:prstTxWarp>
          </a:bodyPr>
          <a:lstStyle>
            <a:lvl1pPr>
              <a:defRPr>
                <a:solidFill>
                  <a:srgbClr val="000000"/>
                </a:solidFill>
                <a:cs typeface="Arial" charset="0"/>
              </a:defRPr>
            </a:lvl1pPr>
          </a:lstStyle>
          <a:p>
            <a:fld id="{9AE7A2B7-AE30-45C5-9BD6-A2AE308E7BA4}" type="slidenum">
              <a:rPr lang="de-CH"/>
              <a:pPr/>
              <a:t>‹Nº›</a:t>
            </a:fld>
            <a:endParaRPr lang="de-CH"/>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3" descr="logo_tagblack"/>
          <p:cNvPicPr>
            <a:picLocks noChangeAspect="1" noChangeArrowheads="1"/>
          </p:cNvPicPr>
          <p:nvPr userDrawn="1"/>
        </p:nvPicPr>
        <p:blipFill>
          <a:blip r:embed="rId2"/>
          <a:srcRect/>
          <a:stretch>
            <a:fillRect/>
          </a:stretch>
        </p:blipFill>
        <p:spPr bwMode="auto">
          <a:xfrm>
            <a:off x="3270250" y="6165850"/>
            <a:ext cx="1539875" cy="365125"/>
          </a:xfrm>
          <a:prstGeom prst="rect">
            <a:avLst/>
          </a:prstGeom>
          <a:noFill/>
          <a:ln w="9525">
            <a:noFill/>
            <a:miter lim="800000"/>
            <a:headEnd/>
            <a:tailEnd/>
          </a:ln>
        </p:spPr>
      </p:pic>
      <p:sp>
        <p:nvSpPr>
          <p:cNvPr id="4" name="Freeform 6"/>
          <p:cNvSpPr>
            <a:spLocks/>
          </p:cNvSpPr>
          <p:nvPr userDrawn="1"/>
        </p:nvSpPr>
        <p:spPr bwMode="auto">
          <a:xfrm>
            <a:off x="3043238" y="1090613"/>
            <a:ext cx="6097587" cy="2535237"/>
          </a:xfrm>
          <a:custGeom>
            <a:avLst/>
            <a:gdLst>
              <a:gd name="T0" fmla="*/ 0 w 4269"/>
              <a:gd name="T1" fmla="*/ 2147483647 h 1683"/>
              <a:gd name="T2" fmla="*/ 2147483647 w 4269"/>
              <a:gd name="T3" fmla="*/ 0 h 1683"/>
              <a:gd name="T4" fmla="*/ 2147483647 w 4269"/>
              <a:gd name="T5" fmla="*/ 2147483647 h 1683"/>
              <a:gd name="T6" fmla="*/ 0 w 4269"/>
              <a:gd name="T7" fmla="*/ 2147483647 h 168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69" h="1683">
                <a:moveTo>
                  <a:pt x="0" y="1683"/>
                </a:moveTo>
                <a:lnTo>
                  <a:pt x="4269" y="0"/>
                </a:lnTo>
                <a:lnTo>
                  <a:pt x="4269" y="418"/>
                </a:lnTo>
                <a:lnTo>
                  <a:pt x="0" y="1683"/>
                </a:lnTo>
                <a:close/>
              </a:path>
            </a:pathLst>
          </a:custGeom>
          <a:solidFill>
            <a:schemeClr val="accent2"/>
          </a:solidFill>
          <a:ln>
            <a:noFill/>
          </a:ln>
          <a:extLst>
            <a:ext uri="{91240B29-F687-4F45-9708-019B960494DF}"/>
          </a:extLst>
        </p:spPr>
        <p:txBody>
          <a:bodyPr lIns="91204" tIns="45603" rIns="91204" bIns="45603"/>
          <a:lstStyle/>
          <a:p>
            <a:pPr defTabSz="910560">
              <a:defRPr/>
            </a:pPr>
            <a:endParaRPr lang="es-ES">
              <a:solidFill>
                <a:srgbClr val="000000"/>
              </a:solidFill>
              <a:latin typeface="+mn-lt"/>
              <a:cs typeface="Arial" charset="0"/>
            </a:endParaRPr>
          </a:p>
        </p:txBody>
      </p:sp>
      <p:sp>
        <p:nvSpPr>
          <p:cNvPr id="5" name="AutoShape 8"/>
          <p:cNvSpPr>
            <a:spLocks noChangeArrowheads="1"/>
          </p:cNvSpPr>
          <p:nvPr userDrawn="1"/>
        </p:nvSpPr>
        <p:spPr bwMode="auto">
          <a:xfrm rot="5400000">
            <a:off x="-120799" y="1749609"/>
            <a:ext cx="3313113" cy="3071446"/>
          </a:xfrm>
          <a:prstGeom prst="triangle">
            <a:avLst>
              <a:gd name="adj" fmla="val 60227"/>
            </a:avLst>
          </a:prstGeom>
          <a:blipFill dpi="0" rotWithShape="0">
            <a:blip r:embed="rId3" cstate="print"/>
            <a:srcRect/>
            <a:stretch>
              <a:fillRect r="-2919"/>
            </a:stretch>
          </a:blipFill>
          <a:ln w="9525">
            <a:noFill/>
            <a:miter lim="800000"/>
            <a:headEnd/>
            <a:tailEnd/>
          </a:ln>
          <a:effectLst/>
        </p:spPr>
        <p:txBody>
          <a:bodyPr wrap="none" lIns="91204" tIns="45603" rIns="91204" bIns="45603" anchor="ctr"/>
          <a:lstStyle/>
          <a:p>
            <a:pPr algn="ctr" defTabSz="912029">
              <a:defRPr/>
            </a:pPr>
            <a:endParaRPr lang="es-ES" sz="800" b="1">
              <a:solidFill>
                <a:srgbClr val="FFFFFF"/>
              </a:solidFill>
              <a:latin typeface="+mn-lt"/>
              <a:cs typeface="Times New Roman" pitchFamily="18" charset="0"/>
            </a:endParaRPr>
          </a:p>
        </p:txBody>
      </p:sp>
      <p:sp>
        <p:nvSpPr>
          <p:cNvPr id="1126405" name="Rectangle 5"/>
          <p:cNvSpPr>
            <a:spLocks noGrp="1" noChangeArrowheads="1"/>
          </p:cNvSpPr>
          <p:nvPr>
            <p:ph type="subTitle" idx="1"/>
          </p:nvPr>
        </p:nvSpPr>
        <p:spPr>
          <a:xfrm>
            <a:off x="3278077" y="4024317"/>
            <a:ext cx="5354515" cy="265193"/>
          </a:xfrm>
        </p:spPr>
        <p:txBody>
          <a:bodyPr/>
          <a:lstStyle>
            <a:lvl1pPr marL="0" indent="0">
              <a:spcAft>
                <a:spcPct val="0"/>
              </a:spcAft>
              <a:buFont typeface="Arial" charset="0"/>
              <a:buNone/>
              <a:defRPr sz="1700">
                <a:solidFill>
                  <a:schemeClr val="tx2"/>
                </a:solidFill>
                <a:latin typeface="EYInterstate" pitchFamily="2" charset="0"/>
              </a:defRPr>
            </a:lvl1pPr>
          </a:lstStyle>
          <a:p>
            <a:r>
              <a:rPr lang="en-US"/>
              <a:t>Click to edit Master subtitle style</a:t>
            </a:r>
          </a:p>
        </p:txBody>
      </p:sp>
    </p:spTree>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p:nvPr userDrawn="1"/>
        </p:nvSpPr>
        <p:spPr>
          <a:xfrm>
            <a:off x="457200" y="6418263"/>
            <a:ext cx="720725" cy="198437"/>
          </a:xfrm>
          <a:prstGeom prst="rect">
            <a:avLst/>
          </a:prstGeom>
          <a:noFill/>
        </p:spPr>
        <p:txBody>
          <a:bodyPr lIns="0" tIns="0" rIns="0" bIns="0" anchor="ctr"/>
          <a:lstStyle/>
          <a:p>
            <a:pPr defTabSz="909409" fontAlgn="auto">
              <a:spcBef>
                <a:spcPts val="0"/>
              </a:spcBef>
              <a:spcAft>
                <a:spcPts val="0"/>
              </a:spcAft>
              <a:defRPr/>
            </a:pPr>
            <a:r>
              <a:rPr lang="en-GB" sz="1100" dirty="0">
                <a:solidFill>
                  <a:srgbClr val="808080"/>
                </a:solidFill>
                <a:latin typeface="+mn-lt"/>
              </a:rPr>
              <a:t>Page </a:t>
            </a:r>
            <a:fld id="{5560C198-3FBB-480B-8ED7-A1F5BFD54B9A}" type="slidenum">
              <a:rPr lang="en-GB" sz="1100">
                <a:solidFill>
                  <a:srgbClr val="808080"/>
                </a:solidFill>
                <a:latin typeface="+mn-lt"/>
              </a:rPr>
              <a:pPr defTabSz="909409" fontAlgn="auto">
                <a:spcBef>
                  <a:spcPts val="0"/>
                </a:spcBef>
                <a:spcAft>
                  <a:spcPts val="0"/>
                </a:spcAft>
                <a:defRPr/>
              </a:pPr>
              <a:t>‹Nº›</a:t>
            </a:fld>
            <a:endParaRPr lang="en-GB" sz="1100" dirty="0">
              <a:solidFill>
                <a:srgbClr val="808080"/>
              </a:solidFill>
              <a:latin typeface="+mn-lt"/>
            </a:endParaRPr>
          </a:p>
        </p:txBody>
      </p:sp>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s-E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4" name="Line 10"/>
          <p:cNvSpPr>
            <a:spLocks noChangeShapeType="1"/>
          </p:cNvSpPr>
          <p:nvPr userDrawn="1"/>
        </p:nvSpPr>
        <p:spPr bwMode="auto">
          <a:xfrm>
            <a:off x="457200" y="1044575"/>
            <a:ext cx="8229600" cy="0"/>
          </a:xfrm>
          <a:prstGeom prst="line">
            <a:avLst/>
          </a:prstGeom>
          <a:noFill/>
          <a:ln w="19050">
            <a:solidFill>
              <a:schemeClr val="accent2"/>
            </a:solidFill>
            <a:round/>
            <a:headEnd/>
            <a:tailEnd/>
          </a:ln>
          <a:effectLst/>
        </p:spPr>
        <p:txBody>
          <a:bodyPr wrap="none" lIns="90944" tIns="45472" rIns="90944" bIns="4547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chemeClr val="bg1"/>
              </a:solidFill>
            </a:endParaRPr>
          </a:p>
        </p:txBody>
      </p:sp>
      <p:sp>
        <p:nvSpPr>
          <p:cNvPr id="5" name="Line 11"/>
          <p:cNvSpPr>
            <a:spLocks noChangeShapeType="1"/>
          </p:cNvSpPr>
          <p:nvPr userDrawn="1"/>
        </p:nvSpPr>
        <p:spPr bwMode="auto">
          <a:xfrm>
            <a:off x="457200" y="6242050"/>
            <a:ext cx="8229600" cy="0"/>
          </a:xfrm>
          <a:prstGeom prst="line">
            <a:avLst/>
          </a:prstGeom>
          <a:noFill/>
          <a:ln w="3175">
            <a:solidFill>
              <a:schemeClr val="bg1"/>
            </a:solidFill>
            <a:round/>
            <a:headEnd/>
            <a:tailEnd/>
          </a:ln>
          <a:effectLst/>
        </p:spPr>
        <p:txBody>
          <a:bodyPr wrap="none" lIns="90944" tIns="45472" rIns="90944" bIns="4547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chemeClr val="bg1"/>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4"/>
          <p:cNvSpPr>
            <a:spLocks noGrp="1"/>
          </p:cNvSpPr>
          <p:nvPr>
            <p:ph type="ftr" sz="quarter" idx="10"/>
          </p:nvPr>
        </p:nvSpPr>
        <p:spPr/>
        <p:txBody>
          <a:bodyPr/>
          <a:lstStyle>
            <a:lvl1pPr>
              <a:defRPr/>
            </a:lvl1pPr>
          </a:lstStyle>
          <a:p>
            <a:pPr>
              <a:defRPr/>
            </a:pPr>
            <a:endParaRPr lang="en-GB"/>
          </a:p>
        </p:txBody>
      </p:sp>
      <p:sp>
        <p:nvSpPr>
          <p:cNvPr id="7" name="Date Placeholder 12"/>
          <p:cNvSpPr>
            <a:spLocks noGrp="1"/>
          </p:cNvSpPr>
          <p:nvPr>
            <p:ph type="dt" sz="half" idx="11"/>
          </p:nvPr>
        </p:nvSpPr>
        <p:spPr/>
        <p:txBody>
          <a:bodyPr/>
          <a:lstStyle>
            <a:lvl1pPr algn="l">
              <a:defRPr sz="1100" dirty="0">
                <a:solidFill>
                  <a:schemeClr val="bg1"/>
                </a:solidFill>
              </a:defRPr>
            </a:lvl1pPr>
          </a:lstStyle>
          <a:p>
            <a:pPr>
              <a:defRPr/>
            </a:pPr>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Tree>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42"/>
            <a:ext cx="7772400" cy="692497"/>
          </a:xfrm>
        </p:spPr>
        <p:txBody>
          <a:bodyPr/>
          <a:lstStyle>
            <a:lvl1pPr algn="l">
              <a:defRPr sz="4000" b="1" cap="all"/>
            </a:lvl1pPr>
          </a:lstStyle>
          <a:p>
            <a:r>
              <a:rPr lang="en-US" smtClean="0"/>
              <a:t>Click to edit Master title style</a:t>
            </a:r>
            <a:endParaRPr lang="es-ES"/>
          </a:p>
        </p:txBody>
      </p:sp>
      <p:sp>
        <p:nvSpPr>
          <p:cNvPr id="3" name="Text Placeholder 2"/>
          <p:cNvSpPr>
            <a:spLocks noGrp="1"/>
          </p:cNvSpPr>
          <p:nvPr>
            <p:ph type="body" idx="1"/>
          </p:nvPr>
        </p:nvSpPr>
        <p:spPr>
          <a:xfrm>
            <a:off x="722435" y="4099146"/>
            <a:ext cx="7772400" cy="307777"/>
          </a:xfrm>
        </p:spPr>
        <p:txBody>
          <a:bodyPr anchor="b"/>
          <a:lstStyle>
            <a:lvl1pPr marL="0" indent="0">
              <a:buNone/>
              <a:defRPr sz="2000"/>
            </a:lvl1pPr>
            <a:lvl2pPr marL="456016" indent="0">
              <a:buNone/>
              <a:defRPr sz="1800"/>
            </a:lvl2pPr>
            <a:lvl3pPr marL="912029" indent="0">
              <a:buNone/>
              <a:defRPr sz="1600"/>
            </a:lvl3pPr>
            <a:lvl4pPr marL="1368046" indent="0">
              <a:buNone/>
              <a:defRPr sz="1400"/>
            </a:lvl4pPr>
            <a:lvl5pPr marL="1824059" indent="0">
              <a:buNone/>
              <a:defRPr sz="1400"/>
            </a:lvl5pPr>
            <a:lvl6pPr marL="2280072" indent="0">
              <a:buNone/>
              <a:defRPr sz="1400"/>
            </a:lvl6pPr>
            <a:lvl7pPr marL="2736086" indent="0">
              <a:buNone/>
              <a:defRPr sz="1400"/>
            </a:lvl7pPr>
            <a:lvl8pPr marL="3192101" indent="0">
              <a:buNone/>
              <a:defRPr sz="1400"/>
            </a:lvl8pPr>
            <a:lvl9pPr marL="3648113" indent="0">
              <a:buNone/>
              <a:defRPr sz="1400"/>
            </a:lvl9pPr>
          </a:lstStyle>
          <a:p>
            <a:pPr lvl="0"/>
            <a:r>
              <a:rPr lang="en-US" smtClean="0"/>
              <a:t>Click to edit Master text styles</a:t>
            </a:r>
          </a:p>
        </p:txBody>
      </p:sp>
    </p:spTree>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3275140" y="2268537"/>
            <a:ext cx="1238250" cy="65094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654064" y="2268537"/>
            <a:ext cx="1238250" cy="65094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8"/>
            <a:ext cx="8229600" cy="346249"/>
          </a:xfrm>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2" y="1421184"/>
            <a:ext cx="4040066" cy="753707"/>
          </a:xfrm>
        </p:spPr>
        <p:txBody>
          <a:bodyPr anchor="b"/>
          <a:lstStyle>
            <a:lvl1pPr marL="0" indent="0">
              <a:buNone/>
              <a:defRPr sz="2400" b="1"/>
            </a:lvl1pPr>
            <a:lvl2pPr marL="456016" indent="0">
              <a:buNone/>
              <a:defRPr sz="2000" b="1"/>
            </a:lvl2pPr>
            <a:lvl3pPr marL="912029" indent="0">
              <a:buNone/>
              <a:defRPr sz="1800" b="1"/>
            </a:lvl3pPr>
            <a:lvl4pPr marL="1368046" indent="0">
              <a:buNone/>
              <a:defRPr sz="1600" b="1"/>
            </a:lvl4pPr>
            <a:lvl5pPr marL="1824059" indent="0">
              <a:buNone/>
              <a:defRPr sz="1600" b="1"/>
            </a:lvl5pPr>
            <a:lvl6pPr marL="2280072" indent="0">
              <a:buNone/>
              <a:defRPr sz="1600" b="1"/>
            </a:lvl6pPr>
            <a:lvl7pPr marL="2736086" indent="0">
              <a:buNone/>
              <a:defRPr sz="1600" b="1"/>
            </a:lvl7pPr>
            <a:lvl8pPr marL="3192101" indent="0">
              <a:buNone/>
              <a:defRPr sz="1600" b="1"/>
            </a:lvl8pPr>
            <a:lvl9pPr marL="36481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7"/>
            <a:ext cx="4040066" cy="24914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290" y="1421184"/>
            <a:ext cx="4041531" cy="753707"/>
          </a:xfrm>
        </p:spPr>
        <p:txBody>
          <a:bodyPr anchor="b"/>
          <a:lstStyle>
            <a:lvl1pPr marL="0" indent="0">
              <a:buNone/>
              <a:defRPr sz="2400" b="1"/>
            </a:lvl1pPr>
            <a:lvl2pPr marL="456016" indent="0">
              <a:buNone/>
              <a:defRPr sz="2000" b="1"/>
            </a:lvl2pPr>
            <a:lvl3pPr marL="912029" indent="0">
              <a:buNone/>
              <a:defRPr sz="1800" b="1"/>
            </a:lvl3pPr>
            <a:lvl4pPr marL="1368046" indent="0">
              <a:buNone/>
              <a:defRPr sz="1600" b="1"/>
            </a:lvl4pPr>
            <a:lvl5pPr marL="1824059" indent="0">
              <a:buNone/>
              <a:defRPr sz="1600" b="1"/>
            </a:lvl5pPr>
            <a:lvl6pPr marL="2280072" indent="0">
              <a:buNone/>
              <a:defRPr sz="1600" b="1"/>
            </a:lvl6pPr>
            <a:lvl7pPr marL="2736086" indent="0">
              <a:buNone/>
              <a:defRPr sz="1600" b="1"/>
            </a:lvl7pPr>
            <a:lvl8pPr marL="3192101" indent="0">
              <a:buNone/>
              <a:defRPr sz="1600" b="1"/>
            </a:lvl8pPr>
            <a:lvl9pPr marL="36481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90" y="2174877"/>
            <a:ext cx="4041531" cy="24914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Tree>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742631"/>
            <a:ext cx="3008435" cy="692497"/>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3575540" y="273051"/>
            <a:ext cx="5111262" cy="32008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57210" y="1435101"/>
            <a:ext cx="3008435" cy="223320"/>
          </a:xfrm>
        </p:spPr>
        <p:txBody>
          <a:bodyPr/>
          <a:lstStyle>
            <a:lvl1pPr marL="0" indent="0">
              <a:buNone/>
              <a:defRPr sz="1400"/>
            </a:lvl1pPr>
            <a:lvl2pPr marL="456016" indent="0">
              <a:buNone/>
              <a:defRPr sz="1200"/>
            </a:lvl2pPr>
            <a:lvl3pPr marL="912029" indent="0">
              <a:buNone/>
              <a:defRPr sz="1000"/>
            </a:lvl3pPr>
            <a:lvl4pPr marL="1368046" indent="0">
              <a:buNone/>
              <a:defRPr sz="900"/>
            </a:lvl4pPr>
            <a:lvl5pPr marL="1824059" indent="0">
              <a:buNone/>
              <a:defRPr sz="900"/>
            </a:lvl5pPr>
            <a:lvl6pPr marL="2280072" indent="0">
              <a:buNone/>
              <a:defRPr sz="900"/>
            </a:lvl6pPr>
            <a:lvl7pPr marL="2736086" indent="0">
              <a:buNone/>
              <a:defRPr sz="900"/>
            </a:lvl7pPr>
            <a:lvl8pPr marL="3192101" indent="0">
              <a:buNone/>
              <a:defRPr sz="900"/>
            </a:lvl8pPr>
            <a:lvl9pPr marL="3648113" indent="0">
              <a:buNone/>
              <a:defRPr sz="900"/>
            </a:lvl9pPr>
          </a:lstStyle>
          <a:p>
            <a:pPr lvl="0"/>
            <a:r>
              <a:rPr lang="en-US" smtClean="0"/>
              <a:t>Click to edit Master text styles</a:t>
            </a:r>
          </a:p>
        </p:txBody>
      </p:sp>
    </p:spTree>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5021142"/>
            <a:ext cx="5486400" cy="346249"/>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1792166" y="612798"/>
            <a:ext cx="5486400" cy="492443"/>
          </a:xfrm>
        </p:spPr>
        <p:txBody>
          <a:bodyPr/>
          <a:lstStyle>
            <a:lvl1pPr marL="0" indent="0">
              <a:buNone/>
              <a:defRPr sz="3200"/>
            </a:lvl1pPr>
            <a:lvl2pPr marL="456016" indent="0">
              <a:buNone/>
              <a:defRPr sz="2800"/>
            </a:lvl2pPr>
            <a:lvl3pPr marL="912029" indent="0">
              <a:buNone/>
              <a:defRPr sz="2400"/>
            </a:lvl3pPr>
            <a:lvl4pPr marL="1368046" indent="0">
              <a:buNone/>
              <a:defRPr sz="2000"/>
            </a:lvl4pPr>
            <a:lvl5pPr marL="1824059" indent="0">
              <a:buNone/>
              <a:defRPr sz="2000"/>
            </a:lvl5pPr>
            <a:lvl6pPr marL="2280072" indent="0">
              <a:buNone/>
              <a:defRPr sz="2000"/>
            </a:lvl6pPr>
            <a:lvl7pPr marL="2736086" indent="0">
              <a:buNone/>
              <a:defRPr sz="2000"/>
            </a:lvl7pPr>
            <a:lvl8pPr marL="3192101" indent="0">
              <a:buNone/>
              <a:defRPr sz="2000"/>
            </a:lvl8pPr>
            <a:lvl9pPr marL="3648113" indent="0">
              <a:buNone/>
              <a:defRPr sz="2000"/>
            </a:lvl9pPr>
          </a:lstStyle>
          <a:p>
            <a:pPr lvl="0"/>
            <a:endParaRPr lang="es-ES" noProof="0" smtClean="0"/>
          </a:p>
        </p:txBody>
      </p:sp>
      <p:sp>
        <p:nvSpPr>
          <p:cNvPr id="4" name="Text Placeholder 3"/>
          <p:cNvSpPr>
            <a:spLocks noGrp="1"/>
          </p:cNvSpPr>
          <p:nvPr>
            <p:ph type="body" sz="half" idx="2"/>
          </p:nvPr>
        </p:nvSpPr>
        <p:spPr>
          <a:xfrm>
            <a:off x="1792166" y="5367339"/>
            <a:ext cx="5486400" cy="223320"/>
          </a:xfrm>
        </p:spPr>
        <p:txBody>
          <a:bodyPr/>
          <a:lstStyle>
            <a:lvl1pPr marL="0" indent="0">
              <a:buNone/>
              <a:defRPr sz="1400"/>
            </a:lvl1pPr>
            <a:lvl2pPr marL="456016" indent="0">
              <a:buNone/>
              <a:defRPr sz="1200"/>
            </a:lvl2pPr>
            <a:lvl3pPr marL="912029" indent="0">
              <a:buNone/>
              <a:defRPr sz="1000"/>
            </a:lvl3pPr>
            <a:lvl4pPr marL="1368046" indent="0">
              <a:buNone/>
              <a:defRPr sz="900"/>
            </a:lvl4pPr>
            <a:lvl5pPr marL="1824059" indent="0">
              <a:buNone/>
              <a:defRPr sz="900"/>
            </a:lvl5pPr>
            <a:lvl6pPr marL="2280072" indent="0">
              <a:buNone/>
              <a:defRPr sz="900"/>
            </a:lvl6pPr>
            <a:lvl7pPr marL="2736086" indent="0">
              <a:buNone/>
              <a:defRPr sz="900"/>
            </a:lvl7pPr>
            <a:lvl8pPr marL="3192101" indent="0">
              <a:buNone/>
              <a:defRPr sz="900"/>
            </a:lvl8pPr>
            <a:lvl9pPr marL="3648113" indent="0">
              <a:buNone/>
              <a:defRPr sz="900"/>
            </a:lvl9pPr>
          </a:lstStyle>
          <a:p>
            <a:pPr lvl="0"/>
            <a:r>
              <a:rPr lang="en-US" smtClean="0"/>
              <a:t>Click to edit Master text styles</a:t>
            </a:r>
          </a:p>
        </p:txBody>
      </p:sp>
    </p:spTree>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a:xfrm>
            <a:off x="2937692" y="2268580"/>
            <a:ext cx="2954655" cy="858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16672" y="1057277"/>
            <a:ext cx="692497" cy="2070100"/>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6270255" y="1057277"/>
            <a:ext cx="861774" cy="2070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Line 10"/>
          <p:cNvSpPr>
            <a:spLocks noChangeShapeType="1"/>
          </p:cNvSpPr>
          <p:nvPr userDrawn="1"/>
        </p:nvSpPr>
        <p:spPr bwMode="auto">
          <a:xfrm>
            <a:off x="457200" y="1044575"/>
            <a:ext cx="8229600" cy="0"/>
          </a:xfrm>
          <a:prstGeom prst="line">
            <a:avLst/>
          </a:prstGeom>
          <a:noFill/>
          <a:ln w="19050">
            <a:solidFill>
              <a:schemeClr val="accent2"/>
            </a:solidFill>
            <a:round/>
            <a:headEnd/>
            <a:tailEnd/>
          </a:ln>
          <a:effectLst/>
        </p:spPr>
        <p:txBody>
          <a:bodyPr wrap="none" lIns="90944" tIns="45472" rIns="90944" bIns="4547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chemeClr val="bg1"/>
              </a:solidFill>
            </a:endParaRPr>
          </a:p>
        </p:txBody>
      </p:sp>
      <p:sp>
        <p:nvSpPr>
          <p:cNvPr id="4" name="Line 11"/>
          <p:cNvSpPr>
            <a:spLocks noChangeShapeType="1"/>
          </p:cNvSpPr>
          <p:nvPr userDrawn="1"/>
        </p:nvSpPr>
        <p:spPr bwMode="auto">
          <a:xfrm>
            <a:off x="457200" y="6242050"/>
            <a:ext cx="8229600" cy="0"/>
          </a:xfrm>
          <a:prstGeom prst="line">
            <a:avLst/>
          </a:prstGeom>
          <a:noFill/>
          <a:ln w="3175">
            <a:solidFill>
              <a:schemeClr val="bg1"/>
            </a:solidFill>
            <a:round/>
            <a:headEnd/>
            <a:tailEnd/>
          </a:ln>
          <a:effectLst/>
        </p:spPr>
        <p:txBody>
          <a:bodyPr wrap="none" lIns="90944" tIns="45472" rIns="90944" bIns="4547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chemeClr val="bg1"/>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sp>
        <p:nvSpPr>
          <p:cNvPr id="5" name="Footer Placeholder 4"/>
          <p:cNvSpPr>
            <a:spLocks noGrp="1"/>
          </p:cNvSpPr>
          <p:nvPr>
            <p:ph type="ftr" sz="quarter" idx="10"/>
          </p:nvPr>
        </p:nvSpPr>
        <p:spPr/>
        <p:txBody>
          <a:bodyPr/>
          <a:lstStyle>
            <a:lvl1pPr>
              <a:defRPr/>
            </a:lvl1pPr>
          </a:lstStyle>
          <a:p>
            <a:pPr>
              <a:defRPr/>
            </a:pPr>
            <a:endParaRPr lang="en-GB"/>
          </a:p>
        </p:txBody>
      </p:sp>
      <p:sp>
        <p:nvSpPr>
          <p:cNvPr id="6" name="Date Placeholder 12"/>
          <p:cNvSpPr>
            <a:spLocks noGrp="1"/>
          </p:cNvSpPr>
          <p:nvPr>
            <p:ph type="dt" sz="half" idx="11"/>
          </p:nvPr>
        </p:nvSpPr>
        <p:spPr/>
        <p:txBody>
          <a:bodyPr/>
          <a:lstStyle>
            <a:lvl1pPr algn="l">
              <a:defRPr sz="1100" dirty="0">
                <a:solidFill>
                  <a:schemeClr val="bg1"/>
                </a:solidFill>
              </a:defRPr>
            </a:lvl1pPr>
          </a:lstStyle>
          <a:p>
            <a:pPr>
              <a:defRPr/>
            </a:pPr>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1 Divi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Footer Placeholder 2"/>
          <p:cNvSpPr>
            <a:spLocks noGrp="1"/>
          </p:cNvSpPr>
          <p:nvPr>
            <p:ph type="ftr" sz="quarter" idx="10"/>
          </p:nvPr>
        </p:nvSpPr>
        <p:spPr>
          <a:xfrm>
            <a:off x="3359150" y="6454775"/>
            <a:ext cx="4740275" cy="93663"/>
          </a:xfrm>
          <a:prstGeom prst="rect">
            <a:avLst/>
          </a:prstGeom>
        </p:spPr>
        <p:txBody>
          <a:bodyPr vert="horz" wrap="square" lIns="91216" tIns="45608" rIns="91216" bIns="45608" numCol="1" anchor="t" anchorCtr="0" compatLnSpc="1">
            <a:prstTxWarp prst="textNoShape">
              <a:avLst/>
            </a:prstTxWarp>
          </a:bodyPr>
          <a:lstStyle>
            <a:lvl1pPr>
              <a:defRPr>
                <a:solidFill>
                  <a:srgbClr val="000000"/>
                </a:solidFill>
                <a:cs typeface="Arial" charset="0"/>
              </a:defRPr>
            </a:lvl1pPr>
          </a:lstStyle>
          <a:p>
            <a:endParaRPr lang="de-CH"/>
          </a:p>
        </p:txBody>
      </p:sp>
      <p:sp>
        <p:nvSpPr>
          <p:cNvPr id="4" name="Slide Number Placeholder 3"/>
          <p:cNvSpPr>
            <a:spLocks noGrp="1"/>
          </p:cNvSpPr>
          <p:nvPr>
            <p:ph type="sldNum" sz="quarter" idx="11"/>
          </p:nvPr>
        </p:nvSpPr>
        <p:spPr>
          <a:xfrm>
            <a:off x="8194675" y="6454775"/>
            <a:ext cx="209550" cy="93663"/>
          </a:xfrm>
          <a:prstGeom prst="rect">
            <a:avLst/>
          </a:prstGeom>
        </p:spPr>
        <p:txBody>
          <a:bodyPr vert="horz" wrap="square" lIns="91216" tIns="45608" rIns="91216" bIns="45608" numCol="1" anchor="t" anchorCtr="0" compatLnSpc="1">
            <a:prstTxWarp prst="textNoShape">
              <a:avLst/>
            </a:prstTxWarp>
          </a:bodyPr>
          <a:lstStyle>
            <a:lvl1pPr>
              <a:defRPr>
                <a:solidFill>
                  <a:srgbClr val="000000"/>
                </a:solidFill>
                <a:cs typeface="Arial" charset="0"/>
              </a:defRPr>
            </a:lvl1pPr>
          </a:lstStyle>
          <a:p>
            <a:fld id="{9DDA3B2B-DB1E-499B-B715-B21C17FD6C2D}" type="slidenum">
              <a:rPr lang="de-CH"/>
              <a:pPr/>
              <a:t>‹Nº›</a:t>
            </a:fld>
            <a:endParaRPr lang="de-CH"/>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3" descr="logo_tagblack"/>
          <p:cNvPicPr>
            <a:picLocks noChangeAspect="1" noChangeArrowheads="1"/>
          </p:cNvPicPr>
          <p:nvPr userDrawn="1"/>
        </p:nvPicPr>
        <p:blipFill>
          <a:blip r:embed="rId2"/>
          <a:srcRect/>
          <a:stretch>
            <a:fillRect/>
          </a:stretch>
        </p:blipFill>
        <p:spPr bwMode="auto">
          <a:xfrm>
            <a:off x="3270250" y="6165850"/>
            <a:ext cx="1539875" cy="365125"/>
          </a:xfrm>
          <a:prstGeom prst="rect">
            <a:avLst/>
          </a:prstGeom>
          <a:noFill/>
          <a:ln w="9525">
            <a:noFill/>
            <a:miter lim="800000"/>
            <a:headEnd/>
            <a:tailEnd/>
          </a:ln>
        </p:spPr>
      </p:pic>
      <p:sp>
        <p:nvSpPr>
          <p:cNvPr id="4" name="Freeform 6"/>
          <p:cNvSpPr>
            <a:spLocks/>
          </p:cNvSpPr>
          <p:nvPr userDrawn="1"/>
        </p:nvSpPr>
        <p:spPr bwMode="auto">
          <a:xfrm>
            <a:off x="3043238" y="1090613"/>
            <a:ext cx="6097587" cy="2535237"/>
          </a:xfrm>
          <a:custGeom>
            <a:avLst/>
            <a:gdLst>
              <a:gd name="T0" fmla="*/ 0 w 4269"/>
              <a:gd name="T1" fmla="*/ 2147483647 h 1683"/>
              <a:gd name="T2" fmla="*/ 2147483647 w 4269"/>
              <a:gd name="T3" fmla="*/ 0 h 1683"/>
              <a:gd name="T4" fmla="*/ 2147483647 w 4269"/>
              <a:gd name="T5" fmla="*/ 2147483647 h 1683"/>
              <a:gd name="T6" fmla="*/ 0 w 4269"/>
              <a:gd name="T7" fmla="*/ 2147483647 h 168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69" h="1683">
                <a:moveTo>
                  <a:pt x="0" y="1683"/>
                </a:moveTo>
                <a:lnTo>
                  <a:pt x="4269" y="0"/>
                </a:lnTo>
                <a:lnTo>
                  <a:pt x="4269" y="418"/>
                </a:lnTo>
                <a:lnTo>
                  <a:pt x="0" y="1683"/>
                </a:lnTo>
                <a:close/>
              </a:path>
            </a:pathLst>
          </a:custGeom>
          <a:solidFill>
            <a:schemeClr val="accent2"/>
          </a:solidFill>
          <a:ln>
            <a:noFill/>
          </a:ln>
          <a:extLst>
            <a:ext uri="{91240B29-F687-4F45-9708-019B960494DF}"/>
          </a:extLst>
        </p:spPr>
        <p:txBody>
          <a:bodyPr lIns="91204" tIns="45603" rIns="91204" bIns="45603"/>
          <a:lstStyle/>
          <a:p>
            <a:pPr defTabSz="910560">
              <a:defRPr/>
            </a:pPr>
            <a:endParaRPr lang="es-ES">
              <a:solidFill>
                <a:srgbClr val="000000"/>
              </a:solidFill>
              <a:latin typeface="+mn-lt"/>
              <a:cs typeface="Arial" charset="0"/>
            </a:endParaRPr>
          </a:p>
        </p:txBody>
      </p:sp>
      <p:sp>
        <p:nvSpPr>
          <p:cNvPr id="5" name="AutoShape 8"/>
          <p:cNvSpPr>
            <a:spLocks noChangeArrowheads="1"/>
          </p:cNvSpPr>
          <p:nvPr userDrawn="1"/>
        </p:nvSpPr>
        <p:spPr bwMode="auto">
          <a:xfrm rot="5400000">
            <a:off x="-120802" y="1749609"/>
            <a:ext cx="3313113" cy="3071446"/>
          </a:xfrm>
          <a:prstGeom prst="triangle">
            <a:avLst>
              <a:gd name="adj" fmla="val 60227"/>
            </a:avLst>
          </a:prstGeom>
          <a:blipFill dpi="0" rotWithShape="0">
            <a:blip r:embed="rId3" cstate="print"/>
            <a:srcRect/>
            <a:stretch>
              <a:fillRect r="-2919"/>
            </a:stretch>
          </a:blipFill>
          <a:ln w="9525">
            <a:noFill/>
            <a:miter lim="800000"/>
            <a:headEnd/>
            <a:tailEnd/>
          </a:ln>
          <a:effectLst/>
        </p:spPr>
        <p:txBody>
          <a:bodyPr wrap="none" lIns="91204" tIns="45603" rIns="91204" bIns="45603" anchor="ctr"/>
          <a:lstStyle/>
          <a:p>
            <a:pPr algn="ctr" defTabSz="912029">
              <a:defRPr/>
            </a:pPr>
            <a:endParaRPr lang="es-ES" sz="800" b="1">
              <a:solidFill>
                <a:srgbClr val="FFFFFF"/>
              </a:solidFill>
              <a:latin typeface="+mn-lt"/>
              <a:cs typeface="Times New Roman" pitchFamily="18" charset="0"/>
            </a:endParaRPr>
          </a:p>
        </p:txBody>
      </p:sp>
      <p:sp>
        <p:nvSpPr>
          <p:cNvPr id="1126405" name="Rectangle 5"/>
          <p:cNvSpPr>
            <a:spLocks noGrp="1" noChangeArrowheads="1"/>
          </p:cNvSpPr>
          <p:nvPr>
            <p:ph type="subTitle" idx="1"/>
          </p:nvPr>
        </p:nvSpPr>
        <p:spPr>
          <a:xfrm>
            <a:off x="3278075" y="4024317"/>
            <a:ext cx="5354515" cy="265193"/>
          </a:xfrm>
        </p:spPr>
        <p:txBody>
          <a:bodyPr/>
          <a:lstStyle>
            <a:lvl1pPr marL="0" indent="0">
              <a:spcAft>
                <a:spcPct val="0"/>
              </a:spcAft>
              <a:buFont typeface="Arial" charset="0"/>
              <a:buNone/>
              <a:defRPr sz="1700">
                <a:solidFill>
                  <a:schemeClr val="tx2"/>
                </a:solidFill>
                <a:latin typeface="EYInterstate" pitchFamily="2" charset="0"/>
              </a:defRPr>
            </a:lvl1pPr>
          </a:lstStyle>
          <a:p>
            <a:r>
              <a:rPr lang="en-US"/>
              <a:t>Click to edit Master subtitle style</a:t>
            </a:r>
          </a:p>
        </p:txBody>
      </p:sp>
    </p:spTree>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p:nvPr userDrawn="1"/>
        </p:nvSpPr>
        <p:spPr>
          <a:xfrm>
            <a:off x="457200" y="6418263"/>
            <a:ext cx="720725" cy="198437"/>
          </a:xfrm>
          <a:prstGeom prst="rect">
            <a:avLst/>
          </a:prstGeom>
          <a:noFill/>
        </p:spPr>
        <p:txBody>
          <a:bodyPr lIns="0" tIns="0" rIns="0" bIns="0" anchor="ctr"/>
          <a:lstStyle/>
          <a:p>
            <a:pPr defTabSz="909409" fontAlgn="auto">
              <a:spcBef>
                <a:spcPts val="0"/>
              </a:spcBef>
              <a:spcAft>
                <a:spcPts val="0"/>
              </a:spcAft>
              <a:defRPr/>
            </a:pPr>
            <a:r>
              <a:rPr lang="en-GB" sz="1100" dirty="0">
                <a:solidFill>
                  <a:srgbClr val="808080"/>
                </a:solidFill>
                <a:latin typeface="+mn-lt"/>
              </a:rPr>
              <a:t>Page </a:t>
            </a:r>
            <a:fld id="{9CC3A3D5-209E-425C-8B16-2FE98ACFB99B}" type="slidenum">
              <a:rPr lang="en-GB" sz="1100">
                <a:solidFill>
                  <a:srgbClr val="808080"/>
                </a:solidFill>
                <a:latin typeface="+mn-lt"/>
              </a:rPr>
              <a:pPr defTabSz="909409" fontAlgn="auto">
                <a:spcBef>
                  <a:spcPts val="0"/>
                </a:spcBef>
                <a:spcAft>
                  <a:spcPts val="0"/>
                </a:spcAft>
                <a:defRPr/>
              </a:pPr>
              <a:t>‹Nº›</a:t>
            </a:fld>
            <a:endParaRPr lang="en-GB" sz="1100" dirty="0">
              <a:solidFill>
                <a:srgbClr val="808080"/>
              </a:solidFill>
              <a:latin typeface="+mn-lt"/>
            </a:endParaRPr>
          </a:p>
        </p:txBody>
      </p:sp>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s-ES" dirty="0"/>
          </a:p>
        </p:txBody>
      </p:sp>
    </p:spTree>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Tree>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32"/>
            <a:ext cx="7772400" cy="692497"/>
          </a:xfrm>
        </p:spPr>
        <p:txBody>
          <a:bodyPr/>
          <a:lstStyle>
            <a:lvl1pPr algn="l">
              <a:defRPr sz="4000" b="1" cap="all"/>
            </a:lvl1pPr>
          </a:lstStyle>
          <a:p>
            <a:r>
              <a:rPr lang="en-US" smtClean="0"/>
              <a:t>Click to edit Master title style</a:t>
            </a:r>
            <a:endParaRPr lang="es-ES"/>
          </a:p>
        </p:txBody>
      </p:sp>
      <p:sp>
        <p:nvSpPr>
          <p:cNvPr id="3" name="Text Placeholder 2"/>
          <p:cNvSpPr>
            <a:spLocks noGrp="1"/>
          </p:cNvSpPr>
          <p:nvPr>
            <p:ph type="body" idx="1"/>
          </p:nvPr>
        </p:nvSpPr>
        <p:spPr>
          <a:xfrm>
            <a:off x="722435" y="4099145"/>
            <a:ext cx="7772400" cy="307777"/>
          </a:xfrm>
        </p:spPr>
        <p:txBody>
          <a:bodyPr anchor="b"/>
          <a:lstStyle>
            <a:lvl1pPr marL="0" indent="0">
              <a:buNone/>
              <a:defRPr sz="2000"/>
            </a:lvl1pPr>
            <a:lvl2pPr marL="456016" indent="0">
              <a:buNone/>
              <a:defRPr sz="1800"/>
            </a:lvl2pPr>
            <a:lvl3pPr marL="912029" indent="0">
              <a:buNone/>
              <a:defRPr sz="1600"/>
            </a:lvl3pPr>
            <a:lvl4pPr marL="1368046" indent="0">
              <a:buNone/>
              <a:defRPr sz="1400"/>
            </a:lvl4pPr>
            <a:lvl5pPr marL="1824059" indent="0">
              <a:buNone/>
              <a:defRPr sz="1400"/>
            </a:lvl5pPr>
            <a:lvl6pPr marL="2280072" indent="0">
              <a:buNone/>
              <a:defRPr sz="1400"/>
            </a:lvl6pPr>
            <a:lvl7pPr marL="2736086" indent="0">
              <a:buNone/>
              <a:defRPr sz="1400"/>
            </a:lvl7pPr>
            <a:lvl8pPr marL="3192101" indent="0">
              <a:buNone/>
              <a:defRPr sz="1400"/>
            </a:lvl8pPr>
            <a:lvl9pPr marL="3648113" indent="0">
              <a:buNone/>
              <a:defRPr sz="1400"/>
            </a:lvl9pPr>
          </a:lstStyle>
          <a:p>
            <a:pPr lvl="0"/>
            <a:r>
              <a:rPr lang="en-US" smtClean="0"/>
              <a:t>Click to edit Master text styles</a:t>
            </a:r>
          </a:p>
        </p:txBody>
      </p:sp>
    </p:spTree>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3275140" y="2268537"/>
            <a:ext cx="1238250" cy="65094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654064" y="2268537"/>
            <a:ext cx="1238250" cy="65094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8"/>
            <a:ext cx="8229600" cy="346249"/>
          </a:xfrm>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2" y="1421184"/>
            <a:ext cx="4040066" cy="753707"/>
          </a:xfrm>
        </p:spPr>
        <p:txBody>
          <a:bodyPr anchor="b"/>
          <a:lstStyle>
            <a:lvl1pPr marL="0" indent="0">
              <a:buNone/>
              <a:defRPr sz="2400" b="1"/>
            </a:lvl1pPr>
            <a:lvl2pPr marL="456016" indent="0">
              <a:buNone/>
              <a:defRPr sz="2000" b="1"/>
            </a:lvl2pPr>
            <a:lvl3pPr marL="912029" indent="0">
              <a:buNone/>
              <a:defRPr sz="1800" b="1"/>
            </a:lvl3pPr>
            <a:lvl4pPr marL="1368046" indent="0">
              <a:buNone/>
              <a:defRPr sz="1600" b="1"/>
            </a:lvl4pPr>
            <a:lvl5pPr marL="1824059" indent="0">
              <a:buNone/>
              <a:defRPr sz="1600" b="1"/>
            </a:lvl5pPr>
            <a:lvl6pPr marL="2280072" indent="0">
              <a:buNone/>
              <a:defRPr sz="1600" b="1"/>
            </a:lvl6pPr>
            <a:lvl7pPr marL="2736086" indent="0">
              <a:buNone/>
              <a:defRPr sz="1600" b="1"/>
            </a:lvl7pPr>
            <a:lvl8pPr marL="3192101" indent="0">
              <a:buNone/>
              <a:defRPr sz="1600" b="1"/>
            </a:lvl8pPr>
            <a:lvl9pPr marL="36481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7"/>
            <a:ext cx="4040066" cy="24914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285" y="1421184"/>
            <a:ext cx="4041531" cy="753707"/>
          </a:xfrm>
        </p:spPr>
        <p:txBody>
          <a:bodyPr anchor="b"/>
          <a:lstStyle>
            <a:lvl1pPr marL="0" indent="0">
              <a:buNone/>
              <a:defRPr sz="2400" b="1"/>
            </a:lvl1pPr>
            <a:lvl2pPr marL="456016" indent="0">
              <a:buNone/>
              <a:defRPr sz="2000" b="1"/>
            </a:lvl2pPr>
            <a:lvl3pPr marL="912029" indent="0">
              <a:buNone/>
              <a:defRPr sz="1800" b="1"/>
            </a:lvl3pPr>
            <a:lvl4pPr marL="1368046" indent="0">
              <a:buNone/>
              <a:defRPr sz="1600" b="1"/>
            </a:lvl4pPr>
            <a:lvl5pPr marL="1824059" indent="0">
              <a:buNone/>
              <a:defRPr sz="1600" b="1"/>
            </a:lvl5pPr>
            <a:lvl6pPr marL="2280072" indent="0">
              <a:buNone/>
              <a:defRPr sz="1600" b="1"/>
            </a:lvl6pPr>
            <a:lvl7pPr marL="2736086" indent="0">
              <a:buNone/>
              <a:defRPr sz="1600" b="1"/>
            </a:lvl7pPr>
            <a:lvl8pPr marL="3192101" indent="0">
              <a:buNone/>
              <a:defRPr sz="1600" b="1"/>
            </a:lvl8pPr>
            <a:lvl9pPr marL="36481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85" y="2174877"/>
            <a:ext cx="4041531" cy="24914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Tree>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5" name="Line 11"/>
          <p:cNvSpPr>
            <a:spLocks noChangeShapeType="1"/>
          </p:cNvSpPr>
          <p:nvPr userDrawn="1"/>
        </p:nvSpPr>
        <p:spPr bwMode="auto">
          <a:xfrm>
            <a:off x="457200" y="6242050"/>
            <a:ext cx="8229600" cy="0"/>
          </a:xfrm>
          <a:prstGeom prst="line">
            <a:avLst/>
          </a:prstGeom>
          <a:noFill/>
          <a:ln w="3175">
            <a:solidFill>
              <a:schemeClr val="bg1"/>
            </a:solidFill>
            <a:round/>
            <a:headEnd/>
            <a:tailEnd/>
          </a:ln>
          <a:effectLst/>
        </p:spPr>
        <p:txBody>
          <a:bodyPr wrap="none" lIns="90944" tIns="45472" rIns="90944" bIns="4547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chemeClr val="bg1"/>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7"/>
            <a:ext cx="4038600" cy="4525963"/>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7"/>
            <a:ext cx="4038600" cy="4525963"/>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10"/>
          </p:nvPr>
        </p:nvSpPr>
        <p:spPr/>
        <p:txBody>
          <a:bodyPr/>
          <a:lstStyle>
            <a:lvl1pPr>
              <a:defRPr/>
            </a:lvl1pPr>
          </a:lstStyle>
          <a:p>
            <a:pPr>
              <a:defRPr/>
            </a:pPr>
            <a:endParaRPr lang="en-GB"/>
          </a:p>
        </p:txBody>
      </p:sp>
      <p:sp>
        <p:nvSpPr>
          <p:cNvPr id="7" name="Date Placeholder 12"/>
          <p:cNvSpPr>
            <a:spLocks noGrp="1"/>
          </p:cNvSpPr>
          <p:nvPr>
            <p:ph type="dt" sz="half" idx="11"/>
          </p:nvPr>
        </p:nvSpPr>
        <p:spPr/>
        <p:txBody>
          <a:bodyPr/>
          <a:lstStyle>
            <a:lvl1pPr algn="l">
              <a:defRPr sz="1100" dirty="0">
                <a:solidFill>
                  <a:schemeClr val="bg1"/>
                </a:solidFill>
              </a:defRPr>
            </a:lvl1pPr>
          </a:lstStyle>
          <a:p>
            <a:pPr>
              <a:defRPr/>
            </a:pPr>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742631"/>
            <a:ext cx="3008435" cy="692497"/>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3575540" y="273051"/>
            <a:ext cx="5111262" cy="32008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57206" y="1435101"/>
            <a:ext cx="3008435" cy="223320"/>
          </a:xfrm>
        </p:spPr>
        <p:txBody>
          <a:bodyPr/>
          <a:lstStyle>
            <a:lvl1pPr marL="0" indent="0">
              <a:buNone/>
              <a:defRPr sz="1400"/>
            </a:lvl1pPr>
            <a:lvl2pPr marL="456016" indent="0">
              <a:buNone/>
              <a:defRPr sz="1200"/>
            </a:lvl2pPr>
            <a:lvl3pPr marL="912029" indent="0">
              <a:buNone/>
              <a:defRPr sz="1000"/>
            </a:lvl3pPr>
            <a:lvl4pPr marL="1368046" indent="0">
              <a:buNone/>
              <a:defRPr sz="900"/>
            </a:lvl4pPr>
            <a:lvl5pPr marL="1824059" indent="0">
              <a:buNone/>
              <a:defRPr sz="900"/>
            </a:lvl5pPr>
            <a:lvl6pPr marL="2280072" indent="0">
              <a:buNone/>
              <a:defRPr sz="900"/>
            </a:lvl6pPr>
            <a:lvl7pPr marL="2736086" indent="0">
              <a:buNone/>
              <a:defRPr sz="900"/>
            </a:lvl7pPr>
            <a:lvl8pPr marL="3192101" indent="0">
              <a:buNone/>
              <a:defRPr sz="900"/>
            </a:lvl8pPr>
            <a:lvl9pPr marL="3648113" indent="0">
              <a:buNone/>
              <a:defRPr sz="900"/>
            </a:lvl9pPr>
          </a:lstStyle>
          <a:p>
            <a:pPr lvl="0"/>
            <a:r>
              <a:rPr lang="en-US" smtClean="0"/>
              <a:t>Click to edit Master text styles</a:t>
            </a:r>
          </a:p>
        </p:txBody>
      </p:sp>
    </p:spTree>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5021137"/>
            <a:ext cx="5486400" cy="346249"/>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1792166" y="612798"/>
            <a:ext cx="5486400" cy="492443"/>
          </a:xfrm>
        </p:spPr>
        <p:txBody>
          <a:bodyPr/>
          <a:lstStyle>
            <a:lvl1pPr marL="0" indent="0">
              <a:buNone/>
              <a:defRPr sz="3200"/>
            </a:lvl1pPr>
            <a:lvl2pPr marL="456016" indent="0">
              <a:buNone/>
              <a:defRPr sz="2800"/>
            </a:lvl2pPr>
            <a:lvl3pPr marL="912029" indent="0">
              <a:buNone/>
              <a:defRPr sz="2400"/>
            </a:lvl3pPr>
            <a:lvl4pPr marL="1368046" indent="0">
              <a:buNone/>
              <a:defRPr sz="2000"/>
            </a:lvl4pPr>
            <a:lvl5pPr marL="1824059" indent="0">
              <a:buNone/>
              <a:defRPr sz="2000"/>
            </a:lvl5pPr>
            <a:lvl6pPr marL="2280072" indent="0">
              <a:buNone/>
              <a:defRPr sz="2000"/>
            </a:lvl6pPr>
            <a:lvl7pPr marL="2736086" indent="0">
              <a:buNone/>
              <a:defRPr sz="2000"/>
            </a:lvl7pPr>
            <a:lvl8pPr marL="3192101" indent="0">
              <a:buNone/>
              <a:defRPr sz="2000"/>
            </a:lvl8pPr>
            <a:lvl9pPr marL="3648113" indent="0">
              <a:buNone/>
              <a:defRPr sz="2000"/>
            </a:lvl9pPr>
          </a:lstStyle>
          <a:p>
            <a:pPr lvl="0"/>
            <a:endParaRPr lang="es-ES" noProof="0" smtClean="0"/>
          </a:p>
        </p:txBody>
      </p:sp>
      <p:sp>
        <p:nvSpPr>
          <p:cNvPr id="4" name="Text Placeholder 3"/>
          <p:cNvSpPr>
            <a:spLocks noGrp="1"/>
          </p:cNvSpPr>
          <p:nvPr>
            <p:ph type="body" sz="half" idx="2"/>
          </p:nvPr>
        </p:nvSpPr>
        <p:spPr>
          <a:xfrm>
            <a:off x="1792166" y="5367339"/>
            <a:ext cx="5486400" cy="223320"/>
          </a:xfrm>
        </p:spPr>
        <p:txBody>
          <a:bodyPr/>
          <a:lstStyle>
            <a:lvl1pPr marL="0" indent="0">
              <a:buNone/>
              <a:defRPr sz="1400"/>
            </a:lvl1pPr>
            <a:lvl2pPr marL="456016" indent="0">
              <a:buNone/>
              <a:defRPr sz="1200"/>
            </a:lvl2pPr>
            <a:lvl3pPr marL="912029" indent="0">
              <a:buNone/>
              <a:defRPr sz="1000"/>
            </a:lvl3pPr>
            <a:lvl4pPr marL="1368046" indent="0">
              <a:buNone/>
              <a:defRPr sz="900"/>
            </a:lvl4pPr>
            <a:lvl5pPr marL="1824059" indent="0">
              <a:buNone/>
              <a:defRPr sz="900"/>
            </a:lvl5pPr>
            <a:lvl6pPr marL="2280072" indent="0">
              <a:buNone/>
              <a:defRPr sz="900"/>
            </a:lvl6pPr>
            <a:lvl7pPr marL="2736086" indent="0">
              <a:buNone/>
              <a:defRPr sz="900"/>
            </a:lvl7pPr>
            <a:lvl8pPr marL="3192101" indent="0">
              <a:buNone/>
              <a:defRPr sz="900"/>
            </a:lvl8pPr>
            <a:lvl9pPr marL="3648113" indent="0">
              <a:buNone/>
              <a:defRPr sz="900"/>
            </a:lvl9pPr>
          </a:lstStyle>
          <a:p>
            <a:pPr lvl="0"/>
            <a:r>
              <a:rPr lang="en-US" smtClean="0"/>
              <a:t>Click to edit Master text styles</a:t>
            </a:r>
          </a:p>
        </p:txBody>
      </p:sp>
    </p:spTree>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a:xfrm>
            <a:off x="2937687" y="2268571"/>
            <a:ext cx="2954655" cy="858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16669" y="1057277"/>
            <a:ext cx="692497" cy="2070100"/>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6270255" y="1057277"/>
            <a:ext cx="861774" cy="2070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1 Divider">
    <p:spTree>
      <p:nvGrpSpPr>
        <p:cNvPr id="1" name=""/>
        <p:cNvGrpSpPr/>
        <p:nvPr/>
      </p:nvGrpSpPr>
      <p:grpSpPr>
        <a:xfrm>
          <a:off x="0" y="0"/>
          <a:ext cx="0" cy="0"/>
          <a:chOff x="0" y="0"/>
          <a:chExt cx="0" cy="0"/>
        </a:xfrm>
      </p:grpSpPr>
      <p:sp>
        <p:nvSpPr>
          <p:cNvPr id="5" name="Picture Placeholder 13"/>
          <p:cNvSpPr>
            <a:spLocks noGrp="1"/>
          </p:cNvSpPr>
          <p:nvPr>
            <p:ph type="pic" sz="quarter" idx="40"/>
          </p:nvPr>
        </p:nvSpPr>
        <p:spPr bwMode="auto">
          <a:xfrm>
            <a:off x="731447" y="260614"/>
            <a:ext cx="7679193" cy="6100874"/>
          </a:xfrm>
          <a:custGeom>
            <a:avLst/>
            <a:gdLst>
              <a:gd name="connsiteX0" fmla="*/ 0 w 4965768"/>
              <a:gd name="connsiteY0" fmla="*/ 0 h 4016430"/>
              <a:gd name="connsiteX1" fmla="*/ 4965768 w 4965768"/>
              <a:gd name="connsiteY1" fmla="*/ 0 h 4016430"/>
              <a:gd name="connsiteX2" fmla="*/ 4965768 w 4965768"/>
              <a:gd name="connsiteY2" fmla="*/ 4016430 h 4016430"/>
              <a:gd name="connsiteX3" fmla="*/ 0 w 4965768"/>
              <a:gd name="connsiteY3" fmla="*/ 4016430 h 4016430"/>
              <a:gd name="connsiteX4" fmla="*/ 0 w 4965768"/>
              <a:gd name="connsiteY4" fmla="*/ 0 h 4016430"/>
              <a:gd name="connsiteX0" fmla="*/ 0 w 7266011"/>
              <a:gd name="connsiteY0" fmla="*/ 0 h 5172074"/>
              <a:gd name="connsiteX1" fmla="*/ 4965768 w 7266011"/>
              <a:gd name="connsiteY1" fmla="*/ 0 h 5172074"/>
              <a:gd name="connsiteX2" fmla="*/ 4965768 w 7266011"/>
              <a:gd name="connsiteY2" fmla="*/ 4016430 h 5172074"/>
              <a:gd name="connsiteX3" fmla="*/ 7266011 w 7266011"/>
              <a:gd name="connsiteY3" fmla="*/ 5172074 h 5172074"/>
              <a:gd name="connsiteX4" fmla="*/ 0 w 7266011"/>
              <a:gd name="connsiteY4" fmla="*/ 4016430 h 5172074"/>
              <a:gd name="connsiteX5" fmla="*/ 0 w 7266011"/>
              <a:gd name="connsiteY5" fmla="*/ 0 h 5172074"/>
              <a:gd name="connsiteX0" fmla="*/ 0 w 7266011"/>
              <a:gd name="connsiteY0" fmla="*/ 0 h 5172074"/>
              <a:gd name="connsiteX1" fmla="*/ 4965768 w 7266011"/>
              <a:gd name="connsiteY1" fmla="*/ 0 h 5172074"/>
              <a:gd name="connsiteX2" fmla="*/ 4965768 w 7266011"/>
              <a:gd name="connsiteY2" fmla="*/ 4016430 h 5172074"/>
              <a:gd name="connsiteX3" fmla="*/ 7266011 w 7266011"/>
              <a:gd name="connsiteY3" fmla="*/ 5172074 h 5172074"/>
              <a:gd name="connsiteX4" fmla="*/ 0 w 7266011"/>
              <a:gd name="connsiteY4" fmla="*/ 5168125 h 5172074"/>
              <a:gd name="connsiteX5" fmla="*/ 0 w 7266011"/>
              <a:gd name="connsiteY5" fmla="*/ 0 h 5172074"/>
              <a:gd name="connsiteX0" fmla="*/ 0 w 8253449"/>
              <a:gd name="connsiteY0" fmla="*/ 72 h 5172146"/>
              <a:gd name="connsiteX1" fmla="*/ 4965768 w 8253449"/>
              <a:gd name="connsiteY1" fmla="*/ 72 h 5172146"/>
              <a:gd name="connsiteX2" fmla="*/ 4965768 w 8253449"/>
              <a:gd name="connsiteY2" fmla="*/ 4016502 h 5172146"/>
              <a:gd name="connsiteX3" fmla="*/ 8253449 w 8253449"/>
              <a:gd name="connsiteY3" fmla="*/ 0 h 5172146"/>
              <a:gd name="connsiteX4" fmla="*/ 7266011 w 8253449"/>
              <a:gd name="connsiteY4" fmla="*/ 5172146 h 5172146"/>
              <a:gd name="connsiteX5" fmla="*/ 0 w 8253449"/>
              <a:gd name="connsiteY5" fmla="*/ 5168197 h 5172146"/>
              <a:gd name="connsiteX6" fmla="*/ 0 w 8253449"/>
              <a:gd name="connsiteY6" fmla="*/ 72 h 5172146"/>
              <a:gd name="connsiteX0" fmla="*/ 0 w 8253449"/>
              <a:gd name="connsiteY0" fmla="*/ 72 h 5172146"/>
              <a:gd name="connsiteX1" fmla="*/ 4965768 w 8253449"/>
              <a:gd name="connsiteY1" fmla="*/ 72 h 5172146"/>
              <a:gd name="connsiteX2" fmla="*/ 8253449 w 8253449"/>
              <a:gd name="connsiteY2" fmla="*/ 0 h 5172146"/>
              <a:gd name="connsiteX3" fmla="*/ 7266011 w 8253449"/>
              <a:gd name="connsiteY3" fmla="*/ 5172146 h 5172146"/>
              <a:gd name="connsiteX4" fmla="*/ 0 w 8253449"/>
              <a:gd name="connsiteY4" fmla="*/ 5168197 h 5172146"/>
              <a:gd name="connsiteX5" fmla="*/ 0 w 8253449"/>
              <a:gd name="connsiteY5" fmla="*/ 72 h 5172146"/>
              <a:gd name="connsiteX0" fmla="*/ 0 w 8253449"/>
              <a:gd name="connsiteY0" fmla="*/ 72 h 5172146"/>
              <a:gd name="connsiteX1" fmla="*/ 8253449 w 8253449"/>
              <a:gd name="connsiteY1" fmla="*/ 0 h 5172146"/>
              <a:gd name="connsiteX2" fmla="*/ 7266011 w 8253449"/>
              <a:gd name="connsiteY2" fmla="*/ 5172146 h 5172146"/>
              <a:gd name="connsiteX3" fmla="*/ 0 w 8253449"/>
              <a:gd name="connsiteY3" fmla="*/ 5168197 h 5172146"/>
              <a:gd name="connsiteX4" fmla="*/ 0 w 8253449"/>
              <a:gd name="connsiteY4" fmla="*/ 72 h 5172146"/>
              <a:gd name="connsiteX0" fmla="*/ 0 w 8253449"/>
              <a:gd name="connsiteY0" fmla="*/ 72 h 5168197"/>
              <a:gd name="connsiteX1" fmla="*/ 8253449 w 8253449"/>
              <a:gd name="connsiteY1" fmla="*/ 0 h 5168197"/>
              <a:gd name="connsiteX2" fmla="*/ 8250901 w 8253449"/>
              <a:gd name="connsiteY2" fmla="*/ 5150911 h 5168197"/>
              <a:gd name="connsiteX3" fmla="*/ 0 w 8253449"/>
              <a:gd name="connsiteY3" fmla="*/ 5168197 h 5168197"/>
              <a:gd name="connsiteX4" fmla="*/ 0 w 8253449"/>
              <a:gd name="connsiteY4" fmla="*/ 72 h 5168197"/>
              <a:gd name="connsiteX0" fmla="*/ 3324990 w 11578439"/>
              <a:gd name="connsiteY0" fmla="*/ 72 h 5150912"/>
              <a:gd name="connsiteX1" fmla="*/ 11578439 w 11578439"/>
              <a:gd name="connsiteY1" fmla="*/ 0 h 5150912"/>
              <a:gd name="connsiteX2" fmla="*/ 11575891 w 11578439"/>
              <a:gd name="connsiteY2" fmla="*/ 5150911 h 5150912"/>
              <a:gd name="connsiteX3" fmla="*/ 0 w 11578439"/>
              <a:gd name="connsiteY3" fmla="*/ 5150912 h 5150912"/>
              <a:gd name="connsiteX4" fmla="*/ 3324990 w 11578439"/>
              <a:gd name="connsiteY4" fmla="*/ 72 h 5150912"/>
              <a:gd name="connsiteX0" fmla="*/ 985182 w 11578439"/>
              <a:gd name="connsiteY0" fmla="*/ 0 h 5172207"/>
              <a:gd name="connsiteX1" fmla="*/ 11578439 w 11578439"/>
              <a:gd name="connsiteY1" fmla="*/ 21295 h 5172207"/>
              <a:gd name="connsiteX2" fmla="*/ 11575891 w 11578439"/>
              <a:gd name="connsiteY2" fmla="*/ 5172206 h 5172207"/>
              <a:gd name="connsiteX3" fmla="*/ 0 w 11578439"/>
              <a:gd name="connsiteY3" fmla="*/ 5172207 h 5172207"/>
              <a:gd name="connsiteX4" fmla="*/ 985182 w 11578439"/>
              <a:gd name="connsiteY4" fmla="*/ 0 h 5172207"/>
              <a:gd name="connsiteX0" fmla="*/ 1046756 w 11578439"/>
              <a:gd name="connsiteY0" fmla="*/ 0 h 5172207"/>
              <a:gd name="connsiteX1" fmla="*/ 11578439 w 11578439"/>
              <a:gd name="connsiteY1" fmla="*/ 21295 h 5172207"/>
              <a:gd name="connsiteX2" fmla="*/ 11575891 w 11578439"/>
              <a:gd name="connsiteY2" fmla="*/ 5172206 h 5172207"/>
              <a:gd name="connsiteX3" fmla="*/ 0 w 11578439"/>
              <a:gd name="connsiteY3" fmla="*/ 5172207 h 5172207"/>
              <a:gd name="connsiteX4" fmla="*/ 1046756 w 11578439"/>
              <a:gd name="connsiteY4" fmla="*/ 0 h 5172207"/>
              <a:gd name="connsiteX0" fmla="*/ 1011989 w 11578439"/>
              <a:gd name="connsiteY0" fmla="*/ 1520 h 5150912"/>
              <a:gd name="connsiteX1" fmla="*/ 11578439 w 11578439"/>
              <a:gd name="connsiteY1" fmla="*/ 0 h 5150912"/>
              <a:gd name="connsiteX2" fmla="*/ 11575891 w 11578439"/>
              <a:gd name="connsiteY2" fmla="*/ 5150911 h 5150912"/>
              <a:gd name="connsiteX3" fmla="*/ 0 w 11578439"/>
              <a:gd name="connsiteY3" fmla="*/ 5150912 h 5150912"/>
              <a:gd name="connsiteX4" fmla="*/ 1011989 w 11578439"/>
              <a:gd name="connsiteY4" fmla="*/ 1520 h 5150912"/>
              <a:gd name="connsiteX0" fmla="*/ 1011989 w 11579287"/>
              <a:gd name="connsiteY0" fmla="*/ 1520 h 11109920"/>
              <a:gd name="connsiteX1" fmla="*/ 11578439 w 11579287"/>
              <a:gd name="connsiteY1" fmla="*/ 0 h 11109920"/>
              <a:gd name="connsiteX2" fmla="*/ 11578439 w 11579287"/>
              <a:gd name="connsiteY2" fmla="*/ 11109920 h 11109920"/>
              <a:gd name="connsiteX3" fmla="*/ 0 w 11579287"/>
              <a:gd name="connsiteY3" fmla="*/ 5150912 h 11109920"/>
              <a:gd name="connsiteX4" fmla="*/ 1011989 w 11579287"/>
              <a:gd name="connsiteY4" fmla="*/ 1520 h 11109920"/>
              <a:gd name="connsiteX0" fmla="*/ 5463960 w 16031260"/>
              <a:gd name="connsiteY0" fmla="*/ 1520 h 11109920"/>
              <a:gd name="connsiteX1" fmla="*/ 16030410 w 16031260"/>
              <a:gd name="connsiteY1" fmla="*/ 0 h 11109920"/>
              <a:gd name="connsiteX2" fmla="*/ 16030410 w 16031260"/>
              <a:gd name="connsiteY2" fmla="*/ 11109920 h 11109920"/>
              <a:gd name="connsiteX3" fmla="*/ 0 w 16031260"/>
              <a:gd name="connsiteY3" fmla="*/ 11109920 h 11109920"/>
              <a:gd name="connsiteX4" fmla="*/ 5463960 w 16031260"/>
              <a:gd name="connsiteY4" fmla="*/ 1520 h 11109920"/>
              <a:gd name="connsiteX0" fmla="*/ 0 w 16031258"/>
              <a:gd name="connsiteY0" fmla="*/ 0 h 11109920"/>
              <a:gd name="connsiteX1" fmla="*/ 16030410 w 16031258"/>
              <a:gd name="connsiteY1" fmla="*/ 0 h 11109920"/>
              <a:gd name="connsiteX2" fmla="*/ 16030410 w 16031258"/>
              <a:gd name="connsiteY2" fmla="*/ 11109920 h 11109920"/>
              <a:gd name="connsiteX3" fmla="*/ 0 w 16031258"/>
              <a:gd name="connsiteY3" fmla="*/ 11109920 h 11109920"/>
              <a:gd name="connsiteX4" fmla="*/ 0 w 16031258"/>
              <a:gd name="connsiteY4" fmla="*/ 0 h 11109920"/>
              <a:gd name="connsiteX0" fmla="*/ 0 w 16031260"/>
              <a:gd name="connsiteY0" fmla="*/ 0 h 11658722"/>
              <a:gd name="connsiteX1" fmla="*/ 16030410 w 16031260"/>
              <a:gd name="connsiteY1" fmla="*/ 0 h 11658722"/>
              <a:gd name="connsiteX2" fmla="*/ 16030410 w 16031260"/>
              <a:gd name="connsiteY2" fmla="*/ 11109920 h 11658722"/>
              <a:gd name="connsiteX3" fmla="*/ 0 w 16031260"/>
              <a:gd name="connsiteY3" fmla="*/ 11658722 h 11658722"/>
              <a:gd name="connsiteX4" fmla="*/ 0 w 16031260"/>
              <a:gd name="connsiteY4" fmla="*/ 0 h 11658722"/>
              <a:gd name="connsiteX0" fmla="*/ 0 w 16031257"/>
              <a:gd name="connsiteY0" fmla="*/ 0 h 11658722"/>
              <a:gd name="connsiteX1" fmla="*/ 16030410 w 16031257"/>
              <a:gd name="connsiteY1" fmla="*/ 0 h 11658722"/>
              <a:gd name="connsiteX2" fmla="*/ 16030408 w 16031257"/>
              <a:gd name="connsiteY2" fmla="*/ 11658720 h 11658722"/>
              <a:gd name="connsiteX3" fmla="*/ 0 w 16031257"/>
              <a:gd name="connsiteY3" fmla="*/ 11658722 h 11658722"/>
              <a:gd name="connsiteX4" fmla="*/ 0 w 16031257"/>
              <a:gd name="connsiteY4" fmla="*/ 0 h 11658722"/>
              <a:gd name="connsiteX0" fmla="*/ 0 w 16031257"/>
              <a:gd name="connsiteY0" fmla="*/ 0 h 11674786"/>
              <a:gd name="connsiteX1" fmla="*/ 16030410 w 16031257"/>
              <a:gd name="connsiteY1" fmla="*/ 16064 h 11674786"/>
              <a:gd name="connsiteX2" fmla="*/ 16030408 w 16031257"/>
              <a:gd name="connsiteY2" fmla="*/ 11674784 h 11674786"/>
              <a:gd name="connsiteX3" fmla="*/ 0 w 16031257"/>
              <a:gd name="connsiteY3" fmla="*/ 11674786 h 11674786"/>
              <a:gd name="connsiteX4" fmla="*/ 0 w 16031257"/>
              <a:gd name="connsiteY4" fmla="*/ 0 h 11674786"/>
              <a:gd name="connsiteX0" fmla="*/ 0 w 16031257"/>
              <a:gd name="connsiteY0" fmla="*/ 0 h 11674786"/>
              <a:gd name="connsiteX1" fmla="*/ 16030409 w 16031257"/>
              <a:gd name="connsiteY1" fmla="*/ 0 h 11674786"/>
              <a:gd name="connsiteX2" fmla="*/ 16030408 w 16031257"/>
              <a:gd name="connsiteY2" fmla="*/ 11674784 h 11674786"/>
              <a:gd name="connsiteX3" fmla="*/ 0 w 16031257"/>
              <a:gd name="connsiteY3" fmla="*/ 11674786 h 11674786"/>
              <a:gd name="connsiteX4" fmla="*/ 0 w 16031257"/>
              <a:gd name="connsiteY4" fmla="*/ 0 h 11674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31257" h="11674786">
                <a:moveTo>
                  <a:pt x="0" y="0"/>
                </a:moveTo>
                <a:lnTo>
                  <a:pt x="16030409" y="0"/>
                </a:lnTo>
                <a:cubicBezTo>
                  <a:pt x="16029560" y="1716970"/>
                  <a:pt x="16031257" y="9957814"/>
                  <a:pt x="16030408" y="11674784"/>
                </a:cubicBezTo>
                <a:lnTo>
                  <a:pt x="0" y="11674786"/>
                </a:lnTo>
                <a:lnTo>
                  <a:pt x="0" y="0"/>
                </a:lnTo>
                <a:close/>
              </a:path>
            </a:pathLst>
          </a:custGeom>
          <a:noFill/>
          <a:ln w="9525">
            <a:noFill/>
            <a:miter lim="800000"/>
            <a:headEnd/>
            <a:tailEnd/>
          </a:ln>
          <a:effectLst/>
        </p:spPr>
        <p:txBody>
          <a:bodyPr anchor="ctr" anchorCtr="1">
            <a:noAutofit/>
          </a:bodyPr>
          <a:lstStyle>
            <a:lvl1pPr marL="0" indent="0" algn="l" defTabSz="955243" rtl="0" eaLnBrk="0" fontAlgn="base" hangingPunct="0">
              <a:lnSpc>
                <a:spcPct val="150000"/>
              </a:lnSpc>
              <a:spcBef>
                <a:spcPct val="0"/>
              </a:spcBef>
              <a:spcAft>
                <a:spcPts val="551"/>
              </a:spcAft>
              <a:buClr>
                <a:schemeClr val="accent2"/>
              </a:buClr>
              <a:buSzTx/>
              <a:buFont typeface="Arial" charset="0"/>
              <a:buNone/>
              <a:defRPr lang="en-US" sz="1200" noProof="0" dirty="0" smtClean="0">
                <a:solidFill>
                  <a:schemeClr val="accent1"/>
                </a:solidFill>
                <a:latin typeface="+mn-lt"/>
                <a:ea typeface="+mn-ea"/>
                <a:cs typeface="+mn-cs"/>
              </a:defRPr>
            </a:lvl1pPr>
          </a:lstStyle>
          <a:p>
            <a:pPr lvl="0"/>
            <a:r>
              <a:rPr lang="en-US" noProof="0" smtClean="0"/>
              <a:t>Click icon to add picture</a:t>
            </a:r>
            <a:endParaRPr lang="de-CH" noProof="0" dirty="0" smtClean="0"/>
          </a:p>
        </p:txBody>
      </p:sp>
      <p:sp>
        <p:nvSpPr>
          <p:cNvPr id="2" name="Title 1"/>
          <p:cNvSpPr>
            <a:spLocks noGrp="1"/>
          </p:cNvSpPr>
          <p:nvPr>
            <p:ph type="title"/>
          </p:nvPr>
        </p:nvSpPr>
        <p:spPr/>
        <p:txBody>
          <a:bodyPr/>
          <a:lstStyle/>
          <a:p>
            <a:r>
              <a:rPr lang="en-US" smtClean="0"/>
              <a:t>Click to edit Master title style</a:t>
            </a:r>
            <a:endParaRPr lang="de-CH"/>
          </a:p>
        </p:txBody>
      </p:sp>
      <p:sp>
        <p:nvSpPr>
          <p:cNvPr id="4" name="Footer Placeholder 2"/>
          <p:cNvSpPr>
            <a:spLocks noGrp="1"/>
          </p:cNvSpPr>
          <p:nvPr>
            <p:ph type="ftr" sz="quarter" idx="41"/>
          </p:nvPr>
        </p:nvSpPr>
        <p:spPr>
          <a:xfrm>
            <a:off x="3359150" y="6454775"/>
            <a:ext cx="4740275" cy="93663"/>
          </a:xfrm>
          <a:prstGeom prst="rect">
            <a:avLst/>
          </a:prstGeom>
        </p:spPr>
        <p:txBody>
          <a:bodyPr vert="horz" wrap="square" lIns="91216" tIns="45608" rIns="91216" bIns="45608" numCol="1" anchor="t" anchorCtr="0" compatLnSpc="1">
            <a:prstTxWarp prst="textNoShape">
              <a:avLst/>
            </a:prstTxWarp>
          </a:bodyPr>
          <a:lstStyle>
            <a:lvl1pPr>
              <a:defRPr>
                <a:solidFill>
                  <a:srgbClr val="000000"/>
                </a:solidFill>
                <a:cs typeface="Arial" charset="0"/>
              </a:defRPr>
            </a:lvl1pPr>
          </a:lstStyle>
          <a:p>
            <a:endParaRPr lang="de-CH"/>
          </a:p>
        </p:txBody>
      </p:sp>
      <p:sp>
        <p:nvSpPr>
          <p:cNvPr id="6" name="Slide Number Placeholder 3"/>
          <p:cNvSpPr>
            <a:spLocks noGrp="1"/>
          </p:cNvSpPr>
          <p:nvPr>
            <p:ph type="sldNum" sz="quarter" idx="42"/>
          </p:nvPr>
        </p:nvSpPr>
        <p:spPr>
          <a:xfrm>
            <a:off x="8194675" y="6454775"/>
            <a:ext cx="209550" cy="93663"/>
          </a:xfrm>
          <a:prstGeom prst="rect">
            <a:avLst/>
          </a:prstGeom>
        </p:spPr>
        <p:txBody>
          <a:bodyPr vert="horz" wrap="square" lIns="91216" tIns="45608" rIns="91216" bIns="45608" numCol="1" anchor="t" anchorCtr="0" compatLnSpc="1">
            <a:prstTxWarp prst="textNoShape">
              <a:avLst/>
            </a:prstTxWarp>
          </a:bodyPr>
          <a:lstStyle>
            <a:lvl1pPr>
              <a:defRPr>
                <a:solidFill>
                  <a:srgbClr val="000000"/>
                </a:solidFill>
                <a:cs typeface="Arial" charset="0"/>
              </a:defRPr>
            </a:lvl1pPr>
          </a:lstStyle>
          <a:p>
            <a:fld id="{9604A467-AD6C-4CB5-91F4-AE07B448D336}" type="slidenum">
              <a:rPr lang="de-CH"/>
              <a:pPr/>
              <a:t>‹Nº›</a:t>
            </a:fld>
            <a:endParaRPr lang="de-CH"/>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7"/>
          <p:cNvPicPr>
            <a:picLocks noChangeAspect="1" noChangeArrowheads="1"/>
          </p:cNvPicPr>
          <p:nvPr userDrawn="1"/>
        </p:nvPicPr>
        <p:blipFill>
          <a:blip r:embed="rId2"/>
          <a:srcRect l="4991" r="12288"/>
          <a:stretch>
            <a:fillRect/>
          </a:stretch>
        </p:blipFill>
        <p:spPr bwMode="auto">
          <a:xfrm>
            <a:off x="0" y="1060450"/>
            <a:ext cx="9151938" cy="4276725"/>
          </a:xfrm>
          <a:prstGeom prst="rect">
            <a:avLst/>
          </a:prstGeom>
          <a:noFill/>
          <a:ln w="9525">
            <a:noFill/>
            <a:miter lim="800000"/>
            <a:headEnd/>
            <a:tailEnd/>
          </a:ln>
        </p:spPr>
      </p:pic>
      <p:pic>
        <p:nvPicPr>
          <p:cNvPr id="4" name="Picture 1"/>
          <p:cNvPicPr>
            <a:picLocks noChangeAspect="1"/>
          </p:cNvPicPr>
          <p:nvPr userDrawn="1"/>
        </p:nvPicPr>
        <p:blipFill>
          <a:blip r:embed="rId3"/>
          <a:srcRect/>
          <a:stretch>
            <a:fillRect/>
          </a:stretch>
        </p:blipFill>
        <p:spPr bwMode="auto">
          <a:xfrm>
            <a:off x="2276475" y="5756275"/>
            <a:ext cx="923925" cy="741363"/>
          </a:xfrm>
          <a:prstGeom prst="rect">
            <a:avLst/>
          </a:prstGeom>
          <a:noFill/>
          <a:ln w="9525">
            <a:noFill/>
            <a:miter lim="800000"/>
            <a:headEnd/>
            <a:tailEnd/>
          </a:ln>
        </p:spPr>
      </p:pic>
      <p:sp>
        <p:nvSpPr>
          <p:cNvPr id="215044" name="Rectangle 4"/>
          <p:cNvSpPr>
            <a:spLocks noGrp="1" noChangeArrowheads="1"/>
          </p:cNvSpPr>
          <p:nvPr>
            <p:ph type="ctrTitle"/>
          </p:nvPr>
        </p:nvSpPr>
        <p:spPr>
          <a:xfrm>
            <a:off x="2277068" y="745777"/>
            <a:ext cx="2462708" cy="314045"/>
          </a:xfrm>
        </p:spPr>
        <p:txBody>
          <a:bodyPr>
            <a:noAutofit/>
          </a:bodyPr>
          <a:lstStyle>
            <a:lvl1pPr>
              <a:lnSpc>
                <a:spcPts val="2367"/>
              </a:lnSpc>
              <a:defRPr>
                <a:solidFill>
                  <a:schemeClr val="bg1"/>
                </a:solidFill>
                <a:latin typeface="EYInterstate Regular" pitchFamily="2" charset="0"/>
              </a:defRPr>
            </a:lvl1pPr>
          </a:lstStyle>
          <a:p>
            <a:pPr lvl="0"/>
            <a:r>
              <a:rPr lang="en-US" noProof="0" dirty="0" smtClean="0"/>
              <a:t>Haga clic para modificar el estilo de título del patrón</a:t>
            </a:r>
            <a:endParaRPr lang="en-GB" noProof="0" dirty="0" smtClean="0"/>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graphicFrame>
        <p:nvGraphicFramePr>
          <p:cNvPr id="3"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917505" name="think-cell Slide" r:id="rId4" imgW="360" imgH="360" progId="">
              <p:embed/>
            </p:oleObj>
          </a:graphicData>
        </a:graphic>
      </p:graphicFrame>
      <p:sp>
        <p:nvSpPr>
          <p:cNvPr id="9" name="Titel 1"/>
          <p:cNvSpPr>
            <a:spLocks noGrp="1"/>
          </p:cNvSpPr>
          <p:nvPr>
            <p:ph type="title"/>
          </p:nvPr>
        </p:nvSpPr>
        <p:spPr>
          <a:xfrm>
            <a:off x="508081" y="1143365"/>
            <a:ext cx="8170781" cy="248530"/>
          </a:xfrm>
        </p:spPr>
        <p:txBody>
          <a:bodyPr anchor="t"/>
          <a:lstStyle>
            <a:lvl1pPr>
              <a:defRPr/>
            </a:lvl1pPr>
          </a:lstStyle>
          <a:p>
            <a:r>
              <a:rPr lang="en-US" noProof="0" dirty="0" smtClean="0"/>
              <a:t>Click to edit Master title style</a:t>
            </a:r>
            <a:endParaRPr lang="en-US" dirty="0"/>
          </a:p>
        </p:txBody>
      </p:sp>
      <p:sp>
        <p:nvSpPr>
          <p:cNvPr id="4" name="Slide Number Placeholder 3"/>
          <p:cNvSpPr>
            <a:spLocks noGrp="1"/>
          </p:cNvSpPr>
          <p:nvPr>
            <p:ph type="sldNum" sz="quarter" idx="10"/>
          </p:nvPr>
        </p:nvSpPr>
        <p:spPr>
          <a:xfrm>
            <a:off x="8426450" y="6457950"/>
            <a:ext cx="207963" cy="92075"/>
          </a:xfrm>
        </p:spPr>
        <p:txBody>
          <a:bodyPr/>
          <a:lstStyle>
            <a:lvl1pPr>
              <a:lnSpc>
                <a:spcPct val="100000"/>
              </a:lnSpc>
              <a:defRPr/>
            </a:lvl1pPr>
          </a:lstStyle>
          <a:p>
            <a:fld id="{1F302AEB-F83A-4965-812A-CBAA350223C1}" type="slidenum">
              <a:rPr lang="de-CH"/>
              <a:pPr/>
              <a:t>‹Nº›</a:t>
            </a:fld>
            <a:endParaRPr lang="de-CH"/>
          </a:p>
        </p:txBody>
      </p:sp>
    </p:spTree>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Letter ">
    <p:spTree>
      <p:nvGrpSpPr>
        <p:cNvPr id="1" name=""/>
        <p:cNvGrpSpPr/>
        <p:nvPr/>
      </p:nvGrpSpPr>
      <p:grpSpPr>
        <a:xfrm>
          <a:off x="0" y="0"/>
          <a:ext cx="0" cy="0"/>
          <a:chOff x="0" y="0"/>
          <a:chExt cx="0" cy="0"/>
        </a:xfrm>
      </p:grpSpPr>
      <p:graphicFrame>
        <p:nvGraphicFramePr>
          <p:cNvPr id="13"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918529" name="think-cell Slide" r:id="rId4" imgW="360" imgH="360" progId="">
              <p:embed/>
            </p:oleObj>
          </a:graphicData>
        </a:graphic>
      </p:graphicFrame>
      <p:sp>
        <p:nvSpPr>
          <p:cNvPr id="14" name="Rechteck 43"/>
          <p:cNvSpPr/>
          <p:nvPr userDrawn="1"/>
        </p:nvSpPr>
        <p:spPr bwMode="gray">
          <a:xfrm>
            <a:off x="138113" y="6367463"/>
            <a:ext cx="2647950" cy="261937"/>
          </a:xfrm>
          <a:prstGeom prst="rect">
            <a:avLst/>
          </a:prstGeom>
          <a:solidFill>
            <a:schemeClr val="tx2"/>
          </a:solidFill>
          <a:ln w="12700" cap="flat" cmpd="sng" algn="ctr">
            <a:noFill/>
            <a:prstDash val="solid"/>
            <a:round/>
            <a:headEnd type="none" w="med" len="med"/>
            <a:tailEnd type="none" w="med" len="med"/>
          </a:ln>
          <a:effectLst/>
        </p:spPr>
        <p:txBody>
          <a:bodyPr lIns="62997" tIns="62997" rIns="31497" bIns="31497"/>
          <a:lstStyle/>
          <a:p>
            <a:pPr algn="ctr" defTabSz="870897">
              <a:lnSpc>
                <a:spcPts val="1227"/>
              </a:lnSpc>
              <a:buClr>
                <a:srgbClr val="FFE600"/>
              </a:buClr>
              <a:defRPr/>
            </a:pPr>
            <a:endParaRPr lang="en-US" sz="1000" dirty="0">
              <a:solidFill>
                <a:srgbClr val="000000"/>
              </a:solidFill>
              <a:latin typeface="+mn-lt"/>
            </a:endParaRPr>
          </a:p>
        </p:txBody>
      </p:sp>
      <p:grpSp>
        <p:nvGrpSpPr>
          <p:cNvPr id="15" name="Group 76"/>
          <p:cNvGrpSpPr>
            <a:grpSpLocks noChangeAspect="1"/>
          </p:cNvGrpSpPr>
          <p:nvPr userDrawn="1"/>
        </p:nvGrpSpPr>
        <p:grpSpPr bwMode="auto">
          <a:xfrm>
            <a:off x="508000" y="160338"/>
            <a:ext cx="922338" cy="1125537"/>
            <a:chOff x="-246063" y="2162175"/>
            <a:chExt cx="2359025" cy="2708275"/>
          </a:xfrm>
        </p:grpSpPr>
        <p:sp>
          <p:nvSpPr>
            <p:cNvPr id="20" name="Freeform 8"/>
            <p:cNvSpPr>
              <a:spLocks noEditPoints="1"/>
            </p:cNvSpPr>
            <p:nvPr userDrawn="1"/>
          </p:nvSpPr>
          <p:spPr bwMode="auto">
            <a:xfrm>
              <a:off x="-229822" y="4335670"/>
              <a:ext cx="158352" cy="210093"/>
            </a:xfrm>
            <a:custGeom>
              <a:avLst/>
              <a:gdLst/>
              <a:ahLst/>
              <a:cxnLst>
                <a:cxn ang="0">
                  <a:pos x="48" y="142"/>
                </a:cxn>
                <a:cxn ang="0">
                  <a:pos x="48" y="217"/>
                </a:cxn>
                <a:cxn ang="0">
                  <a:pos x="110" y="217"/>
                </a:cxn>
                <a:cxn ang="0">
                  <a:pos x="124" y="216"/>
                </a:cxn>
                <a:cxn ang="0">
                  <a:pos x="135" y="211"/>
                </a:cxn>
                <a:cxn ang="0">
                  <a:pos x="143" y="203"/>
                </a:cxn>
                <a:cxn ang="0">
                  <a:pos x="148" y="193"/>
                </a:cxn>
                <a:cxn ang="0">
                  <a:pos x="150" y="180"/>
                </a:cxn>
                <a:cxn ang="0">
                  <a:pos x="149" y="166"/>
                </a:cxn>
                <a:cxn ang="0">
                  <a:pos x="143" y="156"/>
                </a:cxn>
                <a:cxn ang="0">
                  <a:pos x="135" y="149"/>
                </a:cxn>
                <a:cxn ang="0">
                  <a:pos x="124" y="144"/>
                </a:cxn>
                <a:cxn ang="0">
                  <a:pos x="110" y="142"/>
                </a:cxn>
                <a:cxn ang="0">
                  <a:pos x="48" y="142"/>
                </a:cxn>
                <a:cxn ang="0">
                  <a:pos x="48" y="44"/>
                </a:cxn>
                <a:cxn ang="0">
                  <a:pos x="48" y="100"/>
                </a:cxn>
                <a:cxn ang="0">
                  <a:pos x="109" y="100"/>
                </a:cxn>
                <a:cxn ang="0">
                  <a:pos x="122" y="99"/>
                </a:cxn>
                <a:cxn ang="0">
                  <a:pos x="130" y="96"/>
                </a:cxn>
                <a:cxn ang="0">
                  <a:pos x="135" y="91"/>
                </a:cxn>
                <a:cxn ang="0">
                  <a:pos x="139" y="85"/>
                </a:cxn>
                <a:cxn ang="0">
                  <a:pos x="141" y="79"/>
                </a:cxn>
                <a:cxn ang="0">
                  <a:pos x="141" y="72"/>
                </a:cxn>
                <a:cxn ang="0">
                  <a:pos x="139" y="60"/>
                </a:cxn>
                <a:cxn ang="0">
                  <a:pos x="133" y="51"/>
                </a:cxn>
                <a:cxn ang="0">
                  <a:pos x="123" y="46"/>
                </a:cxn>
                <a:cxn ang="0">
                  <a:pos x="107" y="44"/>
                </a:cxn>
                <a:cxn ang="0">
                  <a:pos x="48" y="44"/>
                </a:cxn>
                <a:cxn ang="0">
                  <a:pos x="0" y="0"/>
                </a:cxn>
                <a:cxn ang="0">
                  <a:pos x="111" y="0"/>
                </a:cxn>
                <a:cxn ang="0">
                  <a:pos x="135" y="2"/>
                </a:cxn>
                <a:cxn ang="0">
                  <a:pos x="155" y="8"/>
                </a:cxn>
                <a:cxn ang="0">
                  <a:pos x="171" y="18"/>
                </a:cxn>
                <a:cxn ang="0">
                  <a:pos x="183" y="32"/>
                </a:cxn>
                <a:cxn ang="0">
                  <a:pos x="190" y="48"/>
                </a:cxn>
                <a:cxn ang="0">
                  <a:pos x="192" y="68"/>
                </a:cxn>
                <a:cxn ang="0">
                  <a:pos x="190" y="83"/>
                </a:cxn>
                <a:cxn ang="0">
                  <a:pos x="184" y="98"/>
                </a:cxn>
                <a:cxn ang="0">
                  <a:pos x="175" y="110"/>
                </a:cxn>
                <a:cxn ang="0">
                  <a:pos x="162" y="120"/>
                </a:cxn>
                <a:cxn ang="0">
                  <a:pos x="170" y="124"/>
                </a:cxn>
                <a:cxn ang="0">
                  <a:pos x="179" y="129"/>
                </a:cxn>
                <a:cxn ang="0">
                  <a:pos x="187" y="137"/>
                </a:cxn>
                <a:cxn ang="0">
                  <a:pos x="194" y="147"/>
                </a:cxn>
                <a:cxn ang="0">
                  <a:pos x="199" y="161"/>
                </a:cxn>
                <a:cxn ang="0">
                  <a:pos x="201" y="177"/>
                </a:cxn>
                <a:cxn ang="0">
                  <a:pos x="199" y="199"/>
                </a:cxn>
                <a:cxn ang="0">
                  <a:pos x="193" y="217"/>
                </a:cxn>
                <a:cxn ang="0">
                  <a:pos x="183" y="232"/>
                </a:cxn>
                <a:cxn ang="0">
                  <a:pos x="169" y="245"/>
                </a:cxn>
                <a:cxn ang="0">
                  <a:pos x="153" y="254"/>
                </a:cxn>
                <a:cxn ang="0">
                  <a:pos x="133" y="259"/>
                </a:cxn>
                <a:cxn ang="0">
                  <a:pos x="110" y="261"/>
                </a:cxn>
                <a:cxn ang="0">
                  <a:pos x="0" y="261"/>
                </a:cxn>
                <a:cxn ang="0">
                  <a:pos x="0" y="0"/>
                </a:cxn>
              </a:cxnLst>
              <a:rect l="0" t="0" r="r" b="b"/>
              <a:pathLst>
                <a:path w="201" h="261">
                  <a:moveTo>
                    <a:pt x="48" y="142"/>
                  </a:moveTo>
                  <a:lnTo>
                    <a:pt x="48" y="217"/>
                  </a:lnTo>
                  <a:lnTo>
                    <a:pt x="110" y="217"/>
                  </a:lnTo>
                  <a:lnTo>
                    <a:pt x="124" y="216"/>
                  </a:lnTo>
                  <a:lnTo>
                    <a:pt x="135" y="211"/>
                  </a:lnTo>
                  <a:lnTo>
                    <a:pt x="143" y="203"/>
                  </a:lnTo>
                  <a:lnTo>
                    <a:pt x="148" y="193"/>
                  </a:lnTo>
                  <a:lnTo>
                    <a:pt x="150" y="180"/>
                  </a:lnTo>
                  <a:lnTo>
                    <a:pt x="149" y="166"/>
                  </a:lnTo>
                  <a:lnTo>
                    <a:pt x="143" y="156"/>
                  </a:lnTo>
                  <a:lnTo>
                    <a:pt x="135" y="149"/>
                  </a:lnTo>
                  <a:lnTo>
                    <a:pt x="124" y="144"/>
                  </a:lnTo>
                  <a:lnTo>
                    <a:pt x="110" y="142"/>
                  </a:lnTo>
                  <a:lnTo>
                    <a:pt x="48" y="142"/>
                  </a:lnTo>
                  <a:close/>
                  <a:moveTo>
                    <a:pt x="48" y="44"/>
                  </a:moveTo>
                  <a:lnTo>
                    <a:pt x="48" y="100"/>
                  </a:lnTo>
                  <a:lnTo>
                    <a:pt x="109" y="100"/>
                  </a:lnTo>
                  <a:lnTo>
                    <a:pt x="122" y="99"/>
                  </a:lnTo>
                  <a:lnTo>
                    <a:pt x="130" y="96"/>
                  </a:lnTo>
                  <a:lnTo>
                    <a:pt x="135" y="91"/>
                  </a:lnTo>
                  <a:lnTo>
                    <a:pt x="139" y="85"/>
                  </a:lnTo>
                  <a:lnTo>
                    <a:pt x="141" y="79"/>
                  </a:lnTo>
                  <a:lnTo>
                    <a:pt x="141" y="72"/>
                  </a:lnTo>
                  <a:lnTo>
                    <a:pt x="139" y="60"/>
                  </a:lnTo>
                  <a:lnTo>
                    <a:pt x="133" y="51"/>
                  </a:lnTo>
                  <a:lnTo>
                    <a:pt x="123" y="46"/>
                  </a:lnTo>
                  <a:lnTo>
                    <a:pt x="107" y="44"/>
                  </a:lnTo>
                  <a:lnTo>
                    <a:pt x="48" y="44"/>
                  </a:lnTo>
                  <a:close/>
                  <a:moveTo>
                    <a:pt x="0" y="0"/>
                  </a:moveTo>
                  <a:lnTo>
                    <a:pt x="111" y="0"/>
                  </a:lnTo>
                  <a:lnTo>
                    <a:pt x="135" y="2"/>
                  </a:lnTo>
                  <a:lnTo>
                    <a:pt x="155" y="8"/>
                  </a:lnTo>
                  <a:lnTo>
                    <a:pt x="171" y="18"/>
                  </a:lnTo>
                  <a:lnTo>
                    <a:pt x="183" y="32"/>
                  </a:lnTo>
                  <a:lnTo>
                    <a:pt x="190" y="48"/>
                  </a:lnTo>
                  <a:lnTo>
                    <a:pt x="192" y="68"/>
                  </a:lnTo>
                  <a:lnTo>
                    <a:pt x="190" y="83"/>
                  </a:lnTo>
                  <a:lnTo>
                    <a:pt x="184" y="98"/>
                  </a:lnTo>
                  <a:lnTo>
                    <a:pt x="175" y="110"/>
                  </a:lnTo>
                  <a:lnTo>
                    <a:pt x="162" y="120"/>
                  </a:lnTo>
                  <a:lnTo>
                    <a:pt x="170" y="124"/>
                  </a:lnTo>
                  <a:lnTo>
                    <a:pt x="179" y="129"/>
                  </a:lnTo>
                  <a:lnTo>
                    <a:pt x="187" y="137"/>
                  </a:lnTo>
                  <a:lnTo>
                    <a:pt x="194" y="147"/>
                  </a:lnTo>
                  <a:lnTo>
                    <a:pt x="199" y="161"/>
                  </a:lnTo>
                  <a:lnTo>
                    <a:pt x="201" y="177"/>
                  </a:lnTo>
                  <a:lnTo>
                    <a:pt x="199" y="199"/>
                  </a:lnTo>
                  <a:lnTo>
                    <a:pt x="193" y="217"/>
                  </a:lnTo>
                  <a:lnTo>
                    <a:pt x="183" y="232"/>
                  </a:lnTo>
                  <a:lnTo>
                    <a:pt x="169" y="245"/>
                  </a:lnTo>
                  <a:lnTo>
                    <a:pt x="153" y="254"/>
                  </a:lnTo>
                  <a:lnTo>
                    <a:pt x="133" y="259"/>
                  </a:lnTo>
                  <a:lnTo>
                    <a:pt x="110" y="261"/>
                  </a:lnTo>
                  <a:lnTo>
                    <a:pt x="0" y="261"/>
                  </a:lnTo>
                  <a:lnTo>
                    <a:pt x="0" y="0"/>
                  </a:lnTo>
                  <a:close/>
                </a:path>
              </a:pathLst>
            </a:custGeom>
            <a:solidFill>
              <a:schemeClr val="bg2"/>
            </a:solidFill>
            <a:ln w="0">
              <a:noFill/>
              <a:prstDash val="solid"/>
              <a:round/>
              <a:headEnd/>
              <a:tailEnd/>
            </a:ln>
          </p:spPr>
          <p:txBody>
            <a:bodyPr/>
            <a:lstStyle/>
            <a:p>
              <a:pPr algn="ctr" defTabSz="912627" fontAlgn="auto">
                <a:lnSpc>
                  <a:spcPts val="1227"/>
                </a:lnSpc>
                <a:spcBef>
                  <a:spcPts val="0"/>
                </a:spcBef>
                <a:spcAft>
                  <a:spcPts val="0"/>
                </a:spcAft>
                <a:defRPr/>
              </a:pPr>
              <a:endParaRPr lang="de-CH">
                <a:solidFill>
                  <a:srgbClr val="000000"/>
                </a:solidFill>
                <a:latin typeface="+mn-lt"/>
              </a:endParaRPr>
            </a:p>
          </p:txBody>
        </p:sp>
        <p:sp>
          <p:nvSpPr>
            <p:cNvPr id="21" name="Freeform 9"/>
            <p:cNvSpPr>
              <a:spLocks/>
            </p:cNvSpPr>
            <p:nvPr userDrawn="1"/>
          </p:nvSpPr>
          <p:spPr bwMode="auto">
            <a:xfrm>
              <a:off x="-43049" y="4392970"/>
              <a:ext cx="129929" cy="156613"/>
            </a:xfrm>
            <a:custGeom>
              <a:avLst/>
              <a:gdLst/>
              <a:ahLst/>
              <a:cxnLst>
                <a:cxn ang="0">
                  <a:pos x="0" y="0"/>
                </a:cxn>
                <a:cxn ang="0">
                  <a:pos x="46" y="0"/>
                </a:cxn>
                <a:cxn ang="0">
                  <a:pos x="46" y="105"/>
                </a:cxn>
                <a:cxn ang="0">
                  <a:pos x="48" y="123"/>
                </a:cxn>
                <a:cxn ang="0">
                  <a:pos x="52" y="135"/>
                </a:cxn>
                <a:cxn ang="0">
                  <a:pos x="59" y="145"/>
                </a:cxn>
                <a:cxn ang="0">
                  <a:pos x="69" y="150"/>
                </a:cxn>
                <a:cxn ang="0">
                  <a:pos x="81" y="152"/>
                </a:cxn>
                <a:cxn ang="0">
                  <a:pos x="95" y="150"/>
                </a:cxn>
                <a:cxn ang="0">
                  <a:pos x="104" y="145"/>
                </a:cxn>
                <a:cxn ang="0">
                  <a:pos x="111" y="135"/>
                </a:cxn>
                <a:cxn ang="0">
                  <a:pos x="116" y="122"/>
                </a:cxn>
                <a:cxn ang="0">
                  <a:pos x="118" y="105"/>
                </a:cxn>
                <a:cxn ang="0">
                  <a:pos x="118" y="0"/>
                </a:cxn>
                <a:cxn ang="0">
                  <a:pos x="164" y="0"/>
                </a:cxn>
                <a:cxn ang="0">
                  <a:pos x="164" y="191"/>
                </a:cxn>
                <a:cxn ang="0">
                  <a:pos x="118" y="191"/>
                </a:cxn>
                <a:cxn ang="0">
                  <a:pos x="118" y="176"/>
                </a:cxn>
                <a:cxn ang="0">
                  <a:pos x="104" y="186"/>
                </a:cxn>
                <a:cxn ang="0">
                  <a:pos x="89" y="193"/>
                </a:cxn>
                <a:cxn ang="0">
                  <a:pos x="71" y="195"/>
                </a:cxn>
                <a:cxn ang="0">
                  <a:pos x="52" y="193"/>
                </a:cxn>
                <a:cxn ang="0">
                  <a:pos x="37" y="188"/>
                </a:cxn>
                <a:cxn ang="0">
                  <a:pos x="24" y="180"/>
                </a:cxn>
                <a:cxn ang="0">
                  <a:pos x="15" y="170"/>
                </a:cxn>
                <a:cxn ang="0">
                  <a:pos x="9" y="158"/>
                </a:cxn>
                <a:cxn ang="0">
                  <a:pos x="4" y="145"/>
                </a:cxn>
                <a:cxn ang="0">
                  <a:pos x="2" y="132"/>
                </a:cxn>
                <a:cxn ang="0">
                  <a:pos x="0" y="120"/>
                </a:cxn>
                <a:cxn ang="0">
                  <a:pos x="0" y="109"/>
                </a:cxn>
                <a:cxn ang="0">
                  <a:pos x="0" y="0"/>
                </a:cxn>
              </a:cxnLst>
              <a:rect l="0" t="0" r="r" b="b"/>
              <a:pathLst>
                <a:path w="164" h="195">
                  <a:moveTo>
                    <a:pt x="0" y="0"/>
                  </a:moveTo>
                  <a:lnTo>
                    <a:pt x="46" y="0"/>
                  </a:lnTo>
                  <a:lnTo>
                    <a:pt x="46" y="105"/>
                  </a:lnTo>
                  <a:lnTo>
                    <a:pt x="48" y="123"/>
                  </a:lnTo>
                  <a:lnTo>
                    <a:pt x="52" y="135"/>
                  </a:lnTo>
                  <a:lnTo>
                    <a:pt x="59" y="145"/>
                  </a:lnTo>
                  <a:lnTo>
                    <a:pt x="69" y="150"/>
                  </a:lnTo>
                  <a:lnTo>
                    <a:pt x="81" y="152"/>
                  </a:lnTo>
                  <a:lnTo>
                    <a:pt x="95" y="150"/>
                  </a:lnTo>
                  <a:lnTo>
                    <a:pt x="104" y="145"/>
                  </a:lnTo>
                  <a:lnTo>
                    <a:pt x="111" y="135"/>
                  </a:lnTo>
                  <a:lnTo>
                    <a:pt x="116" y="122"/>
                  </a:lnTo>
                  <a:lnTo>
                    <a:pt x="118" y="105"/>
                  </a:lnTo>
                  <a:lnTo>
                    <a:pt x="118" y="0"/>
                  </a:lnTo>
                  <a:lnTo>
                    <a:pt x="164" y="0"/>
                  </a:lnTo>
                  <a:lnTo>
                    <a:pt x="164" y="191"/>
                  </a:lnTo>
                  <a:lnTo>
                    <a:pt x="118" y="191"/>
                  </a:lnTo>
                  <a:lnTo>
                    <a:pt x="118" y="176"/>
                  </a:lnTo>
                  <a:lnTo>
                    <a:pt x="104" y="186"/>
                  </a:lnTo>
                  <a:lnTo>
                    <a:pt x="89" y="193"/>
                  </a:lnTo>
                  <a:lnTo>
                    <a:pt x="71" y="195"/>
                  </a:lnTo>
                  <a:lnTo>
                    <a:pt x="52" y="193"/>
                  </a:lnTo>
                  <a:lnTo>
                    <a:pt x="37" y="188"/>
                  </a:lnTo>
                  <a:lnTo>
                    <a:pt x="24" y="180"/>
                  </a:lnTo>
                  <a:lnTo>
                    <a:pt x="15" y="170"/>
                  </a:lnTo>
                  <a:lnTo>
                    <a:pt x="9" y="158"/>
                  </a:lnTo>
                  <a:lnTo>
                    <a:pt x="4" y="145"/>
                  </a:lnTo>
                  <a:lnTo>
                    <a:pt x="2" y="132"/>
                  </a:lnTo>
                  <a:lnTo>
                    <a:pt x="0" y="120"/>
                  </a:lnTo>
                  <a:lnTo>
                    <a:pt x="0" y="109"/>
                  </a:lnTo>
                  <a:lnTo>
                    <a:pt x="0" y="0"/>
                  </a:lnTo>
                  <a:close/>
                </a:path>
              </a:pathLst>
            </a:custGeom>
            <a:solidFill>
              <a:schemeClr val="bg2"/>
            </a:solidFill>
            <a:ln w="0">
              <a:noFill/>
              <a:prstDash val="solid"/>
              <a:round/>
              <a:headEnd/>
              <a:tailEnd/>
            </a:ln>
          </p:spPr>
          <p:txBody>
            <a:bodyPr/>
            <a:lstStyle/>
            <a:p>
              <a:pPr algn="ctr" defTabSz="912627" fontAlgn="auto">
                <a:lnSpc>
                  <a:spcPts val="1227"/>
                </a:lnSpc>
                <a:spcBef>
                  <a:spcPts val="0"/>
                </a:spcBef>
                <a:spcAft>
                  <a:spcPts val="0"/>
                </a:spcAft>
                <a:defRPr/>
              </a:pPr>
              <a:endParaRPr lang="de-CH">
                <a:solidFill>
                  <a:srgbClr val="000000"/>
                </a:solidFill>
                <a:latin typeface="+mn-lt"/>
              </a:endParaRPr>
            </a:p>
          </p:txBody>
        </p:sp>
        <p:sp>
          <p:nvSpPr>
            <p:cNvPr id="22" name="Freeform 10"/>
            <p:cNvSpPr>
              <a:spLocks/>
            </p:cNvSpPr>
            <p:nvPr userDrawn="1"/>
          </p:nvSpPr>
          <p:spPr bwMode="auto">
            <a:xfrm>
              <a:off x="488849" y="4389148"/>
              <a:ext cx="129929" cy="156615"/>
            </a:xfrm>
            <a:custGeom>
              <a:avLst/>
              <a:gdLst/>
              <a:ahLst/>
              <a:cxnLst>
                <a:cxn ang="0">
                  <a:pos x="96" y="0"/>
                </a:cxn>
                <a:cxn ang="0">
                  <a:pos x="114" y="2"/>
                </a:cxn>
                <a:cxn ang="0">
                  <a:pos x="130" y="8"/>
                </a:cxn>
                <a:cxn ang="0">
                  <a:pos x="142" y="16"/>
                </a:cxn>
                <a:cxn ang="0">
                  <a:pos x="153" y="29"/>
                </a:cxn>
                <a:cxn ang="0">
                  <a:pos x="160" y="45"/>
                </a:cxn>
                <a:cxn ang="0">
                  <a:pos x="164" y="65"/>
                </a:cxn>
                <a:cxn ang="0">
                  <a:pos x="165" y="88"/>
                </a:cxn>
                <a:cxn ang="0">
                  <a:pos x="165" y="195"/>
                </a:cxn>
                <a:cxn ang="0">
                  <a:pos x="118" y="195"/>
                </a:cxn>
                <a:cxn ang="0">
                  <a:pos x="118" y="90"/>
                </a:cxn>
                <a:cxn ang="0">
                  <a:pos x="117" y="73"/>
                </a:cxn>
                <a:cxn ang="0">
                  <a:pos x="113" y="60"/>
                </a:cxn>
                <a:cxn ang="0">
                  <a:pos x="106" y="50"/>
                </a:cxn>
                <a:cxn ang="0">
                  <a:pos x="97" y="45"/>
                </a:cxn>
                <a:cxn ang="0">
                  <a:pos x="84" y="43"/>
                </a:cxn>
                <a:cxn ang="0">
                  <a:pos x="71" y="45"/>
                </a:cxn>
                <a:cxn ang="0">
                  <a:pos x="60" y="51"/>
                </a:cxn>
                <a:cxn ang="0">
                  <a:pos x="53" y="61"/>
                </a:cxn>
                <a:cxn ang="0">
                  <a:pos x="49" y="73"/>
                </a:cxn>
                <a:cxn ang="0">
                  <a:pos x="48" y="90"/>
                </a:cxn>
                <a:cxn ang="0">
                  <a:pos x="48" y="195"/>
                </a:cxn>
                <a:cxn ang="0">
                  <a:pos x="0" y="195"/>
                </a:cxn>
                <a:cxn ang="0">
                  <a:pos x="0" y="4"/>
                </a:cxn>
                <a:cxn ang="0">
                  <a:pos x="48" y="4"/>
                </a:cxn>
                <a:cxn ang="0">
                  <a:pos x="48" y="20"/>
                </a:cxn>
                <a:cxn ang="0">
                  <a:pos x="60" y="9"/>
                </a:cxn>
                <a:cxn ang="0">
                  <a:pos x="77" y="3"/>
                </a:cxn>
                <a:cxn ang="0">
                  <a:pos x="96" y="0"/>
                </a:cxn>
              </a:cxnLst>
              <a:rect l="0" t="0" r="r" b="b"/>
              <a:pathLst>
                <a:path w="165" h="195">
                  <a:moveTo>
                    <a:pt x="96" y="0"/>
                  </a:moveTo>
                  <a:lnTo>
                    <a:pt x="114" y="2"/>
                  </a:lnTo>
                  <a:lnTo>
                    <a:pt x="130" y="8"/>
                  </a:lnTo>
                  <a:lnTo>
                    <a:pt x="142" y="16"/>
                  </a:lnTo>
                  <a:lnTo>
                    <a:pt x="153" y="29"/>
                  </a:lnTo>
                  <a:lnTo>
                    <a:pt x="160" y="45"/>
                  </a:lnTo>
                  <a:lnTo>
                    <a:pt x="164" y="65"/>
                  </a:lnTo>
                  <a:lnTo>
                    <a:pt x="165" y="88"/>
                  </a:lnTo>
                  <a:lnTo>
                    <a:pt x="165" y="195"/>
                  </a:lnTo>
                  <a:lnTo>
                    <a:pt x="118" y="195"/>
                  </a:lnTo>
                  <a:lnTo>
                    <a:pt x="118" y="90"/>
                  </a:lnTo>
                  <a:lnTo>
                    <a:pt x="117" y="73"/>
                  </a:lnTo>
                  <a:lnTo>
                    <a:pt x="113" y="60"/>
                  </a:lnTo>
                  <a:lnTo>
                    <a:pt x="106" y="50"/>
                  </a:lnTo>
                  <a:lnTo>
                    <a:pt x="97" y="45"/>
                  </a:lnTo>
                  <a:lnTo>
                    <a:pt x="84" y="43"/>
                  </a:lnTo>
                  <a:lnTo>
                    <a:pt x="71" y="45"/>
                  </a:lnTo>
                  <a:lnTo>
                    <a:pt x="60" y="51"/>
                  </a:lnTo>
                  <a:lnTo>
                    <a:pt x="53" y="61"/>
                  </a:lnTo>
                  <a:lnTo>
                    <a:pt x="49" y="73"/>
                  </a:lnTo>
                  <a:lnTo>
                    <a:pt x="48" y="90"/>
                  </a:lnTo>
                  <a:lnTo>
                    <a:pt x="48" y="195"/>
                  </a:lnTo>
                  <a:lnTo>
                    <a:pt x="0" y="195"/>
                  </a:lnTo>
                  <a:lnTo>
                    <a:pt x="0" y="4"/>
                  </a:lnTo>
                  <a:lnTo>
                    <a:pt x="48" y="4"/>
                  </a:lnTo>
                  <a:lnTo>
                    <a:pt x="48" y="20"/>
                  </a:lnTo>
                  <a:lnTo>
                    <a:pt x="60" y="9"/>
                  </a:lnTo>
                  <a:lnTo>
                    <a:pt x="77" y="3"/>
                  </a:lnTo>
                  <a:lnTo>
                    <a:pt x="96" y="0"/>
                  </a:lnTo>
                  <a:close/>
                </a:path>
              </a:pathLst>
            </a:custGeom>
            <a:solidFill>
              <a:schemeClr val="bg2"/>
            </a:solidFill>
            <a:ln w="0">
              <a:noFill/>
              <a:prstDash val="solid"/>
              <a:round/>
              <a:headEnd/>
              <a:tailEnd/>
            </a:ln>
          </p:spPr>
          <p:txBody>
            <a:bodyPr/>
            <a:lstStyle/>
            <a:p>
              <a:pPr algn="ctr" defTabSz="912627" fontAlgn="auto">
                <a:lnSpc>
                  <a:spcPts val="1227"/>
                </a:lnSpc>
                <a:spcBef>
                  <a:spcPts val="0"/>
                </a:spcBef>
                <a:spcAft>
                  <a:spcPts val="0"/>
                </a:spcAft>
                <a:defRPr/>
              </a:pPr>
              <a:endParaRPr lang="de-CH">
                <a:solidFill>
                  <a:srgbClr val="000000"/>
                </a:solidFill>
                <a:latin typeface="+mn-lt"/>
              </a:endParaRPr>
            </a:p>
          </p:txBody>
        </p:sp>
        <p:sp>
          <p:nvSpPr>
            <p:cNvPr id="23" name="Rectangle 11"/>
            <p:cNvSpPr>
              <a:spLocks noChangeArrowheads="1"/>
            </p:cNvSpPr>
            <p:nvPr userDrawn="1"/>
          </p:nvSpPr>
          <p:spPr bwMode="auto">
            <a:xfrm>
              <a:off x="119362" y="4392970"/>
              <a:ext cx="40603" cy="152794"/>
            </a:xfrm>
            <a:prstGeom prst="rect">
              <a:avLst/>
            </a:prstGeom>
            <a:solidFill>
              <a:schemeClr val="bg2"/>
            </a:solidFill>
            <a:ln w="0">
              <a:noFill/>
              <a:prstDash val="solid"/>
              <a:miter lim="800000"/>
              <a:headEnd/>
              <a:tailEnd/>
            </a:ln>
          </p:spPr>
          <p:txBody>
            <a:bodyPr/>
            <a:lstStyle/>
            <a:p>
              <a:pPr algn="ctr" defTabSz="912627" fontAlgn="auto">
                <a:lnSpc>
                  <a:spcPts val="1227"/>
                </a:lnSpc>
                <a:spcBef>
                  <a:spcPts val="0"/>
                </a:spcBef>
                <a:spcAft>
                  <a:spcPts val="0"/>
                </a:spcAft>
                <a:defRPr/>
              </a:pPr>
              <a:endParaRPr lang="de-CH">
                <a:solidFill>
                  <a:srgbClr val="000000"/>
                </a:solidFill>
                <a:latin typeface="+mn-lt"/>
              </a:endParaRPr>
            </a:p>
          </p:txBody>
        </p:sp>
        <p:sp>
          <p:nvSpPr>
            <p:cNvPr id="24" name="Freeform 12"/>
            <p:cNvSpPr>
              <a:spLocks/>
            </p:cNvSpPr>
            <p:nvPr userDrawn="1"/>
          </p:nvSpPr>
          <p:spPr bwMode="auto">
            <a:xfrm>
              <a:off x="192447" y="4331852"/>
              <a:ext cx="36544" cy="213912"/>
            </a:xfrm>
            <a:custGeom>
              <a:avLst/>
              <a:gdLst/>
              <a:ahLst/>
              <a:cxnLst>
                <a:cxn ang="0">
                  <a:pos x="47" y="0"/>
                </a:cxn>
                <a:cxn ang="0">
                  <a:pos x="47" y="270"/>
                </a:cxn>
                <a:cxn ang="0">
                  <a:pos x="0" y="270"/>
                </a:cxn>
                <a:cxn ang="0">
                  <a:pos x="0" y="24"/>
                </a:cxn>
                <a:cxn ang="0">
                  <a:pos x="47" y="0"/>
                </a:cxn>
              </a:cxnLst>
              <a:rect l="0" t="0" r="r" b="b"/>
              <a:pathLst>
                <a:path w="47" h="270">
                  <a:moveTo>
                    <a:pt x="47" y="0"/>
                  </a:moveTo>
                  <a:lnTo>
                    <a:pt x="47" y="270"/>
                  </a:lnTo>
                  <a:lnTo>
                    <a:pt x="0" y="270"/>
                  </a:lnTo>
                  <a:lnTo>
                    <a:pt x="0" y="24"/>
                  </a:lnTo>
                  <a:lnTo>
                    <a:pt x="47" y="0"/>
                  </a:lnTo>
                  <a:close/>
                </a:path>
              </a:pathLst>
            </a:custGeom>
            <a:solidFill>
              <a:schemeClr val="bg2"/>
            </a:solidFill>
            <a:ln w="0">
              <a:noFill/>
              <a:prstDash val="solid"/>
              <a:round/>
              <a:headEnd/>
              <a:tailEnd/>
            </a:ln>
          </p:spPr>
          <p:txBody>
            <a:bodyPr/>
            <a:lstStyle/>
            <a:p>
              <a:pPr algn="ctr" defTabSz="912627" fontAlgn="auto">
                <a:lnSpc>
                  <a:spcPts val="1227"/>
                </a:lnSpc>
                <a:spcBef>
                  <a:spcPts val="0"/>
                </a:spcBef>
                <a:spcAft>
                  <a:spcPts val="0"/>
                </a:spcAft>
                <a:defRPr/>
              </a:pPr>
              <a:endParaRPr lang="de-CH">
                <a:solidFill>
                  <a:srgbClr val="000000"/>
                </a:solidFill>
                <a:latin typeface="+mn-lt"/>
              </a:endParaRPr>
            </a:p>
          </p:txBody>
        </p:sp>
        <p:sp>
          <p:nvSpPr>
            <p:cNvPr id="25" name="Freeform 13"/>
            <p:cNvSpPr>
              <a:spLocks noEditPoints="1"/>
            </p:cNvSpPr>
            <p:nvPr userDrawn="1"/>
          </p:nvSpPr>
          <p:spPr bwMode="auto">
            <a:xfrm>
              <a:off x="253353" y="4331852"/>
              <a:ext cx="129929" cy="217730"/>
            </a:xfrm>
            <a:custGeom>
              <a:avLst/>
              <a:gdLst/>
              <a:ahLst/>
              <a:cxnLst>
                <a:cxn ang="0">
                  <a:pos x="84" y="118"/>
                </a:cxn>
                <a:cxn ang="0">
                  <a:pos x="77" y="119"/>
                </a:cxn>
                <a:cxn ang="0">
                  <a:pos x="70" y="121"/>
                </a:cxn>
                <a:cxn ang="0">
                  <a:pos x="63" y="125"/>
                </a:cxn>
                <a:cxn ang="0">
                  <a:pos x="57" y="133"/>
                </a:cxn>
                <a:cxn ang="0">
                  <a:pos x="53" y="142"/>
                </a:cxn>
                <a:cxn ang="0">
                  <a:pos x="50" y="154"/>
                </a:cxn>
                <a:cxn ang="0">
                  <a:pos x="49" y="172"/>
                </a:cxn>
                <a:cxn ang="0">
                  <a:pos x="50" y="191"/>
                </a:cxn>
                <a:cxn ang="0">
                  <a:pos x="53" y="205"/>
                </a:cxn>
                <a:cxn ang="0">
                  <a:pos x="57" y="215"/>
                </a:cxn>
                <a:cxn ang="0">
                  <a:pos x="63" y="223"/>
                </a:cxn>
                <a:cxn ang="0">
                  <a:pos x="71" y="228"/>
                </a:cxn>
                <a:cxn ang="0">
                  <a:pos x="78" y="230"/>
                </a:cxn>
                <a:cxn ang="0">
                  <a:pos x="85" y="231"/>
                </a:cxn>
                <a:cxn ang="0">
                  <a:pos x="97" y="229"/>
                </a:cxn>
                <a:cxn ang="0">
                  <a:pos x="105" y="225"/>
                </a:cxn>
                <a:cxn ang="0">
                  <a:pos x="112" y="219"/>
                </a:cxn>
                <a:cxn ang="0">
                  <a:pos x="118" y="212"/>
                </a:cxn>
                <a:cxn ang="0">
                  <a:pos x="118" y="137"/>
                </a:cxn>
                <a:cxn ang="0">
                  <a:pos x="113" y="131"/>
                </a:cxn>
                <a:cxn ang="0">
                  <a:pos x="106" y="124"/>
                </a:cxn>
                <a:cxn ang="0">
                  <a:pos x="96" y="120"/>
                </a:cxn>
                <a:cxn ang="0">
                  <a:pos x="84" y="118"/>
                </a:cxn>
                <a:cxn ang="0">
                  <a:pos x="165" y="0"/>
                </a:cxn>
                <a:cxn ang="0">
                  <a:pos x="165" y="270"/>
                </a:cxn>
                <a:cxn ang="0">
                  <a:pos x="118" y="270"/>
                </a:cxn>
                <a:cxn ang="0">
                  <a:pos x="118" y="256"/>
                </a:cxn>
                <a:cxn ang="0">
                  <a:pos x="105" y="266"/>
                </a:cxn>
                <a:cxn ang="0">
                  <a:pos x="90" y="272"/>
                </a:cxn>
                <a:cxn ang="0">
                  <a:pos x="75" y="274"/>
                </a:cxn>
                <a:cxn ang="0">
                  <a:pos x="56" y="272"/>
                </a:cxn>
                <a:cxn ang="0">
                  <a:pos x="40" y="265"/>
                </a:cxn>
                <a:cxn ang="0">
                  <a:pos x="26" y="255"/>
                </a:cxn>
                <a:cxn ang="0">
                  <a:pos x="15" y="239"/>
                </a:cxn>
                <a:cxn ang="0">
                  <a:pos x="8" y="221"/>
                </a:cxn>
                <a:cxn ang="0">
                  <a:pos x="2" y="199"/>
                </a:cxn>
                <a:cxn ang="0">
                  <a:pos x="0" y="173"/>
                </a:cxn>
                <a:cxn ang="0">
                  <a:pos x="2" y="148"/>
                </a:cxn>
                <a:cxn ang="0">
                  <a:pos x="8" y="128"/>
                </a:cxn>
                <a:cxn ang="0">
                  <a:pos x="16" y="109"/>
                </a:cxn>
                <a:cxn ang="0">
                  <a:pos x="26" y="94"/>
                </a:cxn>
                <a:cxn ang="0">
                  <a:pos x="41" y="84"/>
                </a:cxn>
                <a:cxn ang="0">
                  <a:pos x="57" y="78"/>
                </a:cxn>
                <a:cxn ang="0">
                  <a:pos x="76" y="76"/>
                </a:cxn>
                <a:cxn ang="0">
                  <a:pos x="91" y="77"/>
                </a:cxn>
                <a:cxn ang="0">
                  <a:pos x="105" y="83"/>
                </a:cxn>
                <a:cxn ang="0">
                  <a:pos x="118" y="92"/>
                </a:cxn>
                <a:cxn ang="0">
                  <a:pos x="118" y="24"/>
                </a:cxn>
                <a:cxn ang="0">
                  <a:pos x="165" y="0"/>
                </a:cxn>
              </a:cxnLst>
              <a:rect l="0" t="0" r="r" b="b"/>
              <a:pathLst>
                <a:path w="165" h="274">
                  <a:moveTo>
                    <a:pt x="84" y="118"/>
                  </a:moveTo>
                  <a:lnTo>
                    <a:pt x="77" y="119"/>
                  </a:lnTo>
                  <a:lnTo>
                    <a:pt x="70" y="121"/>
                  </a:lnTo>
                  <a:lnTo>
                    <a:pt x="63" y="125"/>
                  </a:lnTo>
                  <a:lnTo>
                    <a:pt x="57" y="133"/>
                  </a:lnTo>
                  <a:lnTo>
                    <a:pt x="53" y="142"/>
                  </a:lnTo>
                  <a:lnTo>
                    <a:pt x="50" y="154"/>
                  </a:lnTo>
                  <a:lnTo>
                    <a:pt x="49" y="172"/>
                  </a:lnTo>
                  <a:lnTo>
                    <a:pt x="50" y="191"/>
                  </a:lnTo>
                  <a:lnTo>
                    <a:pt x="53" y="205"/>
                  </a:lnTo>
                  <a:lnTo>
                    <a:pt x="57" y="215"/>
                  </a:lnTo>
                  <a:lnTo>
                    <a:pt x="63" y="223"/>
                  </a:lnTo>
                  <a:lnTo>
                    <a:pt x="71" y="228"/>
                  </a:lnTo>
                  <a:lnTo>
                    <a:pt x="78" y="230"/>
                  </a:lnTo>
                  <a:lnTo>
                    <a:pt x="85" y="231"/>
                  </a:lnTo>
                  <a:lnTo>
                    <a:pt x="97" y="229"/>
                  </a:lnTo>
                  <a:lnTo>
                    <a:pt x="105" y="225"/>
                  </a:lnTo>
                  <a:lnTo>
                    <a:pt x="112" y="219"/>
                  </a:lnTo>
                  <a:lnTo>
                    <a:pt x="118" y="212"/>
                  </a:lnTo>
                  <a:lnTo>
                    <a:pt x="118" y="137"/>
                  </a:lnTo>
                  <a:lnTo>
                    <a:pt x="113" y="131"/>
                  </a:lnTo>
                  <a:lnTo>
                    <a:pt x="106" y="124"/>
                  </a:lnTo>
                  <a:lnTo>
                    <a:pt x="96" y="120"/>
                  </a:lnTo>
                  <a:lnTo>
                    <a:pt x="84" y="118"/>
                  </a:lnTo>
                  <a:close/>
                  <a:moveTo>
                    <a:pt x="165" y="0"/>
                  </a:moveTo>
                  <a:lnTo>
                    <a:pt x="165" y="270"/>
                  </a:lnTo>
                  <a:lnTo>
                    <a:pt x="118" y="270"/>
                  </a:lnTo>
                  <a:lnTo>
                    <a:pt x="118" y="256"/>
                  </a:lnTo>
                  <a:lnTo>
                    <a:pt x="105" y="266"/>
                  </a:lnTo>
                  <a:lnTo>
                    <a:pt x="90" y="272"/>
                  </a:lnTo>
                  <a:lnTo>
                    <a:pt x="75" y="274"/>
                  </a:lnTo>
                  <a:lnTo>
                    <a:pt x="56" y="272"/>
                  </a:lnTo>
                  <a:lnTo>
                    <a:pt x="40" y="265"/>
                  </a:lnTo>
                  <a:lnTo>
                    <a:pt x="26" y="255"/>
                  </a:lnTo>
                  <a:lnTo>
                    <a:pt x="15" y="239"/>
                  </a:lnTo>
                  <a:lnTo>
                    <a:pt x="8" y="221"/>
                  </a:lnTo>
                  <a:lnTo>
                    <a:pt x="2" y="199"/>
                  </a:lnTo>
                  <a:lnTo>
                    <a:pt x="0" y="173"/>
                  </a:lnTo>
                  <a:lnTo>
                    <a:pt x="2" y="148"/>
                  </a:lnTo>
                  <a:lnTo>
                    <a:pt x="8" y="128"/>
                  </a:lnTo>
                  <a:lnTo>
                    <a:pt x="16" y="109"/>
                  </a:lnTo>
                  <a:lnTo>
                    <a:pt x="26" y="94"/>
                  </a:lnTo>
                  <a:lnTo>
                    <a:pt x="41" y="84"/>
                  </a:lnTo>
                  <a:lnTo>
                    <a:pt x="57" y="78"/>
                  </a:lnTo>
                  <a:lnTo>
                    <a:pt x="76" y="76"/>
                  </a:lnTo>
                  <a:lnTo>
                    <a:pt x="91" y="77"/>
                  </a:lnTo>
                  <a:lnTo>
                    <a:pt x="105" y="83"/>
                  </a:lnTo>
                  <a:lnTo>
                    <a:pt x="118" y="92"/>
                  </a:lnTo>
                  <a:lnTo>
                    <a:pt x="118" y="24"/>
                  </a:lnTo>
                  <a:lnTo>
                    <a:pt x="165" y="0"/>
                  </a:lnTo>
                  <a:close/>
                </a:path>
              </a:pathLst>
            </a:custGeom>
            <a:solidFill>
              <a:schemeClr val="bg2"/>
            </a:solidFill>
            <a:ln w="0">
              <a:noFill/>
              <a:prstDash val="solid"/>
              <a:round/>
              <a:headEnd/>
              <a:tailEnd/>
            </a:ln>
          </p:spPr>
          <p:txBody>
            <a:bodyPr/>
            <a:lstStyle/>
            <a:p>
              <a:pPr algn="ctr" defTabSz="912627" fontAlgn="auto">
                <a:lnSpc>
                  <a:spcPts val="1227"/>
                </a:lnSpc>
                <a:spcBef>
                  <a:spcPts val="0"/>
                </a:spcBef>
                <a:spcAft>
                  <a:spcPts val="0"/>
                </a:spcAft>
                <a:defRPr/>
              </a:pPr>
              <a:endParaRPr lang="de-CH">
                <a:solidFill>
                  <a:srgbClr val="000000"/>
                </a:solidFill>
                <a:latin typeface="+mn-lt"/>
              </a:endParaRPr>
            </a:p>
          </p:txBody>
        </p:sp>
        <p:sp>
          <p:nvSpPr>
            <p:cNvPr id="27" name="Freeform 14"/>
            <p:cNvSpPr>
              <a:spLocks noEditPoints="1"/>
            </p:cNvSpPr>
            <p:nvPr userDrawn="1"/>
          </p:nvSpPr>
          <p:spPr bwMode="auto">
            <a:xfrm>
              <a:off x="1093830" y="4335670"/>
              <a:ext cx="129929" cy="213912"/>
            </a:xfrm>
            <a:custGeom>
              <a:avLst/>
              <a:gdLst/>
              <a:ahLst/>
              <a:cxnLst>
                <a:cxn ang="0">
                  <a:pos x="80" y="114"/>
                </a:cxn>
                <a:cxn ang="0">
                  <a:pos x="68" y="117"/>
                </a:cxn>
                <a:cxn ang="0">
                  <a:pos x="56" y="124"/>
                </a:cxn>
                <a:cxn ang="0">
                  <a:pos x="47" y="134"/>
                </a:cxn>
                <a:cxn ang="0">
                  <a:pos x="47" y="208"/>
                </a:cxn>
                <a:cxn ang="0">
                  <a:pos x="52" y="215"/>
                </a:cxn>
                <a:cxn ang="0">
                  <a:pos x="59" y="220"/>
                </a:cxn>
                <a:cxn ang="0">
                  <a:pos x="70" y="225"/>
                </a:cxn>
                <a:cxn ang="0">
                  <a:pos x="81" y="227"/>
                </a:cxn>
                <a:cxn ang="0">
                  <a:pos x="93" y="225"/>
                </a:cxn>
                <a:cxn ang="0">
                  <a:pos x="104" y="218"/>
                </a:cxn>
                <a:cxn ang="0">
                  <a:pos x="111" y="205"/>
                </a:cxn>
                <a:cxn ang="0">
                  <a:pos x="114" y="189"/>
                </a:cxn>
                <a:cxn ang="0">
                  <a:pos x="116" y="168"/>
                </a:cxn>
                <a:cxn ang="0">
                  <a:pos x="114" y="150"/>
                </a:cxn>
                <a:cxn ang="0">
                  <a:pos x="111" y="137"/>
                </a:cxn>
                <a:cxn ang="0">
                  <a:pos x="105" y="127"/>
                </a:cxn>
                <a:cxn ang="0">
                  <a:pos x="98" y="119"/>
                </a:cxn>
                <a:cxn ang="0">
                  <a:pos x="89" y="115"/>
                </a:cxn>
                <a:cxn ang="0">
                  <a:pos x="80" y="114"/>
                </a:cxn>
                <a:cxn ang="0">
                  <a:pos x="47" y="0"/>
                </a:cxn>
                <a:cxn ang="0">
                  <a:pos x="47" y="89"/>
                </a:cxn>
                <a:cxn ang="0">
                  <a:pos x="60" y="79"/>
                </a:cxn>
                <a:cxn ang="0">
                  <a:pos x="75" y="74"/>
                </a:cxn>
                <a:cxn ang="0">
                  <a:pos x="89" y="72"/>
                </a:cxn>
                <a:cxn ang="0">
                  <a:pos x="108" y="74"/>
                </a:cxn>
                <a:cxn ang="0">
                  <a:pos x="124" y="80"/>
                </a:cxn>
                <a:cxn ang="0">
                  <a:pos x="138" y="90"/>
                </a:cxn>
                <a:cxn ang="0">
                  <a:pos x="149" y="105"/>
                </a:cxn>
                <a:cxn ang="0">
                  <a:pos x="158" y="124"/>
                </a:cxn>
                <a:cxn ang="0">
                  <a:pos x="163" y="144"/>
                </a:cxn>
                <a:cxn ang="0">
                  <a:pos x="164" y="169"/>
                </a:cxn>
                <a:cxn ang="0">
                  <a:pos x="163" y="195"/>
                </a:cxn>
                <a:cxn ang="0">
                  <a:pos x="158" y="217"/>
                </a:cxn>
                <a:cxn ang="0">
                  <a:pos x="149" y="236"/>
                </a:cxn>
                <a:cxn ang="0">
                  <a:pos x="139" y="251"/>
                </a:cxn>
                <a:cxn ang="0">
                  <a:pos x="126" y="261"/>
                </a:cxn>
                <a:cxn ang="0">
                  <a:pos x="109" y="268"/>
                </a:cxn>
                <a:cxn ang="0">
                  <a:pos x="90" y="270"/>
                </a:cxn>
                <a:cxn ang="0">
                  <a:pos x="74" y="268"/>
                </a:cxn>
                <a:cxn ang="0">
                  <a:pos x="59" y="262"/>
                </a:cxn>
                <a:cxn ang="0">
                  <a:pos x="47" y="252"/>
                </a:cxn>
                <a:cxn ang="0">
                  <a:pos x="47" y="266"/>
                </a:cxn>
                <a:cxn ang="0">
                  <a:pos x="0" y="266"/>
                </a:cxn>
                <a:cxn ang="0">
                  <a:pos x="0" y="24"/>
                </a:cxn>
                <a:cxn ang="0">
                  <a:pos x="47" y="0"/>
                </a:cxn>
              </a:cxnLst>
              <a:rect l="0" t="0" r="r" b="b"/>
              <a:pathLst>
                <a:path w="164" h="270">
                  <a:moveTo>
                    <a:pt x="80" y="114"/>
                  </a:moveTo>
                  <a:lnTo>
                    <a:pt x="68" y="117"/>
                  </a:lnTo>
                  <a:lnTo>
                    <a:pt x="56" y="124"/>
                  </a:lnTo>
                  <a:lnTo>
                    <a:pt x="47" y="134"/>
                  </a:lnTo>
                  <a:lnTo>
                    <a:pt x="47" y="208"/>
                  </a:lnTo>
                  <a:lnTo>
                    <a:pt x="52" y="215"/>
                  </a:lnTo>
                  <a:lnTo>
                    <a:pt x="59" y="220"/>
                  </a:lnTo>
                  <a:lnTo>
                    <a:pt x="70" y="225"/>
                  </a:lnTo>
                  <a:lnTo>
                    <a:pt x="81" y="227"/>
                  </a:lnTo>
                  <a:lnTo>
                    <a:pt x="93" y="225"/>
                  </a:lnTo>
                  <a:lnTo>
                    <a:pt x="104" y="218"/>
                  </a:lnTo>
                  <a:lnTo>
                    <a:pt x="111" y="205"/>
                  </a:lnTo>
                  <a:lnTo>
                    <a:pt x="114" y="189"/>
                  </a:lnTo>
                  <a:lnTo>
                    <a:pt x="116" y="168"/>
                  </a:lnTo>
                  <a:lnTo>
                    <a:pt x="114" y="150"/>
                  </a:lnTo>
                  <a:lnTo>
                    <a:pt x="111" y="137"/>
                  </a:lnTo>
                  <a:lnTo>
                    <a:pt x="105" y="127"/>
                  </a:lnTo>
                  <a:lnTo>
                    <a:pt x="98" y="119"/>
                  </a:lnTo>
                  <a:lnTo>
                    <a:pt x="89" y="115"/>
                  </a:lnTo>
                  <a:lnTo>
                    <a:pt x="80" y="114"/>
                  </a:lnTo>
                  <a:close/>
                  <a:moveTo>
                    <a:pt x="47" y="0"/>
                  </a:moveTo>
                  <a:lnTo>
                    <a:pt x="47" y="89"/>
                  </a:lnTo>
                  <a:lnTo>
                    <a:pt x="60" y="79"/>
                  </a:lnTo>
                  <a:lnTo>
                    <a:pt x="75" y="74"/>
                  </a:lnTo>
                  <a:lnTo>
                    <a:pt x="89" y="72"/>
                  </a:lnTo>
                  <a:lnTo>
                    <a:pt x="108" y="74"/>
                  </a:lnTo>
                  <a:lnTo>
                    <a:pt x="124" y="80"/>
                  </a:lnTo>
                  <a:lnTo>
                    <a:pt x="138" y="90"/>
                  </a:lnTo>
                  <a:lnTo>
                    <a:pt x="149" y="105"/>
                  </a:lnTo>
                  <a:lnTo>
                    <a:pt x="158" y="124"/>
                  </a:lnTo>
                  <a:lnTo>
                    <a:pt x="163" y="144"/>
                  </a:lnTo>
                  <a:lnTo>
                    <a:pt x="164" y="169"/>
                  </a:lnTo>
                  <a:lnTo>
                    <a:pt x="163" y="195"/>
                  </a:lnTo>
                  <a:lnTo>
                    <a:pt x="158" y="217"/>
                  </a:lnTo>
                  <a:lnTo>
                    <a:pt x="149" y="236"/>
                  </a:lnTo>
                  <a:lnTo>
                    <a:pt x="139" y="251"/>
                  </a:lnTo>
                  <a:lnTo>
                    <a:pt x="126" y="261"/>
                  </a:lnTo>
                  <a:lnTo>
                    <a:pt x="109" y="268"/>
                  </a:lnTo>
                  <a:lnTo>
                    <a:pt x="90" y="270"/>
                  </a:lnTo>
                  <a:lnTo>
                    <a:pt x="74" y="268"/>
                  </a:lnTo>
                  <a:lnTo>
                    <a:pt x="59" y="262"/>
                  </a:lnTo>
                  <a:lnTo>
                    <a:pt x="47" y="252"/>
                  </a:lnTo>
                  <a:lnTo>
                    <a:pt x="47" y="266"/>
                  </a:lnTo>
                  <a:lnTo>
                    <a:pt x="0" y="266"/>
                  </a:lnTo>
                  <a:lnTo>
                    <a:pt x="0" y="24"/>
                  </a:lnTo>
                  <a:lnTo>
                    <a:pt x="47" y="0"/>
                  </a:lnTo>
                  <a:close/>
                </a:path>
              </a:pathLst>
            </a:custGeom>
            <a:solidFill>
              <a:schemeClr val="bg2"/>
            </a:solidFill>
            <a:ln w="0">
              <a:noFill/>
              <a:prstDash val="solid"/>
              <a:round/>
              <a:headEnd/>
              <a:tailEnd/>
            </a:ln>
          </p:spPr>
          <p:txBody>
            <a:bodyPr/>
            <a:lstStyle/>
            <a:p>
              <a:pPr algn="ctr" defTabSz="912627" fontAlgn="auto">
                <a:lnSpc>
                  <a:spcPts val="1227"/>
                </a:lnSpc>
                <a:spcBef>
                  <a:spcPts val="0"/>
                </a:spcBef>
                <a:spcAft>
                  <a:spcPts val="0"/>
                </a:spcAft>
                <a:defRPr/>
              </a:pPr>
              <a:endParaRPr lang="de-CH">
                <a:solidFill>
                  <a:srgbClr val="000000"/>
                </a:solidFill>
                <a:latin typeface="+mn-lt"/>
              </a:endParaRPr>
            </a:p>
          </p:txBody>
        </p:sp>
        <p:sp>
          <p:nvSpPr>
            <p:cNvPr id="28" name="Freeform 15"/>
            <p:cNvSpPr>
              <a:spLocks noEditPoints="1"/>
            </p:cNvSpPr>
            <p:nvPr userDrawn="1"/>
          </p:nvSpPr>
          <p:spPr bwMode="auto">
            <a:xfrm>
              <a:off x="647199" y="4389148"/>
              <a:ext cx="129929" cy="217733"/>
            </a:xfrm>
            <a:custGeom>
              <a:avLst/>
              <a:gdLst/>
              <a:ahLst/>
              <a:cxnLst>
                <a:cxn ang="0">
                  <a:pos x="77" y="44"/>
                </a:cxn>
                <a:cxn ang="0">
                  <a:pos x="63" y="50"/>
                </a:cxn>
                <a:cxn ang="0">
                  <a:pos x="52" y="67"/>
                </a:cxn>
                <a:cxn ang="0">
                  <a:pos x="48" y="97"/>
                </a:cxn>
                <a:cxn ang="0">
                  <a:pos x="52" y="130"/>
                </a:cxn>
                <a:cxn ang="0">
                  <a:pos x="63" y="148"/>
                </a:cxn>
                <a:cxn ang="0">
                  <a:pos x="77" y="155"/>
                </a:cxn>
                <a:cxn ang="0">
                  <a:pos x="95" y="154"/>
                </a:cxn>
                <a:cxn ang="0">
                  <a:pos x="111" y="144"/>
                </a:cxn>
                <a:cxn ang="0">
                  <a:pos x="117" y="62"/>
                </a:cxn>
                <a:cxn ang="0">
                  <a:pos x="105" y="49"/>
                </a:cxn>
                <a:cxn ang="0">
                  <a:pos x="84" y="43"/>
                </a:cxn>
                <a:cxn ang="0">
                  <a:pos x="90" y="2"/>
                </a:cxn>
                <a:cxn ang="0">
                  <a:pos x="117" y="17"/>
                </a:cxn>
                <a:cxn ang="0">
                  <a:pos x="165" y="4"/>
                </a:cxn>
                <a:cxn ang="0">
                  <a:pos x="163" y="203"/>
                </a:cxn>
                <a:cxn ang="0">
                  <a:pos x="147" y="241"/>
                </a:cxn>
                <a:cxn ang="0">
                  <a:pos x="117" y="265"/>
                </a:cxn>
                <a:cxn ang="0">
                  <a:pos x="72" y="273"/>
                </a:cxn>
                <a:cxn ang="0">
                  <a:pos x="54" y="236"/>
                </a:cxn>
                <a:cxn ang="0">
                  <a:pos x="75" y="235"/>
                </a:cxn>
                <a:cxn ang="0">
                  <a:pos x="99" y="226"/>
                </a:cxn>
                <a:cxn ang="0">
                  <a:pos x="112" y="215"/>
                </a:cxn>
                <a:cxn ang="0">
                  <a:pos x="117" y="199"/>
                </a:cxn>
                <a:cxn ang="0">
                  <a:pos x="117" y="185"/>
                </a:cxn>
                <a:cxn ang="0">
                  <a:pos x="105" y="191"/>
                </a:cxn>
                <a:cxn ang="0">
                  <a:pos x="74" y="199"/>
                </a:cxn>
                <a:cxn ang="0">
                  <a:pos x="39" y="190"/>
                </a:cxn>
                <a:cxn ang="0">
                  <a:pos x="15" y="164"/>
                </a:cxn>
                <a:cxn ang="0">
                  <a:pos x="2" y="123"/>
                </a:cxn>
                <a:cxn ang="0">
                  <a:pos x="2" y="73"/>
                </a:cxn>
                <a:cxn ang="0">
                  <a:pos x="15" y="34"/>
                </a:cxn>
                <a:cxn ang="0">
                  <a:pos x="39" y="9"/>
                </a:cxn>
                <a:cxn ang="0">
                  <a:pos x="75" y="0"/>
                </a:cxn>
              </a:cxnLst>
              <a:rect l="0" t="0" r="r" b="b"/>
              <a:pathLst>
                <a:path w="165" h="273">
                  <a:moveTo>
                    <a:pt x="84" y="43"/>
                  </a:moveTo>
                  <a:lnTo>
                    <a:pt x="77" y="44"/>
                  </a:lnTo>
                  <a:lnTo>
                    <a:pt x="69" y="46"/>
                  </a:lnTo>
                  <a:lnTo>
                    <a:pt x="63" y="50"/>
                  </a:lnTo>
                  <a:lnTo>
                    <a:pt x="57" y="58"/>
                  </a:lnTo>
                  <a:lnTo>
                    <a:pt x="52" y="67"/>
                  </a:lnTo>
                  <a:lnTo>
                    <a:pt x="49" y="79"/>
                  </a:lnTo>
                  <a:lnTo>
                    <a:pt x="48" y="97"/>
                  </a:lnTo>
                  <a:lnTo>
                    <a:pt x="49" y="116"/>
                  </a:lnTo>
                  <a:lnTo>
                    <a:pt x="52" y="130"/>
                  </a:lnTo>
                  <a:lnTo>
                    <a:pt x="57" y="140"/>
                  </a:lnTo>
                  <a:lnTo>
                    <a:pt x="63" y="148"/>
                  </a:lnTo>
                  <a:lnTo>
                    <a:pt x="69" y="153"/>
                  </a:lnTo>
                  <a:lnTo>
                    <a:pt x="77" y="155"/>
                  </a:lnTo>
                  <a:lnTo>
                    <a:pt x="84" y="156"/>
                  </a:lnTo>
                  <a:lnTo>
                    <a:pt x="95" y="154"/>
                  </a:lnTo>
                  <a:lnTo>
                    <a:pt x="104" y="150"/>
                  </a:lnTo>
                  <a:lnTo>
                    <a:pt x="111" y="144"/>
                  </a:lnTo>
                  <a:lnTo>
                    <a:pt x="117" y="137"/>
                  </a:lnTo>
                  <a:lnTo>
                    <a:pt x="117" y="62"/>
                  </a:lnTo>
                  <a:lnTo>
                    <a:pt x="112" y="56"/>
                  </a:lnTo>
                  <a:lnTo>
                    <a:pt x="105" y="49"/>
                  </a:lnTo>
                  <a:lnTo>
                    <a:pt x="95" y="45"/>
                  </a:lnTo>
                  <a:lnTo>
                    <a:pt x="84" y="43"/>
                  </a:lnTo>
                  <a:close/>
                  <a:moveTo>
                    <a:pt x="75" y="0"/>
                  </a:moveTo>
                  <a:lnTo>
                    <a:pt x="90" y="2"/>
                  </a:lnTo>
                  <a:lnTo>
                    <a:pt x="105" y="8"/>
                  </a:lnTo>
                  <a:lnTo>
                    <a:pt x="117" y="17"/>
                  </a:lnTo>
                  <a:lnTo>
                    <a:pt x="117" y="4"/>
                  </a:lnTo>
                  <a:lnTo>
                    <a:pt x="165" y="4"/>
                  </a:lnTo>
                  <a:lnTo>
                    <a:pt x="165" y="178"/>
                  </a:lnTo>
                  <a:lnTo>
                    <a:pt x="163" y="203"/>
                  </a:lnTo>
                  <a:lnTo>
                    <a:pt x="156" y="224"/>
                  </a:lnTo>
                  <a:lnTo>
                    <a:pt x="147" y="241"/>
                  </a:lnTo>
                  <a:lnTo>
                    <a:pt x="135" y="254"/>
                  </a:lnTo>
                  <a:lnTo>
                    <a:pt x="117" y="265"/>
                  </a:lnTo>
                  <a:lnTo>
                    <a:pt x="96" y="271"/>
                  </a:lnTo>
                  <a:lnTo>
                    <a:pt x="72" y="273"/>
                  </a:lnTo>
                  <a:lnTo>
                    <a:pt x="70" y="273"/>
                  </a:lnTo>
                  <a:lnTo>
                    <a:pt x="54" y="236"/>
                  </a:lnTo>
                  <a:lnTo>
                    <a:pt x="56" y="236"/>
                  </a:lnTo>
                  <a:lnTo>
                    <a:pt x="75" y="235"/>
                  </a:lnTo>
                  <a:lnTo>
                    <a:pt x="88" y="231"/>
                  </a:lnTo>
                  <a:lnTo>
                    <a:pt x="99" y="226"/>
                  </a:lnTo>
                  <a:lnTo>
                    <a:pt x="107" y="221"/>
                  </a:lnTo>
                  <a:lnTo>
                    <a:pt x="112" y="215"/>
                  </a:lnTo>
                  <a:lnTo>
                    <a:pt x="115" y="208"/>
                  </a:lnTo>
                  <a:lnTo>
                    <a:pt x="117" y="199"/>
                  </a:lnTo>
                  <a:lnTo>
                    <a:pt x="117" y="192"/>
                  </a:lnTo>
                  <a:lnTo>
                    <a:pt x="117" y="185"/>
                  </a:lnTo>
                  <a:lnTo>
                    <a:pt x="117" y="181"/>
                  </a:lnTo>
                  <a:lnTo>
                    <a:pt x="105" y="191"/>
                  </a:lnTo>
                  <a:lnTo>
                    <a:pt x="90" y="197"/>
                  </a:lnTo>
                  <a:lnTo>
                    <a:pt x="74" y="199"/>
                  </a:lnTo>
                  <a:lnTo>
                    <a:pt x="55" y="197"/>
                  </a:lnTo>
                  <a:lnTo>
                    <a:pt x="39" y="190"/>
                  </a:lnTo>
                  <a:lnTo>
                    <a:pt x="25" y="179"/>
                  </a:lnTo>
                  <a:lnTo>
                    <a:pt x="15" y="164"/>
                  </a:lnTo>
                  <a:lnTo>
                    <a:pt x="6" y="146"/>
                  </a:lnTo>
                  <a:lnTo>
                    <a:pt x="2" y="123"/>
                  </a:lnTo>
                  <a:lnTo>
                    <a:pt x="0" y="98"/>
                  </a:lnTo>
                  <a:lnTo>
                    <a:pt x="2" y="73"/>
                  </a:lnTo>
                  <a:lnTo>
                    <a:pt x="7" y="53"/>
                  </a:lnTo>
                  <a:lnTo>
                    <a:pt x="15" y="34"/>
                  </a:lnTo>
                  <a:lnTo>
                    <a:pt x="26" y="19"/>
                  </a:lnTo>
                  <a:lnTo>
                    <a:pt x="39" y="9"/>
                  </a:lnTo>
                  <a:lnTo>
                    <a:pt x="56" y="3"/>
                  </a:lnTo>
                  <a:lnTo>
                    <a:pt x="75" y="0"/>
                  </a:lnTo>
                  <a:close/>
                </a:path>
              </a:pathLst>
            </a:custGeom>
            <a:solidFill>
              <a:schemeClr val="bg2"/>
            </a:solidFill>
            <a:ln w="0">
              <a:noFill/>
              <a:prstDash val="solid"/>
              <a:round/>
              <a:headEnd/>
              <a:tailEnd/>
            </a:ln>
          </p:spPr>
          <p:txBody>
            <a:bodyPr/>
            <a:lstStyle/>
            <a:p>
              <a:pPr algn="ctr" defTabSz="912627" fontAlgn="auto">
                <a:lnSpc>
                  <a:spcPts val="1227"/>
                </a:lnSpc>
                <a:spcBef>
                  <a:spcPts val="0"/>
                </a:spcBef>
                <a:spcAft>
                  <a:spcPts val="0"/>
                </a:spcAft>
                <a:defRPr/>
              </a:pPr>
              <a:endParaRPr lang="de-CH">
                <a:solidFill>
                  <a:srgbClr val="000000"/>
                </a:solidFill>
                <a:latin typeface="+mn-lt"/>
              </a:endParaRPr>
            </a:p>
          </p:txBody>
        </p:sp>
        <p:sp>
          <p:nvSpPr>
            <p:cNvPr id="29" name="Freeform 16"/>
            <p:cNvSpPr>
              <a:spLocks noEditPoints="1"/>
            </p:cNvSpPr>
            <p:nvPr userDrawn="1"/>
          </p:nvSpPr>
          <p:spPr bwMode="auto">
            <a:xfrm>
              <a:off x="866454" y="4389148"/>
              <a:ext cx="129929" cy="160434"/>
            </a:xfrm>
            <a:custGeom>
              <a:avLst/>
              <a:gdLst/>
              <a:ahLst/>
              <a:cxnLst>
                <a:cxn ang="0">
                  <a:pos x="79" y="103"/>
                </a:cxn>
                <a:cxn ang="0">
                  <a:pos x="65" y="105"/>
                </a:cxn>
                <a:cxn ang="0">
                  <a:pos x="54" y="110"/>
                </a:cxn>
                <a:cxn ang="0">
                  <a:pos x="48" y="120"/>
                </a:cxn>
                <a:cxn ang="0">
                  <a:pos x="46" y="131"/>
                </a:cxn>
                <a:cxn ang="0">
                  <a:pos x="48" y="143"/>
                </a:cxn>
                <a:cxn ang="0">
                  <a:pos x="55" y="152"/>
                </a:cxn>
                <a:cxn ang="0">
                  <a:pos x="65" y="157"/>
                </a:cxn>
                <a:cxn ang="0">
                  <a:pos x="79" y="159"/>
                </a:cxn>
                <a:cxn ang="0">
                  <a:pos x="91" y="158"/>
                </a:cxn>
                <a:cxn ang="0">
                  <a:pos x="101" y="153"/>
                </a:cxn>
                <a:cxn ang="0">
                  <a:pos x="110" y="147"/>
                </a:cxn>
                <a:cxn ang="0">
                  <a:pos x="115" y="139"/>
                </a:cxn>
                <a:cxn ang="0">
                  <a:pos x="115" y="114"/>
                </a:cxn>
                <a:cxn ang="0">
                  <a:pos x="98" y="106"/>
                </a:cxn>
                <a:cxn ang="0">
                  <a:pos x="79" y="103"/>
                </a:cxn>
                <a:cxn ang="0">
                  <a:pos x="85" y="0"/>
                </a:cxn>
                <a:cxn ang="0">
                  <a:pos x="108" y="1"/>
                </a:cxn>
                <a:cxn ang="0">
                  <a:pos x="127" y="7"/>
                </a:cxn>
                <a:cxn ang="0">
                  <a:pos x="142" y="16"/>
                </a:cxn>
                <a:cxn ang="0">
                  <a:pos x="154" y="30"/>
                </a:cxn>
                <a:cxn ang="0">
                  <a:pos x="160" y="46"/>
                </a:cxn>
                <a:cxn ang="0">
                  <a:pos x="163" y="66"/>
                </a:cxn>
                <a:cxn ang="0">
                  <a:pos x="163" y="194"/>
                </a:cxn>
                <a:cxn ang="0">
                  <a:pos x="115" y="194"/>
                </a:cxn>
                <a:cxn ang="0">
                  <a:pos x="115" y="179"/>
                </a:cxn>
                <a:cxn ang="0">
                  <a:pos x="105" y="188"/>
                </a:cxn>
                <a:cxn ang="0">
                  <a:pos x="93" y="194"/>
                </a:cxn>
                <a:cxn ang="0">
                  <a:pos x="81" y="197"/>
                </a:cxn>
                <a:cxn ang="0">
                  <a:pos x="70" y="198"/>
                </a:cxn>
                <a:cxn ang="0">
                  <a:pos x="57" y="197"/>
                </a:cxn>
                <a:cxn ang="0">
                  <a:pos x="45" y="194"/>
                </a:cxn>
                <a:cxn ang="0">
                  <a:pos x="33" y="190"/>
                </a:cxn>
                <a:cxn ang="0">
                  <a:pos x="22" y="183"/>
                </a:cxn>
                <a:cxn ang="0">
                  <a:pos x="13" y="174"/>
                </a:cxn>
                <a:cxn ang="0">
                  <a:pos x="6" y="162"/>
                </a:cxn>
                <a:cxn ang="0">
                  <a:pos x="1" y="148"/>
                </a:cxn>
                <a:cxn ang="0">
                  <a:pos x="0" y="131"/>
                </a:cxn>
                <a:cxn ang="0">
                  <a:pos x="1" y="115"/>
                </a:cxn>
                <a:cxn ang="0">
                  <a:pos x="6" y="101"/>
                </a:cxn>
                <a:cxn ang="0">
                  <a:pos x="14" y="91"/>
                </a:cxn>
                <a:cxn ang="0">
                  <a:pos x="24" y="83"/>
                </a:cxn>
                <a:cxn ang="0">
                  <a:pos x="36" y="76"/>
                </a:cxn>
                <a:cxn ang="0">
                  <a:pos x="48" y="71"/>
                </a:cxn>
                <a:cxn ang="0">
                  <a:pos x="62" y="69"/>
                </a:cxn>
                <a:cxn ang="0">
                  <a:pos x="75" y="68"/>
                </a:cxn>
                <a:cxn ang="0">
                  <a:pos x="90" y="69"/>
                </a:cxn>
                <a:cxn ang="0">
                  <a:pos x="103" y="72"/>
                </a:cxn>
                <a:cxn ang="0">
                  <a:pos x="115" y="77"/>
                </a:cxn>
                <a:cxn ang="0">
                  <a:pos x="115" y="64"/>
                </a:cxn>
                <a:cxn ang="0">
                  <a:pos x="113" y="53"/>
                </a:cxn>
                <a:cxn ang="0">
                  <a:pos x="107" y="44"/>
                </a:cxn>
                <a:cxn ang="0">
                  <a:pos x="97" y="39"/>
                </a:cxn>
                <a:cxn ang="0">
                  <a:pos x="81" y="37"/>
                </a:cxn>
                <a:cxn ang="0">
                  <a:pos x="64" y="38"/>
                </a:cxn>
                <a:cxn ang="0">
                  <a:pos x="48" y="43"/>
                </a:cxn>
                <a:cxn ang="0">
                  <a:pos x="33" y="50"/>
                </a:cxn>
                <a:cxn ang="0">
                  <a:pos x="14" y="17"/>
                </a:cxn>
                <a:cxn ang="0">
                  <a:pos x="37" y="7"/>
                </a:cxn>
                <a:cxn ang="0">
                  <a:pos x="61" y="1"/>
                </a:cxn>
                <a:cxn ang="0">
                  <a:pos x="85" y="0"/>
                </a:cxn>
              </a:cxnLst>
              <a:rect l="0" t="0" r="r" b="b"/>
              <a:pathLst>
                <a:path w="163" h="198">
                  <a:moveTo>
                    <a:pt x="79" y="103"/>
                  </a:moveTo>
                  <a:lnTo>
                    <a:pt x="65" y="105"/>
                  </a:lnTo>
                  <a:lnTo>
                    <a:pt x="54" y="110"/>
                  </a:lnTo>
                  <a:lnTo>
                    <a:pt x="48" y="120"/>
                  </a:lnTo>
                  <a:lnTo>
                    <a:pt x="46" y="131"/>
                  </a:lnTo>
                  <a:lnTo>
                    <a:pt x="48" y="143"/>
                  </a:lnTo>
                  <a:lnTo>
                    <a:pt x="55" y="152"/>
                  </a:lnTo>
                  <a:lnTo>
                    <a:pt x="65" y="157"/>
                  </a:lnTo>
                  <a:lnTo>
                    <a:pt x="79" y="159"/>
                  </a:lnTo>
                  <a:lnTo>
                    <a:pt x="91" y="158"/>
                  </a:lnTo>
                  <a:lnTo>
                    <a:pt x="101" y="153"/>
                  </a:lnTo>
                  <a:lnTo>
                    <a:pt x="110" y="147"/>
                  </a:lnTo>
                  <a:lnTo>
                    <a:pt x="115" y="139"/>
                  </a:lnTo>
                  <a:lnTo>
                    <a:pt x="115" y="114"/>
                  </a:lnTo>
                  <a:lnTo>
                    <a:pt x="98" y="106"/>
                  </a:lnTo>
                  <a:lnTo>
                    <a:pt x="79" y="103"/>
                  </a:lnTo>
                  <a:close/>
                  <a:moveTo>
                    <a:pt x="85" y="0"/>
                  </a:moveTo>
                  <a:lnTo>
                    <a:pt x="108" y="1"/>
                  </a:lnTo>
                  <a:lnTo>
                    <a:pt x="127" y="7"/>
                  </a:lnTo>
                  <a:lnTo>
                    <a:pt x="142" y="16"/>
                  </a:lnTo>
                  <a:lnTo>
                    <a:pt x="154" y="30"/>
                  </a:lnTo>
                  <a:lnTo>
                    <a:pt x="160" y="46"/>
                  </a:lnTo>
                  <a:lnTo>
                    <a:pt x="163" y="66"/>
                  </a:lnTo>
                  <a:lnTo>
                    <a:pt x="163" y="194"/>
                  </a:lnTo>
                  <a:lnTo>
                    <a:pt x="115" y="194"/>
                  </a:lnTo>
                  <a:lnTo>
                    <a:pt x="115" y="179"/>
                  </a:lnTo>
                  <a:lnTo>
                    <a:pt x="105" y="188"/>
                  </a:lnTo>
                  <a:lnTo>
                    <a:pt x="93" y="194"/>
                  </a:lnTo>
                  <a:lnTo>
                    <a:pt x="81" y="197"/>
                  </a:lnTo>
                  <a:lnTo>
                    <a:pt x="70" y="198"/>
                  </a:lnTo>
                  <a:lnTo>
                    <a:pt x="57" y="197"/>
                  </a:lnTo>
                  <a:lnTo>
                    <a:pt x="45" y="194"/>
                  </a:lnTo>
                  <a:lnTo>
                    <a:pt x="33" y="190"/>
                  </a:lnTo>
                  <a:lnTo>
                    <a:pt x="22" y="183"/>
                  </a:lnTo>
                  <a:lnTo>
                    <a:pt x="13" y="174"/>
                  </a:lnTo>
                  <a:lnTo>
                    <a:pt x="6" y="162"/>
                  </a:lnTo>
                  <a:lnTo>
                    <a:pt x="1" y="148"/>
                  </a:lnTo>
                  <a:lnTo>
                    <a:pt x="0" y="131"/>
                  </a:lnTo>
                  <a:lnTo>
                    <a:pt x="1" y="115"/>
                  </a:lnTo>
                  <a:lnTo>
                    <a:pt x="6" y="101"/>
                  </a:lnTo>
                  <a:lnTo>
                    <a:pt x="14" y="91"/>
                  </a:lnTo>
                  <a:lnTo>
                    <a:pt x="24" y="83"/>
                  </a:lnTo>
                  <a:lnTo>
                    <a:pt x="36" y="76"/>
                  </a:lnTo>
                  <a:lnTo>
                    <a:pt x="48" y="71"/>
                  </a:lnTo>
                  <a:lnTo>
                    <a:pt x="62" y="69"/>
                  </a:lnTo>
                  <a:lnTo>
                    <a:pt x="75" y="68"/>
                  </a:lnTo>
                  <a:lnTo>
                    <a:pt x="90" y="69"/>
                  </a:lnTo>
                  <a:lnTo>
                    <a:pt x="103" y="72"/>
                  </a:lnTo>
                  <a:lnTo>
                    <a:pt x="115" y="77"/>
                  </a:lnTo>
                  <a:lnTo>
                    <a:pt x="115" y="64"/>
                  </a:lnTo>
                  <a:lnTo>
                    <a:pt x="113" y="53"/>
                  </a:lnTo>
                  <a:lnTo>
                    <a:pt x="107" y="44"/>
                  </a:lnTo>
                  <a:lnTo>
                    <a:pt x="97" y="39"/>
                  </a:lnTo>
                  <a:lnTo>
                    <a:pt x="81" y="37"/>
                  </a:lnTo>
                  <a:lnTo>
                    <a:pt x="64" y="38"/>
                  </a:lnTo>
                  <a:lnTo>
                    <a:pt x="48" y="43"/>
                  </a:lnTo>
                  <a:lnTo>
                    <a:pt x="33" y="50"/>
                  </a:lnTo>
                  <a:lnTo>
                    <a:pt x="14" y="17"/>
                  </a:lnTo>
                  <a:lnTo>
                    <a:pt x="37" y="7"/>
                  </a:lnTo>
                  <a:lnTo>
                    <a:pt x="61" y="1"/>
                  </a:lnTo>
                  <a:lnTo>
                    <a:pt x="85" y="0"/>
                  </a:lnTo>
                  <a:close/>
                </a:path>
              </a:pathLst>
            </a:custGeom>
            <a:solidFill>
              <a:schemeClr val="bg2"/>
            </a:solidFill>
            <a:ln w="0">
              <a:noFill/>
              <a:prstDash val="solid"/>
              <a:round/>
              <a:headEnd/>
              <a:tailEnd/>
            </a:ln>
          </p:spPr>
          <p:txBody>
            <a:bodyPr/>
            <a:lstStyle/>
            <a:p>
              <a:pPr algn="ctr" defTabSz="912627" fontAlgn="auto">
                <a:lnSpc>
                  <a:spcPts val="1227"/>
                </a:lnSpc>
                <a:spcBef>
                  <a:spcPts val="0"/>
                </a:spcBef>
                <a:spcAft>
                  <a:spcPts val="0"/>
                </a:spcAft>
                <a:defRPr/>
              </a:pPr>
              <a:endParaRPr lang="de-CH">
                <a:solidFill>
                  <a:srgbClr val="000000"/>
                </a:solidFill>
                <a:latin typeface="+mn-lt"/>
              </a:endParaRPr>
            </a:p>
          </p:txBody>
        </p:sp>
        <p:sp>
          <p:nvSpPr>
            <p:cNvPr id="30" name="Freeform 17"/>
            <p:cNvSpPr>
              <a:spLocks noEditPoints="1"/>
            </p:cNvSpPr>
            <p:nvPr userDrawn="1"/>
          </p:nvSpPr>
          <p:spPr bwMode="auto">
            <a:xfrm>
              <a:off x="1240000" y="4389148"/>
              <a:ext cx="133991" cy="160434"/>
            </a:xfrm>
            <a:custGeom>
              <a:avLst/>
              <a:gdLst/>
              <a:ahLst/>
              <a:cxnLst>
                <a:cxn ang="0">
                  <a:pos x="83" y="39"/>
                </a:cxn>
                <a:cxn ang="0">
                  <a:pos x="70" y="42"/>
                </a:cxn>
                <a:cxn ang="0">
                  <a:pos x="59" y="50"/>
                </a:cxn>
                <a:cxn ang="0">
                  <a:pos x="51" y="63"/>
                </a:cxn>
                <a:cxn ang="0">
                  <a:pos x="48" y="78"/>
                </a:cxn>
                <a:cxn ang="0">
                  <a:pos x="120" y="78"/>
                </a:cxn>
                <a:cxn ang="0">
                  <a:pos x="119" y="69"/>
                </a:cxn>
                <a:cxn ang="0">
                  <a:pos x="116" y="60"/>
                </a:cxn>
                <a:cxn ang="0">
                  <a:pos x="110" y="52"/>
                </a:cxn>
                <a:cxn ang="0">
                  <a:pos x="104" y="45"/>
                </a:cxn>
                <a:cxn ang="0">
                  <a:pos x="95" y="41"/>
                </a:cxn>
                <a:cxn ang="0">
                  <a:pos x="83" y="39"/>
                </a:cxn>
                <a:cxn ang="0">
                  <a:pos x="85" y="0"/>
                </a:cxn>
                <a:cxn ang="0">
                  <a:pos x="105" y="2"/>
                </a:cxn>
                <a:cxn ang="0">
                  <a:pos x="122" y="8"/>
                </a:cxn>
                <a:cxn ang="0">
                  <a:pos x="137" y="19"/>
                </a:cxn>
                <a:cxn ang="0">
                  <a:pos x="149" y="34"/>
                </a:cxn>
                <a:cxn ang="0">
                  <a:pos x="158" y="53"/>
                </a:cxn>
                <a:cxn ang="0">
                  <a:pos x="163" y="74"/>
                </a:cxn>
                <a:cxn ang="0">
                  <a:pos x="165" y="99"/>
                </a:cxn>
                <a:cxn ang="0">
                  <a:pos x="165" y="104"/>
                </a:cxn>
                <a:cxn ang="0">
                  <a:pos x="164" y="108"/>
                </a:cxn>
                <a:cxn ang="0">
                  <a:pos x="164" y="114"/>
                </a:cxn>
                <a:cxn ang="0">
                  <a:pos x="47" y="114"/>
                </a:cxn>
                <a:cxn ang="0">
                  <a:pos x="50" y="128"/>
                </a:cxn>
                <a:cxn ang="0">
                  <a:pos x="56" y="138"/>
                </a:cxn>
                <a:cxn ang="0">
                  <a:pos x="62" y="146"/>
                </a:cxn>
                <a:cxn ang="0">
                  <a:pos x="70" y="151"/>
                </a:cxn>
                <a:cxn ang="0">
                  <a:pos x="77" y="153"/>
                </a:cxn>
                <a:cxn ang="0">
                  <a:pos x="85" y="155"/>
                </a:cxn>
                <a:cxn ang="0">
                  <a:pos x="90" y="155"/>
                </a:cxn>
                <a:cxn ang="0">
                  <a:pos x="102" y="153"/>
                </a:cxn>
                <a:cxn ang="0">
                  <a:pos x="111" y="150"/>
                </a:cxn>
                <a:cxn ang="0">
                  <a:pos x="121" y="145"/>
                </a:cxn>
                <a:cxn ang="0">
                  <a:pos x="127" y="138"/>
                </a:cxn>
                <a:cxn ang="0">
                  <a:pos x="157" y="168"/>
                </a:cxn>
                <a:cxn ang="0">
                  <a:pos x="142" y="182"/>
                </a:cxn>
                <a:cxn ang="0">
                  <a:pos x="126" y="191"/>
                </a:cxn>
                <a:cxn ang="0">
                  <a:pos x="108" y="196"/>
                </a:cxn>
                <a:cxn ang="0">
                  <a:pos x="90" y="198"/>
                </a:cxn>
                <a:cxn ang="0">
                  <a:pos x="68" y="196"/>
                </a:cxn>
                <a:cxn ang="0">
                  <a:pos x="48" y="189"/>
                </a:cxn>
                <a:cxn ang="0">
                  <a:pos x="32" y="178"/>
                </a:cxn>
                <a:cxn ang="0">
                  <a:pos x="18" y="163"/>
                </a:cxn>
                <a:cxn ang="0">
                  <a:pos x="8" y="145"/>
                </a:cxn>
                <a:cxn ang="0">
                  <a:pos x="2" y="124"/>
                </a:cxn>
                <a:cxn ang="0">
                  <a:pos x="0" y="99"/>
                </a:cxn>
                <a:cxn ang="0">
                  <a:pos x="2" y="75"/>
                </a:cxn>
                <a:cxn ang="0">
                  <a:pos x="8" y="54"/>
                </a:cxn>
                <a:cxn ang="0">
                  <a:pos x="17" y="35"/>
                </a:cxn>
                <a:cxn ang="0">
                  <a:pos x="31" y="20"/>
                </a:cxn>
                <a:cxn ang="0">
                  <a:pos x="46" y="9"/>
                </a:cxn>
                <a:cxn ang="0">
                  <a:pos x="65" y="2"/>
                </a:cxn>
                <a:cxn ang="0">
                  <a:pos x="85" y="0"/>
                </a:cxn>
              </a:cxnLst>
              <a:rect l="0" t="0" r="r" b="b"/>
              <a:pathLst>
                <a:path w="165" h="198">
                  <a:moveTo>
                    <a:pt x="83" y="39"/>
                  </a:moveTo>
                  <a:lnTo>
                    <a:pt x="70" y="42"/>
                  </a:lnTo>
                  <a:lnTo>
                    <a:pt x="59" y="50"/>
                  </a:lnTo>
                  <a:lnTo>
                    <a:pt x="51" y="63"/>
                  </a:lnTo>
                  <a:lnTo>
                    <a:pt x="48" y="78"/>
                  </a:lnTo>
                  <a:lnTo>
                    <a:pt x="120" y="78"/>
                  </a:lnTo>
                  <a:lnTo>
                    <a:pt x="119" y="69"/>
                  </a:lnTo>
                  <a:lnTo>
                    <a:pt x="116" y="60"/>
                  </a:lnTo>
                  <a:lnTo>
                    <a:pt x="110" y="52"/>
                  </a:lnTo>
                  <a:lnTo>
                    <a:pt x="104" y="45"/>
                  </a:lnTo>
                  <a:lnTo>
                    <a:pt x="95" y="41"/>
                  </a:lnTo>
                  <a:lnTo>
                    <a:pt x="83" y="39"/>
                  </a:lnTo>
                  <a:close/>
                  <a:moveTo>
                    <a:pt x="85" y="0"/>
                  </a:moveTo>
                  <a:lnTo>
                    <a:pt x="105" y="2"/>
                  </a:lnTo>
                  <a:lnTo>
                    <a:pt x="122" y="8"/>
                  </a:lnTo>
                  <a:lnTo>
                    <a:pt x="137" y="19"/>
                  </a:lnTo>
                  <a:lnTo>
                    <a:pt x="149" y="34"/>
                  </a:lnTo>
                  <a:lnTo>
                    <a:pt x="158" y="53"/>
                  </a:lnTo>
                  <a:lnTo>
                    <a:pt x="163" y="74"/>
                  </a:lnTo>
                  <a:lnTo>
                    <a:pt x="165" y="99"/>
                  </a:lnTo>
                  <a:lnTo>
                    <a:pt x="165" y="104"/>
                  </a:lnTo>
                  <a:lnTo>
                    <a:pt x="164" y="108"/>
                  </a:lnTo>
                  <a:lnTo>
                    <a:pt x="164" y="114"/>
                  </a:lnTo>
                  <a:lnTo>
                    <a:pt x="47" y="114"/>
                  </a:lnTo>
                  <a:lnTo>
                    <a:pt x="50" y="128"/>
                  </a:lnTo>
                  <a:lnTo>
                    <a:pt x="56" y="138"/>
                  </a:lnTo>
                  <a:lnTo>
                    <a:pt x="62" y="146"/>
                  </a:lnTo>
                  <a:lnTo>
                    <a:pt x="70" y="151"/>
                  </a:lnTo>
                  <a:lnTo>
                    <a:pt x="77" y="153"/>
                  </a:lnTo>
                  <a:lnTo>
                    <a:pt x="85" y="155"/>
                  </a:lnTo>
                  <a:lnTo>
                    <a:pt x="90" y="155"/>
                  </a:lnTo>
                  <a:lnTo>
                    <a:pt x="102" y="153"/>
                  </a:lnTo>
                  <a:lnTo>
                    <a:pt x="111" y="150"/>
                  </a:lnTo>
                  <a:lnTo>
                    <a:pt x="121" y="145"/>
                  </a:lnTo>
                  <a:lnTo>
                    <a:pt x="127" y="138"/>
                  </a:lnTo>
                  <a:lnTo>
                    <a:pt x="157" y="168"/>
                  </a:lnTo>
                  <a:lnTo>
                    <a:pt x="142" y="182"/>
                  </a:lnTo>
                  <a:lnTo>
                    <a:pt x="126" y="191"/>
                  </a:lnTo>
                  <a:lnTo>
                    <a:pt x="108" y="196"/>
                  </a:lnTo>
                  <a:lnTo>
                    <a:pt x="90" y="198"/>
                  </a:lnTo>
                  <a:lnTo>
                    <a:pt x="68" y="196"/>
                  </a:lnTo>
                  <a:lnTo>
                    <a:pt x="48" y="189"/>
                  </a:lnTo>
                  <a:lnTo>
                    <a:pt x="32" y="178"/>
                  </a:lnTo>
                  <a:lnTo>
                    <a:pt x="18" y="163"/>
                  </a:lnTo>
                  <a:lnTo>
                    <a:pt x="8" y="145"/>
                  </a:lnTo>
                  <a:lnTo>
                    <a:pt x="2" y="124"/>
                  </a:lnTo>
                  <a:lnTo>
                    <a:pt x="0" y="99"/>
                  </a:lnTo>
                  <a:lnTo>
                    <a:pt x="2" y="75"/>
                  </a:lnTo>
                  <a:lnTo>
                    <a:pt x="8" y="54"/>
                  </a:lnTo>
                  <a:lnTo>
                    <a:pt x="17" y="35"/>
                  </a:lnTo>
                  <a:lnTo>
                    <a:pt x="31" y="20"/>
                  </a:lnTo>
                  <a:lnTo>
                    <a:pt x="46" y="9"/>
                  </a:lnTo>
                  <a:lnTo>
                    <a:pt x="65" y="2"/>
                  </a:lnTo>
                  <a:lnTo>
                    <a:pt x="85" y="0"/>
                  </a:lnTo>
                  <a:close/>
                </a:path>
              </a:pathLst>
            </a:custGeom>
            <a:solidFill>
              <a:schemeClr val="bg2"/>
            </a:solidFill>
            <a:ln w="0">
              <a:noFill/>
              <a:prstDash val="solid"/>
              <a:round/>
              <a:headEnd/>
              <a:tailEnd/>
            </a:ln>
          </p:spPr>
          <p:txBody>
            <a:bodyPr/>
            <a:lstStyle/>
            <a:p>
              <a:pPr algn="ctr" defTabSz="912627" fontAlgn="auto">
                <a:lnSpc>
                  <a:spcPts val="1227"/>
                </a:lnSpc>
                <a:spcBef>
                  <a:spcPts val="0"/>
                </a:spcBef>
                <a:spcAft>
                  <a:spcPts val="0"/>
                </a:spcAft>
                <a:defRPr/>
              </a:pPr>
              <a:endParaRPr lang="de-CH">
                <a:solidFill>
                  <a:srgbClr val="000000"/>
                </a:solidFill>
                <a:latin typeface="+mn-lt"/>
              </a:endParaRPr>
            </a:p>
          </p:txBody>
        </p:sp>
        <p:sp>
          <p:nvSpPr>
            <p:cNvPr id="31" name="Freeform 18"/>
            <p:cNvSpPr>
              <a:spLocks noEditPoints="1"/>
            </p:cNvSpPr>
            <p:nvPr userDrawn="1"/>
          </p:nvSpPr>
          <p:spPr bwMode="auto">
            <a:xfrm>
              <a:off x="1601366" y="4389148"/>
              <a:ext cx="133988" cy="160434"/>
            </a:xfrm>
            <a:custGeom>
              <a:avLst/>
              <a:gdLst/>
              <a:ahLst/>
              <a:cxnLst>
                <a:cxn ang="0">
                  <a:pos x="85" y="39"/>
                </a:cxn>
                <a:cxn ang="0">
                  <a:pos x="70" y="42"/>
                </a:cxn>
                <a:cxn ang="0">
                  <a:pos x="60" y="50"/>
                </a:cxn>
                <a:cxn ang="0">
                  <a:pos x="52" y="63"/>
                </a:cxn>
                <a:cxn ang="0">
                  <a:pos x="49" y="78"/>
                </a:cxn>
                <a:cxn ang="0">
                  <a:pos x="120" y="78"/>
                </a:cxn>
                <a:cxn ang="0">
                  <a:pos x="119" y="69"/>
                </a:cxn>
                <a:cxn ang="0">
                  <a:pos x="116" y="60"/>
                </a:cxn>
                <a:cxn ang="0">
                  <a:pos x="112" y="52"/>
                </a:cxn>
                <a:cxn ang="0">
                  <a:pos x="105" y="45"/>
                </a:cxn>
                <a:cxn ang="0">
                  <a:pos x="96" y="41"/>
                </a:cxn>
                <a:cxn ang="0">
                  <a:pos x="85" y="39"/>
                </a:cxn>
                <a:cxn ang="0">
                  <a:pos x="86" y="0"/>
                </a:cxn>
                <a:cxn ang="0">
                  <a:pos x="106" y="2"/>
                </a:cxn>
                <a:cxn ang="0">
                  <a:pos x="123" y="8"/>
                </a:cxn>
                <a:cxn ang="0">
                  <a:pos x="138" y="19"/>
                </a:cxn>
                <a:cxn ang="0">
                  <a:pos x="150" y="34"/>
                </a:cxn>
                <a:cxn ang="0">
                  <a:pos x="158" y="53"/>
                </a:cxn>
                <a:cxn ang="0">
                  <a:pos x="164" y="74"/>
                </a:cxn>
                <a:cxn ang="0">
                  <a:pos x="166" y="99"/>
                </a:cxn>
                <a:cxn ang="0">
                  <a:pos x="166" y="104"/>
                </a:cxn>
                <a:cxn ang="0">
                  <a:pos x="166" y="108"/>
                </a:cxn>
                <a:cxn ang="0">
                  <a:pos x="166" y="114"/>
                </a:cxn>
                <a:cxn ang="0">
                  <a:pos x="49" y="114"/>
                </a:cxn>
                <a:cxn ang="0">
                  <a:pos x="51" y="128"/>
                </a:cxn>
                <a:cxn ang="0">
                  <a:pos x="56" y="138"/>
                </a:cxn>
                <a:cxn ang="0">
                  <a:pos x="63" y="146"/>
                </a:cxn>
                <a:cxn ang="0">
                  <a:pos x="70" y="151"/>
                </a:cxn>
                <a:cxn ang="0">
                  <a:pos x="79" y="153"/>
                </a:cxn>
                <a:cxn ang="0">
                  <a:pos x="86" y="155"/>
                </a:cxn>
                <a:cxn ang="0">
                  <a:pos x="91" y="155"/>
                </a:cxn>
                <a:cxn ang="0">
                  <a:pos x="103" y="153"/>
                </a:cxn>
                <a:cxn ang="0">
                  <a:pos x="113" y="150"/>
                </a:cxn>
                <a:cxn ang="0">
                  <a:pos x="121" y="145"/>
                </a:cxn>
                <a:cxn ang="0">
                  <a:pos x="128" y="138"/>
                </a:cxn>
                <a:cxn ang="0">
                  <a:pos x="158" y="168"/>
                </a:cxn>
                <a:cxn ang="0">
                  <a:pos x="144" y="182"/>
                </a:cxn>
                <a:cxn ang="0">
                  <a:pos x="127" y="191"/>
                </a:cxn>
                <a:cxn ang="0">
                  <a:pos x="110" y="196"/>
                </a:cxn>
                <a:cxn ang="0">
                  <a:pos x="91" y="198"/>
                </a:cxn>
                <a:cxn ang="0">
                  <a:pos x="68" y="196"/>
                </a:cxn>
                <a:cxn ang="0">
                  <a:pos x="49" y="189"/>
                </a:cxn>
                <a:cxn ang="0">
                  <a:pos x="32" y="178"/>
                </a:cxn>
                <a:cxn ang="0">
                  <a:pos x="19" y="163"/>
                </a:cxn>
                <a:cxn ang="0">
                  <a:pos x="8" y="145"/>
                </a:cxn>
                <a:cxn ang="0">
                  <a:pos x="2" y="124"/>
                </a:cxn>
                <a:cxn ang="0">
                  <a:pos x="0" y="99"/>
                </a:cxn>
                <a:cxn ang="0">
                  <a:pos x="2" y="75"/>
                </a:cxn>
                <a:cxn ang="0">
                  <a:pos x="8" y="54"/>
                </a:cxn>
                <a:cxn ang="0">
                  <a:pos x="19" y="35"/>
                </a:cxn>
                <a:cxn ang="0">
                  <a:pos x="31" y="20"/>
                </a:cxn>
                <a:cxn ang="0">
                  <a:pos x="48" y="9"/>
                </a:cxn>
                <a:cxn ang="0">
                  <a:pos x="65" y="2"/>
                </a:cxn>
                <a:cxn ang="0">
                  <a:pos x="86" y="0"/>
                </a:cxn>
              </a:cxnLst>
              <a:rect l="0" t="0" r="r" b="b"/>
              <a:pathLst>
                <a:path w="166" h="198">
                  <a:moveTo>
                    <a:pt x="85" y="39"/>
                  </a:moveTo>
                  <a:lnTo>
                    <a:pt x="70" y="42"/>
                  </a:lnTo>
                  <a:lnTo>
                    <a:pt x="60" y="50"/>
                  </a:lnTo>
                  <a:lnTo>
                    <a:pt x="52" y="63"/>
                  </a:lnTo>
                  <a:lnTo>
                    <a:pt x="49" y="78"/>
                  </a:lnTo>
                  <a:lnTo>
                    <a:pt x="120" y="78"/>
                  </a:lnTo>
                  <a:lnTo>
                    <a:pt x="119" y="69"/>
                  </a:lnTo>
                  <a:lnTo>
                    <a:pt x="116" y="60"/>
                  </a:lnTo>
                  <a:lnTo>
                    <a:pt x="112" y="52"/>
                  </a:lnTo>
                  <a:lnTo>
                    <a:pt x="105" y="45"/>
                  </a:lnTo>
                  <a:lnTo>
                    <a:pt x="96" y="41"/>
                  </a:lnTo>
                  <a:lnTo>
                    <a:pt x="85" y="39"/>
                  </a:lnTo>
                  <a:close/>
                  <a:moveTo>
                    <a:pt x="86" y="0"/>
                  </a:moveTo>
                  <a:lnTo>
                    <a:pt x="106" y="2"/>
                  </a:lnTo>
                  <a:lnTo>
                    <a:pt x="123" y="8"/>
                  </a:lnTo>
                  <a:lnTo>
                    <a:pt x="138" y="19"/>
                  </a:lnTo>
                  <a:lnTo>
                    <a:pt x="150" y="34"/>
                  </a:lnTo>
                  <a:lnTo>
                    <a:pt x="158" y="53"/>
                  </a:lnTo>
                  <a:lnTo>
                    <a:pt x="164" y="74"/>
                  </a:lnTo>
                  <a:lnTo>
                    <a:pt x="166" y="99"/>
                  </a:lnTo>
                  <a:lnTo>
                    <a:pt x="166" y="104"/>
                  </a:lnTo>
                  <a:lnTo>
                    <a:pt x="166" y="108"/>
                  </a:lnTo>
                  <a:lnTo>
                    <a:pt x="166" y="114"/>
                  </a:lnTo>
                  <a:lnTo>
                    <a:pt x="49" y="114"/>
                  </a:lnTo>
                  <a:lnTo>
                    <a:pt x="51" y="128"/>
                  </a:lnTo>
                  <a:lnTo>
                    <a:pt x="56" y="138"/>
                  </a:lnTo>
                  <a:lnTo>
                    <a:pt x="63" y="146"/>
                  </a:lnTo>
                  <a:lnTo>
                    <a:pt x="70" y="151"/>
                  </a:lnTo>
                  <a:lnTo>
                    <a:pt x="79" y="153"/>
                  </a:lnTo>
                  <a:lnTo>
                    <a:pt x="86" y="155"/>
                  </a:lnTo>
                  <a:lnTo>
                    <a:pt x="91" y="155"/>
                  </a:lnTo>
                  <a:lnTo>
                    <a:pt x="103" y="153"/>
                  </a:lnTo>
                  <a:lnTo>
                    <a:pt x="113" y="150"/>
                  </a:lnTo>
                  <a:lnTo>
                    <a:pt x="121" y="145"/>
                  </a:lnTo>
                  <a:lnTo>
                    <a:pt x="128" y="138"/>
                  </a:lnTo>
                  <a:lnTo>
                    <a:pt x="158" y="168"/>
                  </a:lnTo>
                  <a:lnTo>
                    <a:pt x="144" y="182"/>
                  </a:lnTo>
                  <a:lnTo>
                    <a:pt x="127" y="191"/>
                  </a:lnTo>
                  <a:lnTo>
                    <a:pt x="110" y="196"/>
                  </a:lnTo>
                  <a:lnTo>
                    <a:pt x="91" y="198"/>
                  </a:lnTo>
                  <a:lnTo>
                    <a:pt x="68" y="196"/>
                  </a:lnTo>
                  <a:lnTo>
                    <a:pt x="49" y="189"/>
                  </a:lnTo>
                  <a:lnTo>
                    <a:pt x="32" y="178"/>
                  </a:lnTo>
                  <a:lnTo>
                    <a:pt x="19" y="163"/>
                  </a:lnTo>
                  <a:lnTo>
                    <a:pt x="8" y="145"/>
                  </a:lnTo>
                  <a:lnTo>
                    <a:pt x="2" y="124"/>
                  </a:lnTo>
                  <a:lnTo>
                    <a:pt x="0" y="99"/>
                  </a:lnTo>
                  <a:lnTo>
                    <a:pt x="2" y="75"/>
                  </a:lnTo>
                  <a:lnTo>
                    <a:pt x="8" y="54"/>
                  </a:lnTo>
                  <a:lnTo>
                    <a:pt x="19" y="35"/>
                  </a:lnTo>
                  <a:lnTo>
                    <a:pt x="31" y="20"/>
                  </a:lnTo>
                  <a:lnTo>
                    <a:pt x="48" y="9"/>
                  </a:lnTo>
                  <a:lnTo>
                    <a:pt x="65" y="2"/>
                  </a:lnTo>
                  <a:lnTo>
                    <a:pt x="86" y="0"/>
                  </a:lnTo>
                  <a:close/>
                </a:path>
              </a:pathLst>
            </a:custGeom>
            <a:solidFill>
              <a:schemeClr val="bg2"/>
            </a:solidFill>
            <a:ln w="0">
              <a:noFill/>
              <a:prstDash val="solid"/>
              <a:round/>
              <a:headEnd/>
              <a:tailEnd/>
            </a:ln>
          </p:spPr>
          <p:txBody>
            <a:bodyPr/>
            <a:lstStyle/>
            <a:p>
              <a:pPr algn="ctr" defTabSz="912627" fontAlgn="auto">
                <a:lnSpc>
                  <a:spcPts val="1227"/>
                </a:lnSpc>
                <a:spcBef>
                  <a:spcPts val="0"/>
                </a:spcBef>
                <a:spcAft>
                  <a:spcPts val="0"/>
                </a:spcAft>
                <a:defRPr/>
              </a:pPr>
              <a:endParaRPr lang="de-CH">
                <a:solidFill>
                  <a:srgbClr val="000000"/>
                </a:solidFill>
                <a:latin typeface="+mn-lt"/>
              </a:endParaRPr>
            </a:p>
          </p:txBody>
        </p:sp>
        <p:sp>
          <p:nvSpPr>
            <p:cNvPr id="32" name="Freeform 19"/>
            <p:cNvSpPr>
              <a:spLocks/>
            </p:cNvSpPr>
            <p:nvPr userDrawn="1"/>
          </p:nvSpPr>
          <p:spPr bwMode="auto">
            <a:xfrm>
              <a:off x="1491738" y="4335670"/>
              <a:ext cx="97447" cy="213912"/>
            </a:xfrm>
            <a:custGeom>
              <a:avLst/>
              <a:gdLst/>
              <a:ahLst/>
              <a:cxnLst>
                <a:cxn ang="0">
                  <a:pos x="77" y="0"/>
                </a:cxn>
                <a:cxn ang="0">
                  <a:pos x="77" y="73"/>
                </a:cxn>
                <a:cxn ang="0">
                  <a:pos x="119" y="73"/>
                </a:cxn>
                <a:cxn ang="0">
                  <a:pos x="119" y="117"/>
                </a:cxn>
                <a:cxn ang="0">
                  <a:pos x="76" y="117"/>
                </a:cxn>
                <a:cxn ang="0">
                  <a:pos x="76" y="198"/>
                </a:cxn>
                <a:cxn ang="0">
                  <a:pos x="78" y="209"/>
                </a:cxn>
                <a:cxn ang="0">
                  <a:pos x="81" y="217"/>
                </a:cxn>
                <a:cxn ang="0">
                  <a:pos x="87" y="222"/>
                </a:cxn>
                <a:cxn ang="0">
                  <a:pos x="97" y="224"/>
                </a:cxn>
                <a:cxn ang="0">
                  <a:pos x="111" y="221"/>
                </a:cxn>
                <a:cxn ang="0">
                  <a:pos x="126" y="215"/>
                </a:cxn>
                <a:cxn ang="0">
                  <a:pos x="119" y="259"/>
                </a:cxn>
                <a:cxn ang="0">
                  <a:pos x="102" y="266"/>
                </a:cxn>
                <a:cxn ang="0">
                  <a:pos x="80" y="268"/>
                </a:cxn>
                <a:cxn ang="0">
                  <a:pos x="66" y="266"/>
                </a:cxn>
                <a:cxn ang="0">
                  <a:pos x="54" y="261"/>
                </a:cxn>
                <a:cxn ang="0">
                  <a:pos x="45" y="254"/>
                </a:cxn>
                <a:cxn ang="0">
                  <a:pos x="38" y="244"/>
                </a:cxn>
                <a:cxn ang="0">
                  <a:pos x="32" y="233"/>
                </a:cxn>
                <a:cxn ang="0">
                  <a:pos x="30" y="222"/>
                </a:cxn>
                <a:cxn ang="0">
                  <a:pos x="29" y="209"/>
                </a:cxn>
                <a:cxn ang="0">
                  <a:pos x="29" y="117"/>
                </a:cxn>
                <a:cxn ang="0">
                  <a:pos x="0" y="117"/>
                </a:cxn>
                <a:cxn ang="0">
                  <a:pos x="0" y="73"/>
                </a:cxn>
                <a:cxn ang="0">
                  <a:pos x="29" y="73"/>
                </a:cxn>
                <a:cxn ang="0">
                  <a:pos x="29" y="24"/>
                </a:cxn>
                <a:cxn ang="0">
                  <a:pos x="77" y="0"/>
                </a:cxn>
              </a:cxnLst>
              <a:rect l="0" t="0" r="r" b="b"/>
              <a:pathLst>
                <a:path w="126" h="268">
                  <a:moveTo>
                    <a:pt x="77" y="0"/>
                  </a:moveTo>
                  <a:lnTo>
                    <a:pt x="77" y="73"/>
                  </a:lnTo>
                  <a:lnTo>
                    <a:pt x="119" y="73"/>
                  </a:lnTo>
                  <a:lnTo>
                    <a:pt x="119" y="117"/>
                  </a:lnTo>
                  <a:lnTo>
                    <a:pt x="76" y="117"/>
                  </a:lnTo>
                  <a:lnTo>
                    <a:pt x="76" y="198"/>
                  </a:lnTo>
                  <a:lnTo>
                    <a:pt x="78" y="209"/>
                  </a:lnTo>
                  <a:lnTo>
                    <a:pt x="81" y="217"/>
                  </a:lnTo>
                  <a:lnTo>
                    <a:pt x="87" y="222"/>
                  </a:lnTo>
                  <a:lnTo>
                    <a:pt x="97" y="224"/>
                  </a:lnTo>
                  <a:lnTo>
                    <a:pt x="111" y="221"/>
                  </a:lnTo>
                  <a:lnTo>
                    <a:pt x="126" y="215"/>
                  </a:lnTo>
                  <a:lnTo>
                    <a:pt x="119" y="259"/>
                  </a:lnTo>
                  <a:lnTo>
                    <a:pt x="102" y="266"/>
                  </a:lnTo>
                  <a:lnTo>
                    <a:pt x="80" y="268"/>
                  </a:lnTo>
                  <a:lnTo>
                    <a:pt x="66" y="266"/>
                  </a:lnTo>
                  <a:lnTo>
                    <a:pt x="54" y="261"/>
                  </a:lnTo>
                  <a:lnTo>
                    <a:pt x="45" y="254"/>
                  </a:lnTo>
                  <a:lnTo>
                    <a:pt x="38" y="244"/>
                  </a:lnTo>
                  <a:lnTo>
                    <a:pt x="32" y="233"/>
                  </a:lnTo>
                  <a:lnTo>
                    <a:pt x="30" y="222"/>
                  </a:lnTo>
                  <a:lnTo>
                    <a:pt x="29" y="209"/>
                  </a:lnTo>
                  <a:lnTo>
                    <a:pt x="29" y="117"/>
                  </a:lnTo>
                  <a:lnTo>
                    <a:pt x="0" y="117"/>
                  </a:lnTo>
                  <a:lnTo>
                    <a:pt x="0" y="73"/>
                  </a:lnTo>
                  <a:lnTo>
                    <a:pt x="29" y="73"/>
                  </a:lnTo>
                  <a:lnTo>
                    <a:pt x="29" y="24"/>
                  </a:lnTo>
                  <a:lnTo>
                    <a:pt x="77" y="0"/>
                  </a:lnTo>
                  <a:close/>
                </a:path>
              </a:pathLst>
            </a:custGeom>
            <a:solidFill>
              <a:schemeClr val="bg2"/>
            </a:solidFill>
            <a:ln w="0">
              <a:noFill/>
              <a:prstDash val="solid"/>
              <a:round/>
              <a:headEnd/>
              <a:tailEnd/>
            </a:ln>
          </p:spPr>
          <p:txBody>
            <a:bodyPr/>
            <a:lstStyle/>
            <a:p>
              <a:pPr algn="ctr" defTabSz="912627" fontAlgn="auto">
                <a:lnSpc>
                  <a:spcPts val="1227"/>
                </a:lnSpc>
                <a:spcBef>
                  <a:spcPts val="0"/>
                </a:spcBef>
                <a:spcAft>
                  <a:spcPts val="0"/>
                </a:spcAft>
                <a:defRPr/>
              </a:pPr>
              <a:endParaRPr lang="de-CH">
                <a:solidFill>
                  <a:srgbClr val="000000"/>
                </a:solidFill>
                <a:latin typeface="+mn-lt"/>
              </a:endParaRPr>
            </a:p>
          </p:txBody>
        </p:sp>
        <p:sp>
          <p:nvSpPr>
            <p:cNvPr id="33" name="Freeform 20"/>
            <p:cNvSpPr>
              <a:spLocks/>
            </p:cNvSpPr>
            <p:nvPr userDrawn="1"/>
          </p:nvSpPr>
          <p:spPr bwMode="auto">
            <a:xfrm>
              <a:off x="1382111" y="4335670"/>
              <a:ext cx="101506" cy="213912"/>
            </a:xfrm>
            <a:custGeom>
              <a:avLst/>
              <a:gdLst/>
              <a:ahLst/>
              <a:cxnLst>
                <a:cxn ang="0">
                  <a:pos x="76" y="0"/>
                </a:cxn>
                <a:cxn ang="0">
                  <a:pos x="76" y="73"/>
                </a:cxn>
                <a:cxn ang="0">
                  <a:pos x="117" y="73"/>
                </a:cxn>
                <a:cxn ang="0">
                  <a:pos x="117" y="117"/>
                </a:cxn>
                <a:cxn ang="0">
                  <a:pos x="76" y="117"/>
                </a:cxn>
                <a:cxn ang="0">
                  <a:pos x="76" y="198"/>
                </a:cxn>
                <a:cxn ang="0">
                  <a:pos x="77" y="209"/>
                </a:cxn>
                <a:cxn ang="0">
                  <a:pos x="81" y="217"/>
                </a:cxn>
                <a:cxn ang="0">
                  <a:pos x="88" y="222"/>
                </a:cxn>
                <a:cxn ang="0">
                  <a:pos x="97" y="224"/>
                </a:cxn>
                <a:cxn ang="0">
                  <a:pos x="111" y="221"/>
                </a:cxn>
                <a:cxn ang="0">
                  <a:pos x="126" y="215"/>
                </a:cxn>
                <a:cxn ang="0">
                  <a:pos x="120" y="259"/>
                </a:cxn>
                <a:cxn ang="0">
                  <a:pos x="101" y="266"/>
                </a:cxn>
                <a:cxn ang="0">
                  <a:pos x="80" y="268"/>
                </a:cxn>
                <a:cxn ang="0">
                  <a:pos x="66" y="266"/>
                </a:cxn>
                <a:cxn ang="0">
                  <a:pos x="54" y="261"/>
                </a:cxn>
                <a:cxn ang="0">
                  <a:pos x="44" y="254"/>
                </a:cxn>
                <a:cxn ang="0">
                  <a:pos x="38" y="244"/>
                </a:cxn>
                <a:cxn ang="0">
                  <a:pos x="33" y="233"/>
                </a:cxn>
                <a:cxn ang="0">
                  <a:pos x="31" y="222"/>
                </a:cxn>
                <a:cxn ang="0">
                  <a:pos x="30" y="209"/>
                </a:cxn>
                <a:cxn ang="0">
                  <a:pos x="30" y="117"/>
                </a:cxn>
                <a:cxn ang="0">
                  <a:pos x="0" y="117"/>
                </a:cxn>
                <a:cxn ang="0">
                  <a:pos x="0" y="73"/>
                </a:cxn>
                <a:cxn ang="0">
                  <a:pos x="30" y="73"/>
                </a:cxn>
                <a:cxn ang="0">
                  <a:pos x="30" y="24"/>
                </a:cxn>
                <a:cxn ang="0">
                  <a:pos x="76" y="0"/>
                </a:cxn>
              </a:cxnLst>
              <a:rect l="0" t="0" r="r" b="b"/>
              <a:pathLst>
                <a:path w="126" h="268">
                  <a:moveTo>
                    <a:pt x="76" y="0"/>
                  </a:moveTo>
                  <a:lnTo>
                    <a:pt x="76" y="73"/>
                  </a:lnTo>
                  <a:lnTo>
                    <a:pt x="117" y="73"/>
                  </a:lnTo>
                  <a:lnTo>
                    <a:pt x="117" y="117"/>
                  </a:lnTo>
                  <a:lnTo>
                    <a:pt x="76" y="117"/>
                  </a:lnTo>
                  <a:lnTo>
                    <a:pt x="76" y="198"/>
                  </a:lnTo>
                  <a:lnTo>
                    <a:pt x="77" y="209"/>
                  </a:lnTo>
                  <a:lnTo>
                    <a:pt x="81" y="217"/>
                  </a:lnTo>
                  <a:lnTo>
                    <a:pt x="88" y="222"/>
                  </a:lnTo>
                  <a:lnTo>
                    <a:pt x="97" y="224"/>
                  </a:lnTo>
                  <a:lnTo>
                    <a:pt x="111" y="221"/>
                  </a:lnTo>
                  <a:lnTo>
                    <a:pt x="126" y="215"/>
                  </a:lnTo>
                  <a:lnTo>
                    <a:pt x="120" y="259"/>
                  </a:lnTo>
                  <a:lnTo>
                    <a:pt x="101" y="266"/>
                  </a:lnTo>
                  <a:lnTo>
                    <a:pt x="80" y="268"/>
                  </a:lnTo>
                  <a:lnTo>
                    <a:pt x="66" y="266"/>
                  </a:lnTo>
                  <a:lnTo>
                    <a:pt x="54" y="261"/>
                  </a:lnTo>
                  <a:lnTo>
                    <a:pt x="44" y="254"/>
                  </a:lnTo>
                  <a:lnTo>
                    <a:pt x="38" y="244"/>
                  </a:lnTo>
                  <a:lnTo>
                    <a:pt x="33" y="233"/>
                  </a:lnTo>
                  <a:lnTo>
                    <a:pt x="31" y="222"/>
                  </a:lnTo>
                  <a:lnTo>
                    <a:pt x="30" y="209"/>
                  </a:lnTo>
                  <a:lnTo>
                    <a:pt x="30" y="117"/>
                  </a:lnTo>
                  <a:lnTo>
                    <a:pt x="0" y="117"/>
                  </a:lnTo>
                  <a:lnTo>
                    <a:pt x="0" y="73"/>
                  </a:lnTo>
                  <a:lnTo>
                    <a:pt x="30" y="73"/>
                  </a:lnTo>
                  <a:lnTo>
                    <a:pt x="30" y="24"/>
                  </a:lnTo>
                  <a:lnTo>
                    <a:pt x="76" y="0"/>
                  </a:lnTo>
                  <a:close/>
                </a:path>
              </a:pathLst>
            </a:custGeom>
            <a:solidFill>
              <a:schemeClr val="bg2"/>
            </a:solidFill>
            <a:ln w="0">
              <a:noFill/>
              <a:prstDash val="solid"/>
              <a:round/>
              <a:headEnd/>
              <a:tailEnd/>
            </a:ln>
          </p:spPr>
          <p:txBody>
            <a:bodyPr/>
            <a:lstStyle/>
            <a:p>
              <a:pPr algn="ctr" defTabSz="912627" fontAlgn="auto">
                <a:lnSpc>
                  <a:spcPts val="1227"/>
                </a:lnSpc>
                <a:spcBef>
                  <a:spcPts val="0"/>
                </a:spcBef>
                <a:spcAft>
                  <a:spcPts val="0"/>
                </a:spcAft>
                <a:defRPr/>
              </a:pPr>
              <a:endParaRPr lang="de-CH">
                <a:solidFill>
                  <a:srgbClr val="000000"/>
                </a:solidFill>
                <a:latin typeface="+mn-lt"/>
              </a:endParaRPr>
            </a:p>
          </p:txBody>
        </p:sp>
        <p:sp>
          <p:nvSpPr>
            <p:cNvPr id="34" name="Freeform 21"/>
            <p:cNvSpPr>
              <a:spLocks/>
            </p:cNvSpPr>
            <p:nvPr userDrawn="1"/>
          </p:nvSpPr>
          <p:spPr bwMode="auto">
            <a:xfrm>
              <a:off x="1759716" y="4389148"/>
              <a:ext cx="97447" cy="156615"/>
            </a:xfrm>
            <a:custGeom>
              <a:avLst/>
              <a:gdLst/>
              <a:ahLst/>
              <a:cxnLst>
                <a:cxn ang="0">
                  <a:pos x="89" y="0"/>
                </a:cxn>
                <a:cxn ang="0">
                  <a:pos x="101" y="1"/>
                </a:cxn>
                <a:cxn ang="0">
                  <a:pos x="114" y="5"/>
                </a:cxn>
                <a:cxn ang="0">
                  <a:pos x="124" y="11"/>
                </a:cxn>
                <a:cxn ang="0">
                  <a:pos x="112" y="57"/>
                </a:cxn>
                <a:cxn ang="0">
                  <a:pos x="97" y="49"/>
                </a:cxn>
                <a:cxn ang="0">
                  <a:pos x="81" y="46"/>
                </a:cxn>
                <a:cxn ang="0">
                  <a:pos x="68" y="48"/>
                </a:cxn>
                <a:cxn ang="0">
                  <a:pos x="59" y="54"/>
                </a:cxn>
                <a:cxn ang="0">
                  <a:pos x="52" y="62"/>
                </a:cxn>
                <a:cxn ang="0">
                  <a:pos x="47" y="74"/>
                </a:cxn>
                <a:cxn ang="0">
                  <a:pos x="46" y="91"/>
                </a:cxn>
                <a:cxn ang="0">
                  <a:pos x="46" y="194"/>
                </a:cxn>
                <a:cxn ang="0">
                  <a:pos x="0" y="194"/>
                </a:cxn>
                <a:cxn ang="0">
                  <a:pos x="0" y="3"/>
                </a:cxn>
                <a:cxn ang="0">
                  <a:pos x="46" y="3"/>
                </a:cxn>
                <a:cxn ang="0">
                  <a:pos x="46" y="19"/>
                </a:cxn>
                <a:cxn ang="0">
                  <a:pos x="59" y="8"/>
                </a:cxn>
                <a:cxn ang="0">
                  <a:pos x="73" y="2"/>
                </a:cxn>
                <a:cxn ang="0">
                  <a:pos x="89" y="0"/>
                </a:cxn>
              </a:cxnLst>
              <a:rect l="0" t="0" r="r" b="b"/>
              <a:pathLst>
                <a:path w="124" h="194">
                  <a:moveTo>
                    <a:pt x="89" y="0"/>
                  </a:moveTo>
                  <a:lnTo>
                    <a:pt x="101" y="1"/>
                  </a:lnTo>
                  <a:lnTo>
                    <a:pt x="114" y="5"/>
                  </a:lnTo>
                  <a:lnTo>
                    <a:pt x="124" y="11"/>
                  </a:lnTo>
                  <a:lnTo>
                    <a:pt x="112" y="57"/>
                  </a:lnTo>
                  <a:lnTo>
                    <a:pt x="97" y="49"/>
                  </a:lnTo>
                  <a:lnTo>
                    <a:pt x="81" y="46"/>
                  </a:lnTo>
                  <a:lnTo>
                    <a:pt x="68" y="48"/>
                  </a:lnTo>
                  <a:lnTo>
                    <a:pt x="59" y="54"/>
                  </a:lnTo>
                  <a:lnTo>
                    <a:pt x="52" y="62"/>
                  </a:lnTo>
                  <a:lnTo>
                    <a:pt x="47" y="74"/>
                  </a:lnTo>
                  <a:lnTo>
                    <a:pt x="46" y="91"/>
                  </a:lnTo>
                  <a:lnTo>
                    <a:pt x="46" y="194"/>
                  </a:lnTo>
                  <a:lnTo>
                    <a:pt x="0" y="194"/>
                  </a:lnTo>
                  <a:lnTo>
                    <a:pt x="0" y="3"/>
                  </a:lnTo>
                  <a:lnTo>
                    <a:pt x="46" y="3"/>
                  </a:lnTo>
                  <a:lnTo>
                    <a:pt x="46" y="19"/>
                  </a:lnTo>
                  <a:lnTo>
                    <a:pt x="59" y="8"/>
                  </a:lnTo>
                  <a:lnTo>
                    <a:pt x="73" y="2"/>
                  </a:lnTo>
                  <a:lnTo>
                    <a:pt x="89" y="0"/>
                  </a:lnTo>
                  <a:close/>
                </a:path>
              </a:pathLst>
            </a:custGeom>
            <a:solidFill>
              <a:schemeClr val="bg2"/>
            </a:solidFill>
            <a:ln w="0">
              <a:noFill/>
              <a:prstDash val="solid"/>
              <a:round/>
              <a:headEnd/>
              <a:tailEnd/>
            </a:ln>
          </p:spPr>
          <p:txBody>
            <a:bodyPr/>
            <a:lstStyle/>
            <a:p>
              <a:pPr algn="ctr" defTabSz="912627" fontAlgn="auto">
                <a:lnSpc>
                  <a:spcPts val="1227"/>
                </a:lnSpc>
                <a:spcBef>
                  <a:spcPts val="0"/>
                </a:spcBef>
                <a:spcAft>
                  <a:spcPts val="0"/>
                </a:spcAft>
                <a:defRPr/>
              </a:pPr>
              <a:endParaRPr lang="de-CH">
                <a:solidFill>
                  <a:srgbClr val="000000"/>
                </a:solidFill>
                <a:latin typeface="+mn-lt"/>
              </a:endParaRPr>
            </a:p>
          </p:txBody>
        </p:sp>
        <p:sp>
          <p:nvSpPr>
            <p:cNvPr id="35" name="Rectangle 22"/>
            <p:cNvSpPr>
              <a:spLocks noChangeArrowheads="1"/>
            </p:cNvSpPr>
            <p:nvPr userDrawn="1"/>
          </p:nvSpPr>
          <p:spPr bwMode="auto">
            <a:xfrm>
              <a:off x="119362" y="4335670"/>
              <a:ext cx="40603" cy="34380"/>
            </a:xfrm>
            <a:prstGeom prst="rect">
              <a:avLst/>
            </a:prstGeom>
            <a:solidFill>
              <a:schemeClr val="bg2"/>
            </a:solidFill>
            <a:ln w="0">
              <a:noFill/>
              <a:prstDash val="solid"/>
              <a:miter lim="800000"/>
              <a:headEnd/>
              <a:tailEnd/>
            </a:ln>
          </p:spPr>
          <p:txBody>
            <a:bodyPr/>
            <a:lstStyle/>
            <a:p>
              <a:pPr algn="ctr" defTabSz="912627" fontAlgn="auto">
                <a:lnSpc>
                  <a:spcPts val="1227"/>
                </a:lnSpc>
                <a:spcBef>
                  <a:spcPts val="0"/>
                </a:spcBef>
                <a:spcAft>
                  <a:spcPts val="0"/>
                </a:spcAft>
                <a:defRPr/>
              </a:pPr>
              <a:endParaRPr lang="de-CH">
                <a:solidFill>
                  <a:srgbClr val="000000"/>
                </a:solidFill>
                <a:latin typeface="+mn-lt"/>
              </a:endParaRPr>
            </a:p>
          </p:txBody>
        </p:sp>
        <p:sp>
          <p:nvSpPr>
            <p:cNvPr id="36" name="Rectangle 23"/>
            <p:cNvSpPr>
              <a:spLocks noChangeArrowheads="1"/>
            </p:cNvSpPr>
            <p:nvPr userDrawn="1"/>
          </p:nvSpPr>
          <p:spPr bwMode="auto">
            <a:xfrm>
              <a:off x="419823" y="4392970"/>
              <a:ext cx="36544" cy="152794"/>
            </a:xfrm>
            <a:prstGeom prst="rect">
              <a:avLst/>
            </a:prstGeom>
            <a:solidFill>
              <a:schemeClr val="bg2"/>
            </a:solidFill>
            <a:ln w="0">
              <a:noFill/>
              <a:prstDash val="solid"/>
              <a:miter lim="800000"/>
              <a:headEnd/>
              <a:tailEnd/>
            </a:ln>
          </p:spPr>
          <p:txBody>
            <a:bodyPr/>
            <a:lstStyle/>
            <a:p>
              <a:pPr algn="ctr" defTabSz="912627" fontAlgn="auto">
                <a:lnSpc>
                  <a:spcPts val="1227"/>
                </a:lnSpc>
                <a:spcBef>
                  <a:spcPts val="0"/>
                </a:spcBef>
                <a:spcAft>
                  <a:spcPts val="0"/>
                </a:spcAft>
                <a:defRPr/>
              </a:pPr>
              <a:endParaRPr lang="de-CH">
                <a:solidFill>
                  <a:srgbClr val="000000"/>
                </a:solidFill>
                <a:latin typeface="+mn-lt"/>
              </a:endParaRPr>
            </a:p>
          </p:txBody>
        </p:sp>
        <p:sp>
          <p:nvSpPr>
            <p:cNvPr id="37" name="Rectangle 24"/>
            <p:cNvSpPr>
              <a:spLocks noChangeArrowheads="1"/>
            </p:cNvSpPr>
            <p:nvPr userDrawn="1"/>
          </p:nvSpPr>
          <p:spPr bwMode="auto">
            <a:xfrm>
              <a:off x="419823" y="4335670"/>
              <a:ext cx="36544" cy="34380"/>
            </a:xfrm>
            <a:prstGeom prst="rect">
              <a:avLst/>
            </a:prstGeom>
            <a:solidFill>
              <a:schemeClr val="bg2"/>
            </a:solidFill>
            <a:ln w="0">
              <a:noFill/>
              <a:prstDash val="solid"/>
              <a:miter lim="800000"/>
              <a:headEnd/>
              <a:tailEnd/>
            </a:ln>
          </p:spPr>
          <p:txBody>
            <a:bodyPr/>
            <a:lstStyle/>
            <a:p>
              <a:pPr algn="ctr" defTabSz="912627" fontAlgn="auto">
                <a:lnSpc>
                  <a:spcPts val="1227"/>
                </a:lnSpc>
                <a:spcBef>
                  <a:spcPts val="0"/>
                </a:spcBef>
                <a:spcAft>
                  <a:spcPts val="0"/>
                </a:spcAft>
                <a:defRPr/>
              </a:pPr>
              <a:endParaRPr lang="de-CH">
                <a:solidFill>
                  <a:srgbClr val="000000"/>
                </a:solidFill>
                <a:latin typeface="+mn-lt"/>
              </a:endParaRPr>
            </a:p>
          </p:txBody>
        </p:sp>
        <p:sp>
          <p:nvSpPr>
            <p:cNvPr id="38" name="Freeform 25"/>
            <p:cNvSpPr>
              <a:spLocks noEditPoints="1"/>
            </p:cNvSpPr>
            <p:nvPr userDrawn="1"/>
          </p:nvSpPr>
          <p:spPr bwMode="auto">
            <a:xfrm>
              <a:off x="1390232" y="4595421"/>
              <a:ext cx="129929" cy="217733"/>
            </a:xfrm>
            <a:custGeom>
              <a:avLst/>
              <a:gdLst/>
              <a:ahLst/>
              <a:cxnLst>
                <a:cxn ang="0">
                  <a:pos x="84" y="118"/>
                </a:cxn>
                <a:cxn ang="0">
                  <a:pos x="77" y="119"/>
                </a:cxn>
                <a:cxn ang="0">
                  <a:pos x="69" y="121"/>
                </a:cxn>
                <a:cxn ang="0">
                  <a:pos x="63" y="126"/>
                </a:cxn>
                <a:cxn ang="0">
                  <a:pos x="57" y="133"/>
                </a:cxn>
                <a:cxn ang="0">
                  <a:pos x="52" y="142"/>
                </a:cxn>
                <a:cxn ang="0">
                  <a:pos x="49" y="156"/>
                </a:cxn>
                <a:cxn ang="0">
                  <a:pos x="48" y="172"/>
                </a:cxn>
                <a:cxn ang="0">
                  <a:pos x="49" y="191"/>
                </a:cxn>
                <a:cxn ang="0">
                  <a:pos x="53" y="205"/>
                </a:cxn>
                <a:cxn ang="0">
                  <a:pos x="57" y="216"/>
                </a:cxn>
                <a:cxn ang="0">
                  <a:pos x="63" y="223"/>
                </a:cxn>
                <a:cxn ang="0">
                  <a:pos x="69" y="228"/>
                </a:cxn>
                <a:cxn ang="0">
                  <a:pos x="77" y="230"/>
                </a:cxn>
                <a:cxn ang="0">
                  <a:pos x="84" y="231"/>
                </a:cxn>
                <a:cxn ang="0">
                  <a:pos x="95" y="229"/>
                </a:cxn>
                <a:cxn ang="0">
                  <a:pos x="105" y="225"/>
                </a:cxn>
                <a:cxn ang="0">
                  <a:pos x="112" y="219"/>
                </a:cxn>
                <a:cxn ang="0">
                  <a:pos x="117" y="212"/>
                </a:cxn>
                <a:cxn ang="0">
                  <a:pos x="117" y="137"/>
                </a:cxn>
                <a:cxn ang="0">
                  <a:pos x="112" y="131"/>
                </a:cxn>
                <a:cxn ang="0">
                  <a:pos x="105" y="125"/>
                </a:cxn>
                <a:cxn ang="0">
                  <a:pos x="95" y="120"/>
                </a:cxn>
                <a:cxn ang="0">
                  <a:pos x="84" y="118"/>
                </a:cxn>
                <a:cxn ang="0">
                  <a:pos x="165" y="0"/>
                </a:cxn>
                <a:cxn ang="0">
                  <a:pos x="165" y="270"/>
                </a:cxn>
                <a:cxn ang="0">
                  <a:pos x="117" y="270"/>
                </a:cxn>
                <a:cxn ang="0">
                  <a:pos x="117" y="256"/>
                </a:cxn>
                <a:cxn ang="0">
                  <a:pos x="104" y="266"/>
                </a:cxn>
                <a:cxn ang="0">
                  <a:pos x="89" y="272"/>
                </a:cxn>
                <a:cxn ang="0">
                  <a:pos x="74" y="275"/>
                </a:cxn>
                <a:cxn ang="0">
                  <a:pos x="55" y="272"/>
                </a:cxn>
                <a:cxn ang="0">
                  <a:pos x="39" y="265"/>
                </a:cxn>
                <a:cxn ang="0">
                  <a:pos x="25" y="255"/>
                </a:cxn>
                <a:cxn ang="0">
                  <a:pos x="14" y="239"/>
                </a:cxn>
                <a:cxn ang="0">
                  <a:pos x="6" y="221"/>
                </a:cxn>
                <a:cxn ang="0">
                  <a:pos x="2" y="199"/>
                </a:cxn>
                <a:cxn ang="0">
                  <a:pos x="0" y="173"/>
                </a:cxn>
                <a:cxn ang="0">
                  <a:pos x="2" y="148"/>
                </a:cxn>
                <a:cxn ang="0">
                  <a:pos x="7" y="128"/>
                </a:cxn>
                <a:cxn ang="0">
                  <a:pos x="14" y="109"/>
                </a:cxn>
                <a:cxn ang="0">
                  <a:pos x="26" y="95"/>
                </a:cxn>
                <a:cxn ang="0">
                  <a:pos x="39" y="84"/>
                </a:cxn>
                <a:cxn ang="0">
                  <a:pos x="56" y="78"/>
                </a:cxn>
                <a:cxn ang="0">
                  <a:pos x="75" y="76"/>
                </a:cxn>
                <a:cxn ang="0">
                  <a:pos x="90" y="77"/>
                </a:cxn>
                <a:cxn ang="0">
                  <a:pos x="105" y="83"/>
                </a:cxn>
                <a:cxn ang="0">
                  <a:pos x="117" y="94"/>
                </a:cxn>
                <a:cxn ang="0">
                  <a:pos x="117" y="24"/>
                </a:cxn>
                <a:cxn ang="0">
                  <a:pos x="165" y="0"/>
                </a:cxn>
              </a:cxnLst>
              <a:rect l="0" t="0" r="r" b="b"/>
              <a:pathLst>
                <a:path w="165" h="275">
                  <a:moveTo>
                    <a:pt x="84" y="118"/>
                  </a:moveTo>
                  <a:lnTo>
                    <a:pt x="77" y="119"/>
                  </a:lnTo>
                  <a:lnTo>
                    <a:pt x="69" y="121"/>
                  </a:lnTo>
                  <a:lnTo>
                    <a:pt x="63" y="126"/>
                  </a:lnTo>
                  <a:lnTo>
                    <a:pt x="57" y="133"/>
                  </a:lnTo>
                  <a:lnTo>
                    <a:pt x="52" y="142"/>
                  </a:lnTo>
                  <a:lnTo>
                    <a:pt x="49" y="156"/>
                  </a:lnTo>
                  <a:lnTo>
                    <a:pt x="48" y="172"/>
                  </a:lnTo>
                  <a:lnTo>
                    <a:pt x="49" y="191"/>
                  </a:lnTo>
                  <a:lnTo>
                    <a:pt x="53" y="205"/>
                  </a:lnTo>
                  <a:lnTo>
                    <a:pt x="57" y="216"/>
                  </a:lnTo>
                  <a:lnTo>
                    <a:pt x="63" y="223"/>
                  </a:lnTo>
                  <a:lnTo>
                    <a:pt x="69" y="228"/>
                  </a:lnTo>
                  <a:lnTo>
                    <a:pt x="77" y="230"/>
                  </a:lnTo>
                  <a:lnTo>
                    <a:pt x="84" y="231"/>
                  </a:lnTo>
                  <a:lnTo>
                    <a:pt x="95" y="229"/>
                  </a:lnTo>
                  <a:lnTo>
                    <a:pt x="105" y="225"/>
                  </a:lnTo>
                  <a:lnTo>
                    <a:pt x="112" y="219"/>
                  </a:lnTo>
                  <a:lnTo>
                    <a:pt x="117" y="212"/>
                  </a:lnTo>
                  <a:lnTo>
                    <a:pt x="117" y="137"/>
                  </a:lnTo>
                  <a:lnTo>
                    <a:pt x="112" y="131"/>
                  </a:lnTo>
                  <a:lnTo>
                    <a:pt x="105" y="125"/>
                  </a:lnTo>
                  <a:lnTo>
                    <a:pt x="95" y="120"/>
                  </a:lnTo>
                  <a:lnTo>
                    <a:pt x="84" y="118"/>
                  </a:lnTo>
                  <a:close/>
                  <a:moveTo>
                    <a:pt x="165" y="0"/>
                  </a:moveTo>
                  <a:lnTo>
                    <a:pt x="165" y="270"/>
                  </a:lnTo>
                  <a:lnTo>
                    <a:pt x="117" y="270"/>
                  </a:lnTo>
                  <a:lnTo>
                    <a:pt x="117" y="256"/>
                  </a:lnTo>
                  <a:lnTo>
                    <a:pt x="104" y="266"/>
                  </a:lnTo>
                  <a:lnTo>
                    <a:pt x="89" y="272"/>
                  </a:lnTo>
                  <a:lnTo>
                    <a:pt x="74" y="275"/>
                  </a:lnTo>
                  <a:lnTo>
                    <a:pt x="55" y="272"/>
                  </a:lnTo>
                  <a:lnTo>
                    <a:pt x="39" y="265"/>
                  </a:lnTo>
                  <a:lnTo>
                    <a:pt x="25" y="255"/>
                  </a:lnTo>
                  <a:lnTo>
                    <a:pt x="14" y="239"/>
                  </a:lnTo>
                  <a:lnTo>
                    <a:pt x="6" y="221"/>
                  </a:lnTo>
                  <a:lnTo>
                    <a:pt x="2" y="199"/>
                  </a:lnTo>
                  <a:lnTo>
                    <a:pt x="0" y="173"/>
                  </a:lnTo>
                  <a:lnTo>
                    <a:pt x="2" y="148"/>
                  </a:lnTo>
                  <a:lnTo>
                    <a:pt x="7" y="128"/>
                  </a:lnTo>
                  <a:lnTo>
                    <a:pt x="14" y="109"/>
                  </a:lnTo>
                  <a:lnTo>
                    <a:pt x="26" y="95"/>
                  </a:lnTo>
                  <a:lnTo>
                    <a:pt x="39" y="84"/>
                  </a:lnTo>
                  <a:lnTo>
                    <a:pt x="56" y="78"/>
                  </a:lnTo>
                  <a:lnTo>
                    <a:pt x="75" y="76"/>
                  </a:lnTo>
                  <a:lnTo>
                    <a:pt x="90" y="77"/>
                  </a:lnTo>
                  <a:lnTo>
                    <a:pt x="105" y="83"/>
                  </a:lnTo>
                  <a:lnTo>
                    <a:pt x="117" y="94"/>
                  </a:lnTo>
                  <a:lnTo>
                    <a:pt x="117" y="24"/>
                  </a:lnTo>
                  <a:lnTo>
                    <a:pt x="165" y="0"/>
                  </a:lnTo>
                  <a:close/>
                </a:path>
              </a:pathLst>
            </a:custGeom>
            <a:solidFill>
              <a:schemeClr val="bg2"/>
            </a:solidFill>
            <a:ln w="0">
              <a:noFill/>
              <a:prstDash val="solid"/>
              <a:round/>
              <a:headEnd/>
              <a:tailEnd/>
            </a:ln>
          </p:spPr>
          <p:txBody>
            <a:bodyPr/>
            <a:lstStyle/>
            <a:p>
              <a:pPr algn="ctr" defTabSz="912627" fontAlgn="auto">
                <a:lnSpc>
                  <a:spcPts val="1227"/>
                </a:lnSpc>
                <a:spcBef>
                  <a:spcPts val="0"/>
                </a:spcBef>
                <a:spcAft>
                  <a:spcPts val="0"/>
                </a:spcAft>
                <a:defRPr/>
              </a:pPr>
              <a:endParaRPr lang="de-CH">
                <a:solidFill>
                  <a:srgbClr val="000000"/>
                </a:solidFill>
                <a:latin typeface="+mn-lt"/>
              </a:endParaRPr>
            </a:p>
          </p:txBody>
        </p:sp>
        <p:sp>
          <p:nvSpPr>
            <p:cNvPr id="39" name="Freeform 26"/>
            <p:cNvSpPr>
              <a:spLocks/>
            </p:cNvSpPr>
            <p:nvPr userDrawn="1"/>
          </p:nvSpPr>
          <p:spPr bwMode="auto">
            <a:xfrm>
              <a:off x="123424" y="4652720"/>
              <a:ext cx="97447" cy="156613"/>
            </a:xfrm>
            <a:custGeom>
              <a:avLst/>
              <a:gdLst/>
              <a:ahLst/>
              <a:cxnLst>
                <a:cxn ang="0">
                  <a:pos x="90" y="0"/>
                </a:cxn>
                <a:cxn ang="0">
                  <a:pos x="102" y="1"/>
                </a:cxn>
                <a:cxn ang="0">
                  <a:pos x="115" y="5"/>
                </a:cxn>
                <a:cxn ang="0">
                  <a:pos x="125" y="11"/>
                </a:cxn>
                <a:cxn ang="0">
                  <a:pos x="113" y="57"/>
                </a:cxn>
                <a:cxn ang="0">
                  <a:pos x="98" y="50"/>
                </a:cxn>
                <a:cxn ang="0">
                  <a:pos x="82" y="46"/>
                </a:cxn>
                <a:cxn ang="0">
                  <a:pos x="69" y="49"/>
                </a:cxn>
                <a:cxn ang="0">
                  <a:pos x="60" y="54"/>
                </a:cxn>
                <a:cxn ang="0">
                  <a:pos x="53" y="62"/>
                </a:cxn>
                <a:cxn ang="0">
                  <a:pos x="48" y="74"/>
                </a:cxn>
                <a:cxn ang="0">
                  <a:pos x="47" y="91"/>
                </a:cxn>
                <a:cxn ang="0">
                  <a:pos x="47" y="194"/>
                </a:cxn>
                <a:cxn ang="0">
                  <a:pos x="0" y="194"/>
                </a:cxn>
                <a:cxn ang="0">
                  <a:pos x="0" y="4"/>
                </a:cxn>
                <a:cxn ang="0">
                  <a:pos x="47" y="4"/>
                </a:cxn>
                <a:cxn ang="0">
                  <a:pos x="47" y="21"/>
                </a:cxn>
                <a:cxn ang="0">
                  <a:pos x="60" y="8"/>
                </a:cxn>
                <a:cxn ang="0">
                  <a:pos x="73" y="2"/>
                </a:cxn>
                <a:cxn ang="0">
                  <a:pos x="90" y="0"/>
                </a:cxn>
              </a:cxnLst>
              <a:rect l="0" t="0" r="r" b="b"/>
              <a:pathLst>
                <a:path w="125" h="194">
                  <a:moveTo>
                    <a:pt x="90" y="0"/>
                  </a:moveTo>
                  <a:lnTo>
                    <a:pt x="102" y="1"/>
                  </a:lnTo>
                  <a:lnTo>
                    <a:pt x="115" y="5"/>
                  </a:lnTo>
                  <a:lnTo>
                    <a:pt x="125" y="11"/>
                  </a:lnTo>
                  <a:lnTo>
                    <a:pt x="113" y="57"/>
                  </a:lnTo>
                  <a:lnTo>
                    <a:pt x="98" y="50"/>
                  </a:lnTo>
                  <a:lnTo>
                    <a:pt x="82" y="46"/>
                  </a:lnTo>
                  <a:lnTo>
                    <a:pt x="69" y="49"/>
                  </a:lnTo>
                  <a:lnTo>
                    <a:pt x="60" y="54"/>
                  </a:lnTo>
                  <a:lnTo>
                    <a:pt x="53" y="62"/>
                  </a:lnTo>
                  <a:lnTo>
                    <a:pt x="48" y="74"/>
                  </a:lnTo>
                  <a:lnTo>
                    <a:pt x="47" y="91"/>
                  </a:lnTo>
                  <a:lnTo>
                    <a:pt x="47" y="194"/>
                  </a:lnTo>
                  <a:lnTo>
                    <a:pt x="0" y="194"/>
                  </a:lnTo>
                  <a:lnTo>
                    <a:pt x="0" y="4"/>
                  </a:lnTo>
                  <a:lnTo>
                    <a:pt x="47" y="4"/>
                  </a:lnTo>
                  <a:lnTo>
                    <a:pt x="47" y="21"/>
                  </a:lnTo>
                  <a:lnTo>
                    <a:pt x="60" y="8"/>
                  </a:lnTo>
                  <a:lnTo>
                    <a:pt x="73" y="2"/>
                  </a:lnTo>
                  <a:lnTo>
                    <a:pt x="90" y="0"/>
                  </a:lnTo>
                  <a:close/>
                </a:path>
              </a:pathLst>
            </a:custGeom>
            <a:solidFill>
              <a:schemeClr val="bg2"/>
            </a:solidFill>
            <a:ln w="0">
              <a:noFill/>
              <a:prstDash val="solid"/>
              <a:round/>
              <a:headEnd/>
              <a:tailEnd/>
            </a:ln>
          </p:spPr>
          <p:txBody>
            <a:bodyPr/>
            <a:lstStyle/>
            <a:p>
              <a:pPr algn="ctr" defTabSz="912627" fontAlgn="auto">
                <a:lnSpc>
                  <a:spcPts val="1227"/>
                </a:lnSpc>
                <a:spcBef>
                  <a:spcPts val="0"/>
                </a:spcBef>
                <a:spcAft>
                  <a:spcPts val="0"/>
                </a:spcAft>
                <a:defRPr/>
              </a:pPr>
              <a:endParaRPr lang="de-CH">
                <a:solidFill>
                  <a:srgbClr val="000000"/>
                </a:solidFill>
                <a:latin typeface="+mn-lt"/>
              </a:endParaRPr>
            </a:p>
          </p:txBody>
        </p:sp>
        <p:sp>
          <p:nvSpPr>
            <p:cNvPr id="40" name="Freeform 27"/>
            <p:cNvSpPr>
              <a:spLocks/>
            </p:cNvSpPr>
            <p:nvPr userDrawn="1"/>
          </p:nvSpPr>
          <p:spPr bwMode="auto">
            <a:xfrm>
              <a:off x="-246063" y="4656538"/>
              <a:ext cx="203014" cy="152794"/>
            </a:xfrm>
            <a:custGeom>
              <a:avLst/>
              <a:gdLst/>
              <a:ahLst/>
              <a:cxnLst>
                <a:cxn ang="0">
                  <a:pos x="0" y="0"/>
                </a:cxn>
                <a:cxn ang="0">
                  <a:pos x="49" y="0"/>
                </a:cxn>
                <a:cxn ang="0">
                  <a:pos x="66" y="71"/>
                </a:cxn>
                <a:cxn ang="0">
                  <a:pos x="69" y="86"/>
                </a:cxn>
                <a:cxn ang="0">
                  <a:pos x="72" y="102"/>
                </a:cxn>
                <a:cxn ang="0">
                  <a:pos x="76" y="119"/>
                </a:cxn>
                <a:cxn ang="0">
                  <a:pos x="79" y="102"/>
                </a:cxn>
                <a:cxn ang="0">
                  <a:pos x="83" y="86"/>
                </a:cxn>
                <a:cxn ang="0">
                  <a:pos x="87" y="70"/>
                </a:cxn>
                <a:cxn ang="0">
                  <a:pos x="107" y="0"/>
                </a:cxn>
                <a:cxn ang="0">
                  <a:pos x="147" y="0"/>
                </a:cxn>
                <a:cxn ang="0">
                  <a:pos x="167" y="70"/>
                </a:cxn>
                <a:cxn ang="0">
                  <a:pos x="171" y="86"/>
                </a:cxn>
                <a:cxn ang="0">
                  <a:pos x="175" y="102"/>
                </a:cxn>
                <a:cxn ang="0">
                  <a:pos x="178" y="119"/>
                </a:cxn>
                <a:cxn ang="0">
                  <a:pos x="181" y="105"/>
                </a:cxn>
                <a:cxn ang="0">
                  <a:pos x="184" y="89"/>
                </a:cxn>
                <a:cxn ang="0">
                  <a:pos x="188" y="70"/>
                </a:cxn>
                <a:cxn ang="0">
                  <a:pos x="206" y="0"/>
                </a:cxn>
                <a:cxn ang="0">
                  <a:pos x="253" y="0"/>
                </a:cxn>
                <a:cxn ang="0">
                  <a:pos x="199" y="191"/>
                </a:cxn>
                <a:cxn ang="0">
                  <a:pos x="157" y="191"/>
                </a:cxn>
                <a:cxn ang="0">
                  <a:pos x="137" y="112"/>
                </a:cxn>
                <a:cxn ang="0">
                  <a:pos x="132" y="97"/>
                </a:cxn>
                <a:cxn ang="0">
                  <a:pos x="129" y="83"/>
                </a:cxn>
                <a:cxn ang="0">
                  <a:pos x="126" y="70"/>
                </a:cxn>
                <a:cxn ang="0">
                  <a:pos x="124" y="79"/>
                </a:cxn>
                <a:cxn ang="0">
                  <a:pos x="121" y="91"/>
                </a:cxn>
                <a:cxn ang="0">
                  <a:pos x="118" y="103"/>
                </a:cxn>
                <a:cxn ang="0">
                  <a:pos x="116" y="114"/>
                </a:cxn>
                <a:cxn ang="0">
                  <a:pos x="94" y="191"/>
                </a:cxn>
                <a:cxn ang="0">
                  <a:pos x="54" y="191"/>
                </a:cxn>
                <a:cxn ang="0">
                  <a:pos x="54" y="190"/>
                </a:cxn>
                <a:cxn ang="0">
                  <a:pos x="0" y="0"/>
                </a:cxn>
              </a:cxnLst>
              <a:rect l="0" t="0" r="r" b="b"/>
              <a:pathLst>
                <a:path w="253" h="191">
                  <a:moveTo>
                    <a:pt x="0" y="0"/>
                  </a:moveTo>
                  <a:lnTo>
                    <a:pt x="49" y="0"/>
                  </a:lnTo>
                  <a:lnTo>
                    <a:pt x="66" y="71"/>
                  </a:lnTo>
                  <a:lnTo>
                    <a:pt x="69" y="86"/>
                  </a:lnTo>
                  <a:lnTo>
                    <a:pt x="72" y="102"/>
                  </a:lnTo>
                  <a:lnTo>
                    <a:pt x="76" y="119"/>
                  </a:lnTo>
                  <a:lnTo>
                    <a:pt x="79" y="102"/>
                  </a:lnTo>
                  <a:lnTo>
                    <a:pt x="83" y="86"/>
                  </a:lnTo>
                  <a:lnTo>
                    <a:pt x="87" y="70"/>
                  </a:lnTo>
                  <a:lnTo>
                    <a:pt x="107" y="0"/>
                  </a:lnTo>
                  <a:lnTo>
                    <a:pt x="147" y="0"/>
                  </a:lnTo>
                  <a:lnTo>
                    <a:pt x="167" y="70"/>
                  </a:lnTo>
                  <a:lnTo>
                    <a:pt x="171" y="86"/>
                  </a:lnTo>
                  <a:lnTo>
                    <a:pt x="175" y="102"/>
                  </a:lnTo>
                  <a:lnTo>
                    <a:pt x="178" y="119"/>
                  </a:lnTo>
                  <a:lnTo>
                    <a:pt x="181" y="105"/>
                  </a:lnTo>
                  <a:lnTo>
                    <a:pt x="184" y="89"/>
                  </a:lnTo>
                  <a:lnTo>
                    <a:pt x="188" y="70"/>
                  </a:lnTo>
                  <a:lnTo>
                    <a:pt x="206" y="0"/>
                  </a:lnTo>
                  <a:lnTo>
                    <a:pt x="253" y="0"/>
                  </a:lnTo>
                  <a:lnTo>
                    <a:pt x="199" y="191"/>
                  </a:lnTo>
                  <a:lnTo>
                    <a:pt x="157" y="191"/>
                  </a:lnTo>
                  <a:lnTo>
                    <a:pt x="137" y="112"/>
                  </a:lnTo>
                  <a:lnTo>
                    <a:pt x="132" y="97"/>
                  </a:lnTo>
                  <a:lnTo>
                    <a:pt x="129" y="83"/>
                  </a:lnTo>
                  <a:lnTo>
                    <a:pt x="126" y="70"/>
                  </a:lnTo>
                  <a:lnTo>
                    <a:pt x="124" y="79"/>
                  </a:lnTo>
                  <a:lnTo>
                    <a:pt x="121" y="91"/>
                  </a:lnTo>
                  <a:lnTo>
                    <a:pt x="118" y="103"/>
                  </a:lnTo>
                  <a:lnTo>
                    <a:pt x="116" y="114"/>
                  </a:lnTo>
                  <a:lnTo>
                    <a:pt x="94" y="191"/>
                  </a:lnTo>
                  <a:lnTo>
                    <a:pt x="54" y="191"/>
                  </a:lnTo>
                  <a:lnTo>
                    <a:pt x="54" y="190"/>
                  </a:lnTo>
                  <a:lnTo>
                    <a:pt x="0" y="0"/>
                  </a:lnTo>
                  <a:close/>
                </a:path>
              </a:pathLst>
            </a:custGeom>
            <a:solidFill>
              <a:schemeClr val="bg2"/>
            </a:solidFill>
            <a:ln w="0">
              <a:noFill/>
              <a:prstDash val="solid"/>
              <a:round/>
              <a:headEnd/>
              <a:tailEnd/>
            </a:ln>
          </p:spPr>
          <p:txBody>
            <a:bodyPr/>
            <a:lstStyle/>
            <a:p>
              <a:pPr algn="ctr" defTabSz="912627" fontAlgn="auto">
                <a:lnSpc>
                  <a:spcPts val="1227"/>
                </a:lnSpc>
                <a:spcBef>
                  <a:spcPts val="0"/>
                </a:spcBef>
                <a:spcAft>
                  <a:spcPts val="0"/>
                </a:spcAft>
                <a:defRPr/>
              </a:pPr>
              <a:endParaRPr lang="de-CH">
                <a:solidFill>
                  <a:srgbClr val="000000"/>
                </a:solidFill>
                <a:latin typeface="+mn-lt"/>
              </a:endParaRPr>
            </a:p>
          </p:txBody>
        </p:sp>
        <p:sp>
          <p:nvSpPr>
            <p:cNvPr id="41" name="Freeform 28"/>
            <p:cNvSpPr>
              <a:spLocks noEditPoints="1"/>
            </p:cNvSpPr>
            <p:nvPr userDrawn="1"/>
          </p:nvSpPr>
          <p:spPr bwMode="auto">
            <a:xfrm>
              <a:off x="-38987" y="4652720"/>
              <a:ext cx="138050" cy="160434"/>
            </a:xfrm>
            <a:custGeom>
              <a:avLst/>
              <a:gdLst/>
              <a:ahLst/>
              <a:cxnLst>
                <a:cxn ang="0">
                  <a:pos x="87" y="44"/>
                </a:cxn>
                <a:cxn ang="0">
                  <a:pos x="73" y="47"/>
                </a:cxn>
                <a:cxn ang="0">
                  <a:pos x="63" y="55"/>
                </a:cxn>
                <a:cxn ang="0">
                  <a:pos x="55" y="66"/>
                </a:cxn>
                <a:cxn ang="0">
                  <a:pos x="50" y="82"/>
                </a:cxn>
                <a:cxn ang="0">
                  <a:pos x="47" y="100"/>
                </a:cxn>
                <a:cxn ang="0">
                  <a:pos x="50" y="119"/>
                </a:cxn>
                <a:cxn ang="0">
                  <a:pos x="55" y="133"/>
                </a:cxn>
                <a:cxn ang="0">
                  <a:pos x="63" y="146"/>
                </a:cxn>
                <a:cxn ang="0">
                  <a:pos x="73" y="153"/>
                </a:cxn>
                <a:cxn ang="0">
                  <a:pos x="87" y="155"/>
                </a:cxn>
                <a:cxn ang="0">
                  <a:pos x="99" y="153"/>
                </a:cxn>
                <a:cxn ang="0">
                  <a:pos x="110" y="146"/>
                </a:cxn>
                <a:cxn ang="0">
                  <a:pos x="118" y="133"/>
                </a:cxn>
                <a:cxn ang="0">
                  <a:pos x="123" y="119"/>
                </a:cxn>
                <a:cxn ang="0">
                  <a:pos x="125" y="100"/>
                </a:cxn>
                <a:cxn ang="0">
                  <a:pos x="123" y="82"/>
                </a:cxn>
                <a:cxn ang="0">
                  <a:pos x="118" y="66"/>
                </a:cxn>
                <a:cxn ang="0">
                  <a:pos x="110" y="55"/>
                </a:cxn>
                <a:cxn ang="0">
                  <a:pos x="99" y="47"/>
                </a:cxn>
                <a:cxn ang="0">
                  <a:pos x="87" y="44"/>
                </a:cxn>
                <a:cxn ang="0">
                  <a:pos x="87" y="0"/>
                </a:cxn>
                <a:cxn ang="0">
                  <a:pos x="106" y="3"/>
                </a:cxn>
                <a:cxn ang="0">
                  <a:pos x="125" y="10"/>
                </a:cxn>
                <a:cxn ang="0">
                  <a:pos x="142" y="22"/>
                </a:cxn>
                <a:cxn ang="0">
                  <a:pos x="155" y="36"/>
                </a:cxn>
                <a:cxn ang="0">
                  <a:pos x="164" y="55"/>
                </a:cxn>
                <a:cxn ang="0">
                  <a:pos x="171" y="76"/>
                </a:cxn>
                <a:cxn ang="0">
                  <a:pos x="173" y="100"/>
                </a:cxn>
                <a:cxn ang="0">
                  <a:pos x="171" y="124"/>
                </a:cxn>
                <a:cxn ang="0">
                  <a:pos x="164" y="145"/>
                </a:cxn>
                <a:cxn ang="0">
                  <a:pos x="155" y="163"/>
                </a:cxn>
                <a:cxn ang="0">
                  <a:pos x="142" y="179"/>
                </a:cxn>
                <a:cxn ang="0">
                  <a:pos x="125" y="190"/>
                </a:cxn>
                <a:cxn ang="0">
                  <a:pos x="106" y="197"/>
                </a:cxn>
                <a:cxn ang="0">
                  <a:pos x="87" y="200"/>
                </a:cxn>
                <a:cxn ang="0">
                  <a:pos x="66" y="197"/>
                </a:cxn>
                <a:cxn ang="0">
                  <a:pos x="47" y="190"/>
                </a:cxn>
                <a:cxn ang="0">
                  <a:pos x="31" y="179"/>
                </a:cxn>
                <a:cxn ang="0">
                  <a:pos x="17" y="163"/>
                </a:cxn>
                <a:cxn ang="0">
                  <a:pos x="8" y="145"/>
                </a:cxn>
                <a:cxn ang="0">
                  <a:pos x="2" y="124"/>
                </a:cxn>
                <a:cxn ang="0">
                  <a:pos x="0" y="100"/>
                </a:cxn>
                <a:cxn ang="0">
                  <a:pos x="2" y="76"/>
                </a:cxn>
                <a:cxn ang="0">
                  <a:pos x="8" y="55"/>
                </a:cxn>
                <a:cxn ang="0">
                  <a:pos x="17" y="36"/>
                </a:cxn>
                <a:cxn ang="0">
                  <a:pos x="31" y="22"/>
                </a:cxn>
                <a:cxn ang="0">
                  <a:pos x="47" y="10"/>
                </a:cxn>
                <a:cxn ang="0">
                  <a:pos x="66" y="3"/>
                </a:cxn>
                <a:cxn ang="0">
                  <a:pos x="87" y="0"/>
                </a:cxn>
              </a:cxnLst>
              <a:rect l="0" t="0" r="r" b="b"/>
              <a:pathLst>
                <a:path w="173" h="200">
                  <a:moveTo>
                    <a:pt x="87" y="44"/>
                  </a:moveTo>
                  <a:lnTo>
                    <a:pt x="73" y="47"/>
                  </a:lnTo>
                  <a:lnTo>
                    <a:pt x="63" y="55"/>
                  </a:lnTo>
                  <a:lnTo>
                    <a:pt x="55" y="66"/>
                  </a:lnTo>
                  <a:lnTo>
                    <a:pt x="50" y="82"/>
                  </a:lnTo>
                  <a:lnTo>
                    <a:pt x="47" y="100"/>
                  </a:lnTo>
                  <a:lnTo>
                    <a:pt x="50" y="119"/>
                  </a:lnTo>
                  <a:lnTo>
                    <a:pt x="55" y="133"/>
                  </a:lnTo>
                  <a:lnTo>
                    <a:pt x="63" y="146"/>
                  </a:lnTo>
                  <a:lnTo>
                    <a:pt x="73" y="153"/>
                  </a:lnTo>
                  <a:lnTo>
                    <a:pt x="87" y="155"/>
                  </a:lnTo>
                  <a:lnTo>
                    <a:pt x="99" y="153"/>
                  </a:lnTo>
                  <a:lnTo>
                    <a:pt x="110" y="146"/>
                  </a:lnTo>
                  <a:lnTo>
                    <a:pt x="118" y="133"/>
                  </a:lnTo>
                  <a:lnTo>
                    <a:pt x="123" y="119"/>
                  </a:lnTo>
                  <a:lnTo>
                    <a:pt x="125" y="100"/>
                  </a:lnTo>
                  <a:lnTo>
                    <a:pt x="123" y="82"/>
                  </a:lnTo>
                  <a:lnTo>
                    <a:pt x="118" y="66"/>
                  </a:lnTo>
                  <a:lnTo>
                    <a:pt x="110" y="55"/>
                  </a:lnTo>
                  <a:lnTo>
                    <a:pt x="99" y="47"/>
                  </a:lnTo>
                  <a:lnTo>
                    <a:pt x="87" y="44"/>
                  </a:lnTo>
                  <a:close/>
                  <a:moveTo>
                    <a:pt x="87" y="0"/>
                  </a:moveTo>
                  <a:lnTo>
                    <a:pt x="106" y="3"/>
                  </a:lnTo>
                  <a:lnTo>
                    <a:pt x="125" y="10"/>
                  </a:lnTo>
                  <a:lnTo>
                    <a:pt x="142" y="22"/>
                  </a:lnTo>
                  <a:lnTo>
                    <a:pt x="155" y="36"/>
                  </a:lnTo>
                  <a:lnTo>
                    <a:pt x="164" y="55"/>
                  </a:lnTo>
                  <a:lnTo>
                    <a:pt x="171" y="76"/>
                  </a:lnTo>
                  <a:lnTo>
                    <a:pt x="173" y="100"/>
                  </a:lnTo>
                  <a:lnTo>
                    <a:pt x="171" y="124"/>
                  </a:lnTo>
                  <a:lnTo>
                    <a:pt x="164" y="145"/>
                  </a:lnTo>
                  <a:lnTo>
                    <a:pt x="155" y="163"/>
                  </a:lnTo>
                  <a:lnTo>
                    <a:pt x="142" y="179"/>
                  </a:lnTo>
                  <a:lnTo>
                    <a:pt x="125" y="190"/>
                  </a:lnTo>
                  <a:lnTo>
                    <a:pt x="106" y="197"/>
                  </a:lnTo>
                  <a:lnTo>
                    <a:pt x="87" y="200"/>
                  </a:lnTo>
                  <a:lnTo>
                    <a:pt x="66" y="197"/>
                  </a:lnTo>
                  <a:lnTo>
                    <a:pt x="47" y="190"/>
                  </a:lnTo>
                  <a:lnTo>
                    <a:pt x="31" y="179"/>
                  </a:lnTo>
                  <a:lnTo>
                    <a:pt x="17" y="163"/>
                  </a:lnTo>
                  <a:lnTo>
                    <a:pt x="8" y="145"/>
                  </a:lnTo>
                  <a:lnTo>
                    <a:pt x="2" y="124"/>
                  </a:lnTo>
                  <a:lnTo>
                    <a:pt x="0" y="100"/>
                  </a:lnTo>
                  <a:lnTo>
                    <a:pt x="2" y="76"/>
                  </a:lnTo>
                  <a:lnTo>
                    <a:pt x="8" y="55"/>
                  </a:lnTo>
                  <a:lnTo>
                    <a:pt x="17" y="36"/>
                  </a:lnTo>
                  <a:lnTo>
                    <a:pt x="31" y="22"/>
                  </a:lnTo>
                  <a:lnTo>
                    <a:pt x="47" y="10"/>
                  </a:lnTo>
                  <a:lnTo>
                    <a:pt x="66" y="3"/>
                  </a:lnTo>
                  <a:lnTo>
                    <a:pt x="87" y="0"/>
                  </a:lnTo>
                  <a:close/>
                </a:path>
              </a:pathLst>
            </a:custGeom>
            <a:solidFill>
              <a:schemeClr val="bg2"/>
            </a:solidFill>
            <a:ln w="0">
              <a:noFill/>
              <a:prstDash val="solid"/>
              <a:round/>
              <a:headEnd/>
              <a:tailEnd/>
            </a:ln>
          </p:spPr>
          <p:txBody>
            <a:bodyPr/>
            <a:lstStyle/>
            <a:p>
              <a:pPr algn="ctr" defTabSz="912627" fontAlgn="auto">
                <a:lnSpc>
                  <a:spcPts val="1227"/>
                </a:lnSpc>
                <a:spcBef>
                  <a:spcPts val="0"/>
                </a:spcBef>
                <a:spcAft>
                  <a:spcPts val="0"/>
                </a:spcAft>
                <a:defRPr/>
              </a:pPr>
              <a:endParaRPr lang="de-CH">
                <a:solidFill>
                  <a:srgbClr val="000000"/>
                </a:solidFill>
                <a:latin typeface="+mn-lt"/>
              </a:endParaRPr>
            </a:p>
          </p:txBody>
        </p:sp>
        <p:sp>
          <p:nvSpPr>
            <p:cNvPr id="42" name="Freeform 29"/>
            <p:cNvSpPr>
              <a:spLocks/>
            </p:cNvSpPr>
            <p:nvPr userDrawn="1"/>
          </p:nvSpPr>
          <p:spPr bwMode="auto">
            <a:xfrm>
              <a:off x="1211579" y="4652720"/>
              <a:ext cx="97447" cy="156613"/>
            </a:xfrm>
            <a:custGeom>
              <a:avLst/>
              <a:gdLst/>
              <a:ahLst/>
              <a:cxnLst>
                <a:cxn ang="0">
                  <a:pos x="90" y="0"/>
                </a:cxn>
                <a:cxn ang="0">
                  <a:pos x="103" y="1"/>
                </a:cxn>
                <a:cxn ang="0">
                  <a:pos x="115" y="5"/>
                </a:cxn>
                <a:cxn ang="0">
                  <a:pos x="126" y="11"/>
                </a:cxn>
                <a:cxn ang="0">
                  <a:pos x="113" y="57"/>
                </a:cxn>
                <a:cxn ang="0">
                  <a:pos x="98" y="50"/>
                </a:cxn>
                <a:cxn ang="0">
                  <a:pos x="82" y="46"/>
                </a:cxn>
                <a:cxn ang="0">
                  <a:pos x="70" y="49"/>
                </a:cxn>
                <a:cxn ang="0">
                  <a:pos x="59" y="54"/>
                </a:cxn>
                <a:cxn ang="0">
                  <a:pos x="53" y="62"/>
                </a:cxn>
                <a:cxn ang="0">
                  <a:pos x="49" y="74"/>
                </a:cxn>
                <a:cxn ang="0">
                  <a:pos x="48" y="91"/>
                </a:cxn>
                <a:cxn ang="0">
                  <a:pos x="48" y="194"/>
                </a:cxn>
                <a:cxn ang="0">
                  <a:pos x="0" y="194"/>
                </a:cxn>
                <a:cxn ang="0">
                  <a:pos x="0" y="4"/>
                </a:cxn>
                <a:cxn ang="0">
                  <a:pos x="48" y="4"/>
                </a:cxn>
                <a:cxn ang="0">
                  <a:pos x="48" y="21"/>
                </a:cxn>
                <a:cxn ang="0">
                  <a:pos x="60" y="8"/>
                </a:cxn>
                <a:cxn ang="0">
                  <a:pos x="74" y="2"/>
                </a:cxn>
                <a:cxn ang="0">
                  <a:pos x="90" y="0"/>
                </a:cxn>
              </a:cxnLst>
              <a:rect l="0" t="0" r="r" b="b"/>
              <a:pathLst>
                <a:path w="126" h="194">
                  <a:moveTo>
                    <a:pt x="90" y="0"/>
                  </a:moveTo>
                  <a:lnTo>
                    <a:pt x="103" y="1"/>
                  </a:lnTo>
                  <a:lnTo>
                    <a:pt x="115" y="5"/>
                  </a:lnTo>
                  <a:lnTo>
                    <a:pt x="126" y="11"/>
                  </a:lnTo>
                  <a:lnTo>
                    <a:pt x="113" y="57"/>
                  </a:lnTo>
                  <a:lnTo>
                    <a:pt x="98" y="50"/>
                  </a:lnTo>
                  <a:lnTo>
                    <a:pt x="82" y="46"/>
                  </a:lnTo>
                  <a:lnTo>
                    <a:pt x="70" y="49"/>
                  </a:lnTo>
                  <a:lnTo>
                    <a:pt x="59" y="54"/>
                  </a:lnTo>
                  <a:lnTo>
                    <a:pt x="53" y="62"/>
                  </a:lnTo>
                  <a:lnTo>
                    <a:pt x="49" y="74"/>
                  </a:lnTo>
                  <a:lnTo>
                    <a:pt x="48" y="91"/>
                  </a:lnTo>
                  <a:lnTo>
                    <a:pt x="48" y="194"/>
                  </a:lnTo>
                  <a:lnTo>
                    <a:pt x="0" y="194"/>
                  </a:lnTo>
                  <a:lnTo>
                    <a:pt x="0" y="4"/>
                  </a:lnTo>
                  <a:lnTo>
                    <a:pt x="48" y="4"/>
                  </a:lnTo>
                  <a:lnTo>
                    <a:pt x="48" y="21"/>
                  </a:lnTo>
                  <a:lnTo>
                    <a:pt x="60" y="8"/>
                  </a:lnTo>
                  <a:lnTo>
                    <a:pt x="74" y="2"/>
                  </a:lnTo>
                  <a:lnTo>
                    <a:pt x="90" y="0"/>
                  </a:lnTo>
                  <a:close/>
                </a:path>
              </a:pathLst>
            </a:custGeom>
            <a:solidFill>
              <a:schemeClr val="bg2"/>
            </a:solidFill>
            <a:ln w="0">
              <a:noFill/>
              <a:prstDash val="solid"/>
              <a:round/>
              <a:headEnd/>
              <a:tailEnd/>
            </a:ln>
          </p:spPr>
          <p:txBody>
            <a:bodyPr/>
            <a:lstStyle/>
            <a:p>
              <a:pPr algn="ctr" defTabSz="912627" fontAlgn="auto">
                <a:lnSpc>
                  <a:spcPts val="1227"/>
                </a:lnSpc>
                <a:spcBef>
                  <a:spcPts val="0"/>
                </a:spcBef>
                <a:spcAft>
                  <a:spcPts val="0"/>
                </a:spcAft>
                <a:defRPr/>
              </a:pPr>
              <a:endParaRPr lang="de-CH">
                <a:solidFill>
                  <a:srgbClr val="000000"/>
                </a:solidFill>
                <a:latin typeface="+mn-lt"/>
              </a:endParaRPr>
            </a:p>
          </p:txBody>
        </p:sp>
        <p:sp>
          <p:nvSpPr>
            <p:cNvPr id="43" name="Freeform 30"/>
            <p:cNvSpPr>
              <a:spLocks/>
            </p:cNvSpPr>
            <p:nvPr userDrawn="1"/>
          </p:nvSpPr>
          <p:spPr bwMode="auto">
            <a:xfrm>
              <a:off x="842093" y="4656538"/>
              <a:ext cx="198955" cy="152794"/>
            </a:xfrm>
            <a:custGeom>
              <a:avLst/>
              <a:gdLst/>
              <a:ahLst/>
              <a:cxnLst>
                <a:cxn ang="0">
                  <a:pos x="0" y="0"/>
                </a:cxn>
                <a:cxn ang="0">
                  <a:pos x="48" y="0"/>
                </a:cxn>
                <a:cxn ang="0">
                  <a:pos x="66" y="71"/>
                </a:cxn>
                <a:cxn ang="0">
                  <a:pos x="69" y="86"/>
                </a:cxn>
                <a:cxn ang="0">
                  <a:pos x="72" y="102"/>
                </a:cxn>
                <a:cxn ang="0">
                  <a:pos x="75" y="119"/>
                </a:cxn>
                <a:cxn ang="0">
                  <a:pos x="78" y="102"/>
                </a:cxn>
                <a:cxn ang="0">
                  <a:pos x="82" y="86"/>
                </a:cxn>
                <a:cxn ang="0">
                  <a:pos x="86" y="70"/>
                </a:cxn>
                <a:cxn ang="0">
                  <a:pos x="106" y="0"/>
                </a:cxn>
                <a:cxn ang="0">
                  <a:pos x="147" y="0"/>
                </a:cxn>
                <a:cxn ang="0">
                  <a:pos x="166" y="70"/>
                </a:cxn>
                <a:cxn ang="0">
                  <a:pos x="170" y="86"/>
                </a:cxn>
                <a:cxn ang="0">
                  <a:pos x="174" y="102"/>
                </a:cxn>
                <a:cxn ang="0">
                  <a:pos x="178" y="119"/>
                </a:cxn>
                <a:cxn ang="0">
                  <a:pos x="181" y="105"/>
                </a:cxn>
                <a:cxn ang="0">
                  <a:pos x="184" y="89"/>
                </a:cxn>
                <a:cxn ang="0">
                  <a:pos x="188" y="70"/>
                </a:cxn>
                <a:cxn ang="0">
                  <a:pos x="206" y="0"/>
                </a:cxn>
                <a:cxn ang="0">
                  <a:pos x="252" y="0"/>
                </a:cxn>
                <a:cxn ang="0">
                  <a:pos x="198" y="191"/>
                </a:cxn>
                <a:cxn ang="0">
                  <a:pos x="157" y="191"/>
                </a:cxn>
                <a:cxn ang="0">
                  <a:pos x="136" y="112"/>
                </a:cxn>
                <a:cxn ang="0">
                  <a:pos x="132" y="97"/>
                </a:cxn>
                <a:cxn ang="0">
                  <a:pos x="129" y="83"/>
                </a:cxn>
                <a:cxn ang="0">
                  <a:pos x="126" y="70"/>
                </a:cxn>
                <a:cxn ang="0">
                  <a:pos x="124" y="79"/>
                </a:cxn>
                <a:cxn ang="0">
                  <a:pos x="121" y="91"/>
                </a:cxn>
                <a:cxn ang="0">
                  <a:pos x="118" y="103"/>
                </a:cxn>
                <a:cxn ang="0">
                  <a:pos x="115" y="114"/>
                </a:cxn>
                <a:cxn ang="0">
                  <a:pos x="94" y="191"/>
                </a:cxn>
                <a:cxn ang="0">
                  <a:pos x="53" y="191"/>
                </a:cxn>
                <a:cxn ang="0">
                  <a:pos x="53" y="190"/>
                </a:cxn>
                <a:cxn ang="0">
                  <a:pos x="0" y="0"/>
                </a:cxn>
              </a:cxnLst>
              <a:rect l="0" t="0" r="r" b="b"/>
              <a:pathLst>
                <a:path w="252" h="191">
                  <a:moveTo>
                    <a:pt x="0" y="0"/>
                  </a:moveTo>
                  <a:lnTo>
                    <a:pt x="48" y="0"/>
                  </a:lnTo>
                  <a:lnTo>
                    <a:pt x="66" y="71"/>
                  </a:lnTo>
                  <a:lnTo>
                    <a:pt x="69" y="86"/>
                  </a:lnTo>
                  <a:lnTo>
                    <a:pt x="72" y="102"/>
                  </a:lnTo>
                  <a:lnTo>
                    <a:pt x="75" y="119"/>
                  </a:lnTo>
                  <a:lnTo>
                    <a:pt x="78" y="102"/>
                  </a:lnTo>
                  <a:lnTo>
                    <a:pt x="82" y="86"/>
                  </a:lnTo>
                  <a:lnTo>
                    <a:pt x="86" y="70"/>
                  </a:lnTo>
                  <a:lnTo>
                    <a:pt x="106" y="0"/>
                  </a:lnTo>
                  <a:lnTo>
                    <a:pt x="147" y="0"/>
                  </a:lnTo>
                  <a:lnTo>
                    <a:pt x="166" y="70"/>
                  </a:lnTo>
                  <a:lnTo>
                    <a:pt x="170" y="86"/>
                  </a:lnTo>
                  <a:lnTo>
                    <a:pt x="174" y="102"/>
                  </a:lnTo>
                  <a:lnTo>
                    <a:pt x="178" y="119"/>
                  </a:lnTo>
                  <a:lnTo>
                    <a:pt x="181" y="105"/>
                  </a:lnTo>
                  <a:lnTo>
                    <a:pt x="184" y="89"/>
                  </a:lnTo>
                  <a:lnTo>
                    <a:pt x="188" y="70"/>
                  </a:lnTo>
                  <a:lnTo>
                    <a:pt x="206" y="0"/>
                  </a:lnTo>
                  <a:lnTo>
                    <a:pt x="252" y="0"/>
                  </a:lnTo>
                  <a:lnTo>
                    <a:pt x="198" y="191"/>
                  </a:lnTo>
                  <a:lnTo>
                    <a:pt x="157" y="191"/>
                  </a:lnTo>
                  <a:lnTo>
                    <a:pt x="136" y="112"/>
                  </a:lnTo>
                  <a:lnTo>
                    <a:pt x="132" y="97"/>
                  </a:lnTo>
                  <a:lnTo>
                    <a:pt x="129" y="83"/>
                  </a:lnTo>
                  <a:lnTo>
                    <a:pt x="126" y="70"/>
                  </a:lnTo>
                  <a:lnTo>
                    <a:pt x="124" y="79"/>
                  </a:lnTo>
                  <a:lnTo>
                    <a:pt x="121" y="91"/>
                  </a:lnTo>
                  <a:lnTo>
                    <a:pt x="118" y="103"/>
                  </a:lnTo>
                  <a:lnTo>
                    <a:pt x="115" y="114"/>
                  </a:lnTo>
                  <a:lnTo>
                    <a:pt x="94" y="191"/>
                  </a:lnTo>
                  <a:lnTo>
                    <a:pt x="53" y="191"/>
                  </a:lnTo>
                  <a:lnTo>
                    <a:pt x="53" y="190"/>
                  </a:lnTo>
                  <a:lnTo>
                    <a:pt x="0" y="0"/>
                  </a:lnTo>
                  <a:close/>
                </a:path>
              </a:pathLst>
            </a:custGeom>
            <a:solidFill>
              <a:schemeClr val="bg2"/>
            </a:solidFill>
            <a:ln w="0">
              <a:noFill/>
              <a:prstDash val="solid"/>
              <a:round/>
              <a:headEnd/>
              <a:tailEnd/>
            </a:ln>
          </p:spPr>
          <p:txBody>
            <a:bodyPr/>
            <a:lstStyle/>
            <a:p>
              <a:pPr algn="ctr" defTabSz="912627" fontAlgn="auto">
                <a:lnSpc>
                  <a:spcPts val="1227"/>
                </a:lnSpc>
                <a:spcBef>
                  <a:spcPts val="0"/>
                </a:spcBef>
                <a:spcAft>
                  <a:spcPts val="0"/>
                </a:spcAft>
                <a:defRPr/>
              </a:pPr>
              <a:endParaRPr lang="de-CH">
                <a:solidFill>
                  <a:srgbClr val="000000"/>
                </a:solidFill>
                <a:latin typeface="+mn-lt"/>
              </a:endParaRPr>
            </a:p>
          </p:txBody>
        </p:sp>
        <p:sp>
          <p:nvSpPr>
            <p:cNvPr id="44" name="Freeform 31"/>
            <p:cNvSpPr>
              <a:spLocks noEditPoints="1"/>
            </p:cNvSpPr>
            <p:nvPr userDrawn="1"/>
          </p:nvSpPr>
          <p:spPr bwMode="auto">
            <a:xfrm>
              <a:off x="1049168" y="4652720"/>
              <a:ext cx="138050" cy="160434"/>
            </a:xfrm>
            <a:custGeom>
              <a:avLst/>
              <a:gdLst/>
              <a:ahLst/>
              <a:cxnLst>
                <a:cxn ang="0">
                  <a:pos x="87" y="44"/>
                </a:cxn>
                <a:cxn ang="0">
                  <a:pos x="75" y="47"/>
                </a:cxn>
                <a:cxn ang="0">
                  <a:pos x="64" y="55"/>
                </a:cxn>
                <a:cxn ang="0">
                  <a:pos x="55" y="66"/>
                </a:cxn>
                <a:cxn ang="0">
                  <a:pos x="50" y="82"/>
                </a:cxn>
                <a:cxn ang="0">
                  <a:pos x="49" y="100"/>
                </a:cxn>
                <a:cxn ang="0">
                  <a:pos x="50" y="119"/>
                </a:cxn>
                <a:cxn ang="0">
                  <a:pos x="55" y="134"/>
                </a:cxn>
                <a:cxn ang="0">
                  <a:pos x="64" y="146"/>
                </a:cxn>
                <a:cxn ang="0">
                  <a:pos x="75" y="153"/>
                </a:cxn>
                <a:cxn ang="0">
                  <a:pos x="87" y="155"/>
                </a:cxn>
                <a:cxn ang="0">
                  <a:pos x="101" y="153"/>
                </a:cxn>
                <a:cxn ang="0">
                  <a:pos x="111" y="146"/>
                </a:cxn>
                <a:cxn ang="0">
                  <a:pos x="119" y="134"/>
                </a:cxn>
                <a:cxn ang="0">
                  <a:pos x="125" y="119"/>
                </a:cxn>
                <a:cxn ang="0">
                  <a:pos x="126" y="100"/>
                </a:cxn>
                <a:cxn ang="0">
                  <a:pos x="125" y="82"/>
                </a:cxn>
                <a:cxn ang="0">
                  <a:pos x="119" y="66"/>
                </a:cxn>
                <a:cxn ang="0">
                  <a:pos x="111" y="55"/>
                </a:cxn>
                <a:cxn ang="0">
                  <a:pos x="101" y="47"/>
                </a:cxn>
                <a:cxn ang="0">
                  <a:pos x="87" y="44"/>
                </a:cxn>
                <a:cxn ang="0">
                  <a:pos x="87" y="0"/>
                </a:cxn>
                <a:cxn ang="0">
                  <a:pos x="108" y="3"/>
                </a:cxn>
                <a:cxn ang="0">
                  <a:pos x="127" y="10"/>
                </a:cxn>
                <a:cxn ang="0">
                  <a:pos x="143" y="22"/>
                </a:cxn>
                <a:cxn ang="0">
                  <a:pos x="156" y="36"/>
                </a:cxn>
                <a:cxn ang="0">
                  <a:pos x="166" y="55"/>
                </a:cxn>
                <a:cxn ang="0">
                  <a:pos x="172" y="76"/>
                </a:cxn>
                <a:cxn ang="0">
                  <a:pos x="174" y="100"/>
                </a:cxn>
                <a:cxn ang="0">
                  <a:pos x="172" y="124"/>
                </a:cxn>
                <a:cxn ang="0">
                  <a:pos x="166" y="145"/>
                </a:cxn>
                <a:cxn ang="0">
                  <a:pos x="156" y="163"/>
                </a:cxn>
                <a:cxn ang="0">
                  <a:pos x="143" y="179"/>
                </a:cxn>
                <a:cxn ang="0">
                  <a:pos x="127" y="190"/>
                </a:cxn>
                <a:cxn ang="0">
                  <a:pos x="108" y="197"/>
                </a:cxn>
                <a:cxn ang="0">
                  <a:pos x="87" y="200"/>
                </a:cxn>
                <a:cxn ang="0">
                  <a:pos x="67" y="197"/>
                </a:cxn>
                <a:cxn ang="0">
                  <a:pos x="48" y="190"/>
                </a:cxn>
                <a:cxn ang="0">
                  <a:pos x="32" y="179"/>
                </a:cxn>
                <a:cxn ang="0">
                  <a:pos x="19" y="163"/>
                </a:cxn>
                <a:cxn ang="0">
                  <a:pos x="9" y="145"/>
                </a:cxn>
                <a:cxn ang="0">
                  <a:pos x="2" y="124"/>
                </a:cxn>
                <a:cxn ang="0">
                  <a:pos x="0" y="100"/>
                </a:cxn>
                <a:cxn ang="0">
                  <a:pos x="2" y="76"/>
                </a:cxn>
                <a:cxn ang="0">
                  <a:pos x="9" y="55"/>
                </a:cxn>
                <a:cxn ang="0">
                  <a:pos x="19" y="36"/>
                </a:cxn>
                <a:cxn ang="0">
                  <a:pos x="32" y="22"/>
                </a:cxn>
                <a:cxn ang="0">
                  <a:pos x="48" y="10"/>
                </a:cxn>
                <a:cxn ang="0">
                  <a:pos x="67" y="3"/>
                </a:cxn>
                <a:cxn ang="0">
                  <a:pos x="87" y="0"/>
                </a:cxn>
              </a:cxnLst>
              <a:rect l="0" t="0" r="r" b="b"/>
              <a:pathLst>
                <a:path w="174" h="200">
                  <a:moveTo>
                    <a:pt x="87" y="44"/>
                  </a:moveTo>
                  <a:lnTo>
                    <a:pt x="75" y="47"/>
                  </a:lnTo>
                  <a:lnTo>
                    <a:pt x="64" y="55"/>
                  </a:lnTo>
                  <a:lnTo>
                    <a:pt x="55" y="66"/>
                  </a:lnTo>
                  <a:lnTo>
                    <a:pt x="50" y="82"/>
                  </a:lnTo>
                  <a:lnTo>
                    <a:pt x="49" y="100"/>
                  </a:lnTo>
                  <a:lnTo>
                    <a:pt x="50" y="119"/>
                  </a:lnTo>
                  <a:lnTo>
                    <a:pt x="55" y="134"/>
                  </a:lnTo>
                  <a:lnTo>
                    <a:pt x="64" y="146"/>
                  </a:lnTo>
                  <a:lnTo>
                    <a:pt x="75" y="153"/>
                  </a:lnTo>
                  <a:lnTo>
                    <a:pt x="87" y="155"/>
                  </a:lnTo>
                  <a:lnTo>
                    <a:pt x="101" y="153"/>
                  </a:lnTo>
                  <a:lnTo>
                    <a:pt x="111" y="146"/>
                  </a:lnTo>
                  <a:lnTo>
                    <a:pt x="119" y="134"/>
                  </a:lnTo>
                  <a:lnTo>
                    <a:pt x="125" y="119"/>
                  </a:lnTo>
                  <a:lnTo>
                    <a:pt x="126" y="100"/>
                  </a:lnTo>
                  <a:lnTo>
                    <a:pt x="125" y="82"/>
                  </a:lnTo>
                  <a:lnTo>
                    <a:pt x="119" y="66"/>
                  </a:lnTo>
                  <a:lnTo>
                    <a:pt x="111" y="55"/>
                  </a:lnTo>
                  <a:lnTo>
                    <a:pt x="101" y="47"/>
                  </a:lnTo>
                  <a:lnTo>
                    <a:pt x="87" y="44"/>
                  </a:lnTo>
                  <a:close/>
                  <a:moveTo>
                    <a:pt x="87" y="0"/>
                  </a:moveTo>
                  <a:lnTo>
                    <a:pt x="108" y="3"/>
                  </a:lnTo>
                  <a:lnTo>
                    <a:pt x="127" y="10"/>
                  </a:lnTo>
                  <a:lnTo>
                    <a:pt x="143" y="22"/>
                  </a:lnTo>
                  <a:lnTo>
                    <a:pt x="156" y="36"/>
                  </a:lnTo>
                  <a:lnTo>
                    <a:pt x="166" y="55"/>
                  </a:lnTo>
                  <a:lnTo>
                    <a:pt x="172" y="76"/>
                  </a:lnTo>
                  <a:lnTo>
                    <a:pt x="174" y="100"/>
                  </a:lnTo>
                  <a:lnTo>
                    <a:pt x="172" y="124"/>
                  </a:lnTo>
                  <a:lnTo>
                    <a:pt x="166" y="145"/>
                  </a:lnTo>
                  <a:lnTo>
                    <a:pt x="156" y="163"/>
                  </a:lnTo>
                  <a:lnTo>
                    <a:pt x="143" y="179"/>
                  </a:lnTo>
                  <a:lnTo>
                    <a:pt x="127" y="190"/>
                  </a:lnTo>
                  <a:lnTo>
                    <a:pt x="108" y="197"/>
                  </a:lnTo>
                  <a:lnTo>
                    <a:pt x="87" y="200"/>
                  </a:lnTo>
                  <a:lnTo>
                    <a:pt x="67" y="197"/>
                  </a:lnTo>
                  <a:lnTo>
                    <a:pt x="48" y="190"/>
                  </a:lnTo>
                  <a:lnTo>
                    <a:pt x="32" y="179"/>
                  </a:lnTo>
                  <a:lnTo>
                    <a:pt x="19" y="163"/>
                  </a:lnTo>
                  <a:lnTo>
                    <a:pt x="9" y="145"/>
                  </a:lnTo>
                  <a:lnTo>
                    <a:pt x="2" y="124"/>
                  </a:lnTo>
                  <a:lnTo>
                    <a:pt x="0" y="100"/>
                  </a:lnTo>
                  <a:lnTo>
                    <a:pt x="2" y="76"/>
                  </a:lnTo>
                  <a:lnTo>
                    <a:pt x="9" y="55"/>
                  </a:lnTo>
                  <a:lnTo>
                    <a:pt x="19" y="36"/>
                  </a:lnTo>
                  <a:lnTo>
                    <a:pt x="32" y="22"/>
                  </a:lnTo>
                  <a:lnTo>
                    <a:pt x="48" y="10"/>
                  </a:lnTo>
                  <a:lnTo>
                    <a:pt x="67" y="3"/>
                  </a:lnTo>
                  <a:lnTo>
                    <a:pt x="87" y="0"/>
                  </a:lnTo>
                  <a:close/>
                </a:path>
              </a:pathLst>
            </a:custGeom>
            <a:solidFill>
              <a:schemeClr val="bg2"/>
            </a:solidFill>
            <a:ln w="0">
              <a:noFill/>
              <a:prstDash val="solid"/>
              <a:round/>
              <a:headEnd/>
              <a:tailEnd/>
            </a:ln>
          </p:spPr>
          <p:txBody>
            <a:bodyPr/>
            <a:lstStyle/>
            <a:p>
              <a:pPr algn="ctr" defTabSz="912627" fontAlgn="auto">
                <a:lnSpc>
                  <a:spcPts val="1227"/>
                </a:lnSpc>
                <a:spcBef>
                  <a:spcPts val="0"/>
                </a:spcBef>
                <a:spcAft>
                  <a:spcPts val="0"/>
                </a:spcAft>
                <a:defRPr/>
              </a:pPr>
              <a:endParaRPr lang="de-CH">
                <a:solidFill>
                  <a:srgbClr val="000000"/>
                </a:solidFill>
                <a:latin typeface="+mn-lt"/>
              </a:endParaRPr>
            </a:p>
          </p:txBody>
        </p:sp>
        <p:sp>
          <p:nvSpPr>
            <p:cNvPr id="48" name="Freeform 32"/>
            <p:cNvSpPr>
              <a:spLocks/>
            </p:cNvSpPr>
            <p:nvPr userDrawn="1"/>
          </p:nvSpPr>
          <p:spPr bwMode="auto">
            <a:xfrm>
              <a:off x="241171" y="4595421"/>
              <a:ext cx="129929" cy="213912"/>
            </a:xfrm>
            <a:custGeom>
              <a:avLst/>
              <a:gdLst/>
              <a:ahLst/>
              <a:cxnLst>
                <a:cxn ang="0">
                  <a:pos x="47" y="0"/>
                </a:cxn>
                <a:cxn ang="0">
                  <a:pos x="47" y="152"/>
                </a:cxn>
                <a:cxn ang="0">
                  <a:pos x="57" y="140"/>
                </a:cxn>
                <a:cxn ang="0">
                  <a:pos x="65" y="129"/>
                </a:cxn>
                <a:cxn ang="0">
                  <a:pos x="102" y="79"/>
                </a:cxn>
                <a:cxn ang="0">
                  <a:pos x="157" y="79"/>
                </a:cxn>
                <a:cxn ang="0">
                  <a:pos x="106" y="142"/>
                </a:cxn>
                <a:cxn ang="0">
                  <a:pos x="164" y="270"/>
                </a:cxn>
                <a:cxn ang="0">
                  <a:pos x="112" y="270"/>
                </a:cxn>
                <a:cxn ang="0">
                  <a:pos x="72" y="181"/>
                </a:cxn>
                <a:cxn ang="0">
                  <a:pos x="47" y="214"/>
                </a:cxn>
                <a:cxn ang="0">
                  <a:pos x="47" y="270"/>
                </a:cxn>
                <a:cxn ang="0">
                  <a:pos x="0" y="270"/>
                </a:cxn>
                <a:cxn ang="0">
                  <a:pos x="0" y="24"/>
                </a:cxn>
                <a:cxn ang="0">
                  <a:pos x="47" y="0"/>
                </a:cxn>
              </a:cxnLst>
              <a:rect l="0" t="0" r="r" b="b"/>
              <a:pathLst>
                <a:path w="164" h="270">
                  <a:moveTo>
                    <a:pt x="47" y="0"/>
                  </a:moveTo>
                  <a:lnTo>
                    <a:pt x="47" y="152"/>
                  </a:lnTo>
                  <a:lnTo>
                    <a:pt x="57" y="140"/>
                  </a:lnTo>
                  <a:lnTo>
                    <a:pt x="65" y="129"/>
                  </a:lnTo>
                  <a:lnTo>
                    <a:pt x="102" y="79"/>
                  </a:lnTo>
                  <a:lnTo>
                    <a:pt x="157" y="79"/>
                  </a:lnTo>
                  <a:lnTo>
                    <a:pt x="106" y="142"/>
                  </a:lnTo>
                  <a:lnTo>
                    <a:pt x="164" y="270"/>
                  </a:lnTo>
                  <a:lnTo>
                    <a:pt x="112" y="270"/>
                  </a:lnTo>
                  <a:lnTo>
                    <a:pt x="72" y="181"/>
                  </a:lnTo>
                  <a:lnTo>
                    <a:pt x="47" y="214"/>
                  </a:lnTo>
                  <a:lnTo>
                    <a:pt x="47" y="270"/>
                  </a:lnTo>
                  <a:lnTo>
                    <a:pt x="0" y="270"/>
                  </a:lnTo>
                  <a:lnTo>
                    <a:pt x="0" y="24"/>
                  </a:lnTo>
                  <a:lnTo>
                    <a:pt x="47" y="0"/>
                  </a:lnTo>
                  <a:close/>
                </a:path>
              </a:pathLst>
            </a:custGeom>
            <a:solidFill>
              <a:schemeClr val="bg2"/>
            </a:solidFill>
            <a:ln w="0">
              <a:noFill/>
              <a:prstDash val="solid"/>
              <a:round/>
              <a:headEnd/>
              <a:tailEnd/>
            </a:ln>
          </p:spPr>
          <p:txBody>
            <a:bodyPr/>
            <a:lstStyle/>
            <a:p>
              <a:pPr algn="ctr" defTabSz="912627" fontAlgn="auto">
                <a:lnSpc>
                  <a:spcPts val="1227"/>
                </a:lnSpc>
                <a:spcBef>
                  <a:spcPts val="0"/>
                </a:spcBef>
                <a:spcAft>
                  <a:spcPts val="0"/>
                </a:spcAft>
                <a:defRPr/>
              </a:pPr>
              <a:endParaRPr lang="de-CH">
                <a:solidFill>
                  <a:srgbClr val="000000"/>
                </a:solidFill>
                <a:latin typeface="+mn-lt"/>
              </a:endParaRPr>
            </a:p>
          </p:txBody>
        </p:sp>
        <p:sp>
          <p:nvSpPr>
            <p:cNvPr id="49" name="Freeform 33"/>
            <p:cNvSpPr>
              <a:spLocks/>
            </p:cNvSpPr>
            <p:nvPr userDrawn="1"/>
          </p:nvSpPr>
          <p:spPr bwMode="auto">
            <a:xfrm>
              <a:off x="464488" y="4652720"/>
              <a:ext cx="129929" cy="156613"/>
            </a:xfrm>
            <a:custGeom>
              <a:avLst/>
              <a:gdLst/>
              <a:ahLst/>
              <a:cxnLst>
                <a:cxn ang="0">
                  <a:pos x="96" y="0"/>
                </a:cxn>
                <a:cxn ang="0">
                  <a:pos x="114" y="1"/>
                </a:cxn>
                <a:cxn ang="0">
                  <a:pos x="130" y="7"/>
                </a:cxn>
                <a:cxn ang="0">
                  <a:pos x="142" y="15"/>
                </a:cxn>
                <a:cxn ang="0">
                  <a:pos x="152" y="28"/>
                </a:cxn>
                <a:cxn ang="0">
                  <a:pos x="160" y="44"/>
                </a:cxn>
                <a:cxn ang="0">
                  <a:pos x="164" y="64"/>
                </a:cxn>
                <a:cxn ang="0">
                  <a:pos x="166" y="87"/>
                </a:cxn>
                <a:cxn ang="0">
                  <a:pos x="166" y="194"/>
                </a:cxn>
                <a:cxn ang="0">
                  <a:pos x="118" y="194"/>
                </a:cxn>
                <a:cxn ang="0">
                  <a:pos x="118" y="89"/>
                </a:cxn>
                <a:cxn ang="0">
                  <a:pos x="117" y="72"/>
                </a:cxn>
                <a:cxn ang="0">
                  <a:pos x="113" y="59"/>
                </a:cxn>
                <a:cxn ang="0">
                  <a:pos x="106" y="50"/>
                </a:cxn>
                <a:cxn ang="0">
                  <a:pos x="97" y="44"/>
                </a:cxn>
                <a:cxn ang="0">
                  <a:pos x="84" y="42"/>
                </a:cxn>
                <a:cxn ang="0">
                  <a:pos x="72" y="44"/>
                </a:cxn>
                <a:cxn ang="0">
                  <a:pos x="61" y="51"/>
                </a:cxn>
                <a:cxn ang="0">
                  <a:pos x="54" y="60"/>
                </a:cxn>
                <a:cxn ang="0">
                  <a:pos x="49" y="72"/>
                </a:cxn>
                <a:cxn ang="0">
                  <a:pos x="48" y="89"/>
                </a:cxn>
                <a:cxn ang="0">
                  <a:pos x="48" y="194"/>
                </a:cxn>
                <a:cxn ang="0">
                  <a:pos x="0" y="194"/>
                </a:cxn>
                <a:cxn ang="0">
                  <a:pos x="0" y="4"/>
                </a:cxn>
                <a:cxn ang="0">
                  <a:pos x="48" y="4"/>
                </a:cxn>
                <a:cxn ang="0">
                  <a:pos x="48" y="20"/>
                </a:cxn>
                <a:cxn ang="0">
                  <a:pos x="61" y="8"/>
                </a:cxn>
                <a:cxn ang="0">
                  <a:pos x="77" y="2"/>
                </a:cxn>
                <a:cxn ang="0">
                  <a:pos x="96" y="0"/>
                </a:cxn>
              </a:cxnLst>
              <a:rect l="0" t="0" r="r" b="b"/>
              <a:pathLst>
                <a:path w="166" h="194">
                  <a:moveTo>
                    <a:pt x="96" y="0"/>
                  </a:moveTo>
                  <a:lnTo>
                    <a:pt x="114" y="1"/>
                  </a:lnTo>
                  <a:lnTo>
                    <a:pt x="130" y="7"/>
                  </a:lnTo>
                  <a:lnTo>
                    <a:pt x="142" y="15"/>
                  </a:lnTo>
                  <a:lnTo>
                    <a:pt x="152" y="28"/>
                  </a:lnTo>
                  <a:lnTo>
                    <a:pt x="160" y="44"/>
                  </a:lnTo>
                  <a:lnTo>
                    <a:pt x="164" y="64"/>
                  </a:lnTo>
                  <a:lnTo>
                    <a:pt x="166" y="87"/>
                  </a:lnTo>
                  <a:lnTo>
                    <a:pt x="166" y="194"/>
                  </a:lnTo>
                  <a:lnTo>
                    <a:pt x="118" y="194"/>
                  </a:lnTo>
                  <a:lnTo>
                    <a:pt x="118" y="89"/>
                  </a:lnTo>
                  <a:lnTo>
                    <a:pt x="117" y="72"/>
                  </a:lnTo>
                  <a:lnTo>
                    <a:pt x="113" y="59"/>
                  </a:lnTo>
                  <a:lnTo>
                    <a:pt x="106" y="50"/>
                  </a:lnTo>
                  <a:lnTo>
                    <a:pt x="97" y="44"/>
                  </a:lnTo>
                  <a:lnTo>
                    <a:pt x="84" y="42"/>
                  </a:lnTo>
                  <a:lnTo>
                    <a:pt x="72" y="44"/>
                  </a:lnTo>
                  <a:lnTo>
                    <a:pt x="61" y="51"/>
                  </a:lnTo>
                  <a:lnTo>
                    <a:pt x="54" y="60"/>
                  </a:lnTo>
                  <a:lnTo>
                    <a:pt x="49" y="72"/>
                  </a:lnTo>
                  <a:lnTo>
                    <a:pt x="48" y="89"/>
                  </a:lnTo>
                  <a:lnTo>
                    <a:pt x="48" y="194"/>
                  </a:lnTo>
                  <a:lnTo>
                    <a:pt x="0" y="194"/>
                  </a:lnTo>
                  <a:lnTo>
                    <a:pt x="0" y="4"/>
                  </a:lnTo>
                  <a:lnTo>
                    <a:pt x="48" y="4"/>
                  </a:lnTo>
                  <a:lnTo>
                    <a:pt x="48" y="20"/>
                  </a:lnTo>
                  <a:lnTo>
                    <a:pt x="61" y="8"/>
                  </a:lnTo>
                  <a:lnTo>
                    <a:pt x="77" y="2"/>
                  </a:lnTo>
                  <a:lnTo>
                    <a:pt x="96" y="0"/>
                  </a:lnTo>
                  <a:close/>
                </a:path>
              </a:pathLst>
            </a:custGeom>
            <a:solidFill>
              <a:schemeClr val="bg2"/>
            </a:solidFill>
            <a:ln w="0">
              <a:noFill/>
              <a:prstDash val="solid"/>
              <a:round/>
              <a:headEnd/>
              <a:tailEnd/>
            </a:ln>
          </p:spPr>
          <p:txBody>
            <a:bodyPr/>
            <a:lstStyle/>
            <a:p>
              <a:pPr algn="ctr" defTabSz="912627" fontAlgn="auto">
                <a:lnSpc>
                  <a:spcPts val="1227"/>
                </a:lnSpc>
                <a:spcBef>
                  <a:spcPts val="0"/>
                </a:spcBef>
                <a:spcAft>
                  <a:spcPts val="0"/>
                </a:spcAft>
                <a:defRPr/>
              </a:pPr>
              <a:endParaRPr lang="de-CH">
                <a:solidFill>
                  <a:srgbClr val="000000"/>
                </a:solidFill>
                <a:latin typeface="+mn-lt"/>
              </a:endParaRPr>
            </a:p>
          </p:txBody>
        </p:sp>
        <p:sp>
          <p:nvSpPr>
            <p:cNvPr id="50" name="Freeform 34"/>
            <p:cNvSpPr>
              <a:spLocks noEditPoints="1"/>
            </p:cNvSpPr>
            <p:nvPr userDrawn="1"/>
          </p:nvSpPr>
          <p:spPr bwMode="auto">
            <a:xfrm>
              <a:off x="618778" y="4652720"/>
              <a:ext cx="133988" cy="217730"/>
            </a:xfrm>
            <a:custGeom>
              <a:avLst/>
              <a:gdLst/>
              <a:ahLst/>
              <a:cxnLst>
                <a:cxn ang="0">
                  <a:pos x="77" y="43"/>
                </a:cxn>
                <a:cxn ang="0">
                  <a:pos x="63" y="50"/>
                </a:cxn>
                <a:cxn ang="0">
                  <a:pos x="53" y="66"/>
                </a:cxn>
                <a:cxn ang="0">
                  <a:pos x="49" y="96"/>
                </a:cxn>
                <a:cxn ang="0">
                  <a:pos x="53" y="129"/>
                </a:cxn>
                <a:cxn ang="0">
                  <a:pos x="63" y="147"/>
                </a:cxn>
                <a:cxn ang="0">
                  <a:pos x="77" y="154"/>
                </a:cxn>
                <a:cxn ang="0">
                  <a:pos x="95" y="153"/>
                </a:cxn>
                <a:cxn ang="0">
                  <a:pos x="112" y="143"/>
                </a:cxn>
                <a:cxn ang="0">
                  <a:pos x="117" y="61"/>
                </a:cxn>
                <a:cxn ang="0">
                  <a:pos x="106" y="49"/>
                </a:cxn>
                <a:cxn ang="0">
                  <a:pos x="84" y="42"/>
                </a:cxn>
                <a:cxn ang="0">
                  <a:pos x="91" y="1"/>
                </a:cxn>
                <a:cxn ang="0">
                  <a:pos x="117" y="16"/>
                </a:cxn>
                <a:cxn ang="0">
                  <a:pos x="165" y="3"/>
                </a:cxn>
                <a:cxn ang="0">
                  <a:pos x="163" y="202"/>
                </a:cxn>
                <a:cxn ang="0">
                  <a:pos x="148" y="240"/>
                </a:cxn>
                <a:cxn ang="0">
                  <a:pos x="118" y="264"/>
                </a:cxn>
                <a:cxn ang="0">
                  <a:pos x="71" y="272"/>
                </a:cxn>
                <a:cxn ang="0">
                  <a:pos x="55" y="235"/>
                </a:cxn>
                <a:cxn ang="0">
                  <a:pos x="77" y="234"/>
                </a:cxn>
                <a:cxn ang="0">
                  <a:pos x="102" y="224"/>
                </a:cxn>
                <a:cxn ang="0">
                  <a:pos x="114" y="209"/>
                </a:cxn>
                <a:cxn ang="0">
                  <a:pos x="117" y="192"/>
                </a:cxn>
                <a:cxn ang="0">
                  <a:pos x="117" y="180"/>
                </a:cxn>
                <a:cxn ang="0">
                  <a:pos x="90" y="196"/>
                </a:cxn>
                <a:cxn ang="0">
                  <a:pos x="56" y="196"/>
                </a:cxn>
                <a:cxn ang="0">
                  <a:pos x="26" y="179"/>
                </a:cxn>
                <a:cxn ang="0">
                  <a:pos x="7" y="145"/>
                </a:cxn>
                <a:cxn ang="0">
                  <a:pos x="0" y="97"/>
                </a:cxn>
                <a:cxn ang="0">
                  <a:pos x="7" y="52"/>
                </a:cxn>
                <a:cxn ang="0">
                  <a:pos x="26" y="19"/>
                </a:cxn>
                <a:cxn ang="0">
                  <a:pos x="57" y="2"/>
                </a:cxn>
              </a:cxnLst>
              <a:rect l="0" t="0" r="r" b="b"/>
              <a:pathLst>
                <a:path w="165" h="272">
                  <a:moveTo>
                    <a:pt x="84" y="42"/>
                  </a:moveTo>
                  <a:lnTo>
                    <a:pt x="77" y="43"/>
                  </a:lnTo>
                  <a:lnTo>
                    <a:pt x="69" y="45"/>
                  </a:lnTo>
                  <a:lnTo>
                    <a:pt x="63" y="50"/>
                  </a:lnTo>
                  <a:lnTo>
                    <a:pt x="57" y="57"/>
                  </a:lnTo>
                  <a:lnTo>
                    <a:pt x="53" y="66"/>
                  </a:lnTo>
                  <a:lnTo>
                    <a:pt x="50" y="79"/>
                  </a:lnTo>
                  <a:lnTo>
                    <a:pt x="49" y="96"/>
                  </a:lnTo>
                  <a:lnTo>
                    <a:pt x="50" y="115"/>
                  </a:lnTo>
                  <a:lnTo>
                    <a:pt x="53" y="129"/>
                  </a:lnTo>
                  <a:lnTo>
                    <a:pt x="57" y="140"/>
                  </a:lnTo>
                  <a:lnTo>
                    <a:pt x="63" y="147"/>
                  </a:lnTo>
                  <a:lnTo>
                    <a:pt x="69" y="152"/>
                  </a:lnTo>
                  <a:lnTo>
                    <a:pt x="77" y="154"/>
                  </a:lnTo>
                  <a:lnTo>
                    <a:pt x="84" y="155"/>
                  </a:lnTo>
                  <a:lnTo>
                    <a:pt x="95" y="153"/>
                  </a:lnTo>
                  <a:lnTo>
                    <a:pt x="105" y="149"/>
                  </a:lnTo>
                  <a:lnTo>
                    <a:pt x="112" y="143"/>
                  </a:lnTo>
                  <a:lnTo>
                    <a:pt x="117" y="136"/>
                  </a:lnTo>
                  <a:lnTo>
                    <a:pt x="117" y="61"/>
                  </a:lnTo>
                  <a:lnTo>
                    <a:pt x="113" y="55"/>
                  </a:lnTo>
                  <a:lnTo>
                    <a:pt x="106" y="49"/>
                  </a:lnTo>
                  <a:lnTo>
                    <a:pt x="95" y="44"/>
                  </a:lnTo>
                  <a:lnTo>
                    <a:pt x="84" y="42"/>
                  </a:lnTo>
                  <a:close/>
                  <a:moveTo>
                    <a:pt x="76" y="0"/>
                  </a:moveTo>
                  <a:lnTo>
                    <a:pt x="91" y="1"/>
                  </a:lnTo>
                  <a:lnTo>
                    <a:pt x="105" y="7"/>
                  </a:lnTo>
                  <a:lnTo>
                    <a:pt x="117" y="16"/>
                  </a:lnTo>
                  <a:lnTo>
                    <a:pt x="117" y="3"/>
                  </a:lnTo>
                  <a:lnTo>
                    <a:pt x="165" y="3"/>
                  </a:lnTo>
                  <a:lnTo>
                    <a:pt x="165" y="177"/>
                  </a:lnTo>
                  <a:lnTo>
                    <a:pt x="163" y="202"/>
                  </a:lnTo>
                  <a:lnTo>
                    <a:pt x="157" y="223"/>
                  </a:lnTo>
                  <a:lnTo>
                    <a:pt x="148" y="240"/>
                  </a:lnTo>
                  <a:lnTo>
                    <a:pt x="135" y="254"/>
                  </a:lnTo>
                  <a:lnTo>
                    <a:pt x="118" y="264"/>
                  </a:lnTo>
                  <a:lnTo>
                    <a:pt x="96" y="270"/>
                  </a:lnTo>
                  <a:lnTo>
                    <a:pt x="71" y="272"/>
                  </a:lnTo>
                  <a:lnTo>
                    <a:pt x="71" y="272"/>
                  </a:lnTo>
                  <a:lnTo>
                    <a:pt x="55" y="235"/>
                  </a:lnTo>
                  <a:lnTo>
                    <a:pt x="57" y="235"/>
                  </a:lnTo>
                  <a:lnTo>
                    <a:pt x="77" y="234"/>
                  </a:lnTo>
                  <a:lnTo>
                    <a:pt x="92" y="230"/>
                  </a:lnTo>
                  <a:lnTo>
                    <a:pt x="102" y="224"/>
                  </a:lnTo>
                  <a:lnTo>
                    <a:pt x="110" y="217"/>
                  </a:lnTo>
                  <a:lnTo>
                    <a:pt x="114" y="209"/>
                  </a:lnTo>
                  <a:lnTo>
                    <a:pt x="117" y="201"/>
                  </a:lnTo>
                  <a:lnTo>
                    <a:pt x="117" y="192"/>
                  </a:lnTo>
                  <a:lnTo>
                    <a:pt x="117" y="184"/>
                  </a:lnTo>
                  <a:lnTo>
                    <a:pt x="117" y="180"/>
                  </a:lnTo>
                  <a:lnTo>
                    <a:pt x="105" y="190"/>
                  </a:lnTo>
                  <a:lnTo>
                    <a:pt x="90" y="196"/>
                  </a:lnTo>
                  <a:lnTo>
                    <a:pt x="75" y="199"/>
                  </a:lnTo>
                  <a:lnTo>
                    <a:pt x="56" y="196"/>
                  </a:lnTo>
                  <a:lnTo>
                    <a:pt x="39" y="189"/>
                  </a:lnTo>
                  <a:lnTo>
                    <a:pt x="26" y="179"/>
                  </a:lnTo>
                  <a:lnTo>
                    <a:pt x="15" y="163"/>
                  </a:lnTo>
                  <a:lnTo>
                    <a:pt x="7" y="145"/>
                  </a:lnTo>
                  <a:lnTo>
                    <a:pt x="2" y="123"/>
                  </a:lnTo>
                  <a:lnTo>
                    <a:pt x="0" y="97"/>
                  </a:lnTo>
                  <a:lnTo>
                    <a:pt x="2" y="72"/>
                  </a:lnTo>
                  <a:lnTo>
                    <a:pt x="7" y="52"/>
                  </a:lnTo>
                  <a:lnTo>
                    <a:pt x="16" y="33"/>
                  </a:lnTo>
                  <a:lnTo>
                    <a:pt x="26" y="19"/>
                  </a:lnTo>
                  <a:lnTo>
                    <a:pt x="40" y="8"/>
                  </a:lnTo>
                  <a:lnTo>
                    <a:pt x="57" y="2"/>
                  </a:lnTo>
                  <a:lnTo>
                    <a:pt x="76" y="0"/>
                  </a:lnTo>
                  <a:close/>
                </a:path>
              </a:pathLst>
            </a:custGeom>
            <a:solidFill>
              <a:schemeClr val="bg2"/>
            </a:solidFill>
            <a:ln w="0">
              <a:noFill/>
              <a:prstDash val="solid"/>
              <a:round/>
              <a:headEnd/>
              <a:tailEnd/>
            </a:ln>
          </p:spPr>
          <p:txBody>
            <a:bodyPr/>
            <a:lstStyle/>
            <a:p>
              <a:pPr algn="ctr" defTabSz="912627" fontAlgn="auto">
                <a:lnSpc>
                  <a:spcPts val="1227"/>
                </a:lnSpc>
                <a:spcBef>
                  <a:spcPts val="0"/>
                </a:spcBef>
                <a:spcAft>
                  <a:spcPts val="0"/>
                </a:spcAft>
                <a:defRPr/>
              </a:pPr>
              <a:endParaRPr lang="de-CH">
                <a:solidFill>
                  <a:srgbClr val="000000"/>
                </a:solidFill>
                <a:latin typeface="+mn-lt"/>
              </a:endParaRPr>
            </a:p>
          </p:txBody>
        </p:sp>
        <p:sp>
          <p:nvSpPr>
            <p:cNvPr id="51" name="Rectangle 35"/>
            <p:cNvSpPr>
              <a:spLocks noChangeArrowheads="1"/>
            </p:cNvSpPr>
            <p:nvPr userDrawn="1"/>
          </p:nvSpPr>
          <p:spPr bwMode="auto">
            <a:xfrm>
              <a:off x="395462" y="4656538"/>
              <a:ext cx="36544" cy="152794"/>
            </a:xfrm>
            <a:prstGeom prst="rect">
              <a:avLst/>
            </a:prstGeom>
            <a:solidFill>
              <a:schemeClr val="bg2"/>
            </a:solidFill>
            <a:ln w="0">
              <a:noFill/>
              <a:prstDash val="solid"/>
              <a:miter lim="800000"/>
              <a:headEnd/>
              <a:tailEnd/>
            </a:ln>
          </p:spPr>
          <p:txBody>
            <a:bodyPr/>
            <a:lstStyle/>
            <a:p>
              <a:pPr algn="ctr" defTabSz="912627" fontAlgn="auto">
                <a:lnSpc>
                  <a:spcPts val="1227"/>
                </a:lnSpc>
                <a:spcBef>
                  <a:spcPts val="0"/>
                </a:spcBef>
                <a:spcAft>
                  <a:spcPts val="0"/>
                </a:spcAft>
                <a:defRPr/>
              </a:pPr>
              <a:endParaRPr lang="de-CH">
                <a:solidFill>
                  <a:srgbClr val="000000"/>
                </a:solidFill>
                <a:latin typeface="+mn-lt"/>
              </a:endParaRPr>
            </a:p>
          </p:txBody>
        </p:sp>
        <p:sp>
          <p:nvSpPr>
            <p:cNvPr id="52" name="Rectangle 36"/>
            <p:cNvSpPr>
              <a:spLocks noChangeArrowheads="1"/>
            </p:cNvSpPr>
            <p:nvPr userDrawn="1"/>
          </p:nvSpPr>
          <p:spPr bwMode="auto">
            <a:xfrm>
              <a:off x="395462" y="4599242"/>
              <a:ext cx="36544" cy="34377"/>
            </a:xfrm>
            <a:prstGeom prst="rect">
              <a:avLst/>
            </a:prstGeom>
            <a:solidFill>
              <a:schemeClr val="bg2"/>
            </a:solidFill>
            <a:ln w="0">
              <a:noFill/>
              <a:prstDash val="solid"/>
              <a:miter lim="800000"/>
              <a:headEnd/>
              <a:tailEnd/>
            </a:ln>
          </p:spPr>
          <p:txBody>
            <a:bodyPr/>
            <a:lstStyle/>
            <a:p>
              <a:pPr algn="ctr" defTabSz="912627" fontAlgn="auto">
                <a:lnSpc>
                  <a:spcPts val="1227"/>
                </a:lnSpc>
                <a:spcBef>
                  <a:spcPts val="0"/>
                </a:spcBef>
                <a:spcAft>
                  <a:spcPts val="0"/>
                </a:spcAft>
                <a:defRPr/>
              </a:pPr>
              <a:endParaRPr lang="de-CH">
                <a:solidFill>
                  <a:srgbClr val="000000"/>
                </a:solidFill>
                <a:latin typeface="+mn-lt"/>
              </a:endParaRPr>
            </a:p>
          </p:txBody>
        </p:sp>
        <p:sp>
          <p:nvSpPr>
            <p:cNvPr id="53" name="Freeform 37"/>
            <p:cNvSpPr>
              <a:spLocks/>
            </p:cNvSpPr>
            <p:nvPr userDrawn="1"/>
          </p:nvSpPr>
          <p:spPr bwMode="auto">
            <a:xfrm>
              <a:off x="1325267" y="4595421"/>
              <a:ext cx="36541" cy="213912"/>
            </a:xfrm>
            <a:custGeom>
              <a:avLst/>
              <a:gdLst/>
              <a:ahLst/>
              <a:cxnLst>
                <a:cxn ang="0">
                  <a:pos x="48" y="0"/>
                </a:cxn>
                <a:cxn ang="0">
                  <a:pos x="48" y="270"/>
                </a:cxn>
                <a:cxn ang="0">
                  <a:pos x="0" y="270"/>
                </a:cxn>
                <a:cxn ang="0">
                  <a:pos x="0" y="24"/>
                </a:cxn>
                <a:cxn ang="0">
                  <a:pos x="48" y="0"/>
                </a:cxn>
              </a:cxnLst>
              <a:rect l="0" t="0" r="r" b="b"/>
              <a:pathLst>
                <a:path w="48" h="270">
                  <a:moveTo>
                    <a:pt x="48" y="0"/>
                  </a:moveTo>
                  <a:lnTo>
                    <a:pt x="48" y="270"/>
                  </a:lnTo>
                  <a:lnTo>
                    <a:pt x="0" y="270"/>
                  </a:lnTo>
                  <a:lnTo>
                    <a:pt x="0" y="24"/>
                  </a:lnTo>
                  <a:lnTo>
                    <a:pt x="48" y="0"/>
                  </a:lnTo>
                  <a:close/>
                </a:path>
              </a:pathLst>
            </a:custGeom>
            <a:solidFill>
              <a:schemeClr val="bg2"/>
            </a:solidFill>
            <a:ln w="0">
              <a:noFill/>
              <a:prstDash val="solid"/>
              <a:round/>
              <a:headEnd/>
              <a:tailEnd/>
            </a:ln>
          </p:spPr>
          <p:txBody>
            <a:bodyPr/>
            <a:lstStyle/>
            <a:p>
              <a:pPr algn="ctr" defTabSz="912627" fontAlgn="auto">
                <a:lnSpc>
                  <a:spcPts val="1227"/>
                </a:lnSpc>
                <a:spcBef>
                  <a:spcPts val="0"/>
                </a:spcBef>
                <a:spcAft>
                  <a:spcPts val="0"/>
                </a:spcAft>
                <a:defRPr/>
              </a:pPr>
              <a:endParaRPr lang="de-CH">
                <a:solidFill>
                  <a:srgbClr val="000000"/>
                </a:solidFill>
                <a:latin typeface="+mn-lt"/>
              </a:endParaRPr>
            </a:p>
          </p:txBody>
        </p:sp>
        <p:sp>
          <p:nvSpPr>
            <p:cNvPr id="54" name="Freeform 38"/>
            <p:cNvSpPr>
              <a:spLocks/>
            </p:cNvSpPr>
            <p:nvPr userDrawn="1"/>
          </p:nvSpPr>
          <p:spPr bwMode="auto">
            <a:xfrm>
              <a:off x="-246063" y="2162175"/>
              <a:ext cx="2359025" cy="859466"/>
            </a:xfrm>
            <a:custGeom>
              <a:avLst/>
              <a:gdLst/>
              <a:ahLst/>
              <a:cxnLst>
                <a:cxn ang="0">
                  <a:pos x="2972" y="0"/>
                </a:cxn>
                <a:cxn ang="0">
                  <a:pos x="2972" y="560"/>
                </a:cxn>
                <a:cxn ang="0">
                  <a:pos x="0" y="1084"/>
                </a:cxn>
                <a:cxn ang="0">
                  <a:pos x="2972" y="0"/>
                </a:cxn>
              </a:cxnLst>
              <a:rect l="0" t="0" r="r" b="b"/>
              <a:pathLst>
                <a:path w="2972" h="1084">
                  <a:moveTo>
                    <a:pt x="2972" y="0"/>
                  </a:moveTo>
                  <a:lnTo>
                    <a:pt x="2972" y="560"/>
                  </a:lnTo>
                  <a:lnTo>
                    <a:pt x="0" y="1084"/>
                  </a:lnTo>
                  <a:lnTo>
                    <a:pt x="2972" y="0"/>
                  </a:lnTo>
                  <a:close/>
                </a:path>
              </a:pathLst>
            </a:custGeom>
            <a:solidFill>
              <a:schemeClr val="accent2"/>
            </a:solidFill>
            <a:ln w="0">
              <a:noFill/>
              <a:prstDash val="solid"/>
              <a:round/>
              <a:headEnd/>
              <a:tailEnd/>
            </a:ln>
          </p:spPr>
          <p:txBody>
            <a:bodyPr/>
            <a:lstStyle/>
            <a:p>
              <a:pPr algn="ctr" defTabSz="912627" fontAlgn="auto">
                <a:lnSpc>
                  <a:spcPts val="1227"/>
                </a:lnSpc>
                <a:spcBef>
                  <a:spcPts val="0"/>
                </a:spcBef>
                <a:spcAft>
                  <a:spcPts val="0"/>
                </a:spcAft>
                <a:defRPr/>
              </a:pPr>
              <a:endParaRPr lang="de-CH">
                <a:solidFill>
                  <a:srgbClr val="000000"/>
                </a:solidFill>
                <a:latin typeface="+mn-lt"/>
              </a:endParaRPr>
            </a:p>
          </p:txBody>
        </p:sp>
        <p:sp>
          <p:nvSpPr>
            <p:cNvPr id="55" name="Freeform 39"/>
            <p:cNvSpPr>
              <a:spLocks/>
            </p:cNvSpPr>
            <p:nvPr userDrawn="1"/>
          </p:nvSpPr>
          <p:spPr bwMode="auto">
            <a:xfrm>
              <a:off x="-229822" y="3277572"/>
              <a:ext cx="682127" cy="851826"/>
            </a:xfrm>
            <a:custGeom>
              <a:avLst/>
              <a:gdLst/>
              <a:ahLst/>
              <a:cxnLst>
                <a:cxn ang="0">
                  <a:pos x="0" y="0"/>
                </a:cxn>
                <a:cxn ang="0">
                  <a:pos x="608" y="0"/>
                </a:cxn>
                <a:cxn ang="0">
                  <a:pos x="751" y="246"/>
                </a:cxn>
                <a:cxn ang="0">
                  <a:pos x="322" y="246"/>
                </a:cxn>
                <a:cxn ang="0">
                  <a:pos x="322" y="423"/>
                </a:cxn>
                <a:cxn ang="0">
                  <a:pos x="710" y="423"/>
                </a:cxn>
                <a:cxn ang="0">
                  <a:pos x="710" y="649"/>
                </a:cxn>
                <a:cxn ang="0">
                  <a:pos x="322" y="649"/>
                </a:cxn>
                <a:cxn ang="0">
                  <a:pos x="322" y="826"/>
                </a:cxn>
                <a:cxn ang="0">
                  <a:pos x="859" y="826"/>
                </a:cxn>
                <a:cxn ang="0">
                  <a:pos x="859" y="1073"/>
                </a:cxn>
                <a:cxn ang="0">
                  <a:pos x="0" y="1073"/>
                </a:cxn>
                <a:cxn ang="0">
                  <a:pos x="0" y="0"/>
                </a:cxn>
              </a:cxnLst>
              <a:rect l="0" t="0" r="r" b="b"/>
              <a:pathLst>
                <a:path w="859" h="1073">
                  <a:moveTo>
                    <a:pt x="0" y="0"/>
                  </a:moveTo>
                  <a:lnTo>
                    <a:pt x="608" y="0"/>
                  </a:lnTo>
                  <a:lnTo>
                    <a:pt x="751" y="246"/>
                  </a:lnTo>
                  <a:lnTo>
                    <a:pt x="322" y="246"/>
                  </a:lnTo>
                  <a:lnTo>
                    <a:pt x="322" y="423"/>
                  </a:lnTo>
                  <a:lnTo>
                    <a:pt x="710" y="423"/>
                  </a:lnTo>
                  <a:lnTo>
                    <a:pt x="710" y="649"/>
                  </a:lnTo>
                  <a:lnTo>
                    <a:pt x="322" y="649"/>
                  </a:lnTo>
                  <a:lnTo>
                    <a:pt x="322" y="826"/>
                  </a:lnTo>
                  <a:lnTo>
                    <a:pt x="859" y="826"/>
                  </a:lnTo>
                  <a:lnTo>
                    <a:pt x="859" y="1073"/>
                  </a:lnTo>
                  <a:lnTo>
                    <a:pt x="0" y="1073"/>
                  </a:lnTo>
                  <a:lnTo>
                    <a:pt x="0" y="0"/>
                  </a:lnTo>
                  <a:close/>
                </a:path>
              </a:pathLst>
            </a:custGeom>
            <a:solidFill>
              <a:schemeClr val="bg2"/>
            </a:solidFill>
            <a:ln w="0">
              <a:noFill/>
              <a:prstDash val="solid"/>
              <a:round/>
              <a:headEnd/>
              <a:tailEnd/>
            </a:ln>
          </p:spPr>
          <p:txBody>
            <a:bodyPr/>
            <a:lstStyle/>
            <a:p>
              <a:pPr algn="ctr" defTabSz="912627" fontAlgn="auto">
                <a:lnSpc>
                  <a:spcPts val="1227"/>
                </a:lnSpc>
                <a:spcBef>
                  <a:spcPts val="0"/>
                </a:spcBef>
                <a:spcAft>
                  <a:spcPts val="0"/>
                </a:spcAft>
                <a:defRPr/>
              </a:pPr>
              <a:endParaRPr lang="de-CH">
                <a:solidFill>
                  <a:srgbClr val="000000"/>
                </a:solidFill>
                <a:latin typeface="+mn-lt"/>
              </a:endParaRPr>
            </a:p>
          </p:txBody>
        </p:sp>
        <p:sp>
          <p:nvSpPr>
            <p:cNvPr id="56" name="Freeform 40"/>
            <p:cNvSpPr>
              <a:spLocks/>
            </p:cNvSpPr>
            <p:nvPr userDrawn="1"/>
          </p:nvSpPr>
          <p:spPr bwMode="auto">
            <a:xfrm>
              <a:off x="334559" y="3277572"/>
              <a:ext cx="848598" cy="851826"/>
            </a:xfrm>
            <a:custGeom>
              <a:avLst/>
              <a:gdLst/>
              <a:ahLst/>
              <a:cxnLst>
                <a:cxn ang="0">
                  <a:pos x="0" y="0"/>
                </a:cxn>
                <a:cxn ang="0">
                  <a:pos x="356" y="0"/>
                </a:cxn>
                <a:cxn ang="0">
                  <a:pos x="538" y="350"/>
                </a:cxn>
                <a:cxn ang="0">
                  <a:pos x="720" y="0"/>
                </a:cxn>
                <a:cxn ang="0">
                  <a:pos x="1071" y="0"/>
                </a:cxn>
                <a:cxn ang="0">
                  <a:pos x="696" y="649"/>
                </a:cxn>
                <a:cxn ang="0">
                  <a:pos x="696" y="1073"/>
                </a:cxn>
                <a:cxn ang="0">
                  <a:pos x="374" y="1073"/>
                </a:cxn>
                <a:cxn ang="0">
                  <a:pos x="374" y="649"/>
                </a:cxn>
                <a:cxn ang="0">
                  <a:pos x="0" y="0"/>
                </a:cxn>
              </a:cxnLst>
              <a:rect l="0" t="0" r="r" b="b"/>
              <a:pathLst>
                <a:path w="1071" h="1073">
                  <a:moveTo>
                    <a:pt x="0" y="0"/>
                  </a:moveTo>
                  <a:lnTo>
                    <a:pt x="356" y="0"/>
                  </a:lnTo>
                  <a:lnTo>
                    <a:pt x="538" y="350"/>
                  </a:lnTo>
                  <a:lnTo>
                    <a:pt x="720" y="0"/>
                  </a:lnTo>
                  <a:lnTo>
                    <a:pt x="1071" y="0"/>
                  </a:lnTo>
                  <a:lnTo>
                    <a:pt x="696" y="649"/>
                  </a:lnTo>
                  <a:lnTo>
                    <a:pt x="696" y="1073"/>
                  </a:lnTo>
                  <a:lnTo>
                    <a:pt x="374" y="1073"/>
                  </a:lnTo>
                  <a:lnTo>
                    <a:pt x="374" y="649"/>
                  </a:lnTo>
                  <a:lnTo>
                    <a:pt x="0" y="0"/>
                  </a:lnTo>
                  <a:close/>
                </a:path>
              </a:pathLst>
            </a:custGeom>
            <a:solidFill>
              <a:schemeClr val="bg2"/>
            </a:solidFill>
            <a:ln w="0">
              <a:noFill/>
              <a:prstDash val="solid"/>
              <a:round/>
              <a:headEnd/>
              <a:tailEnd/>
            </a:ln>
          </p:spPr>
          <p:txBody>
            <a:bodyPr/>
            <a:lstStyle/>
            <a:p>
              <a:pPr algn="ctr" defTabSz="912627" fontAlgn="auto">
                <a:lnSpc>
                  <a:spcPts val="1227"/>
                </a:lnSpc>
                <a:spcBef>
                  <a:spcPts val="0"/>
                </a:spcBef>
                <a:spcAft>
                  <a:spcPts val="0"/>
                </a:spcAft>
                <a:defRPr/>
              </a:pPr>
              <a:endParaRPr lang="de-CH">
                <a:solidFill>
                  <a:srgbClr val="000000"/>
                </a:solidFill>
                <a:latin typeface="+mn-lt"/>
              </a:endParaRPr>
            </a:p>
          </p:txBody>
        </p:sp>
      </p:grpSp>
      <p:sp>
        <p:nvSpPr>
          <p:cNvPr id="11" name="Text Placeholder 12"/>
          <p:cNvSpPr>
            <a:spLocks noGrp="1"/>
          </p:cNvSpPr>
          <p:nvPr>
            <p:ph type="body" sz="quarter" idx="12"/>
          </p:nvPr>
        </p:nvSpPr>
        <p:spPr>
          <a:xfrm>
            <a:off x="1831253" y="1382254"/>
            <a:ext cx="2587361" cy="675184"/>
          </a:xfrm>
        </p:spPr>
        <p:txBody>
          <a:bodyPr>
            <a:noAutofit/>
          </a:bodyPr>
          <a:lstStyle>
            <a:lvl1pPr marL="0" indent="0">
              <a:spcAft>
                <a:spcPts val="0"/>
              </a:spcAft>
              <a:buNone/>
              <a:defRPr/>
            </a:lvl1pPr>
            <a:lvl2pPr marL="158239" indent="-158239">
              <a:spcAft>
                <a:spcPts val="526"/>
              </a:spcAft>
              <a:defRPr/>
            </a:lvl2pPr>
            <a:lvl3pPr marL="316480" indent="-158239">
              <a:spcAft>
                <a:spcPts val="526"/>
              </a:spcAft>
              <a:defRPr/>
            </a:lvl3pPr>
            <a:lvl4pPr marL="474719" indent="-158239">
              <a:spcAft>
                <a:spcPts val="526"/>
              </a:spcAft>
              <a:defRPr/>
            </a:lvl4pPr>
            <a:lvl5pPr marL="624632" indent="-149911">
              <a:spcAft>
                <a:spcPts val="526"/>
              </a:spcAft>
              <a:defRPr/>
            </a:lvl5pPr>
          </a:lstStyle>
          <a:p>
            <a:pPr lvl="0"/>
            <a:r>
              <a:rPr lang="en-US" noProof="0" smtClean="0"/>
              <a:t>Haga clic para modificar el estilo de texto del patrón</a:t>
            </a:r>
          </a:p>
        </p:txBody>
      </p:sp>
      <p:sp>
        <p:nvSpPr>
          <p:cNvPr id="12" name="Text Placeholder 12"/>
          <p:cNvSpPr>
            <a:spLocks noGrp="1"/>
          </p:cNvSpPr>
          <p:nvPr>
            <p:ph type="body" sz="quarter" idx="13"/>
          </p:nvPr>
        </p:nvSpPr>
        <p:spPr>
          <a:xfrm>
            <a:off x="1826572" y="6237445"/>
            <a:ext cx="2540025" cy="125617"/>
          </a:xfrm>
        </p:spPr>
        <p:txBody>
          <a:bodyPr/>
          <a:lstStyle>
            <a:lvl1pPr marL="0" indent="0">
              <a:spcAft>
                <a:spcPts val="88"/>
              </a:spcAft>
              <a:buNone/>
              <a:defRPr baseline="0"/>
            </a:lvl1pPr>
            <a:lvl2pPr marL="158239" indent="-158239">
              <a:spcAft>
                <a:spcPts val="526"/>
              </a:spcAft>
              <a:defRPr/>
            </a:lvl2pPr>
            <a:lvl3pPr marL="316480" indent="-158239">
              <a:spcAft>
                <a:spcPts val="526"/>
              </a:spcAft>
              <a:defRPr/>
            </a:lvl3pPr>
            <a:lvl4pPr marL="474719" indent="-158239">
              <a:spcAft>
                <a:spcPts val="526"/>
              </a:spcAft>
              <a:defRPr/>
            </a:lvl4pPr>
            <a:lvl5pPr marL="624632" indent="-149911">
              <a:spcAft>
                <a:spcPts val="526"/>
              </a:spcAft>
              <a:defRPr/>
            </a:lvl5pPr>
          </a:lstStyle>
          <a:p>
            <a:pPr lvl="0"/>
            <a:r>
              <a:rPr lang="en-US" noProof="0" smtClean="0"/>
              <a:t>Haga clic para modificar el estilo de texto del patrón</a:t>
            </a:r>
          </a:p>
        </p:txBody>
      </p:sp>
      <p:sp>
        <p:nvSpPr>
          <p:cNvPr id="16" name="Picture Placeholder 7"/>
          <p:cNvSpPr>
            <a:spLocks noGrp="1"/>
          </p:cNvSpPr>
          <p:nvPr>
            <p:ph type="pic" sz="quarter" idx="19"/>
          </p:nvPr>
        </p:nvSpPr>
        <p:spPr>
          <a:xfrm>
            <a:off x="1819760" y="5844127"/>
            <a:ext cx="1686016" cy="298053"/>
          </a:xfrm>
          <a:solidFill>
            <a:srgbClr val="EB008C"/>
          </a:solidFill>
          <a:ln w="12700">
            <a:noFill/>
            <a:miter lim="800000"/>
            <a:headEnd type="none" w="sm" len="sm"/>
            <a:tailEnd type="none" w="sm" len="sm"/>
          </a:ln>
          <a:effectLst/>
        </p:spPr>
        <p:txBody>
          <a:bodyPr lIns="62955" rIns="62955" anchor="ctr">
            <a:noAutofit/>
          </a:bodyPr>
          <a:lstStyle>
            <a:lvl1pPr marL="0" indent="0" algn="l" defTabSz="911960" rtl="0" eaLnBrk="0" fontAlgn="base" hangingPunct="0">
              <a:spcBef>
                <a:spcPct val="0"/>
              </a:spcBef>
              <a:spcAft>
                <a:spcPts val="526"/>
              </a:spcAft>
              <a:buClr>
                <a:schemeClr val="accent2"/>
              </a:buClr>
              <a:buFont typeface="Arial" charset="0"/>
              <a:buNone/>
              <a:defRPr lang="en-US" sz="800" kern="1200" baseline="0" noProof="0" dirty="0" smtClean="0">
                <a:solidFill>
                  <a:schemeClr val="tx2"/>
                </a:solidFill>
                <a:latin typeface="+mn-lt"/>
                <a:ea typeface="+mn-ea"/>
                <a:cs typeface="+mn-cs"/>
              </a:defRPr>
            </a:lvl1pPr>
          </a:lstStyle>
          <a:p>
            <a:pPr lvl="0"/>
            <a:r>
              <a:rPr lang="en-US" noProof="0" dirty="0" smtClean="0"/>
              <a:t>Haga clic en el icono para agregar una imagen</a:t>
            </a:r>
          </a:p>
        </p:txBody>
      </p:sp>
      <p:sp>
        <p:nvSpPr>
          <p:cNvPr id="17" name="Text Placeholder 12"/>
          <p:cNvSpPr>
            <a:spLocks noGrp="1"/>
          </p:cNvSpPr>
          <p:nvPr>
            <p:ph type="body" sz="quarter" idx="21"/>
          </p:nvPr>
        </p:nvSpPr>
        <p:spPr>
          <a:xfrm>
            <a:off x="4622946" y="6237446"/>
            <a:ext cx="2449257" cy="125617"/>
          </a:xfrm>
        </p:spPr>
        <p:txBody>
          <a:bodyPr/>
          <a:lstStyle>
            <a:lvl1pPr marL="0" indent="0">
              <a:spcAft>
                <a:spcPts val="88"/>
              </a:spcAft>
              <a:buNone/>
              <a:defRPr baseline="0"/>
            </a:lvl1pPr>
            <a:lvl2pPr marL="158239" indent="-158239">
              <a:spcAft>
                <a:spcPts val="526"/>
              </a:spcAft>
              <a:defRPr/>
            </a:lvl2pPr>
            <a:lvl3pPr marL="316480" indent="-158239">
              <a:spcAft>
                <a:spcPts val="526"/>
              </a:spcAft>
              <a:defRPr/>
            </a:lvl3pPr>
            <a:lvl4pPr marL="474719" indent="-158239">
              <a:spcAft>
                <a:spcPts val="526"/>
              </a:spcAft>
              <a:defRPr/>
            </a:lvl4pPr>
            <a:lvl5pPr marL="624632" indent="-149911">
              <a:spcAft>
                <a:spcPts val="526"/>
              </a:spcAft>
              <a:defRPr/>
            </a:lvl5pPr>
          </a:lstStyle>
          <a:p>
            <a:pPr lvl="0"/>
            <a:r>
              <a:rPr lang="en-US" noProof="0" smtClean="0"/>
              <a:t>Haga clic para modificar el estilo de texto del patrón</a:t>
            </a:r>
          </a:p>
        </p:txBody>
      </p:sp>
      <p:sp>
        <p:nvSpPr>
          <p:cNvPr id="18" name="Picture Placeholder 7"/>
          <p:cNvSpPr>
            <a:spLocks noGrp="1"/>
          </p:cNvSpPr>
          <p:nvPr>
            <p:ph type="pic" sz="quarter" idx="22"/>
          </p:nvPr>
        </p:nvSpPr>
        <p:spPr>
          <a:xfrm>
            <a:off x="4616135" y="5844127"/>
            <a:ext cx="1686016" cy="298053"/>
          </a:xfrm>
          <a:solidFill>
            <a:srgbClr val="EB008C"/>
          </a:solidFill>
          <a:ln w="12700">
            <a:noFill/>
            <a:miter lim="800000"/>
            <a:headEnd type="none" w="sm" len="sm"/>
            <a:tailEnd type="none" w="sm" len="sm"/>
          </a:ln>
          <a:effectLst/>
        </p:spPr>
        <p:txBody>
          <a:bodyPr lIns="62955" rIns="62955" anchor="ctr">
            <a:noAutofit/>
          </a:bodyPr>
          <a:lstStyle>
            <a:lvl1pPr marL="0" indent="0" algn="l" defTabSz="911960" rtl="0" eaLnBrk="0" fontAlgn="base" hangingPunct="0">
              <a:spcBef>
                <a:spcPct val="0"/>
              </a:spcBef>
              <a:spcAft>
                <a:spcPts val="526"/>
              </a:spcAft>
              <a:buClr>
                <a:schemeClr val="accent2"/>
              </a:buClr>
              <a:buFont typeface="Arial" charset="0"/>
              <a:buNone/>
              <a:defRPr lang="en-US" sz="800" kern="1200" noProof="0" dirty="0" smtClean="0">
                <a:solidFill>
                  <a:schemeClr val="tx2"/>
                </a:solidFill>
                <a:latin typeface="+mn-lt"/>
                <a:ea typeface="+mn-ea"/>
                <a:cs typeface="+mn-cs"/>
              </a:defRPr>
            </a:lvl1pPr>
          </a:lstStyle>
          <a:p>
            <a:pPr lvl="0"/>
            <a:r>
              <a:rPr lang="en-US" noProof="0" dirty="0" smtClean="0"/>
              <a:t>Haga clic en el icono para agregar una imagen</a:t>
            </a:r>
          </a:p>
        </p:txBody>
      </p:sp>
      <p:sp>
        <p:nvSpPr>
          <p:cNvPr id="45" name="Text Placeholder 12"/>
          <p:cNvSpPr>
            <a:spLocks noGrp="1"/>
          </p:cNvSpPr>
          <p:nvPr>
            <p:ph type="body" sz="quarter" idx="14"/>
          </p:nvPr>
        </p:nvSpPr>
        <p:spPr>
          <a:xfrm>
            <a:off x="7500025" y="2289150"/>
            <a:ext cx="1135587" cy="125617"/>
          </a:xfrm>
        </p:spPr>
        <p:txBody>
          <a:bodyPr anchor="ctr"/>
          <a:lstStyle>
            <a:lvl1pPr marL="0" indent="0">
              <a:spcAft>
                <a:spcPts val="0"/>
              </a:spcAft>
              <a:buNone/>
              <a:defRPr baseline="0">
                <a:solidFill>
                  <a:schemeClr val="tx1"/>
                </a:solidFill>
              </a:defRPr>
            </a:lvl1pPr>
            <a:lvl2pPr marL="158345" indent="-158345">
              <a:spcAft>
                <a:spcPts val="526"/>
              </a:spcAft>
              <a:defRPr/>
            </a:lvl2pPr>
            <a:lvl3pPr marL="316689" indent="-158345">
              <a:spcAft>
                <a:spcPts val="526"/>
              </a:spcAft>
              <a:defRPr/>
            </a:lvl3pPr>
            <a:lvl4pPr marL="475035" indent="-158345">
              <a:spcAft>
                <a:spcPts val="526"/>
              </a:spcAft>
              <a:defRPr/>
            </a:lvl4pPr>
            <a:lvl5pPr marL="625044" indent="-150011">
              <a:spcAft>
                <a:spcPts val="526"/>
              </a:spcAft>
              <a:defRPr/>
            </a:lvl5pPr>
          </a:lstStyle>
          <a:p>
            <a:pPr lvl="0"/>
            <a:r>
              <a:rPr lang="en-US" noProof="0" smtClean="0"/>
              <a:t>Haga clic para modificar el estilo de texto del patrón</a:t>
            </a:r>
          </a:p>
        </p:txBody>
      </p:sp>
      <p:sp>
        <p:nvSpPr>
          <p:cNvPr id="46" name="Text Placeholder 12"/>
          <p:cNvSpPr>
            <a:spLocks noGrp="1"/>
          </p:cNvSpPr>
          <p:nvPr>
            <p:ph type="body" sz="quarter" idx="15"/>
          </p:nvPr>
        </p:nvSpPr>
        <p:spPr>
          <a:xfrm>
            <a:off x="1831934" y="620390"/>
            <a:ext cx="1121294" cy="276999"/>
          </a:xfrm>
          <a:noFill/>
          <a:ln w="9525">
            <a:noFill/>
            <a:miter lim="800000"/>
            <a:headEnd/>
            <a:tailEnd/>
          </a:ln>
        </p:spPr>
        <p:txBody>
          <a:bodyPr/>
          <a:lstStyle>
            <a:lvl1pPr marL="0" indent="0" algn="l" defTabSz="870897" rtl="0" fontAlgn="base">
              <a:spcBef>
                <a:spcPct val="0"/>
              </a:spcBef>
              <a:spcAft>
                <a:spcPct val="0"/>
              </a:spcAft>
              <a:buClr>
                <a:schemeClr val="accent2"/>
              </a:buClr>
              <a:buSzPct val="80000"/>
              <a:buFont typeface="Arial" charset="0"/>
              <a:buNone/>
              <a:tabLst>
                <a:tab pos="155566" algn="l"/>
              </a:tabLst>
              <a:defRPr lang="en-US" sz="600" b="0" kern="1200" baseline="0" dirty="0" smtClean="0">
                <a:solidFill>
                  <a:schemeClr val="bg2"/>
                </a:solidFill>
                <a:latin typeface="EYInterstate Light" pitchFamily="2" charset="0"/>
                <a:ea typeface="ＭＳ 明朝" charset="-128"/>
                <a:cs typeface="+mn-cs"/>
              </a:defRPr>
            </a:lvl1pPr>
            <a:lvl2pPr marL="158345" indent="-158345">
              <a:spcAft>
                <a:spcPts val="526"/>
              </a:spcAft>
              <a:defRPr/>
            </a:lvl2pPr>
            <a:lvl3pPr marL="316689" indent="-158345">
              <a:spcAft>
                <a:spcPts val="526"/>
              </a:spcAft>
              <a:defRPr/>
            </a:lvl3pPr>
            <a:lvl4pPr marL="475035" indent="-158345">
              <a:spcAft>
                <a:spcPts val="526"/>
              </a:spcAft>
              <a:defRPr/>
            </a:lvl4pPr>
            <a:lvl5pPr marL="625044" indent="-150011">
              <a:spcAft>
                <a:spcPts val="526"/>
              </a:spcAft>
              <a:defRPr/>
            </a:lvl5pPr>
          </a:lstStyle>
          <a:p>
            <a:pPr lvl="0"/>
            <a:r>
              <a:rPr lang="en-US" noProof="0" smtClean="0"/>
              <a:t>Haga clic para modificar el estilo de texto del patrón</a:t>
            </a:r>
          </a:p>
          <a:p>
            <a:pPr lvl="1"/>
            <a:r>
              <a:rPr lang="en-US" noProof="0" smtClean="0"/>
              <a:t>Segundo nivel</a:t>
            </a:r>
          </a:p>
          <a:p>
            <a:pPr lvl="2"/>
            <a:r>
              <a:rPr lang="en-US" noProof="0" smtClean="0"/>
              <a:t>Tercer nivel</a:t>
            </a:r>
          </a:p>
        </p:txBody>
      </p:sp>
      <p:sp>
        <p:nvSpPr>
          <p:cNvPr id="47" name="Text Placeholder 12"/>
          <p:cNvSpPr>
            <a:spLocks noGrp="1"/>
          </p:cNvSpPr>
          <p:nvPr>
            <p:ph type="body" sz="quarter" idx="16"/>
          </p:nvPr>
        </p:nvSpPr>
        <p:spPr>
          <a:xfrm>
            <a:off x="3128997" y="616072"/>
            <a:ext cx="1121294" cy="184666"/>
          </a:xfrm>
          <a:noFill/>
          <a:ln w="9525">
            <a:noFill/>
            <a:miter lim="800000"/>
            <a:headEnd/>
            <a:tailEnd/>
          </a:ln>
        </p:spPr>
        <p:txBody>
          <a:bodyPr/>
          <a:lstStyle>
            <a:lvl1pPr marL="0" indent="0" algn="l" defTabSz="870897" rtl="0" fontAlgn="base">
              <a:spcBef>
                <a:spcPct val="0"/>
              </a:spcBef>
              <a:spcAft>
                <a:spcPct val="0"/>
              </a:spcAft>
              <a:buClr>
                <a:schemeClr val="accent2"/>
              </a:buClr>
              <a:buSzPct val="80000"/>
              <a:buFont typeface="Arial" charset="0"/>
              <a:buNone/>
              <a:tabLst>
                <a:tab pos="316689" algn="l"/>
              </a:tabLst>
              <a:defRPr lang="en-US" sz="600" b="0" kern="1200" baseline="0" dirty="0" smtClean="0">
                <a:solidFill>
                  <a:schemeClr val="bg2"/>
                </a:solidFill>
                <a:latin typeface="EYInterstate Light" pitchFamily="2" charset="0"/>
                <a:ea typeface="ＭＳ 明朝" charset="-128"/>
                <a:cs typeface="+mn-cs"/>
              </a:defRPr>
            </a:lvl1pPr>
            <a:lvl2pPr marL="158345" indent="-158345">
              <a:spcAft>
                <a:spcPts val="526"/>
              </a:spcAft>
              <a:defRPr/>
            </a:lvl2pPr>
            <a:lvl3pPr marL="316689" indent="-158345">
              <a:spcAft>
                <a:spcPts val="526"/>
              </a:spcAft>
              <a:defRPr/>
            </a:lvl3pPr>
            <a:lvl4pPr marL="475035" indent="-158345">
              <a:spcAft>
                <a:spcPts val="526"/>
              </a:spcAft>
              <a:defRPr/>
            </a:lvl4pPr>
            <a:lvl5pPr marL="625044" indent="-150011">
              <a:spcAft>
                <a:spcPts val="526"/>
              </a:spcAft>
              <a:defRPr/>
            </a:lvl5pPr>
          </a:lstStyle>
          <a:p>
            <a:pPr lvl="0"/>
            <a:r>
              <a:rPr lang="en-US" noProof="0" smtClean="0"/>
              <a:t>Haga clic para modificar el estilo de texto del patrón</a:t>
            </a:r>
          </a:p>
        </p:txBody>
      </p:sp>
      <p:sp>
        <p:nvSpPr>
          <p:cNvPr id="26" name="Text Placeholder 25"/>
          <p:cNvSpPr>
            <a:spLocks noGrp="1"/>
          </p:cNvSpPr>
          <p:nvPr>
            <p:ph type="body" sz="quarter" idx="25"/>
          </p:nvPr>
        </p:nvSpPr>
        <p:spPr>
          <a:xfrm>
            <a:off x="1831933" y="2579348"/>
            <a:ext cx="6804369" cy="3070274"/>
          </a:xfrm>
        </p:spPr>
        <p:txBody>
          <a:bodyPr>
            <a:noAutofit/>
          </a:bodyPr>
          <a:lstStyle>
            <a:lvl1pPr>
              <a:spcAft>
                <a:spcPts val="877"/>
              </a:spcAft>
              <a:defRPr/>
            </a:lvl1pPr>
            <a:lvl2pPr>
              <a:spcAft>
                <a:spcPts val="526"/>
              </a:spcAft>
              <a:defRPr/>
            </a:lvl2pPr>
            <a:lvl3pPr>
              <a:spcAft>
                <a:spcPts val="877"/>
              </a:spcAft>
              <a:defRPr/>
            </a:lvl3pPr>
            <a:lvl4pPr>
              <a:spcAft>
                <a:spcPts val="877"/>
              </a:spcAft>
              <a:defRPr/>
            </a:lvl4pPr>
          </a:lstStyle>
          <a:p>
            <a:pPr lvl="0"/>
            <a:r>
              <a:rPr lang="en-US" smtClean="0"/>
              <a:t>Click to edit Master text styles</a:t>
            </a:r>
          </a:p>
          <a:p>
            <a:pPr lvl="1"/>
            <a:r>
              <a:rPr lang="en-US" smtClean="0"/>
              <a:t>Second level</a:t>
            </a:r>
          </a:p>
          <a:p>
            <a:pPr lvl="2"/>
            <a:r>
              <a:rPr lang="en-US" smtClean="0"/>
              <a:t>Third level</a:t>
            </a:r>
          </a:p>
        </p:txBody>
      </p:sp>
      <p:sp>
        <p:nvSpPr>
          <p:cNvPr id="19" name="Text Placeholder 19"/>
          <p:cNvSpPr>
            <a:spLocks noGrp="1"/>
          </p:cNvSpPr>
          <p:nvPr>
            <p:ph type="body" sz="quarter" idx="26"/>
          </p:nvPr>
        </p:nvSpPr>
        <p:spPr>
          <a:xfrm>
            <a:off x="1831244" y="2289150"/>
            <a:ext cx="5573264" cy="125617"/>
          </a:xfrm>
        </p:spPr>
        <p:txBody>
          <a:bodyPr/>
          <a:lstStyle>
            <a:lvl1pPr>
              <a:defRPr b="1" baseline="0">
                <a:latin typeface="+mj-lt"/>
              </a:defRPr>
            </a:lvl1pPr>
          </a:lstStyle>
          <a:p>
            <a:pPr lvl="0"/>
            <a:r>
              <a:rPr lang="en-US" smtClean="0"/>
              <a:t>Haga clic para modificar el estilo de texto del patrón</a:t>
            </a:r>
          </a:p>
        </p:txBody>
      </p:sp>
      <p:sp>
        <p:nvSpPr>
          <p:cNvPr id="57" name="Slide Number Placeholder 3"/>
          <p:cNvSpPr>
            <a:spLocks noGrp="1"/>
          </p:cNvSpPr>
          <p:nvPr>
            <p:ph type="sldNum" sz="quarter" idx="27"/>
          </p:nvPr>
        </p:nvSpPr>
        <p:spPr>
          <a:xfrm>
            <a:off x="8428038" y="6956425"/>
            <a:ext cx="207962" cy="92075"/>
          </a:xfrm>
        </p:spPr>
        <p:txBody>
          <a:bodyPr/>
          <a:lstStyle>
            <a:lvl1pPr>
              <a:lnSpc>
                <a:spcPct val="100000"/>
              </a:lnSpc>
              <a:defRPr>
                <a:solidFill>
                  <a:srgbClr val="898989"/>
                </a:solidFill>
              </a:defRPr>
            </a:lvl1pPr>
          </a:lstStyle>
          <a:p>
            <a:fld id="{F16CBE77-813B-49E4-9424-7C8FAED6A6A4}" type="slidenum">
              <a:rPr lang="en-US"/>
              <a:pPr/>
              <a:t>‹Nº›</a:t>
            </a:fld>
            <a:endParaRPr lang="en-U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Contents ">
    <p:spTree>
      <p:nvGrpSpPr>
        <p:cNvPr id="1" name=""/>
        <p:cNvGrpSpPr/>
        <p:nvPr/>
      </p:nvGrpSpPr>
      <p:grpSpPr>
        <a:xfrm>
          <a:off x="0" y="0"/>
          <a:ext cx="0" cy="0"/>
          <a:chOff x="0" y="0"/>
          <a:chExt cx="0" cy="0"/>
        </a:xfrm>
      </p:grpSpPr>
      <p:graphicFrame>
        <p:nvGraphicFramePr>
          <p:cNvPr id="7"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919553" name="think-cell Slide" r:id="rId4" imgW="360" imgH="360" progId="">
              <p:embed/>
            </p:oleObj>
          </a:graphicData>
        </a:graphic>
      </p:graphicFrame>
      <p:sp>
        <p:nvSpPr>
          <p:cNvPr id="2" name="Title 1"/>
          <p:cNvSpPr>
            <a:spLocks noGrp="1"/>
          </p:cNvSpPr>
          <p:nvPr>
            <p:ph type="title"/>
          </p:nvPr>
        </p:nvSpPr>
        <p:spPr>
          <a:xfrm>
            <a:off x="515845" y="620575"/>
            <a:ext cx="2609080" cy="497059"/>
          </a:xfrm>
        </p:spPr>
        <p:txBody>
          <a:bodyPr anchor="t"/>
          <a:lstStyle>
            <a:lvl1pPr>
              <a:defRPr baseline="0">
                <a:solidFill>
                  <a:schemeClr val="bg2"/>
                </a:solidFill>
              </a:defRPr>
            </a:lvl1pPr>
          </a:lstStyle>
          <a:p>
            <a:r>
              <a:rPr lang="en-US" noProof="0" smtClean="0"/>
              <a:t>Click to edit Master title style</a:t>
            </a:r>
            <a:endParaRPr lang="en-US" noProof="0"/>
          </a:p>
        </p:txBody>
      </p:sp>
      <p:sp>
        <p:nvSpPr>
          <p:cNvPr id="15" name="Text Placeholder 14"/>
          <p:cNvSpPr>
            <a:spLocks noGrp="1"/>
          </p:cNvSpPr>
          <p:nvPr>
            <p:ph type="body" sz="quarter" idx="15"/>
          </p:nvPr>
        </p:nvSpPr>
        <p:spPr>
          <a:xfrm>
            <a:off x="3278330" y="4190701"/>
            <a:ext cx="2587361" cy="2045295"/>
          </a:xfrm>
          <a:noFill/>
          <a:ln w="9525">
            <a:noFill/>
            <a:miter lim="800000"/>
            <a:headEnd/>
            <a:tailEnd/>
          </a:ln>
          <a:effectLst/>
        </p:spPr>
        <p:txBody>
          <a:bodyPr>
            <a:noAutofit/>
          </a:bodyPr>
          <a:lstStyle>
            <a:lvl1pPr marL="159732" marR="0" indent="-159732" algn="l" defTabSz="912568" rtl="0" eaLnBrk="0" fontAlgn="base" latinLnBrk="0" hangingPunct="0">
              <a:lnSpc>
                <a:spcPct val="100000"/>
              </a:lnSpc>
              <a:spcBef>
                <a:spcPct val="0"/>
              </a:spcBef>
              <a:spcAft>
                <a:spcPts val="526"/>
              </a:spcAft>
              <a:buClr>
                <a:schemeClr val="accent2"/>
              </a:buClr>
              <a:buSzPct val="80000"/>
              <a:buFontTx/>
              <a:buNone/>
              <a:tabLst>
                <a:tab pos="2586301" algn="r"/>
              </a:tabLst>
              <a:defRPr lang="en-US" sz="800" smtClean="0">
                <a:solidFill>
                  <a:srgbClr val="000000"/>
                </a:solidFill>
                <a:latin typeface="+mn-lt"/>
                <a:ea typeface="+mn-ea"/>
                <a:cs typeface="+mn-cs"/>
              </a:defRPr>
            </a:lvl1pPr>
            <a:lvl2pPr marL="155566" indent="-155566" algn="l" defTabSz="912568" rtl="0" eaLnBrk="0" fontAlgn="base" hangingPunct="0">
              <a:spcBef>
                <a:spcPct val="0"/>
              </a:spcBef>
              <a:spcAft>
                <a:spcPts val="526"/>
              </a:spcAft>
              <a:buClr>
                <a:schemeClr val="accent2"/>
              </a:buClr>
              <a:buSzPct val="80000"/>
              <a:buFont typeface="Arial" charset="0"/>
              <a:buChar char="►"/>
              <a:tabLst>
                <a:tab pos="2586301" algn="r"/>
              </a:tabLst>
              <a:defRPr lang="en-US" sz="800" smtClean="0">
                <a:solidFill>
                  <a:srgbClr val="000000"/>
                </a:solidFill>
                <a:latin typeface="+mn-lt"/>
                <a:ea typeface="+mn-ea"/>
                <a:cs typeface="+mn-cs"/>
              </a:defRPr>
            </a:lvl2pPr>
            <a:lvl3pPr marL="313910" indent="-154177" algn="l" defTabSz="912568" rtl="0" eaLnBrk="0" fontAlgn="base" hangingPunct="0">
              <a:spcBef>
                <a:spcPct val="0"/>
              </a:spcBef>
              <a:spcAft>
                <a:spcPts val="526"/>
              </a:spcAft>
              <a:buClr>
                <a:schemeClr val="accent6"/>
              </a:buClr>
              <a:buSzPct val="80000"/>
              <a:buFont typeface="Arial" charset="0"/>
              <a:buChar char="►"/>
              <a:tabLst>
                <a:tab pos="2586301" algn="r"/>
              </a:tabLst>
              <a:defRPr lang="de-CH" sz="800" noProof="0" dirty="0" smtClean="0">
                <a:solidFill>
                  <a:srgbClr val="000000"/>
                </a:solidFill>
                <a:latin typeface="+mn-lt"/>
                <a:ea typeface="+mn-ea"/>
                <a:cs typeface="+mn-cs"/>
              </a:defRPr>
            </a:lvl3pPr>
            <a:lvl4pPr marL="436143" indent="-122231" algn="l" defTabSz="912568" rtl="0" eaLnBrk="0" fontAlgn="base" hangingPunct="0">
              <a:spcBef>
                <a:spcPct val="0"/>
              </a:spcBef>
              <a:spcAft>
                <a:spcPts val="526"/>
              </a:spcAft>
              <a:buClr>
                <a:schemeClr val="tx1"/>
              </a:buClr>
              <a:buSzPct val="80000"/>
              <a:buFont typeface="EYInterstate Light" pitchFamily="2" charset="0"/>
              <a:buChar char="—"/>
              <a:tabLst>
                <a:tab pos="2586301" algn="r"/>
              </a:tabLst>
              <a:defRPr lang="en-US" sz="800" smtClean="0">
                <a:solidFill>
                  <a:srgbClr val="000000"/>
                </a:solidFill>
                <a:latin typeface="+mn-lt"/>
                <a:ea typeface="+mn-ea"/>
                <a:cs typeface="+mn-cs"/>
              </a:defRPr>
            </a:lvl4pPr>
            <a:lvl5pPr marL="786167" indent="-159732" algn="l" defTabSz="912568" rtl="0" eaLnBrk="0" fontAlgn="base" hangingPunct="0">
              <a:spcBef>
                <a:spcPct val="0"/>
              </a:spcBef>
              <a:spcAft>
                <a:spcPts val="526"/>
              </a:spcAft>
              <a:buClr>
                <a:schemeClr val="accent2"/>
              </a:buClr>
              <a:buSzPct val="80000"/>
              <a:buFont typeface="Arial" charset="0"/>
              <a:buChar char="►"/>
              <a:tabLst>
                <a:tab pos="2586301" algn="r"/>
              </a:tabLst>
              <a:defRPr lang="en-US" sz="800" dirty="0" smtClean="0">
                <a:solidFill>
                  <a:srgbClr val="000000"/>
                </a:solidFill>
                <a:latin typeface="+mn-lt"/>
                <a:ea typeface="+mn-ea"/>
                <a:cs typeface="+mn-cs"/>
              </a:defRPr>
            </a:lvl5pPr>
          </a:lstStyle>
          <a:p>
            <a:pPr lvl="0"/>
            <a:r>
              <a:rPr lang="en-US" noProof="0" smtClean="0"/>
              <a:t>Haga clic para modificar el estilo de texto del patrón</a:t>
            </a:r>
          </a:p>
          <a:p>
            <a:pPr lvl="1"/>
            <a:r>
              <a:rPr lang="en-US" noProof="0" smtClean="0"/>
              <a:t>Segundo nivel</a:t>
            </a:r>
          </a:p>
        </p:txBody>
      </p:sp>
      <p:sp>
        <p:nvSpPr>
          <p:cNvPr id="16" name="Text Placeholder 14"/>
          <p:cNvSpPr>
            <a:spLocks noGrp="1"/>
          </p:cNvSpPr>
          <p:nvPr>
            <p:ph type="body" sz="quarter" idx="16"/>
          </p:nvPr>
        </p:nvSpPr>
        <p:spPr>
          <a:xfrm>
            <a:off x="6018536" y="4190701"/>
            <a:ext cx="2620935" cy="2045295"/>
          </a:xfrm>
          <a:noFill/>
          <a:ln w="9525">
            <a:noFill/>
            <a:miter lim="800000"/>
            <a:headEnd/>
            <a:tailEnd/>
          </a:ln>
          <a:effectLst/>
        </p:spPr>
        <p:txBody>
          <a:bodyPr>
            <a:noAutofit/>
          </a:bodyPr>
          <a:lstStyle>
            <a:lvl1pPr marL="159732" marR="0" indent="-159732" algn="l" defTabSz="912568" rtl="0" eaLnBrk="0" fontAlgn="base" latinLnBrk="0" hangingPunct="0">
              <a:lnSpc>
                <a:spcPct val="100000"/>
              </a:lnSpc>
              <a:spcBef>
                <a:spcPct val="0"/>
              </a:spcBef>
              <a:spcAft>
                <a:spcPts val="526"/>
              </a:spcAft>
              <a:buClr>
                <a:schemeClr val="accent2"/>
              </a:buClr>
              <a:buSzPct val="80000"/>
              <a:buFont typeface="Arial" charset="0"/>
              <a:buNone/>
              <a:tabLst>
                <a:tab pos="2586301" algn="r"/>
              </a:tabLst>
              <a:defRPr lang="en-US" sz="800">
                <a:solidFill>
                  <a:srgbClr val="000000"/>
                </a:solidFill>
                <a:latin typeface="+mn-lt"/>
                <a:ea typeface="+mn-ea"/>
                <a:cs typeface="+mn-cs"/>
              </a:defRPr>
            </a:lvl1pPr>
            <a:lvl2pPr marL="155566" indent="-155566" algn="l" defTabSz="912568" rtl="0" eaLnBrk="0" fontAlgn="base" hangingPunct="0">
              <a:spcBef>
                <a:spcPct val="0"/>
              </a:spcBef>
              <a:spcAft>
                <a:spcPts val="526"/>
              </a:spcAft>
              <a:buClr>
                <a:schemeClr val="accent2"/>
              </a:buClr>
              <a:buSzPct val="80000"/>
              <a:buFont typeface="Arial" charset="0"/>
              <a:buChar char="►"/>
              <a:tabLst>
                <a:tab pos="2666862" algn="r"/>
              </a:tabLst>
              <a:defRPr lang="en-US" sz="800" smtClean="0">
                <a:solidFill>
                  <a:srgbClr val="000000"/>
                </a:solidFill>
                <a:latin typeface="+mn-lt"/>
                <a:ea typeface="+mn-ea"/>
                <a:cs typeface="+mn-cs"/>
              </a:defRPr>
            </a:lvl2pPr>
            <a:lvl3pPr marL="313910" indent="-154177" algn="l" defTabSz="912568" rtl="0" eaLnBrk="0" fontAlgn="base" hangingPunct="0">
              <a:spcBef>
                <a:spcPct val="0"/>
              </a:spcBef>
              <a:spcAft>
                <a:spcPts val="526"/>
              </a:spcAft>
              <a:buClr>
                <a:schemeClr val="accent6"/>
              </a:buClr>
              <a:buSzPct val="80000"/>
              <a:buFont typeface="Arial" charset="0"/>
              <a:buChar char="►"/>
              <a:tabLst>
                <a:tab pos="2666862" algn="r"/>
              </a:tabLst>
              <a:defRPr lang="de-CH" sz="800" noProof="0" dirty="0" smtClean="0">
                <a:solidFill>
                  <a:srgbClr val="000000"/>
                </a:solidFill>
                <a:latin typeface="+mn-lt"/>
                <a:ea typeface="+mn-ea"/>
                <a:cs typeface="+mn-cs"/>
              </a:defRPr>
            </a:lvl3pPr>
            <a:lvl4pPr marL="436143" indent="-122231" algn="l" defTabSz="912568" rtl="0" eaLnBrk="0" fontAlgn="base" hangingPunct="0">
              <a:spcBef>
                <a:spcPct val="0"/>
              </a:spcBef>
              <a:spcAft>
                <a:spcPts val="526"/>
              </a:spcAft>
              <a:buClr>
                <a:schemeClr val="tx1"/>
              </a:buClr>
              <a:buSzPct val="80000"/>
              <a:buFont typeface="EYInterstate Light" pitchFamily="2" charset="0"/>
              <a:buChar char="—"/>
              <a:tabLst>
                <a:tab pos="2666862" algn="r"/>
              </a:tabLst>
              <a:defRPr lang="en-US" sz="800" smtClean="0">
                <a:solidFill>
                  <a:srgbClr val="000000"/>
                </a:solidFill>
                <a:latin typeface="+mn-lt"/>
                <a:ea typeface="+mn-ea"/>
                <a:cs typeface="+mn-cs"/>
              </a:defRPr>
            </a:lvl4pPr>
            <a:lvl5pPr marL="786167" indent="-159732" algn="l" defTabSz="912568" rtl="0" eaLnBrk="0" fontAlgn="base" hangingPunct="0">
              <a:spcBef>
                <a:spcPct val="0"/>
              </a:spcBef>
              <a:spcAft>
                <a:spcPts val="526"/>
              </a:spcAft>
              <a:buClr>
                <a:schemeClr val="accent2"/>
              </a:buClr>
              <a:buSzPct val="80000"/>
              <a:buFont typeface="Arial" charset="0"/>
              <a:buChar char="►"/>
              <a:tabLst>
                <a:tab pos="2666862" algn="r"/>
              </a:tabLst>
              <a:defRPr lang="en-US" sz="800" dirty="0" smtClean="0">
                <a:solidFill>
                  <a:srgbClr val="000000"/>
                </a:solidFill>
                <a:latin typeface="+mn-lt"/>
                <a:ea typeface="+mn-ea"/>
                <a:cs typeface="+mn-cs"/>
              </a:defRPr>
            </a:lvl5pPr>
          </a:lstStyle>
          <a:p>
            <a:pPr lvl="0"/>
            <a:r>
              <a:rPr lang="en-US" noProof="0" smtClean="0"/>
              <a:t>Haga clic para modificar el estilo de texto del patrón</a:t>
            </a:r>
          </a:p>
          <a:p>
            <a:pPr lvl="1"/>
            <a:r>
              <a:rPr lang="en-US" noProof="0" smtClean="0"/>
              <a:t>Segundo nivel</a:t>
            </a:r>
          </a:p>
        </p:txBody>
      </p:sp>
      <p:sp>
        <p:nvSpPr>
          <p:cNvPr id="10" name="Text Placeholder 11"/>
          <p:cNvSpPr>
            <a:spLocks noGrp="1"/>
          </p:cNvSpPr>
          <p:nvPr>
            <p:ph type="body" sz="quarter" idx="39"/>
          </p:nvPr>
        </p:nvSpPr>
        <p:spPr>
          <a:xfrm>
            <a:off x="507698" y="4190700"/>
            <a:ext cx="2617226" cy="2045295"/>
          </a:xfrm>
        </p:spPr>
        <p:txBody>
          <a:bodyPr>
            <a:noAutofit/>
          </a:bodyPr>
          <a:lstStyle>
            <a:lvl1pPr>
              <a:defRPr sz="1100">
                <a:solidFill>
                  <a:schemeClr val="bg2"/>
                </a:solidFill>
              </a:defRPr>
            </a:lvl1pPr>
            <a:lvl2pPr>
              <a:defRPr sz="1100">
                <a:solidFill>
                  <a:schemeClr val="tx2"/>
                </a:solidFill>
              </a:defRPr>
            </a:lvl2pPr>
            <a:lvl3pPr marL="0" indent="0">
              <a:spcAft>
                <a:spcPts val="0"/>
              </a:spcAft>
              <a:buNone/>
              <a:defRPr b="1">
                <a:solidFill>
                  <a:schemeClr val="tx2"/>
                </a:solidFill>
              </a:defRPr>
            </a:lvl3pPr>
            <a:lvl4pPr marL="0" indent="0">
              <a:spcAft>
                <a:spcPts val="0"/>
              </a:spcAft>
              <a:buNone/>
              <a:defRPr i="0">
                <a:solidFill>
                  <a:schemeClr val="tx2"/>
                </a:solidFill>
              </a:defRPr>
            </a:lvl4pPr>
            <a:lvl5pPr marL="158345" indent="-158345">
              <a:spcAft>
                <a:spcPts val="0"/>
              </a:spcAft>
              <a:buFont typeface="Arial" pitchFamily="34" charset="0"/>
              <a:buChar char="►"/>
              <a:defRPr>
                <a:solidFill>
                  <a:schemeClr val="tx2"/>
                </a:solidFill>
              </a:defRPr>
            </a:lvl5pPr>
          </a:lstStyle>
          <a:p>
            <a:pPr lvl="0"/>
            <a:r>
              <a:rPr lang="en-US" noProof="0" smtClean="0"/>
              <a:t>Click to edit Master text styles</a:t>
            </a:r>
          </a:p>
        </p:txBody>
      </p:sp>
      <p:sp>
        <p:nvSpPr>
          <p:cNvPr id="12" name="Picture Placeholder 13"/>
          <p:cNvSpPr>
            <a:spLocks noGrp="1"/>
          </p:cNvSpPr>
          <p:nvPr>
            <p:ph type="pic" sz="quarter" idx="40"/>
          </p:nvPr>
        </p:nvSpPr>
        <p:spPr bwMode="auto">
          <a:xfrm>
            <a:off x="3278324" y="260614"/>
            <a:ext cx="5361147" cy="3281242"/>
          </a:xfrm>
          <a:custGeom>
            <a:avLst/>
            <a:gdLst>
              <a:gd name="connsiteX0" fmla="*/ 0 w 4965768"/>
              <a:gd name="connsiteY0" fmla="*/ 0 h 4016430"/>
              <a:gd name="connsiteX1" fmla="*/ 4965768 w 4965768"/>
              <a:gd name="connsiteY1" fmla="*/ 0 h 4016430"/>
              <a:gd name="connsiteX2" fmla="*/ 4965768 w 4965768"/>
              <a:gd name="connsiteY2" fmla="*/ 4016430 h 4016430"/>
              <a:gd name="connsiteX3" fmla="*/ 0 w 4965768"/>
              <a:gd name="connsiteY3" fmla="*/ 4016430 h 4016430"/>
              <a:gd name="connsiteX4" fmla="*/ 0 w 4965768"/>
              <a:gd name="connsiteY4" fmla="*/ 0 h 4016430"/>
              <a:gd name="connsiteX0" fmla="*/ 0 w 7266011"/>
              <a:gd name="connsiteY0" fmla="*/ 0 h 5172074"/>
              <a:gd name="connsiteX1" fmla="*/ 4965768 w 7266011"/>
              <a:gd name="connsiteY1" fmla="*/ 0 h 5172074"/>
              <a:gd name="connsiteX2" fmla="*/ 4965768 w 7266011"/>
              <a:gd name="connsiteY2" fmla="*/ 4016430 h 5172074"/>
              <a:gd name="connsiteX3" fmla="*/ 7266011 w 7266011"/>
              <a:gd name="connsiteY3" fmla="*/ 5172074 h 5172074"/>
              <a:gd name="connsiteX4" fmla="*/ 0 w 7266011"/>
              <a:gd name="connsiteY4" fmla="*/ 4016430 h 5172074"/>
              <a:gd name="connsiteX5" fmla="*/ 0 w 7266011"/>
              <a:gd name="connsiteY5" fmla="*/ 0 h 5172074"/>
              <a:gd name="connsiteX0" fmla="*/ 0 w 7266011"/>
              <a:gd name="connsiteY0" fmla="*/ 0 h 5172074"/>
              <a:gd name="connsiteX1" fmla="*/ 4965768 w 7266011"/>
              <a:gd name="connsiteY1" fmla="*/ 0 h 5172074"/>
              <a:gd name="connsiteX2" fmla="*/ 4965768 w 7266011"/>
              <a:gd name="connsiteY2" fmla="*/ 4016430 h 5172074"/>
              <a:gd name="connsiteX3" fmla="*/ 7266011 w 7266011"/>
              <a:gd name="connsiteY3" fmla="*/ 5172074 h 5172074"/>
              <a:gd name="connsiteX4" fmla="*/ 0 w 7266011"/>
              <a:gd name="connsiteY4" fmla="*/ 5168125 h 5172074"/>
              <a:gd name="connsiteX5" fmla="*/ 0 w 7266011"/>
              <a:gd name="connsiteY5" fmla="*/ 0 h 5172074"/>
              <a:gd name="connsiteX0" fmla="*/ 0 w 8253449"/>
              <a:gd name="connsiteY0" fmla="*/ 72 h 5172146"/>
              <a:gd name="connsiteX1" fmla="*/ 4965768 w 8253449"/>
              <a:gd name="connsiteY1" fmla="*/ 72 h 5172146"/>
              <a:gd name="connsiteX2" fmla="*/ 4965768 w 8253449"/>
              <a:gd name="connsiteY2" fmla="*/ 4016502 h 5172146"/>
              <a:gd name="connsiteX3" fmla="*/ 8253449 w 8253449"/>
              <a:gd name="connsiteY3" fmla="*/ 0 h 5172146"/>
              <a:gd name="connsiteX4" fmla="*/ 7266011 w 8253449"/>
              <a:gd name="connsiteY4" fmla="*/ 5172146 h 5172146"/>
              <a:gd name="connsiteX5" fmla="*/ 0 w 8253449"/>
              <a:gd name="connsiteY5" fmla="*/ 5168197 h 5172146"/>
              <a:gd name="connsiteX6" fmla="*/ 0 w 8253449"/>
              <a:gd name="connsiteY6" fmla="*/ 72 h 5172146"/>
              <a:gd name="connsiteX0" fmla="*/ 0 w 8253449"/>
              <a:gd name="connsiteY0" fmla="*/ 72 h 5172146"/>
              <a:gd name="connsiteX1" fmla="*/ 4965768 w 8253449"/>
              <a:gd name="connsiteY1" fmla="*/ 72 h 5172146"/>
              <a:gd name="connsiteX2" fmla="*/ 8253449 w 8253449"/>
              <a:gd name="connsiteY2" fmla="*/ 0 h 5172146"/>
              <a:gd name="connsiteX3" fmla="*/ 7266011 w 8253449"/>
              <a:gd name="connsiteY3" fmla="*/ 5172146 h 5172146"/>
              <a:gd name="connsiteX4" fmla="*/ 0 w 8253449"/>
              <a:gd name="connsiteY4" fmla="*/ 5168197 h 5172146"/>
              <a:gd name="connsiteX5" fmla="*/ 0 w 8253449"/>
              <a:gd name="connsiteY5" fmla="*/ 72 h 5172146"/>
              <a:gd name="connsiteX0" fmla="*/ 0 w 8253449"/>
              <a:gd name="connsiteY0" fmla="*/ 72 h 5172146"/>
              <a:gd name="connsiteX1" fmla="*/ 8253449 w 8253449"/>
              <a:gd name="connsiteY1" fmla="*/ 0 h 5172146"/>
              <a:gd name="connsiteX2" fmla="*/ 7266011 w 8253449"/>
              <a:gd name="connsiteY2" fmla="*/ 5172146 h 5172146"/>
              <a:gd name="connsiteX3" fmla="*/ 0 w 8253449"/>
              <a:gd name="connsiteY3" fmla="*/ 5168197 h 5172146"/>
              <a:gd name="connsiteX4" fmla="*/ 0 w 8253449"/>
              <a:gd name="connsiteY4" fmla="*/ 72 h 5172146"/>
              <a:gd name="connsiteX0" fmla="*/ 0 w 8253449"/>
              <a:gd name="connsiteY0" fmla="*/ 72 h 5168197"/>
              <a:gd name="connsiteX1" fmla="*/ 8253449 w 8253449"/>
              <a:gd name="connsiteY1" fmla="*/ 0 h 5168197"/>
              <a:gd name="connsiteX2" fmla="*/ 8250901 w 8253449"/>
              <a:gd name="connsiteY2" fmla="*/ 5150911 h 5168197"/>
              <a:gd name="connsiteX3" fmla="*/ 0 w 8253449"/>
              <a:gd name="connsiteY3" fmla="*/ 5168197 h 5168197"/>
              <a:gd name="connsiteX4" fmla="*/ 0 w 8253449"/>
              <a:gd name="connsiteY4" fmla="*/ 72 h 5168197"/>
              <a:gd name="connsiteX0" fmla="*/ 3324990 w 11578439"/>
              <a:gd name="connsiteY0" fmla="*/ 72 h 5150912"/>
              <a:gd name="connsiteX1" fmla="*/ 11578439 w 11578439"/>
              <a:gd name="connsiteY1" fmla="*/ 0 h 5150912"/>
              <a:gd name="connsiteX2" fmla="*/ 11575891 w 11578439"/>
              <a:gd name="connsiteY2" fmla="*/ 5150911 h 5150912"/>
              <a:gd name="connsiteX3" fmla="*/ 0 w 11578439"/>
              <a:gd name="connsiteY3" fmla="*/ 5150912 h 5150912"/>
              <a:gd name="connsiteX4" fmla="*/ 3324990 w 11578439"/>
              <a:gd name="connsiteY4" fmla="*/ 72 h 5150912"/>
              <a:gd name="connsiteX0" fmla="*/ 985182 w 11578439"/>
              <a:gd name="connsiteY0" fmla="*/ 0 h 5172207"/>
              <a:gd name="connsiteX1" fmla="*/ 11578439 w 11578439"/>
              <a:gd name="connsiteY1" fmla="*/ 21295 h 5172207"/>
              <a:gd name="connsiteX2" fmla="*/ 11575891 w 11578439"/>
              <a:gd name="connsiteY2" fmla="*/ 5172206 h 5172207"/>
              <a:gd name="connsiteX3" fmla="*/ 0 w 11578439"/>
              <a:gd name="connsiteY3" fmla="*/ 5172207 h 5172207"/>
              <a:gd name="connsiteX4" fmla="*/ 985182 w 11578439"/>
              <a:gd name="connsiteY4" fmla="*/ 0 h 5172207"/>
              <a:gd name="connsiteX0" fmla="*/ 1046756 w 11578439"/>
              <a:gd name="connsiteY0" fmla="*/ 0 h 5172207"/>
              <a:gd name="connsiteX1" fmla="*/ 11578439 w 11578439"/>
              <a:gd name="connsiteY1" fmla="*/ 21295 h 5172207"/>
              <a:gd name="connsiteX2" fmla="*/ 11575891 w 11578439"/>
              <a:gd name="connsiteY2" fmla="*/ 5172206 h 5172207"/>
              <a:gd name="connsiteX3" fmla="*/ 0 w 11578439"/>
              <a:gd name="connsiteY3" fmla="*/ 5172207 h 5172207"/>
              <a:gd name="connsiteX4" fmla="*/ 1046756 w 11578439"/>
              <a:gd name="connsiteY4" fmla="*/ 0 h 5172207"/>
              <a:gd name="connsiteX0" fmla="*/ 1011989 w 11578439"/>
              <a:gd name="connsiteY0" fmla="*/ 1520 h 5150912"/>
              <a:gd name="connsiteX1" fmla="*/ 11578439 w 11578439"/>
              <a:gd name="connsiteY1" fmla="*/ 0 h 5150912"/>
              <a:gd name="connsiteX2" fmla="*/ 11575891 w 11578439"/>
              <a:gd name="connsiteY2" fmla="*/ 5150911 h 5150912"/>
              <a:gd name="connsiteX3" fmla="*/ 0 w 11578439"/>
              <a:gd name="connsiteY3" fmla="*/ 5150912 h 5150912"/>
              <a:gd name="connsiteX4" fmla="*/ 1011989 w 11578439"/>
              <a:gd name="connsiteY4" fmla="*/ 1520 h 5150912"/>
              <a:gd name="connsiteX0" fmla="*/ 1222738 w 11578439"/>
              <a:gd name="connsiteY0" fmla="*/ 1 h 5150912"/>
              <a:gd name="connsiteX1" fmla="*/ 11578439 w 11578439"/>
              <a:gd name="connsiteY1" fmla="*/ 0 h 5150912"/>
              <a:gd name="connsiteX2" fmla="*/ 11575891 w 11578439"/>
              <a:gd name="connsiteY2" fmla="*/ 5150911 h 5150912"/>
              <a:gd name="connsiteX3" fmla="*/ 0 w 11578439"/>
              <a:gd name="connsiteY3" fmla="*/ 5150912 h 5150912"/>
              <a:gd name="connsiteX4" fmla="*/ 1222738 w 11578439"/>
              <a:gd name="connsiteY4" fmla="*/ 1 h 5150912"/>
              <a:gd name="connsiteX0" fmla="*/ 1503380 w 11578439"/>
              <a:gd name="connsiteY0" fmla="*/ 1 h 5150912"/>
              <a:gd name="connsiteX1" fmla="*/ 11578439 w 11578439"/>
              <a:gd name="connsiteY1" fmla="*/ 0 h 5150912"/>
              <a:gd name="connsiteX2" fmla="*/ 11575891 w 11578439"/>
              <a:gd name="connsiteY2" fmla="*/ 5150911 h 5150912"/>
              <a:gd name="connsiteX3" fmla="*/ 0 w 11578439"/>
              <a:gd name="connsiteY3" fmla="*/ 5150912 h 5150912"/>
              <a:gd name="connsiteX4" fmla="*/ 1503380 w 11578439"/>
              <a:gd name="connsiteY4" fmla="*/ 1 h 5150912"/>
              <a:gd name="connsiteX0" fmla="*/ 0 w 10075059"/>
              <a:gd name="connsiteY0" fmla="*/ 1 h 5150912"/>
              <a:gd name="connsiteX1" fmla="*/ 10075059 w 10075059"/>
              <a:gd name="connsiteY1" fmla="*/ 0 h 5150912"/>
              <a:gd name="connsiteX2" fmla="*/ 10072511 w 10075059"/>
              <a:gd name="connsiteY2" fmla="*/ 5150911 h 5150912"/>
              <a:gd name="connsiteX3" fmla="*/ 0 w 10075059"/>
              <a:gd name="connsiteY3" fmla="*/ 5150912 h 5150912"/>
              <a:gd name="connsiteX4" fmla="*/ 0 w 10075059"/>
              <a:gd name="connsiteY4" fmla="*/ 1 h 5150912"/>
              <a:gd name="connsiteX0" fmla="*/ 0 w 10075908"/>
              <a:gd name="connsiteY0" fmla="*/ 1 h 5150912"/>
              <a:gd name="connsiteX1" fmla="*/ 10075059 w 10075908"/>
              <a:gd name="connsiteY1" fmla="*/ 0 h 5150912"/>
              <a:gd name="connsiteX2" fmla="*/ 10075059 w 10075908"/>
              <a:gd name="connsiteY2" fmla="*/ 3751998 h 5150912"/>
              <a:gd name="connsiteX3" fmla="*/ 0 w 10075908"/>
              <a:gd name="connsiteY3" fmla="*/ 5150912 h 5150912"/>
              <a:gd name="connsiteX4" fmla="*/ 0 w 10075908"/>
              <a:gd name="connsiteY4" fmla="*/ 1 h 5150912"/>
              <a:gd name="connsiteX0" fmla="*/ 0 w 10075908"/>
              <a:gd name="connsiteY0" fmla="*/ 379010 h 5150912"/>
              <a:gd name="connsiteX1" fmla="*/ 10075059 w 10075908"/>
              <a:gd name="connsiteY1" fmla="*/ 0 h 5150912"/>
              <a:gd name="connsiteX2" fmla="*/ 10075059 w 10075908"/>
              <a:gd name="connsiteY2" fmla="*/ 3751998 h 5150912"/>
              <a:gd name="connsiteX3" fmla="*/ 0 w 10075908"/>
              <a:gd name="connsiteY3" fmla="*/ 5150912 h 5150912"/>
              <a:gd name="connsiteX4" fmla="*/ 0 w 10075908"/>
              <a:gd name="connsiteY4" fmla="*/ 379010 h 5150912"/>
              <a:gd name="connsiteX0" fmla="*/ 0 w 10075908"/>
              <a:gd name="connsiteY0" fmla="*/ 0 h 4771902"/>
              <a:gd name="connsiteX1" fmla="*/ 10075908 w 10075908"/>
              <a:gd name="connsiteY1" fmla="*/ 0 h 4771902"/>
              <a:gd name="connsiteX2" fmla="*/ 10075059 w 10075908"/>
              <a:gd name="connsiteY2" fmla="*/ 3372988 h 4771902"/>
              <a:gd name="connsiteX3" fmla="*/ 0 w 10075908"/>
              <a:gd name="connsiteY3" fmla="*/ 4771902 h 4771902"/>
              <a:gd name="connsiteX4" fmla="*/ 0 w 10075908"/>
              <a:gd name="connsiteY4" fmla="*/ 0 h 4771902"/>
              <a:gd name="connsiteX0" fmla="*/ 0 w 10075908"/>
              <a:gd name="connsiteY0" fmla="*/ 0 h 4771902"/>
              <a:gd name="connsiteX1" fmla="*/ 10075908 w 10075908"/>
              <a:gd name="connsiteY1" fmla="*/ 0 h 4771902"/>
              <a:gd name="connsiteX2" fmla="*/ 10074039 w 10075908"/>
              <a:gd name="connsiteY2" fmla="*/ 3347754 h 4771902"/>
              <a:gd name="connsiteX3" fmla="*/ 0 w 10075908"/>
              <a:gd name="connsiteY3" fmla="*/ 4771902 h 4771902"/>
              <a:gd name="connsiteX4" fmla="*/ 0 w 10075908"/>
              <a:gd name="connsiteY4" fmla="*/ 0 h 4771902"/>
              <a:gd name="connsiteX0" fmla="*/ 0 w 10075908"/>
              <a:gd name="connsiteY0" fmla="*/ 0 h 4771902"/>
              <a:gd name="connsiteX1" fmla="*/ 10075908 w 10075908"/>
              <a:gd name="connsiteY1" fmla="*/ 0 h 4771902"/>
              <a:gd name="connsiteX2" fmla="*/ 10067067 w 10075908"/>
              <a:gd name="connsiteY2" fmla="*/ 3309119 h 4771902"/>
              <a:gd name="connsiteX3" fmla="*/ 0 w 10075908"/>
              <a:gd name="connsiteY3" fmla="*/ 4771902 h 4771902"/>
              <a:gd name="connsiteX4" fmla="*/ 0 w 10075908"/>
              <a:gd name="connsiteY4" fmla="*/ 0 h 4771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5908" h="4771902">
                <a:moveTo>
                  <a:pt x="0" y="0"/>
                </a:moveTo>
                <a:lnTo>
                  <a:pt x="10075908" y="0"/>
                </a:lnTo>
                <a:cubicBezTo>
                  <a:pt x="10075059" y="1716970"/>
                  <a:pt x="10067916" y="1592149"/>
                  <a:pt x="10067067" y="3309119"/>
                </a:cubicBezTo>
                <a:lnTo>
                  <a:pt x="0" y="4771902"/>
                </a:lnTo>
                <a:lnTo>
                  <a:pt x="0" y="0"/>
                </a:lnTo>
                <a:close/>
              </a:path>
            </a:pathLst>
          </a:custGeom>
          <a:noFill/>
          <a:ln w="9525">
            <a:noFill/>
            <a:miter lim="800000"/>
            <a:headEnd/>
            <a:tailEnd/>
          </a:ln>
          <a:effectLst/>
        </p:spPr>
        <p:txBody>
          <a:bodyPr anchor="ctr" anchorCtr="1">
            <a:noAutofit/>
          </a:bodyPr>
          <a:lstStyle>
            <a:lvl1pPr marL="0" indent="0" algn="l" defTabSz="912568" rtl="0" eaLnBrk="0" fontAlgn="base" hangingPunct="0">
              <a:lnSpc>
                <a:spcPct val="150000"/>
              </a:lnSpc>
              <a:spcBef>
                <a:spcPct val="0"/>
              </a:spcBef>
              <a:spcAft>
                <a:spcPts val="526"/>
              </a:spcAft>
              <a:buClr>
                <a:schemeClr val="accent2"/>
              </a:buClr>
              <a:buSzTx/>
              <a:buFont typeface="Arial" charset="0"/>
              <a:buNone/>
              <a:defRPr lang="en-US" sz="1100" noProof="0" dirty="0" smtClean="0">
                <a:solidFill>
                  <a:schemeClr val="accent1"/>
                </a:solidFill>
                <a:latin typeface="+mn-lt"/>
                <a:ea typeface="+mn-ea"/>
                <a:cs typeface="+mn-cs"/>
              </a:defRPr>
            </a:lvl1pPr>
          </a:lstStyle>
          <a:p>
            <a:pPr lvl="0"/>
            <a:r>
              <a:rPr lang="en-US" noProof="0" dirty="0" smtClean="0"/>
              <a:t>Haga clic en el icono para agregar una imagen</a:t>
            </a:r>
          </a:p>
        </p:txBody>
      </p:sp>
      <p:sp>
        <p:nvSpPr>
          <p:cNvPr id="8" name="Slide Number Placeholder 6"/>
          <p:cNvSpPr>
            <a:spLocks noGrp="1"/>
          </p:cNvSpPr>
          <p:nvPr>
            <p:ph type="sldNum" sz="quarter" idx="41"/>
          </p:nvPr>
        </p:nvSpPr>
        <p:spPr>
          <a:xfrm>
            <a:off x="8429625" y="6457950"/>
            <a:ext cx="209550" cy="92075"/>
          </a:xfrm>
        </p:spPr>
        <p:txBody>
          <a:bodyPr/>
          <a:lstStyle>
            <a:lvl1pPr>
              <a:lnSpc>
                <a:spcPct val="100000"/>
              </a:lnSpc>
              <a:defRPr/>
            </a:lvl1pPr>
          </a:lstStyle>
          <a:p>
            <a:fld id="{45C93AFB-D9C2-44A4-9AAF-914ACD85B235}" type="slidenum">
              <a:rPr lang="en-US"/>
              <a:pPr/>
              <a:t>‹Nº›</a:t>
            </a:fld>
            <a:endParaRPr lang="en-US"/>
          </a:p>
        </p:txBody>
      </p:sp>
    </p:spTree>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1 Title and content ">
    <p:spTree>
      <p:nvGrpSpPr>
        <p:cNvPr id="1" name=""/>
        <p:cNvGrpSpPr/>
        <p:nvPr/>
      </p:nvGrpSpPr>
      <p:grpSpPr>
        <a:xfrm>
          <a:off x="0" y="0"/>
          <a:ext cx="0" cy="0"/>
          <a:chOff x="0" y="0"/>
          <a:chExt cx="0" cy="0"/>
        </a:xfrm>
      </p:grpSpPr>
      <p:graphicFrame>
        <p:nvGraphicFramePr>
          <p:cNvPr id="8"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920577" name="think-cell Slide" r:id="rId4" imgW="360" imgH="360" progId="">
              <p:embed/>
            </p:oleObj>
          </a:graphicData>
        </a:graphic>
      </p:graphicFrame>
      <p:sp>
        <p:nvSpPr>
          <p:cNvPr id="10" name="Titel 1"/>
          <p:cNvSpPr txBox="1">
            <a:spLocks/>
          </p:cNvSpPr>
          <p:nvPr userDrawn="1"/>
        </p:nvSpPr>
        <p:spPr>
          <a:xfrm>
            <a:off x="508000" y="1143000"/>
            <a:ext cx="8170863" cy="288925"/>
          </a:xfrm>
          <a:prstGeom prst="rect">
            <a:avLst/>
          </a:prstGeom>
        </p:spPr>
        <p:txBody>
          <a:bodyPr lIns="0" tIns="0" rIns="0" bIns="0">
            <a:spAutoFit/>
          </a:bodyPr>
          <a:lstStyle>
            <a:lvl1pPr marL="0" marR="0" indent="0" algn="l" defTabSz="1042504" rtl="0" eaLnBrk="1" fontAlgn="auto" latinLnBrk="0" hangingPunct="1">
              <a:lnSpc>
                <a:spcPct val="85000"/>
              </a:lnSpc>
              <a:spcBef>
                <a:spcPct val="0"/>
              </a:spcBef>
              <a:spcAft>
                <a:spcPts val="0"/>
              </a:spcAft>
              <a:buClrTx/>
              <a:buSzTx/>
              <a:buFontTx/>
              <a:buNone/>
              <a:tabLst/>
              <a:defRPr lang="en-GB" sz="2200" b="0" kern="1200" noProof="0">
                <a:solidFill>
                  <a:schemeClr val="bg2"/>
                </a:solidFill>
                <a:latin typeface="+mj-lt"/>
                <a:ea typeface="+mj-ea"/>
                <a:cs typeface="+mj-cs"/>
              </a:defRPr>
            </a:lvl1pPr>
          </a:lstStyle>
          <a:p>
            <a:pPr>
              <a:defRPr/>
            </a:pPr>
            <a:r>
              <a:rPr lang="en-US" dirty="0" smtClean="0">
                <a:solidFill>
                  <a:srgbClr val="808080"/>
                </a:solidFill>
              </a:rPr>
              <a:t>Click to edit Master title style</a:t>
            </a:r>
            <a:endParaRPr lang="en-US" dirty="0">
              <a:solidFill>
                <a:srgbClr val="808080"/>
              </a:solidFill>
            </a:endParaRPr>
          </a:p>
        </p:txBody>
      </p:sp>
      <p:sp>
        <p:nvSpPr>
          <p:cNvPr id="6" name="Text Placeholder 5"/>
          <p:cNvSpPr>
            <a:spLocks noGrp="1"/>
          </p:cNvSpPr>
          <p:nvPr>
            <p:ph type="body" sz="quarter" idx="12"/>
          </p:nvPr>
        </p:nvSpPr>
        <p:spPr>
          <a:xfrm>
            <a:off x="3278330" y="2285040"/>
            <a:ext cx="2587361" cy="872034"/>
          </a:xfrm>
        </p:spPr>
        <p:txBody>
          <a:bodyPr/>
          <a:lstStyle>
            <a:lvl4pPr>
              <a:buClr>
                <a:schemeClr val="accent4"/>
              </a:buClr>
              <a:defRPr/>
            </a:lvl4pPr>
            <a:lvl5pPr>
              <a:buClr>
                <a:schemeClr val="accent4"/>
              </a:buCl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Text Placeholder 30"/>
          <p:cNvSpPr>
            <a:spLocks noGrp="1"/>
          </p:cNvSpPr>
          <p:nvPr>
            <p:ph type="body" sz="quarter" idx="35"/>
          </p:nvPr>
        </p:nvSpPr>
        <p:spPr>
          <a:xfrm>
            <a:off x="3278330" y="258317"/>
            <a:ext cx="2587361" cy="92333"/>
          </a:xfrm>
        </p:spPr>
        <p:txBody>
          <a:bodyPr/>
          <a:lstStyle>
            <a:lvl1pPr>
              <a:defRPr lang="de-CH" sz="600" b="1" noProof="0" dirty="0" smtClean="0">
                <a:solidFill>
                  <a:schemeClr val="bg2"/>
                </a:solidFill>
                <a:latin typeface="+mj-lt"/>
                <a:ea typeface="+mn-ea"/>
                <a:cs typeface="+mn-cs"/>
              </a:defRPr>
            </a:lvl1pPr>
          </a:lstStyle>
          <a:p>
            <a:pPr lvl="0"/>
            <a:r>
              <a:rPr lang="en-US" noProof="0" smtClean="0"/>
              <a:t>Haga clic para modificar el estilo de texto del patrón</a:t>
            </a:r>
          </a:p>
        </p:txBody>
      </p:sp>
      <p:sp>
        <p:nvSpPr>
          <p:cNvPr id="9" name="Text Placeholder 8"/>
          <p:cNvSpPr>
            <a:spLocks noGrp="1"/>
          </p:cNvSpPr>
          <p:nvPr>
            <p:ph type="body" sz="quarter" idx="36"/>
          </p:nvPr>
        </p:nvSpPr>
        <p:spPr>
          <a:xfrm>
            <a:off x="6019076" y="2285040"/>
            <a:ext cx="2617226" cy="872034"/>
          </a:xfrm>
        </p:spPr>
        <p:txBody>
          <a:bodyPr/>
          <a:lstStyle>
            <a:lvl4pPr>
              <a:buClr>
                <a:schemeClr val="accent4"/>
              </a:buClr>
              <a:defRPr/>
            </a:lvl4pPr>
            <a:lvl5pPr>
              <a:buClr>
                <a:schemeClr val="accent4"/>
              </a:buCl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1" name="Text Placeholder 11"/>
          <p:cNvSpPr>
            <a:spLocks noGrp="1"/>
          </p:cNvSpPr>
          <p:nvPr>
            <p:ph type="body" sz="quarter" idx="39"/>
          </p:nvPr>
        </p:nvSpPr>
        <p:spPr>
          <a:xfrm>
            <a:off x="507698" y="2285045"/>
            <a:ext cx="2617226" cy="169277"/>
          </a:xfrm>
        </p:spPr>
        <p:txBody>
          <a:bodyPr/>
          <a:lstStyle>
            <a:lvl1pPr>
              <a:defRPr sz="1100" baseline="0">
                <a:solidFill>
                  <a:schemeClr val="bg2"/>
                </a:solidFill>
              </a:defRPr>
            </a:lvl1pPr>
            <a:lvl2pPr>
              <a:defRPr sz="1100">
                <a:solidFill>
                  <a:schemeClr val="tx2"/>
                </a:solidFill>
              </a:defRPr>
            </a:lvl2pPr>
            <a:lvl3pPr marL="0" indent="0">
              <a:spcAft>
                <a:spcPts val="0"/>
              </a:spcAft>
              <a:buNone/>
              <a:defRPr b="1">
                <a:solidFill>
                  <a:schemeClr val="tx2"/>
                </a:solidFill>
              </a:defRPr>
            </a:lvl3pPr>
            <a:lvl4pPr marL="0" indent="0">
              <a:spcAft>
                <a:spcPts val="0"/>
              </a:spcAft>
              <a:buNone/>
              <a:defRPr i="0">
                <a:solidFill>
                  <a:schemeClr val="tx2"/>
                </a:solidFill>
              </a:defRPr>
            </a:lvl4pPr>
            <a:lvl5pPr marL="158345" indent="-158345">
              <a:spcAft>
                <a:spcPts val="0"/>
              </a:spcAft>
              <a:buFont typeface="Arial" pitchFamily="34" charset="0"/>
              <a:buChar char="►"/>
              <a:defRPr>
                <a:solidFill>
                  <a:schemeClr val="tx2"/>
                </a:solidFill>
              </a:defRPr>
            </a:lvl5pPr>
          </a:lstStyle>
          <a:p>
            <a:pPr lvl="0"/>
            <a:r>
              <a:rPr lang="en-US" noProof="0" smtClean="0"/>
              <a:t>Click to edit Master text styles</a:t>
            </a:r>
          </a:p>
        </p:txBody>
      </p:sp>
      <p:sp>
        <p:nvSpPr>
          <p:cNvPr id="12" name="Slide Number Placeholder 3"/>
          <p:cNvSpPr>
            <a:spLocks noGrp="1"/>
          </p:cNvSpPr>
          <p:nvPr>
            <p:ph type="sldNum" sz="quarter" idx="40"/>
          </p:nvPr>
        </p:nvSpPr>
        <p:spPr>
          <a:xfrm>
            <a:off x="8429625" y="6457950"/>
            <a:ext cx="209550" cy="92075"/>
          </a:xfrm>
        </p:spPr>
        <p:txBody>
          <a:bodyPr/>
          <a:lstStyle>
            <a:lvl1pPr>
              <a:lnSpc>
                <a:spcPct val="100000"/>
              </a:lnSpc>
              <a:defRPr>
                <a:solidFill>
                  <a:srgbClr val="898989"/>
                </a:solidFill>
              </a:defRPr>
            </a:lvl1pPr>
          </a:lstStyle>
          <a:p>
            <a:fld id="{52D09367-072A-434D-944C-C7E42A14F592}" type="slidenum">
              <a:rPr lang="en-US"/>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Cover_photo_or_illustration_input">
    <p:spTree>
      <p:nvGrpSpPr>
        <p:cNvPr id="1" name=""/>
        <p:cNvGrpSpPr/>
        <p:nvPr/>
      </p:nvGrpSpPr>
      <p:grpSpPr>
        <a:xfrm>
          <a:off x="0" y="0"/>
          <a:ext cx="0" cy="0"/>
          <a:chOff x="0" y="0"/>
          <a:chExt cx="0" cy="0"/>
        </a:xfrm>
      </p:grpSpPr>
      <p:sp>
        <p:nvSpPr>
          <p:cNvPr id="4" name="Freeform 9"/>
          <p:cNvSpPr/>
          <p:nvPr userDrawn="1"/>
        </p:nvSpPr>
        <p:spPr>
          <a:xfrm>
            <a:off x="-9525" y="3000375"/>
            <a:ext cx="2286000" cy="2730500"/>
          </a:xfrm>
          <a:custGeom>
            <a:avLst/>
            <a:gdLst>
              <a:gd name="connsiteX0" fmla="*/ 0 w 2286000"/>
              <a:gd name="connsiteY0" fmla="*/ 1318973 h 1318973"/>
              <a:gd name="connsiteX1" fmla="*/ 0 w 2286000"/>
              <a:gd name="connsiteY1" fmla="*/ 0 h 1318973"/>
              <a:gd name="connsiteX2" fmla="*/ 2286000 w 2286000"/>
              <a:gd name="connsiteY2" fmla="*/ 486803 h 1318973"/>
              <a:gd name="connsiteX3" fmla="*/ 0 w 2286000"/>
              <a:gd name="connsiteY3" fmla="*/ 1318973 h 1318973"/>
              <a:gd name="connsiteX0" fmla="*/ 0 w 2286000"/>
              <a:gd name="connsiteY0" fmla="*/ 2729861 h 2729861"/>
              <a:gd name="connsiteX1" fmla="*/ 9144 w 2286000"/>
              <a:gd name="connsiteY1" fmla="*/ 0 h 2729861"/>
              <a:gd name="connsiteX2" fmla="*/ 2286000 w 2286000"/>
              <a:gd name="connsiteY2" fmla="*/ 1897691 h 2729861"/>
              <a:gd name="connsiteX3" fmla="*/ 0 w 2286000"/>
              <a:gd name="connsiteY3" fmla="*/ 2729861 h 2729861"/>
            </a:gdLst>
            <a:ahLst/>
            <a:cxnLst>
              <a:cxn ang="0">
                <a:pos x="connsiteX0" y="connsiteY0"/>
              </a:cxn>
              <a:cxn ang="0">
                <a:pos x="connsiteX1" y="connsiteY1"/>
              </a:cxn>
              <a:cxn ang="0">
                <a:pos x="connsiteX2" y="connsiteY2"/>
              </a:cxn>
              <a:cxn ang="0">
                <a:pos x="connsiteX3" y="connsiteY3"/>
              </a:cxn>
            </a:cxnLst>
            <a:rect l="l" t="t" r="r" b="b"/>
            <a:pathLst>
              <a:path w="2286000" h="2729861">
                <a:moveTo>
                  <a:pt x="0" y="2729861"/>
                </a:moveTo>
                <a:lnTo>
                  <a:pt x="9144" y="0"/>
                </a:lnTo>
                <a:lnTo>
                  <a:pt x="2286000" y="1897691"/>
                </a:lnTo>
                <a:lnTo>
                  <a:pt x="0" y="2729861"/>
                </a:lnTo>
                <a:close/>
              </a:path>
            </a:pathLst>
          </a:custGeom>
          <a:blipFill>
            <a:blip r:embed="rId2" cstate="prin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lIns="90944" tIns="45472" rIns="90944" bIns="45472"/>
          <a:lstStyle/>
          <a:p>
            <a:pPr algn="ctr" defTabSz="909409" fontAlgn="auto">
              <a:spcBef>
                <a:spcPts val="0"/>
              </a:spcBef>
              <a:spcAft>
                <a:spcPts val="0"/>
              </a:spcAft>
              <a:defRPr/>
            </a:pPr>
            <a:endParaRPr lang="en-US" sz="1200" dirty="0">
              <a:solidFill>
                <a:schemeClr val="tx1"/>
              </a:solidFill>
            </a:endParaRPr>
          </a:p>
        </p:txBody>
      </p:sp>
      <p:sp>
        <p:nvSpPr>
          <p:cNvPr id="5" name="Freeform 8"/>
          <p:cNvSpPr>
            <a:spLocks/>
          </p:cNvSpPr>
          <p:nvPr userDrawn="1"/>
        </p:nvSpPr>
        <p:spPr bwMode="gray">
          <a:xfrm>
            <a:off x="2273300" y="2405063"/>
            <a:ext cx="6870700" cy="2495550"/>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lIns="90944" tIns="45472" rIns="90944" bIns="45472"/>
          <a:lstStyle/>
          <a:p>
            <a:pPr defTabSz="909409" fontAlgn="auto">
              <a:spcBef>
                <a:spcPts val="0"/>
              </a:spcBef>
              <a:spcAft>
                <a:spcPts val="0"/>
              </a:spcAft>
              <a:defRPr/>
            </a:pPr>
            <a:endParaRPr lang="en-GB">
              <a:latin typeface="+mn-lt"/>
            </a:endParaRPr>
          </a:p>
        </p:txBody>
      </p:sp>
      <p:sp>
        <p:nvSpPr>
          <p:cNvPr id="6" name="TextBox 6"/>
          <p:cNvSpPr txBox="1"/>
          <p:nvPr userDrawn="1"/>
        </p:nvSpPr>
        <p:spPr>
          <a:xfrm>
            <a:off x="65088" y="4048125"/>
            <a:ext cx="1785937" cy="1082675"/>
          </a:xfrm>
          <a:prstGeom prst="rect">
            <a:avLst/>
          </a:prstGeom>
          <a:noFill/>
        </p:spPr>
        <p:txBody>
          <a:bodyPr lIns="0" tIns="36363" rIns="0" bIns="0">
            <a:spAutoFit/>
          </a:bodyPr>
          <a:lstStyle/>
          <a:p>
            <a:pPr defTabSz="909409" fontAlgn="auto">
              <a:lnSpc>
                <a:spcPct val="85000"/>
              </a:lnSpc>
              <a:spcBef>
                <a:spcPts val="0"/>
              </a:spcBef>
              <a:spcAft>
                <a:spcPts val="600"/>
              </a:spcAft>
              <a:buClr>
                <a:schemeClr val="accent2"/>
              </a:buClr>
              <a:buSzPct val="70000"/>
              <a:defRPr/>
            </a:pPr>
            <a:r>
              <a:rPr lang="en-US" sz="1600" b="1" dirty="0">
                <a:solidFill>
                  <a:schemeClr val="accent2"/>
                </a:solidFill>
                <a:latin typeface="+mn-lt"/>
              </a:rPr>
              <a:t>Placeholder image — to replace this image, select View&gt;Notes Page</a:t>
            </a:r>
          </a:p>
        </p:txBody>
      </p:sp>
      <p:pic>
        <p:nvPicPr>
          <p:cNvPr id="7" name="Picture 8" descr="Logos Abogados PPT.emf"/>
          <p:cNvPicPr>
            <a:picLocks noChangeAspect="1"/>
          </p:cNvPicPr>
          <p:nvPr userDrawn="1"/>
        </p:nvPicPr>
        <p:blipFill>
          <a:blip r:embed="rId3"/>
          <a:srcRect t="40298"/>
          <a:stretch>
            <a:fillRect/>
          </a:stretch>
        </p:blipFill>
        <p:spPr bwMode="auto">
          <a:xfrm>
            <a:off x="2273300" y="5748338"/>
            <a:ext cx="1033463" cy="684212"/>
          </a:xfrm>
          <a:prstGeom prst="rect">
            <a:avLst/>
          </a:prstGeom>
          <a:noFill/>
          <a:ln w="9525">
            <a:noFill/>
            <a:miter lim="800000"/>
            <a:headEnd/>
            <a:tailEnd/>
          </a:ln>
        </p:spPr>
      </p:pic>
      <p:sp>
        <p:nvSpPr>
          <p:cNvPr id="2" name="Title 1"/>
          <p:cNvSpPr>
            <a:spLocks noGrp="1"/>
          </p:cNvSpPr>
          <p:nvPr>
            <p:ph type="ctrTitle"/>
          </p:nvPr>
        </p:nvSpPr>
        <p:spPr>
          <a:xfrm>
            <a:off x="2263350" y="777600"/>
            <a:ext cx="5490000" cy="860400"/>
          </a:xfrm>
        </p:spPr>
        <p:txBody>
          <a:bodyPr/>
          <a:lstStyle>
            <a:lvl1pPr>
              <a:defRPr>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2263350" y="1753200"/>
            <a:ext cx="5490000" cy="968400"/>
          </a:xfrm>
        </p:spPr>
        <p:txBody>
          <a:bodyPr/>
          <a:lstStyle>
            <a:lvl1pPr marL="0" indent="0" algn="l">
              <a:buNone/>
              <a:defRPr sz="2000">
                <a:solidFill>
                  <a:schemeClr val="bg1"/>
                </a:solidFill>
              </a:defRPr>
            </a:lvl1pPr>
            <a:lvl2pPr marL="0" indent="0" algn="l">
              <a:buNone/>
              <a:defRPr sz="1600">
                <a:solidFill>
                  <a:schemeClr val="tx1">
                    <a:tint val="75000"/>
                  </a:schemeClr>
                </a:solidFill>
              </a:defRPr>
            </a:lvl2pPr>
            <a:lvl3pPr marL="909409" indent="0" algn="ctr">
              <a:buNone/>
              <a:defRPr>
                <a:solidFill>
                  <a:schemeClr val="tx1">
                    <a:tint val="75000"/>
                  </a:schemeClr>
                </a:solidFill>
              </a:defRPr>
            </a:lvl3pPr>
            <a:lvl4pPr marL="1364117" indent="0" algn="ctr">
              <a:buNone/>
              <a:defRPr>
                <a:solidFill>
                  <a:schemeClr val="tx1">
                    <a:tint val="75000"/>
                  </a:schemeClr>
                </a:solidFill>
              </a:defRPr>
            </a:lvl4pPr>
            <a:lvl5pPr marL="1818825" indent="0" algn="ctr">
              <a:buNone/>
              <a:defRPr>
                <a:solidFill>
                  <a:schemeClr val="tx1">
                    <a:tint val="75000"/>
                  </a:schemeClr>
                </a:solidFill>
              </a:defRPr>
            </a:lvl5pPr>
            <a:lvl6pPr marL="2273527" indent="0" algn="ctr">
              <a:buNone/>
              <a:defRPr>
                <a:solidFill>
                  <a:schemeClr val="tx1">
                    <a:tint val="75000"/>
                  </a:schemeClr>
                </a:solidFill>
              </a:defRPr>
            </a:lvl6pPr>
            <a:lvl7pPr marL="2728232" indent="0" algn="ctr">
              <a:buNone/>
              <a:defRPr>
                <a:solidFill>
                  <a:schemeClr val="tx1">
                    <a:tint val="75000"/>
                  </a:schemeClr>
                </a:solidFill>
              </a:defRPr>
            </a:lvl7pPr>
            <a:lvl8pPr marL="3182941" indent="0" algn="ctr">
              <a:buNone/>
              <a:defRPr>
                <a:solidFill>
                  <a:schemeClr val="tx1">
                    <a:tint val="75000"/>
                  </a:schemeClr>
                </a:solidFill>
              </a:defRPr>
            </a:lvl8pPr>
            <a:lvl9pPr marL="3637645" indent="0" algn="ctr">
              <a:buNone/>
              <a:defRPr>
                <a:solidFill>
                  <a:schemeClr val="tx1">
                    <a:tint val="75000"/>
                  </a:schemeClr>
                </a:solidFill>
              </a:defRPr>
            </a:lvl9pPr>
          </a:lstStyle>
          <a:p>
            <a:r>
              <a:rPr lang="en-US" smtClean="0"/>
              <a:t>Click to edit Master subtitle style</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7" name="Line 10"/>
          <p:cNvSpPr>
            <a:spLocks noChangeShapeType="1"/>
          </p:cNvSpPr>
          <p:nvPr userDrawn="1"/>
        </p:nvSpPr>
        <p:spPr bwMode="auto">
          <a:xfrm>
            <a:off x="457200" y="1044575"/>
            <a:ext cx="8229600" cy="0"/>
          </a:xfrm>
          <a:prstGeom prst="line">
            <a:avLst/>
          </a:prstGeom>
          <a:noFill/>
          <a:ln w="19050">
            <a:solidFill>
              <a:schemeClr val="accent2"/>
            </a:solidFill>
            <a:round/>
            <a:headEnd/>
            <a:tailEnd/>
          </a:ln>
          <a:effectLst/>
        </p:spPr>
        <p:txBody>
          <a:bodyPr wrap="none" lIns="90944" tIns="45472" rIns="90944" bIns="4547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chemeClr val="bg1"/>
              </a:solidFill>
            </a:endParaRPr>
          </a:p>
        </p:txBody>
      </p:sp>
      <p:sp>
        <p:nvSpPr>
          <p:cNvPr id="8" name="Line 11"/>
          <p:cNvSpPr>
            <a:spLocks noChangeShapeType="1"/>
          </p:cNvSpPr>
          <p:nvPr userDrawn="1"/>
        </p:nvSpPr>
        <p:spPr bwMode="auto">
          <a:xfrm>
            <a:off x="457200" y="6242050"/>
            <a:ext cx="8229600" cy="0"/>
          </a:xfrm>
          <a:prstGeom prst="line">
            <a:avLst/>
          </a:prstGeom>
          <a:noFill/>
          <a:ln w="3175">
            <a:solidFill>
              <a:schemeClr val="bg1"/>
            </a:solidFill>
            <a:round/>
            <a:headEnd/>
            <a:tailEnd/>
          </a:ln>
          <a:effectLst/>
        </p:spPr>
        <p:txBody>
          <a:bodyPr wrap="none" lIns="90944" tIns="45472" rIns="90944" bIns="4547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chemeClr val="bg1"/>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2196007"/>
            <a:ext cx="4042800" cy="3994963"/>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51200" y="2178009"/>
            <a:ext cx="4042800" cy="3994963"/>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 Placeholder 9"/>
          <p:cNvSpPr>
            <a:spLocks noGrp="1"/>
          </p:cNvSpPr>
          <p:nvPr>
            <p:ph type="body" sz="quarter" idx="12"/>
          </p:nvPr>
        </p:nvSpPr>
        <p:spPr>
          <a:xfrm>
            <a:off x="457200" y="1490400"/>
            <a:ext cx="4042800" cy="640800"/>
          </a:xfrm>
        </p:spPr>
        <p:txBody>
          <a:bodyPr anchor="b"/>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4651200" y="1490400"/>
            <a:ext cx="4042800" cy="640800"/>
          </a:xfrm>
        </p:spPr>
        <p:txBody>
          <a:bodyPr anchor="b"/>
          <a:lstStyle>
            <a:lvl1pPr>
              <a:buNone/>
              <a:defRPr b="1">
                <a:solidFill>
                  <a:schemeClr val="bg1"/>
                </a:solidFill>
              </a:defRPr>
            </a:lvl1pPr>
          </a:lstStyle>
          <a:p>
            <a:pPr lvl="0"/>
            <a:endParaRPr lang="en-GB" dirty="0"/>
          </a:p>
        </p:txBody>
      </p:sp>
      <p:sp>
        <p:nvSpPr>
          <p:cNvPr id="9" name="Footer Placeholder 5"/>
          <p:cNvSpPr>
            <a:spLocks noGrp="1"/>
          </p:cNvSpPr>
          <p:nvPr>
            <p:ph type="ftr" sz="quarter" idx="14"/>
          </p:nvPr>
        </p:nvSpPr>
        <p:spPr/>
        <p:txBody>
          <a:bodyPr/>
          <a:lstStyle>
            <a:lvl1pPr>
              <a:defRPr/>
            </a:lvl1pPr>
          </a:lstStyle>
          <a:p>
            <a:pPr>
              <a:defRPr/>
            </a:pPr>
            <a:endParaRPr lang="en-GB"/>
          </a:p>
        </p:txBody>
      </p:sp>
      <p:sp>
        <p:nvSpPr>
          <p:cNvPr id="12" name="Date Placeholder 12"/>
          <p:cNvSpPr>
            <a:spLocks noGrp="1"/>
          </p:cNvSpPr>
          <p:nvPr>
            <p:ph type="dt" sz="half" idx="15"/>
          </p:nvPr>
        </p:nvSpPr>
        <p:spPr/>
        <p:txBody>
          <a:bodyPr/>
          <a:lstStyle>
            <a:lvl1pPr algn="l">
              <a:defRPr sz="1100" dirty="0">
                <a:solidFill>
                  <a:schemeClr val="bg1"/>
                </a:solidFill>
              </a:defRPr>
            </a:lvl1pPr>
          </a:lstStyle>
          <a:p>
            <a:pPr>
              <a:defRPr/>
            </a:pPr>
            <a:endParaRPr 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2 Title and content">
    <p:spTree>
      <p:nvGrpSpPr>
        <p:cNvPr id="1" name=""/>
        <p:cNvGrpSpPr/>
        <p:nvPr/>
      </p:nvGrpSpPr>
      <p:grpSpPr>
        <a:xfrm>
          <a:off x="0" y="0"/>
          <a:ext cx="0" cy="0"/>
          <a:chOff x="0" y="0"/>
          <a:chExt cx="0" cy="0"/>
        </a:xfrm>
      </p:grpSpPr>
      <p:graphicFrame>
        <p:nvGraphicFramePr>
          <p:cNvPr id="8"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921601" name="think-cell Slide" r:id="rId4" imgW="360" imgH="360" progId="">
              <p:embed/>
            </p:oleObj>
          </a:graphicData>
        </a:graphic>
      </p:graphicFrame>
      <p:sp>
        <p:nvSpPr>
          <p:cNvPr id="7" name="Text Placeholder 30"/>
          <p:cNvSpPr>
            <a:spLocks noGrp="1"/>
          </p:cNvSpPr>
          <p:nvPr>
            <p:ph type="body" sz="quarter" idx="35"/>
          </p:nvPr>
        </p:nvSpPr>
        <p:spPr>
          <a:xfrm>
            <a:off x="3278330" y="258317"/>
            <a:ext cx="2587361" cy="92333"/>
          </a:xfrm>
        </p:spPr>
        <p:txBody>
          <a:bodyPr/>
          <a:lstStyle>
            <a:lvl1pPr>
              <a:defRPr lang="de-CH" sz="600" b="1" noProof="0" dirty="0" smtClean="0">
                <a:solidFill>
                  <a:schemeClr val="bg2"/>
                </a:solidFill>
                <a:latin typeface="+mj-lt"/>
                <a:ea typeface="+mn-ea"/>
                <a:cs typeface="+mn-cs"/>
              </a:defRPr>
            </a:lvl1pPr>
          </a:lstStyle>
          <a:p>
            <a:pPr lvl="0"/>
            <a:r>
              <a:rPr lang="en-US" noProof="0" smtClean="0"/>
              <a:t>Haga clic para modificar el estilo de texto del patrón</a:t>
            </a:r>
          </a:p>
        </p:txBody>
      </p:sp>
      <p:sp>
        <p:nvSpPr>
          <p:cNvPr id="13" name="Text Placeholder 12"/>
          <p:cNvSpPr>
            <a:spLocks noGrp="1"/>
          </p:cNvSpPr>
          <p:nvPr>
            <p:ph type="body" sz="quarter" idx="38"/>
          </p:nvPr>
        </p:nvSpPr>
        <p:spPr>
          <a:xfrm>
            <a:off x="3278330" y="2289359"/>
            <a:ext cx="2587361" cy="8720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14" name="Text Placeholder 12"/>
          <p:cNvSpPr>
            <a:spLocks noGrp="1"/>
          </p:cNvSpPr>
          <p:nvPr>
            <p:ph type="body" sz="quarter" idx="39"/>
          </p:nvPr>
        </p:nvSpPr>
        <p:spPr>
          <a:xfrm>
            <a:off x="491041" y="2289359"/>
            <a:ext cx="2637956" cy="8720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15" name="Text Placeholder 12"/>
          <p:cNvSpPr>
            <a:spLocks noGrp="1"/>
          </p:cNvSpPr>
          <p:nvPr>
            <p:ph type="body" sz="quarter" idx="40"/>
          </p:nvPr>
        </p:nvSpPr>
        <p:spPr>
          <a:xfrm>
            <a:off x="6018336" y="2289359"/>
            <a:ext cx="2587361" cy="87203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9" name="Titel 1"/>
          <p:cNvSpPr>
            <a:spLocks noGrp="1"/>
          </p:cNvSpPr>
          <p:nvPr>
            <p:ph type="title"/>
          </p:nvPr>
        </p:nvSpPr>
        <p:spPr>
          <a:xfrm>
            <a:off x="508081" y="1143365"/>
            <a:ext cx="8170781" cy="248530"/>
          </a:xfrm>
        </p:spPr>
        <p:txBody>
          <a:bodyPr anchor="t"/>
          <a:lstStyle>
            <a:lvl1pPr>
              <a:defRPr/>
            </a:lvl1pPr>
          </a:lstStyle>
          <a:p>
            <a:r>
              <a:rPr lang="en-US" noProof="0" dirty="0" smtClean="0"/>
              <a:t>Click to edit Master title style</a:t>
            </a:r>
            <a:endParaRPr lang="en-US" dirty="0"/>
          </a:p>
        </p:txBody>
      </p:sp>
      <p:sp>
        <p:nvSpPr>
          <p:cNvPr id="10" name="Slide Number Placeholder 6"/>
          <p:cNvSpPr>
            <a:spLocks noGrp="1"/>
          </p:cNvSpPr>
          <p:nvPr>
            <p:ph type="sldNum" sz="quarter" idx="41"/>
          </p:nvPr>
        </p:nvSpPr>
        <p:spPr>
          <a:xfrm>
            <a:off x="8429625" y="6457950"/>
            <a:ext cx="209550" cy="92075"/>
          </a:xfrm>
        </p:spPr>
        <p:txBody>
          <a:bodyPr/>
          <a:lstStyle>
            <a:lvl1pPr>
              <a:lnSpc>
                <a:spcPct val="100000"/>
              </a:lnSpc>
              <a:defRPr/>
            </a:lvl1pPr>
          </a:lstStyle>
          <a:p>
            <a:fld id="{865521B0-C65C-47B5-A1BD-5D3E3059F99F}" type="slidenum">
              <a:rPr lang="en-US"/>
              <a:pPr/>
              <a:t>‹Nº›</a:t>
            </a:fld>
            <a:endParaRPr lang="en-US"/>
          </a:p>
        </p:txBody>
      </p:sp>
    </p:spTree>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2 CVs">
    <p:spTree>
      <p:nvGrpSpPr>
        <p:cNvPr id="1" name=""/>
        <p:cNvGrpSpPr/>
        <p:nvPr/>
      </p:nvGrpSpPr>
      <p:grpSpPr>
        <a:xfrm>
          <a:off x="0" y="0"/>
          <a:ext cx="0" cy="0"/>
          <a:chOff x="0" y="0"/>
          <a:chExt cx="0" cy="0"/>
        </a:xfrm>
      </p:grpSpPr>
      <p:graphicFrame>
        <p:nvGraphicFramePr>
          <p:cNvPr id="13"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922625" name="think-cell Slide" r:id="rId4" imgW="360" imgH="360" progId="">
              <p:embed/>
            </p:oleObj>
          </a:graphicData>
        </a:graphic>
      </p:graphicFrame>
      <p:sp>
        <p:nvSpPr>
          <p:cNvPr id="14" name="Freeform 23"/>
          <p:cNvSpPr>
            <a:spLocks/>
          </p:cNvSpPr>
          <p:nvPr userDrawn="1"/>
        </p:nvSpPr>
        <p:spPr bwMode="auto">
          <a:xfrm>
            <a:off x="1431925" y="1109663"/>
            <a:ext cx="7358063" cy="1501775"/>
          </a:xfrm>
          <a:custGeom>
            <a:avLst/>
            <a:gdLst>
              <a:gd name="connsiteX0" fmla="*/ 9523 w 10000"/>
              <a:gd name="connsiteY0" fmla="*/ 10007 h 10007"/>
              <a:gd name="connsiteX1" fmla="*/ 10000 w 10000"/>
              <a:gd name="connsiteY1" fmla="*/ 0 h 10007"/>
              <a:gd name="connsiteX2" fmla="*/ 443 w 10000"/>
              <a:gd name="connsiteY2" fmla="*/ 0 h 10007"/>
              <a:gd name="connsiteX3" fmla="*/ 0 w 10000"/>
              <a:gd name="connsiteY3" fmla="*/ 10000 h 10007"/>
              <a:gd name="connsiteX4" fmla="*/ 9523 w 10000"/>
              <a:gd name="connsiteY4" fmla="*/ 10007 h 10007"/>
              <a:gd name="connsiteX0" fmla="*/ 9523 w 9523"/>
              <a:gd name="connsiteY0" fmla="*/ 10007 h 10007"/>
              <a:gd name="connsiteX1" fmla="*/ 9523 w 9523"/>
              <a:gd name="connsiteY1" fmla="*/ 7 h 10007"/>
              <a:gd name="connsiteX2" fmla="*/ 443 w 9523"/>
              <a:gd name="connsiteY2" fmla="*/ 0 h 10007"/>
              <a:gd name="connsiteX3" fmla="*/ 0 w 9523"/>
              <a:gd name="connsiteY3" fmla="*/ 10000 h 10007"/>
              <a:gd name="connsiteX4" fmla="*/ 9523 w 9523"/>
              <a:gd name="connsiteY4" fmla="*/ 10007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3" h="10007">
                <a:moveTo>
                  <a:pt x="9523" y="10007"/>
                </a:moveTo>
                <a:lnTo>
                  <a:pt x="9523" y="7"/>
                </a:lnTo>
                <a:lnTo>
                  <a:pt x="443" y="0"/>
                </a:lnTo>
                <a:cubicBezTo>
                  <a:pt x="295" y="3333"/>
                  <a:pt x="148" y="6667"/>
                  <a:pt x="0" y="10000"/>
                </a:cubicBezTo>
                <a:lnTo>
                  <a:pt x="9523" y="10007"/>
                </a:lnTo>
                <a:close/>
              </a:path>
            </a:pathLst>
          </a:custGeom>
          <a:solidFill>
            <a:srgbClr val="FFE600"/>
          </a:solidFill>
          <a:ln w="1270" cap="flat" cmpd="sng">
            <a:noFill/>
            <a:prstDash val="solid"/>
            <a:round/>
            <a:headEnd type="none" w="med" len="med"/>
            <a:tailEnd type="none" w="med" len="med"/>
          </a:ln>
          <a:effectLst/>
        </p:spPr>
        <p:txBody>
          <a:bodyPr lIns="80007" tIns="40004" rIns="80007" bIns="40004" anchor="ctr"/>
          <a:lstStyle/>
          <a:p>
            <a:pPr algn="ctr" defTabSz="912627" fontAlgn="auto">
              <a:lnSpc>
                <a:spcPts val="1227"/>
              </a:lnSpc>
              <a:spcBef>
                <a:spcPts val="0"/>
              </a:spcBef>
              <a:spcAft>
                <a:spcPts val="0"/>
              </a:spcAft>
              <a:defRPr/>
            </a:pPr>
            <a:endParaRPr lang="en-US" dirty="0">
              <a:solidFill>
                <a:srgbClr val="000000"/>
              </a:solidFill>
              <a:latin typeface="+mn-lt"/>
            </a:endParaRPr>
          </a:p>
        </p:txBody>
      </p:sp>
      <p:sp>
        <p:nvSpPr>
          <p:cNvPr id="2" name="Title 1"/>
          <p:cNvSpPr>
            <a:spLocks noGrp="1"/>
          </p:cNvSpPr>
          <p:nvPr>
            <p:ph type="title"/>
          </p:nvPr>
        </p:nvSpPr>
        <p:spPr>
          <a:xfrm>
            <a:off x="507699" y="2772190"/>
            <a:ext cx="2617226" cy="248530"/>
          </a:xfrm>
        </p:spPr>
        <p:txBody>
          <a:bodyPr/>
          <a:lstStyle>
            <a:lvl1pPr>
              <a:defRPr>
                <a:solidFill>
                  <a:schemeClr val="bg2"/>
                </a:solidFill>
              </a:defRPr>
            </a:lvl1pPr>
          </a:lstStyle>
          <a:p>
            <a:r>
              <a:rPr lang="en-US" noProof="0" smtClean="0"/>
              <a:t>Haga clic para modificar el estilo de título del patrón</a:t>
            </a:r>
            <a:endParaRPr lang="en-US" noProof="0"/>
          </a:p>
        </p:txBody>
      </p:sp>
      <p:sp>
        <p:nvSpPr>
          <p:cNvPr id="31" name="Text Placeholder 30"/>
          <p:cNvSpPr>
            <a:spLocks noGrp="1"/>
          </p:cNvSpPr>
          <p:nvPr>
            <p:ph type="body" sz="quarter" idx="35"/>
          </p:nvPr>
        </p:nvSpPr>
        <p:spPr>
          <a:xfrm>
            <a:off x="3278330" y="258317"/>
            <a:ext cx="2587361" cy="92333"/>
          </a:xfrm>
        </p:spPr>
        <p:txBody>
          <a:bodyPr/>
          <a:lstStyle>
            <a:lvl1pPr>
              <a:defRPr lang="de-CH" sz="600" b="1" noProof="0" dirty="0" smtClean="0">
                <a:solidFill>
                  <a:schemeClr val="bg2"/>
                </a:solidFill>
                <a:latin typeface="+mj-lt"/>
                <a:ea typeface="+mn-ea"/>
                <a:cs typeface="+mn-cs"/>
              </a:defRPr>
            </a:lvl1pPr>
          </a:lstStyle>
          <a:p>
            <a:pPr lvl="0"/>
            <a:r>
              <a:rPr lang="en-US" noProof="0" smtClean="0"/>
              <a:t>Haga clic para modificar el estilo de texto del patrón</a:t>
            </a:r>
          </a:p>
        </p:txBody>
      </p:sp>
      <p:sp>
        <p:nvSpPr>
          <p:cNvPr id="24" name="Picture Placeholder 13"/>
          <p:cNvSpPr>
            <a:spLocks noGrp="1" noChangeAspect="1"/>
          </p:cNvSpPr>
          <p:nvPr>
            <p:ph type="pic" sz="quarter" idx="44"/>
          </p:nvPr>
        </p:nvSpPr>
        <p:spPr>
          <a:xfrm>
            <a:off x="3278321" y="1242952"/>
            <a:ext cx="615406" cy="842414"/>
          </a:xfrm>
          <a:solidFill>
            <a:srgbClr val="EB008C"/>
          </a:solidFill>
          <a:ln w="12700">
            <a:noFill/>
            <a:miter lim="800000"/>
            <a:headEnd type="none" w="sm" len="sm"/>
            <a:tailEnd type="none" w="sm" len="sm"/>
          </a:ln>
          <a:effectLst/>
        </p:spPr>
        <p:txBody>
          <a:bodyPr lIns="62997" rIns="62997" anchor="ctr">
            <a:noAutofit/>
          </a:bodyPr>
          <a:lstStyle>
            <a:lvl1pPr marL="0" indent="0" algn="l" defTabSz="912568" rtl="0" eaLnBrk="0" fontAlgn="base" hangingPunct="0">
              <a:lnSpc>
                <a:spcPts val="1052"/>
              </a:lnSpc>
              <a:spcBef>
                <a:spcPct val="0"/>
              </a:spcBef>
              <a:spcAft>
                <a:spcPts val="526"/>
              </a:spcAft>
              <a:buClr>
                <a:schemeClr val="accent2"/>
              </a:buClr>
              <a:buSzTx/>
              <a:buFont typeface="Arial" charset="0"/>
              <a:buNone/>
              <a:defRPr lang="en-US" sz="600" kern="1200" dirty="0">
                <a:solidFill>
                  <a:schemeClr val="tx2"/>
                </a:solidFill>
                <a:latin typeface="+mn-lt"/>
                <a:ea typeface="+mn-ea"/>
                <a:cs typeface="+mn-cs"/>
              </a:defRPr>
            </a:lvl1pPr>
          </a:lstStyle>
          <a:p>
            <a:pPr lvl="0"/>
            <a:r>
              <a:rPr lang="en-US" noProof="0" dirty="0" smtClean="0"/>
              <a:t>Haga clic en el icono para agregar una imagen</a:t>
            </a:r>
          </a:p>
        </p:txBody>
      </p:sp>
      <p:sp>
        <p:nvSpPr>
          <p:cNvPr id="25" name="Text Placeholder 16"/>
          <p:cNvSpPr>
            <a:spLocks noGrp="1"/>
          </p:cNvSpPr>
          <p:nvPr>
            <p:ph type="body" sz="quarter" idx="45"/>
          </p:nvPr>
        </p:nvSpPr>
        <p:spPr>
          <a:xfrm>
            <a:off x="3975522" y="1959760"/>
            <a:ext cx="1864095" cy="125617"/>
          </a:xfrm>
        </p:spPr>
        <p:txBody>
          <a:bodyPr anchor="b"/>
          <a:lstStyle>
            <a:lvl1pPr marL="0" indent="0">
              <a:spcAft>
                <a:spcPts val="0"/>
              </a:spcAft>
              <a:buFontTx/>
              <a:buNone/>
              <a:tabLst>
                <a:tab pos="393084" algn="l"/>
              </a:tabLst>
              <a:defRPr/>
            </a:lvl1pPr>
            <a:lvl2pPr>
              <a:buNone/>
              <a:defRPr/>
            </a:lvl2pPr>
          </a:lstStyle>
          <a:p>
            <a:pPr lvl="0"/>
            <a:r>
              <a:rPr lang="en-US" noProof="0" dirty="0" smtClean="0"/>
              <a:t>Haga clic para modificar el estilo de texto del patrón</a:t>
            </a:r>
          </a:p>
        </p:txBody>
      </p:sp>
      <p:sp>
        <p:nvSpPr>
          <p:cNvPr id="29" name="Text Placeholder 24"/>
          <p:cNvSpPr>
            <a:spLocks noGrp="1"/>
          </p:cNvSpPr>
          <p:nvPr>
            <p:ph type="body" sz="quarter" idx="43"/>
          </p:nvPr>
        </p:nvSpPr>
        <p:spPr>
          <a:xfrm>
            <a:off x="3975522" y="1242953"/>
            <a:ext cx="1864095" cy="251236"/>
          </a:xfrm>
        </p:spPr>
        <p:txBody>
          <a:bodyPr/>
          <a:lstStyle>
            <a:lvl1pPr>
              <a:spcAft>
                <a:spcPts val="0"/>
              </a:spcAft>
              <a:defRPr b="1"/>
            </a:lvl1pPr>
            <a:lvl2pPr marL="0" indent="0">
              <a:spcAft>
                <a:spcPts val="0"/>
              </a:spcAft>
              <a:buNone/>
              <a:defRPr/>
            </a:lvl2pPr>
            <a:lvl3pPr marL="158345" indent="-158345">
              <a:spcAft>
                <a:spcPts val="0"/>
              </a:spcAft>
              <a:buClr>
                <a:schemeClr val="accent3"/>
              </a:buClr>
              <a:defRPr/>
            </a:lvl3pPr>
            <a:lvl4pPr marL="316689" indent="-158345">
              <a:spcAft>
                <a:spcPts val="0"/>
              </a:spcAft>
              <a:buClr>
                <a:schemeClr val="accent3"/>
              </a:buClr>
              <a:defRPr/>
            </a:lvl4pPr>
            <a:lvl5pPr marL="475035" indent="-158345">
              <a:spcAft>
                <a:spcPts val="0"/>
              </a:spcAft>
              <a:buClr>
                <a:schemeClr val="accent3"/>
              </a:buClr>
              <a:defRPr/>
            </a:lvl5pPr>
          </a:lstStyle>
          <a:p>
            <a:pPr lvl="0"/>
            <a:r>
              <a:rPr lang="en-US" noProof="0" smtClean="0"/>
              <a:t>Haga clic para modificar el estilo de texto del patrón</a:t>
            </a:r>
          </a:p>
          <a:p>
            <a:pPr lvl="1"/>
            <a:r>
              <a:rPr lang="en-US" noProof="0" smtClean="0"/>
              <a:t>Segundo nivel</a:t>
            </a:r>
          </a:p>
        </p:txBody>
      </p:sp>
      <p:sp>
        <p:nvSpPr>
          <p:cNvPr id="30" name="Picture Placeholder 13"/>
          <p:cNvSpPr>
            <a:spLocks noGrp="1" noChangeAspect="1"/>
          </p:cNvSpPr>
          <p:nvPr>
            <p:ph type="pic" sz="quarter" idx="46"/>
          </p:nvPr>
        </p:nvSpPr>
        <p:spPr>
          <a:xfrm>
            <a:off x="6014191" y="1244476"/>
            <a:ext cx="615406" cy="842414"/>
          </a:xfrm>
          <a:solidFill>
            <a:srgbClr val="EB008C"/>
          </a:solidFill>
          <a:ln w="12700">
            <a:noFill/>
            <a:miter lim="800000"/>
            <a:headEnd type="none" w="sm" len="sm"/>
            <a:tailEnd type="none" w="sm" len="sm"/>
          </a:ln>
          <a:effectLst/>
        </p:spPr>
        <p:txBody>
          <a:bodyPr lIns="62997" rIns="62997" anchor="ctr">
            <a:noAutofit/>
          </a:bodyPr>
          <a:lstStyle>
            <a:lvl1pPr marL="0" indent="0" algn="l" defTabSz="912568" rtl="0" eaLnBrk="0" fontAlgn="base" hangingPunct="0">
              <a:lnSpc>
                <a:spcPts val="1052"/>
              </a:lnSpc>
              <a:spcBef>
                <a:spcPct val="0"/>
              </a:spcBef>
              <a:spcAft>
                <a:spcPts val="526"/>
              </a:spcAft>
              <a:buClr>
                <a:schemeClr val="accent2"/>
              </a:buClr>
              <a:buSzTx/>
              <a:buFont typeface="Arial" charset="0"/>
              <a:buNone/>
              <a:defRPr lang="en-US" sz="600" kern="1200" dirty="0">
                <a:solidFill>
                  <a:schemeClr val="tx2"/>
                </a:solidFill>
                <a:latin typeface="+mn-lt"/>
                <a:ea typeface="+mn-ea"/>
                <a:cs typeface="+mn-cs"/>
              </a:defRPr>
            </a:lvl1pPr>
          </a:lstStyle>
          <a:p>
            <a:pPr lvl="0"/>
            <a:r>
              <a:rPr lang="en-US" noProof="0" dirty="0" smtClean="0"/>
              <a:t>Haga clic en el icono para agregar una imagen</a:t>
            </a:r>
          </a:p>
        </p:txBody>
      </p:sp>
      <p:sp>
        <p:nvSpPr>
          <p:cNvPr id="32" name="Text Placeholder 16"/>
          <p:cNvSpPr>
            <a:spLocks noGrp="1"/>
          </p:cNvSpPr>
          <p:nvPr>
            <p:ph type="body" sz="quarter" idx="47"/>
          </p:nvPr>
        </p:nvSpPr>
        <p:spPr>
          <a:xfrm>
            <a:off x="6711392" y="1959760"/>
            <a:ext cx="1864095" cy="125617"/>
          </a:xfrm>
        </p:spPr>
        <p:txBody>
          <a:bodyPr anchor="b"/>
          <a:lstStyle>
            <a:lvl1pPr marL="0" indent="0">
              <a:spcAft>
                <a:spcPts val="0"/>
              </a:spcAft>
              <a:buFontTx/>
              <a:buNone/>
              <a:tabLst>
                <a:tab pos="393084" algn="l"/>
              </a:tabLst>
              <a:defRPr/>
            </a:lvl1pPr>
            <a:lvl2pPr>
              <a:buNone/>
              <a:defRPr/>
            </a:lvl2pPr>
          </a:lstStyle>
          <a:p>
            <a:pPr lvl="0"/>
            <a:r>
              <a:rPr lang="en-US" noProof="0" smtClean="0"/>
              <a:t>Haga clic para modificar el estilo de texto del patrón</a:t>
            </a:r>
          </a:p>
        </p:txBody>
      </p:sp>
      <p:sp>
        <p:nvSpPr>
          <p:cNvPr id="33" name="Text Placeholder 24"/>
          <p:cNvSpPr>
            <a:spLocks noGrp="1"/>
          </p:cNvSpPr>
          <p:nvPr>
            <p:ph type="body" sz="quarter" idx="48"/>
          </p:nvPr>
        </p:nvSpPr>
        <p:spPr>
          <a:xfrm>
            <a:off x="6711392" y="1244479"/>
            <a:ext cx="1864095" cy="251236"/>
          </a:xfrm>
        </p:spPr>
        <p:txBody>
          <a:bodyPr/>
          <a:lstStyle>
            <a:lvl1pPr>
              <a:spcAft>
                <a:spcPts val="0"/>
              </a:spcAft>
              <a:defRPr b="1"/>
            </a:lvl1pPr>
            <a:lvl2pPr marL="0" indent="0">
              <a:spcAft>
                <a:spcPts val="0"/>
              </a:spcAft>
              <a:buNone/>
              <a:defRPr/>
            </a:lvl2pPr>
            <a:lvl3pPr marL="158345" indent="-158345">
              <a:spcAft>
                <a:spcPts val="0"/>
              </a:spcAft>
              <a:buClr>
                <a:schemeClr val="accent3"/>
              </a:buClr>
              <a:defRPr/>
            </a:lvl3pPr>
            <a:lvl4pPr marL="316689" indent="-158345">
              <a:spcAft>
                <a:spcPts val="0"/>
              </a:spcAft>
              <a:buClr>
                <a:schemeClr val="accent3"/>
              </a:buClr>
              <a:defRPr/>
            </a:lvl4pPr>
            <a:lvl5pPr marL="475035" indent="-158345">
              <a:spcAft>
                <a:spcPts val="0"/>
              </a:spcAft>
              <a:buClr>
                <a:schemeClr val="accent3"/>
              </a:buClr>
              <a:defRPr/>
            </a:lvl5pPr>
          </a:lstStyle>
          <a:p>
            <a:pPr lvl="0"/>
            <a:r>
              <a:rPr lang="en-US" noProof="0" smtClean="0"/>
              <a:t>Haga clic para modificar el estilo de texto del patrón</a:t>
            </a:r>
          </a:p>
          <a:p>
            <a:pPr lvl="1"/>
            <a:r>
              <a:rPr lang="en-US" noProof="0" smtClean="0"/>
              <a:t>Segundo nivel</a:t>
            </a:r>
          </a:p>
        </p:txBody>
      </p:sp>
      <p:sp>
        <p:nvSpPr>
          <p:cNvPr id="19" name="Text Placeholder 18"/>
          <p:cNvSpPr>
            <a:spLocks noGrp="1"/>
          </p:cNvSpPr>
          <p:nvPr>
            <p:ph type="body" sz="quarter" idx="49"/>
          </p:nvPr>
        </p:nvSpPr>
        <p:spPr>
          <a:xfrm>
            <a:off x="3278330" y="2742923"/>
            <a:ext cx="2587361" cy="3493073"/>
          </a:xfrm>
        </p:spPr>
        <p:txBody>
          <a:bodyPr>
            <a:noAutofit/>
          </a:bodyPr>
          <a:lstStyle/>
          <a:p>
            <a:pPr lvl="1"/>
            <a:r>
              <a:rPr lang="en-US" noProof="0" smtClean="0"/>
              <a:t>Click to edit Master text styles</a:t>
            </a:r>
          </a:p>
          <a:p>
            <a:pPr lvl="2"/>
            <a:r>
              <a:rPr lang="en-US" noProof="0" smtClean="0"/>
              <a:t>Second level</a:t>
            </a:r>
          </a:p>
          <a:p>
            <a:pPr lvl="3"/>
            <a:r>
              <a:rPr lang="en-US" noProof="0" smtClean="0"/>
              <a:t>Third level</a:t>
            </a:r>
          </a:p>
        </p:txBody>
      </p:sp>
      <p:sp>
        <p:nvSpPr>
          <p:cNvPr id="22" name="Text Placeholder 21"/>
          <p:cNvSpPr>
            <a:spLocks noGrp="1"/>
          </p:cNvSpPr>
          <p:nvPr>
            <p:ph type="body" sz="quarter" idx="50"/>
          </p:nvPr>
        </p:nvSpPr>
        <p:spPr>
          <a:xfrm>
            <a:off x="6019076" y="2742923"/>
            <a:ext cx="2617226" cy="3493073"/>
          </a:xfrm>
        </p:spPr>
        <p:txBody>
          <a:bodyPr>
            <a:noAutofit/>
          </a:bodyPr>
          <a:lstStyle/>
          <a:p>
            <a:pPr lvl="1"/>
            <a:r>
              <a:rPr lang="en-US" noProof="0" smtClean="0"/>
              <a:t>Click to edit Master text styles</a:t>
            </a:r>
          </a:p>
          <a:p>
            <a:pPr lvl="2"/>
            <a:r>
              <a:rPr lang="en-US" noProof="0" smtClean="0"/>
              <a:t>Second level</a:t>
            </a:r>
          </a:p>
          <a:p>
            <a:pPr lvl="3"/>
            <a:r>
              <a:rPr lang="en-US" noProof="0" smtClean="0"/>
              <a:t>Third level</a:t>
            </a:r>
          </a:p>
        </p:txBody>
      </p:sp>
      <p:sp>
        <p:nvSpPr>
          <p:cNvPr id="23" name="Text Placeholder 11"/>
          <p:cNvSpPr>
            <a:spLocks noGrp="1"/>
          </p:cNvSpPr>
          <p:nvPr>
            <p:ph type="body" sz="quarter" idx="41"/>
          </p:nvPr>
        </p:nvSpPr>
        <p:spPr>
          <a:xfrm>
            <a:off x="507698" y="3200416"/>
            <a:ext cx="2617226" cy="169277"/>
          </a:xfrm>
        </p:spPr>
        <p:txBody>
          <a:bodyPr/>
          <a:lstStyle>
            <a:lvl1pPr>
              <a:defRPr sz="1100" baseline="0">
                <a:solidFill>
                  <a:schemeClr val="bg2"/>
                </a:solidFill>
              </a:defRPr>
            </a:lvl1pPr>
            <a:lvl2pPr>
              <a:defRPr sz="1100">
                <a:solidFill>
                  <a:schemeClr val="tx2"/>
                </a:solidFill>
              </a:defRPr>
            </a:lvl2pPr>
            <a:lvl3pPr marL="0" indent="0">
              <a:spcAft>
                <a:spcPts val="0"/>
              </a:spcAft>
              <a:buNone/>
              <a:defRPr b="1">
                <a:solidFill>
                  <a:schemeClr val="tx2"/>
                </a:solidFill>
              </a:defRPr>
            </a:lvl3pPr>
            <a:lvl4pPr marL="0" indent="0">
              <a:spcAft>
                <a:spcPts val="0"/>
              </a:spcAft>
              <a:buNone/>
              <a:defRPr i="0">
                <a:solidFill>
                  <a:schemeClr val="tx2"/>
                </a:solidFill>
              </a:defRPr>
            </a:lvl4pPr>
            <a:lvl5pPr marL="158345" indent="-158345">
              <a:spcAft>
                <a:spcPts val="0"/>
              </a:spcAft>
              <a:buFont typeface="Arial" pitchFamily="34" charset="0"/>
              <a:buChar char="►"/>
              <a:defRPr>
                <a:solidFill>
                  <a:schemeClr val="tx2"/>
                </a:solidFill>
              </a:defRPr>
            </a:lvl5pPr>
          </a:lstStyle>
          <a:p>
            <a:pPr lvl="0"/>
            <a:r>
              <a:rPr lang="en-US" noProof="0" smtClean="0"/>
              <a:t>Click to edit Master text styles</a:t>
            </a:r>
          </a:p>
        </p:txBody>
      </p:sp>
      <p:sp>
        <p:nvSpPr>
          <p:cNvPr id="15" name="Slide Number Placeholder 6"/>
          <p:cNvSpPr>
            <a:spLocks noGrp="1"/>
          </p:cNvSpPr>
          <p:nvPr>
            <p:ph type="sldNum" sz="quarter" idx="51"/>
          </p:nvPr>
        </p:nvSpPr>
        <p:spPr>
          <a:xfrm>
            <a:off x="8429625" y="6457950"/>
            <a:ext cx="209550" cy="92075"/>
          </a:xfrm>
        </p:spPr>
        <p:txBody>
          <a:bodyPr/>
          <a:lstStyle>
            <a:lvl1pPr>
              <a:lnSpc>
                <a:spcPct val="100000"/>
              </a:lnSpc>
              <a:defRPr/>
            </a:lvl1pPr>
          </a:lstStyle>
          <a:p>
            <a:fld id="{A86B62ED-FDC6-4CF8-B32C-46C71DB6F9F0}" type="slidenum">
              <a:rPr lang="en-US"/>
              <a:pPr/>
              <a:t>‹Nº›</a:t>
            </a:fld>
            <a:endParaRPr lang="en-US"/>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3 CVs">
    <p:spTree>
      <p:nvGrpSpPr>
        <p:cNvPr id="1" name=""/>
        <p:cNvGrpSpPr/>
        <p:nvPr/>
      </p:nvGrpSpPr>
      <p:grpSpPr>
        <a:xfrm>
          <a:off x="0" y="0"/>
          <a:ext cx="0" cy="0"/>
          <a:chOff x="0" y="0"/>
          <a:chExt cx="0" cy="0"/>
        </a:xfrm>
      </p:grpSpPr>
      <p:graphicFrame>
        <p:nvGraphicFramePr>
          <p:cNvPr id="16"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923649" name="think-cell Slide" r:id="rId4" imgW="360" imgH="360" progId="">
              <p:embed/>
            </p:oleObj>
          </a:graphicData>
        </a:graphic>
      </p:graphicFrame>
      <p:sp>
        <p:nvSpPr>
          <p:cNvPr id="17" name="Freeform 23"/>
          <p:cNvSpPr>
            <a:spLocks/>
          </p:cNvSpPr>
          <p:nvPr userDrawn="1"/>
        </p:nvSpPr>
        <p:spPr bwMode="auto">
          <a:xfrm>
            <a:off x="354013" y="1109663"/>
            <a:ext cx="8435975" cy="1501775"/>
          </a:xfrm>
          <a:custGeom>
            <a:avLst/>
            <a:gdLst>
              <a:gd name="connsiteX0" fmla="*/ 9523 w 10000"/>
              <a:gd name="connsiteY0" fmla="*/ 10007 h 10007"/>
              <a:gd name="connsiteX1" fmla="*/ 10000 w 10000"/>
              <a:gd name="connsiteY1" fmla="*/ 0 h 10007"/>
              <a:gd name="connsiteX2" fmla="*/ 443 w 10000"/>
              <a:gd name="connsiteY2" fmla="*/ 0 h 10007"/>
              <a:gd name="connsiteX3" fmla="*/ 0 w 10000"/>
              <a:gd name="connsiteY3" fmla="*/ 10000 h 10007"/>
              <a:gd name="connsiteX4" fmla="*/ 9523 w 10000"/>
              <a:gd name="connsiteY4" fmla="*/ 10007 h 10007"/>
              <a:gd name="connsiteX0" fmla="*/ 9523 w 9523"/>
              <a:gd name="connsiteY0" fmla="*/ 10007 h 10007"/>
              <a:gd name="connsiteX1" fmla="*/ 9523 w 9523"/>
              <a:gd name="connsiteY1" fmla="*/ 7 h 10007"/>
              <a:gd name="connsiteX2" fmla="*/ 443 w 9523"/>
              <a:gd name="connsiteY2" fmla="*/ 0 h 10007"/>
              <a:gd name="connsiteX3" fmla="*/ 0 w 9523"/>
              <a:gd name="connsiteY3" fmla="*/ 10000 h 10007"/>
              <a:gd name="connsiteX4" fmla="*/ 9523 w 9523"/>
              <a:gd name="connsiteY4" fmla="*/ 10007 h 10007"/>
              <a:gd name="connsiteX0" fmla="*/ 10000 w 10000"/>
              <a:gd name="connsiteY0" fmla="*/ 9993 h 9993"/>
              <a:gd name="connsiteX1" fmla="*/ 10000 w 10000"/>
              <a:gd name="connsiteY1" fmla="*/ 0 h 9993"/>
              <a:gd name="connsiteX2" fmla="*/ 0 w 10000"/>
              <a:gd name="connsiteY2" fmla="*/ 0 h 9993"/>
              <a:gd name="connsiteX3" fmla="*/ 0 w 10000"/>
              <a:gd name="connsiteY3" fmla="*/ 9986 h 9993"/>
              <a:gd name="connsiteX4" fmla="*/ 10000 w 10000"/>
              <a:gd name="connsiteY4" fmla="*/ 9993 h 9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993">
                <a:moveTo>
                  <a:pt x="10000" y="9993"/>
                </a:moveTo>
                <a:lnTo>
                  <a:pt x="10000" y="0"/>
                </a:lnTo>
                <a:lnTo>
                  <a:pt x="0" y="0"/>
                </a:lnTo>
                <a:lnTo>
                  <a:pt x="0" y="9986"/>
                </a:lnTo>
                <a:lnTo>
                  <a:pt x="10000" y="9993"/>
                </a:lnTo>
                <a:close/>
              </a:path>
            </a:pathLst>
          </a:custGeom>
          <a:solidFill>
            <a:srgbClr val="FFE600"/>
          </a:solidFill>
          <a:ln w="1270" cap="flat" cmpd="sng">
            <a:noFill/>
            <a:prstDash val="solid"/>
            <a:round/>
            <a:headEnd type="none" w="med" len="med"/>
            <a:tailEnd type="none" w="med" len="med"/>
          </a:ln>
          <a:effectLst/>
        </p:spPr>
        <p:txBody>
          <a:bodyPr lIns="80007" tIns="40004" rIns="80007" bIns="40004" anchor="ctr"/>
          <a:lstStyle/>
          <a:p>
            <a:pPr algn="ctr" defTabSz="912627" fontAlgn="auto">
              <a:lnSpc>
                <a:spcPts val="1227"/>
              </a:lnSpc>
              <a:spcBef>
                <a:spcPts val="0"/>
              </a:spcBef>
              <a:spcAft>
                <a:spcPts val="0"/>
              </a:spcAft>
              <a:defRPr/>
            </a:pPr>
            <a:endParaRPr lang="en-US" dirty="0">
              <a:solidFill>
                <a:srgbClr val="000000"/>
              </a:solidFill>
              <a:latin typeface="+mn-lt"/>
            </a:endParaRPr>
          </a:p>
        </p:txBody>
      </p:sp>
      <p:sp>
        <p:nvSpPr>
          <p:cNvPr id="24" name="Picture Placeholder 13"/>
          <p:cNvSpPr>
            <a:spLocks noGrp="1" noChangeAspect="1"/>
          </p:cNvSpPr>
          <p:nvPr>
            <p:ph type="pic" sz="quarter" idx="45"/>
          </p:nvPr>
        </p:nvSpPr>
        <p:spPr>
          <a:xfrm>
            <a:off x="3278321" y="1242952"/>
            <a:ext cx="615406" cy="842414"/>
          </a:xfrm>
          <a:solidFill>
            <a:srgbClr val="EB008C"/>
          </a:solidFill>
          <a:ln w="12700">
            <a:noFill/>
            <a:miter lim="800000"/>
            <a:headEnd type="none" w="sm" len="sm"/>
            <a:tailEnd type="none" w="sm" len="sm"/>
          </a:ln>
          <a:effectLst/>
        </p:spPr>
        <p:txBody>
          <a:bodyPr lIns="62997" rIns="62997" anchor="ctr">
            <a:noAutofit/>
          </a:bodyPr>
          <a:lstStyle>
            <a:lvl1pPr marL="0" indent="0" algn="l" defTabSz="912568" rtl="0" eaLnBrk="0" fontAlgn="base" hangingPunct="0">
              <a:lnSpc>
                <a:spcPts val="1052"/>
              </a:lnSpc>
              <a:spcBef>
                <a:spcPct val="0"/>
              </a:spcBef>
              <a:spcAft>
                <a:spcPts val="526"/>
              </a:spcAft>
              <a:buClr>
                <a:schemeClr val="accent2"/>
              </a:buClr>
              <a:buSzTx/>
              <a:buFont typeface="Arial" charset="0"/>
              <a:buNone/>
              <a:defRPr lang="en-US" sz="600" kern="1200" dirty="0">
                <a:solidFill>
                  <a:schemeClr val="tx2"/>
                </a:solidFill>
                <a:latin typeface="+mn-lt"/>
                <a:ea typeface="+mn-ea"/>
                <a:cs typeface="+mn-cs"/>
              </a:defRPr>
            </a:lvl1pPr>
          </a:lstStyle>
          <a:p>
            <a:pPr lvl="0"/>
            <a:r>
              <a:rPr lang="en-US" noProof="0" dirty="0" smtClean="0"/>
              <a:t>Haga clic en el icono para agregar una imagen</a:t>
            </a:r>
          </a:p>
        </p:txBody>
      </p:sp>
      <p:sp>
        <p:nvSpPr>
          <p:cNvPr id="27" name="Text Placeholder 16"/>
          <p:cNvSpPr>
            <a:spLocks noGrp="1"/>
          </p:cNvSpPr>
          <p:nvPr>
            <p:ph type="body" sz="quarter" idx="46"/>
          </p:nvPr>
        </p:nvSpPr>
        <p:spPr>
          <a:xfrm>
            <a:off x="3975522" y="1959760"/>
            <a:ext cx="1864095" cy="125617"/>
          </a:xfrm>
        </p:spPr>
        <p:txBody>
          <a:bodyPr anchor="b"/>
          <a:lstStyle>
            <a:lvl1pPr marL="0" indent="0">
              <a:spcAft>
                <a:spcPts val="0"/>
              </a:spcAft>
              <a:buFontTx/>
              <a:buNone/>
              <a:tabLst>
                <a:tab pos="393084" algn="l"/>
              </a:tabLst>
              <a:defRPr/>
            </a:lvl1pPr>
            <a:lvl2pPr>
              <a:buNone/>
              <a:defRPr/>
            </a:lvl2pPr>
          </a:lstStyle>
          <a:p>
            <a:pPr lvl="0"/>
            <a:r>
              <a:rPr lang="en-US" noProof="0" dirty="0" smtClean="0"/>
              <a:t>Haga clic para modificar el estilo de texto del patrón</a:t>
            </a:r>
          </a:p>
        </p:txBody>
      </p:sp>
      <p:sp>
        <p:nvSpPr>
          <p:cNvPr id="28" name="Text Placeholder 24"/>
          <p:cNvSpPr>
            <a:spLocks noGrp="1"/>
          </p:cNvSpPr>
          <p:nvPr>
            <p:ph type="body" sz="quarter" idx="43"/>
          </p:nvPr>
        </p:nvSpPr>
        <p:spPr>
          <a:xfrm>
            <a:off x="3975522" y="1242953"/>
            <a:ext cx="1864095" cy="251236"/>
          </a:xfrm>
        </p:spPr>
        <p:txBody>
          <a:bodyPr/>
          <a:lstStyle>
            <a:lvl1pPr>
              <a:spcAft>
                <a:spcPts val="0"/>
              </a:spcAft>
              <a:defRPr b="1"/>
            </a:lvl1pPr>
            <a:lvl2pPr marL="0" indent="0">
              <a:spcAft>
                <a:spcPts val="0"/>
              </a:spcAft>
              <a:buNone/>
              <a:defRPr/>
            </a:lvl2pPr>
            <a:lvl3pPr marL="158345" indent="-158345">
              <a:spcAft>
                <a:spcPts val="0"/>
              </a:spcAft>
              <a:buClr>
                <a:schemeClr val="accent3"/>
              </a:buClr>
              <a:defRPr/>
            </a:lvl3pPr>
            <a:lvl4pPr marL="316689" indent="-158345">
              <a:spcAft>
                <a:spcPts val="0"/>
              </a:spcAft>
              <a:buClr>
                <a:schemeClr val="accent3"/>
              </a:buClr>
              <a:defRPr/>
            </a:lvl4pPr>
            <a:lvl5pPr marL="475035" indent="-158345">
              <a:spcAft>
                <a:spcPts val="0"/>
              </a:spcAft>
              <a:buClr>
                <a:schemeClr val="accent3"/>
              </a:buClr>
              <a:defRPr/>
            </a:lvl5pPr>
          </a:lstStyle>
          <a:p>
            <a:pPr lvl="0"/>
            <a:r>
              <a:rPr lang="en-US" noProof="0" smtClean="0"/>
              <a:t>Haga clic para modificar el estilo de texto del patrón</a:t>
            </a:r>
          </a:p>
          <a:p>
            <a:pPr lvl="1"/>
            <a:r>
              <a:rPr lang="en-US" noProof="0" smtClean="0"/>
              <a:t>Segundo nivel</a:t>
            </a:r>
          </a:p>
        </p:txBody>
      </p:sp>
      <p:sp>
        <p:nvSpPr>
          <p:cNvPr id="29" name="Picture Placeholder 13"/>
          <p:cNvSpPr>
            <a:spLocks noGrp="1" noChangeAspect="1"/>
          </p:cNvSpPr>
          <p:nvPr>
            <p:ph type="pic" sz="quarter" idx="47"/>
          </p:nvPr>
        </p:nvSpPr>
        <p:spPr>
          <a:xfrm>
            <a:off x="6014191" y="1244476"/>
            <a:ext cx="615406" cy="842414"/>
          </a:xfrm>
          <a:solidFill>
            <a:srgbClr val="EB008C"/>
          </a:solidFill>
          <a:ln w="12700">
            <a:noFill/>
            <a:miter lim="800000"/>
            <a:headEnd type="none" w="sm" len="sm"/>
            <a:tailEnd type="none" w="sm" len="sm"/>
          </a:ln>
          <a:effectLst/>
        </p:spPr>
        <p:txBody>
          <a:bodyPr lIns="62997" rIns="62997" anchor="ctr">
            <a:noAutofit/>
          </a:bodyPr>
          <a:lstStyle>
            <a:lvl1pPr marL="0" indent="0" algn="l" defTabSz="912568" rtl="0" eaLnBrk="0" fontAlgn="base" hangingPunct="0">
              <a:lnSpc>
                <a:spcPts val="1052"/>
              </a:lnSpc>
              <a:spcBef>
                <a:spcPct val="0"/>
              </a:spcBef>
              <a:spcAft>
                <a:spcPts val="526"/>
              </a:spcAft>
              <a:buClr>
                <a:schemeClr val="accent2"/>
              </a:buClr>
              <a:buSzTx/>
              <a:buFont typeface="Arial" charset="0"/>
              <a:buNone/>
              <a:defRPr lang="en-US" sz="600" kern="1200" dirty="0">
                <a:solidFill>
                  <a:schemeClr val="tx2"/>
                </a:solidFill>
                <a:latin typeface="+mn-lt"/>
                <a:ea typeface="+mn-ea"/>
                <a:cs typeface="+mn-cs"/>
              </a:defRPr>
            </a:lvl1pPr>
          </a:lstStyle>
          <a:p>
            <a:pPr lvl="0"/>
            <a:r>
              <a:rPr lang="en-US" noProof="0" dirty="0" smtClean="0"/>
              <a:t>Haga clic en el icono para agregar una imagen</a:t>
            </a:r>
          </a:p>
        </p:txBody>
      </p:sp>
      <p:sp>
        <p:nvSpPr>
          <p:cNvPr id="31" name="Text Placeholder 16"/>
          <p:cNvSpPr>
            <a:spLocks noGrp="1"/>
          </p:cNvSpPr>
          <p:nvPr>
            <p:ph type="body" sz="quarter" idx="48"/>
          </p:nvPr>
        </p:nvSpPr>
        <p:spPr>
          <a:xfrm>
            <a:off x="6711392" y="1959760"/>
            <a:ext cx="1864095" cy="125617"/>
          </a:xfrm>
        </p:spPr>
        <p:txBody>
          <a:bodyPr anchor="b"/>
          <a:lstStyle>
            <a:lvl1pPr marL="0" indent="0">
              <a:spcAft>
                <a:spcPts val="0"/>
              </a:spcAft>
              <a:buFontTx/>
              <a:buNone/>
              <a:tabLst>
                <a:tab pos="393084" algn="l"/>
              </a:tabLst>
              <a:defRPr/>
            </a:lvl1pPr>
            <a:lvl2pPr>
              <a:buNone/>
              <a:defRPr/>
            </a:lvl2pPr>
          </a:lstStyle>
          <a:p>
            <a:pPr lvl="0"/>
            <a:r>
              <a:rPr lang="en-US" noProof="0" smtClean="0"/>
              <a:t>Haga clic para modificar el estilo de texto del patrón</a:t>
            </a:r>
          </a:p>
        </p:txBody>
      </p:sp>
      <p:sp>
        <p:nvSpPr>
          <p:cNvPr id="32" name="Text Placeholder 24"/>
          <p:cNvSpPr>
            <a:spLocks noGrp="1"/>
          </p:cNvSpPr>
          <p:nvPr>
            <p:ph type="body" sz="quarter" idx="49"/>
          </p:nvPr>
        </p:nvSpPr>
        <p:spPr>
          <a:xfrm>
            <a:off x="6711392" y="1244479"/>
            <a:ext cx="1864095" cy="251236"/>
          </a:xfrm>
        </p:spPr>
        <p:txBody>
          <a:bodyPr/>
          <a:lstStyle>
            <a:lvl1pPr>
              <a:spcAft>
                <a:spcPts val="0"/>
              </a:spcAft>
              <a:defRPr b="1"/>
            </a:lvl1pPr>
            <a:lvl2pPr marL="0" indent="0">
              <a:spcAft>
                <a:spcPts val="0"/>
              </a:spcAft>
              <a:buNone/>
              <a:defRPr/>
            </a:lvl2pPr>
            <a:lvl3pPr marL="158345" indent="-158345">
              <a:spcAft>
                <a:spcPts val="0"/>
              </a:spcAft>
              <a:buClr>
                <a:schemeClr val="accent3"/>
              </a:buClr>
              <a:defRPr/>
            </a:lvl3pPr>
            <a:lvl4pPr marL="316689" indent="-158345">
              <a:spcAft>
                <a:spcPts val="0"/>
              </a:spcAft>
              <a:buClr>
                <a:schemeClr val="accent3"/>
              </a:buClr>
              <a:defRPr/>
            </a:lvl4pPr>
            <a:lvl5pPr marL="475035" indent="-158345">
              <a:spcAft>
                <a:spcPts val="0"/>
              </a:spcAft>
              <a:buClr>
                <a:schemeClr val="accent3"/>
              </a:buClr>
              <a:defRPr/>
            </a:lvl5pPr>
          </a:lstStyle>
          <a:p>
            <a:pPr lvl="0"/>
            <a:r>
              <a:rPr lang="en-US" noProof="0" smtClean="0"/>
              <a:t>Haga clic para modificar el estilo de texto del patrón</a:t>
            </a:r>
          </a:p>
          <a:p>
            <a:pPr lvl="1"/>
            <a:r>
              <a:rPr lang="en-US" noProof="0" smtClean="0"/>
              <a:t>Segundo nivel</a:t>
            </a:r>
          </a:p>
        </p:txBody>
      </p:sp>
      <p:sp>
        <p:nvSpPr>
          <p:cNvPr id="35" name="Text Placeholder 30"/>
          <p:cNvSpPr>
            <a:spLocks noGrp="1"/>
          </p:cNvSpPr>
          <p:nvPr>
            <p:ph type="body" sz="quarter" idx="35"/>
          </p:nvPr>
        </p:nvSpPr>
        <p:spPr>
          <a:xfrm>
            <a:off x="3278330" y="258317"/>
            <a:ext cx="2587361" cy="92333"/>
          </a:xfrm>
        </p:spPr>
        <p:txBody>
          <a:bodyPr/>
          <a:lstStyle>
            <a:lvl1pPr>
              <a:defRPr lang="de-CH" sz="600" b="1" noProof="0" dirty="0" smtClean="0">
                <a:solidFill>
                  <a:schemeClr val="bg2"/>
                </a:solidFill>
                <a:latin typeface="+mj-lt"/>
                <a:ea typeface="+mn-ea"/>
                <a:cs typeface="+mn-cs"/>
              </a:defRPr>
            </a:lvl1pPr>
          </a:lstStyle>
          <a:p>
            <a:pPr lvl="0"/>
            <a:r>
              <a:rPr lang="en-US" noProof="0" smtClean="0"/>
              <a:t>Haga clic para modificar el estilo de texto del patrón</a:t>
            </a:r>
          </a:p>
        </p:txBody>
      </p:sp>
      <p:sp>
        <p:nvSpPr>
          <p:cNvPr id="37" name="Title 1"/>
          <p:cNvSpPr>
            <a:spLocks noGrp="1"/>
          </p:cNvSpPr>
          <p:nvPr>
            <p:ph type="title"/>
          </p:nvPr>
        </p:nvSpPr>
        <p:spPr>
          <a:xfrm>
            <a:off x="3278330" y="618957"/>
            <a:ext cx="5349837" cy="292388"/>
          </a:xfrm>
        </p:spPr>
        <p:txBody>
          <a:bodyPr/>
          <a:lstStyle>
            <a:lvl1pPr marL="0" marR="0" indent="0" algn="l" defTabSz="912627" rtl="0" eaLnBrk="1" fontAlgn="auto" latinLnBrk="0" hangingPunct="1">
              <a:lnSpc>
                <a:spcPct val="100000"/>
              </a:lnSpc>
              <a:spcBef>
                <a:spcPct val="0"/>
              </a:spcBef>
              <a:spcAft>
                <a:spcPts val="0"/>
              </a:spcAft>
              <a:buClrTx/>
              <a:buSzTx/>
              <a:buFontTx/>
              <a:buNone/>
              <a:tabLst/>
              <a:defRPr lang="en-US" sz="1900" b="0" kern="1200" baseline="0" noProof="0" dirty="0">
                <a:solidFill>
                  <a:schemeClr val="bg2"/>
                </a:solidFill>
                <a:latin typeface="+mj-lt"/>
                <a:ea typeface="+mj-ea"/>
                <a:cs typeface="+mj-cs"/>
              </a:defRPr>
            </a:lvl1pPr>
          </a:lstStyle>
          <a:p>
            <a:r>
              <a:rPr lang="en-US" noProof="0" dirty="0" smtClean="0"/>
              <a:t>Click to edit Master title style</a:t>
            </a:r>
            <a:endParaRPr lang="en-US" noProof="0" dirty="0"/>
          </a:p>
        </p:txBody>
      </p:sp>
      <p:sp>
        <p:nvSpPr>
          <p:cNvPr id="38" name="Picture Placeholder 13"/>
          <p:cNvSpPr>
            <a:spLocks noGrp="1" noChangeAspect="1"/>
          </p:cNvSpPr>
          <p:nvPr>
            <p:ph type="pic" sz="quarter" idx="52"/>
          </p:nvPr>
        </p:nvSpPr>
        <p:spPr>
          <a:xfrm>
            <a:off x="509512" y="1235363"/>
            <a:ext cx="615406" cy="842414"/>
          </a:xfrm>
          <a:solidFill>
            <a:srgbClr val="EB008C"/>
          </a:solidFill>
          <a:ln w="12700">
            <a:noFill/>
            <a:miter lim="800000"/>
            <a:headEnd type="none" w="sm" len="sm"/>
            <a:tailEnd type="none" w="sm" len="sm"/>
          </a:ln>
          <a:effectLst/>
        </p:spPr>
        <p:txBody>
          <a:bodyPr lIns="62997" rIns="62997" anchor="ctr">
            <a:noAutofit/>
          </a:bodyPr>
          <a:lstStyle>
            <a:lvl1pPr marL="0" indent="0" algn="l" defTabSz="912568" rtl="0" eaLnBrk="0" fontAlgn="base" hangingPunct="0">
              <a:lnSpc>
                <a:spcPts val="1052"/>
              </a:lnSpc>
              <a:spcBef>
                <a:spcPct val="0"/>
              </a:spcBef>
              <a:spcAft>
                <a:spcPts val="526"/>
              </a:spcAft>
              <a:buClr>
                <a:schemeClr val="accent2"/>
              </a:buClr>
              <a:buSzTx/>
              <a:buFont typeface="Arial" charset="0"/>
              <a:buNone/>
              <a:defRPr lang="en-US" sz="600" kern="1200" dirty="0">
                <a:solidFill>
                  <a:schemeClr val="tx2"/>
                </a:solidFill>
                <a:latin typeface="+mn-lt"/>
                <a:ea typeface="+mn-ea"/>
                <a:cs typeface="+mn-cs"/>
              </a:defRPr>
            </a:lvl1pPr>
          </a:lstStyle>
          <a:p>
            <a:pPr lvl="0"/>
            <a:r>
              <a:rPr lang="en-US" noProof="0" dirty="0" smtClean="0"/>
              <a:t>Haga clic en el icono para agregar una imagen</a:t>
            </a:r>
          </a:p>
        </p:txBody>
      </p:sp>
      <p:sp>
        <p:nvSpPr>
          <p:cNvPr id="39" name="Text Placeholder 16"/>
          <p:cNvSpPr>
            <a:spLocks noGrp="1"/>
          </p:cNvSpPr>
          <p:nvPr>
            <p:ph type="body" sz="quarter" idx="53"/>
          </p:nvPr>
        </p:nvSpPr>
        <p:spPr>
          <a:xfrm>
            <a:off x="1206712" y="1959760"/>
            <a:ext cx="1892148" cy="125617"/>
          </a:xfrm>
        </p:spPr>
        <p:txBody>
          <a:bodyPr anchor="b"/>
          <a:lstStyle>
            <a:lvl1pPr marL="0" indent="0">
              <a:spcAft>
                <a:spcPts val="0"/>
              </a:spcAft>
              <a:buFontTx/>
              <a:buNone/>
              <a:tabLst>
                <a:tab pos="393084" algn="l"/>
              </a:tabLst>
              <a:defRPr/>
            </a:lvl1pPr>
            <a:lvl2pPr>
              <a:buNone/>
              <a:defRPr/>
            </a:lvl2pPr>
          </a:lstStyle>
          <a:p>
            <a:pPr lvl="0"/>
            <a:r>
              <a:rPr lang="en-US" noProof="0" dirty="0" smtClean="0"/>
              <a:t>Haga clic para modificar el estilo de texto del patrón</a:t>
            </a:r>
          </a:p>
        </p:txBody>
      </p:sp>
      <p:sp>
        <p:nvSpPr>
          <p:cNvPr id="40" name="Text Placeholder 24"/>
          <p:cNvSpPr>
            <a:spLocks noGrp="1"/>
          </p:cNvSpPr>
          <p:nvPr>
            <p:ph type="body" sz="quarter" idx="54"/>
          </p:nvPr>
        </p:nvSpPr>
        <p:spPr>
          <a:xfrm>
            <a:off x="1206713" y="1235363"/>
            <a:ext cx="1864095" cy="251236"/>
          </a:xfrm>
        </p:spPr>
        <p:txBody>
          <a:bodyPr/>
          <a:lstStyle>
            <a:lvl1pPr>
              <a:spcAft>
                <a:spcPts val="0"/>
              </a:spcAft>
              <a:defRPr b="1"/>
            </a:lvl1pPr>
            <a:lvl2pPr marL="0" indent="0">
              <a:spcAft>
                <a:spcPts val="0"/>
              </a:spcAft>
              <a:buNone/>
              <a:defRPr/>
            </a:lvl2pPr>
            <a:lvl3pPr marL="158345" indent="-158345">
              <a:spcAft>
                <a:spcPts val="0"/>
              </a:spcAft>
              <a:buClr>
                <a:schemeClr val="accent3"/>
              </a:buClr>
              <a:defRPr/>
            </a:lvl3pPr>
            <a:lvl4pPr marL="316689" indent="-158345">
              <a:spcAft>
                <a:spcPts val="0"/>
              </a:spcAft>
              <a:buClr>
                <a:schemeClr val="accent3"/>
              </a:buClr>
              <a:defRPr/>
            </a:lvl4pPr>
            <a:lvl5pPr marL="475035" indent="-158345">
              <a:spcAft>
                <a:spcPts val="0"/>
              </a:spcAft>
              <a:buClr>
                <a:schemeClr val="accent3"/>
              </a:buClr>
              <a:defRPr/>
            </a:lvl5pPr>
          </a:lstStyle>
          <a:p>
            <a:pPr lvl="0"/>
            <a:r>
              <a:rPr lang="en-US" noProof="0" smtClean="0"/>
              <a:t>Haga clic para modificar el estilo de texto del patrón</a:t>
            </a:r>
          </a:p>
          <a:p>
            <a:pPr lvl="1"/>
            <a:r>
              <a:rPr lang="en-US" noProof="0" smtClean="0"/>
              <a:t>Segundo nivel</a:t>
            </a:r>
          </a:p>
        </p:txBody>
      </p:sp>
      <p:sp>
        <p:nvSpPr>
          <p:cNvPr id="20" name="Text Placeholder 19"/>
          <p:cNvSpPr>
            <a:spLocks noGrp="1"/>
          </p:cNvSpPr>
          <p:nvPr>
            <p:ph type="body" sz="quarter" idx="55"/>
          </p:nvPr>
        </p:nvSpPr>
        <p:spPr>
          <a:xfrm>
            <a:off x="507698" y="2742923"/>
            <a:ext cx="2617226" cy="3493073"/>
          </a:xfrm>
        </p:spPr>
        <p:txBody>
          <a:bodyPr>
            <a:noAutofit/>
          </a:bodyPr>
          <a:lstStyle/>
          <a:p>
            <a:pPr lvl="1"/>
            <a:r>
              <a:rPr lang="en-US" noProof="0" smtClean="0"/>
              <a:t>Click to edit Master text styles</a:t>
            </a:r>
          </a:p>
          <a:p>
            <a:pPr lvl="2"/>
            <a:r>
              <a:rPr lang="en-US" noProof="0" smtClean="0"/>
              <a:t>Second level</a:t>
            </a:r>
          </a:p>
          <a:p>
            <a:pPr lvl="3"/>
            <a:r>
              <a:rPr lang="en-US" noProof="0" smtClean="0"/>
              <a:t>Third level</a:t>
            </a:r>
          </a:p>
        </p:txBody>
      </p:sp>
      <p:sp>
        <p:nvSpPr>
          <p:cNvPr id="22" name="Text Placeholder 21"/>
          <p:cNvSpPr>
            <a:spLocks noGrp="1"/>
          </p:cNvSpPr>
          <p:nvPr>
            <p:ph type="body" sz="quarter" idx="56"/>
          </p:nvPr>
        </p:nvSpPr>
        <p:spPr>
          <a:xfrm>
            <a:off x="3278330" y="2742923"/>
            <a:ext cx="2587361" cy="3493073"/>
          </a:xfrm>
        </p:spPr>
        <p:txBody>
          <a:bodyPr>
            <a:noAutofit/>
          </a:bodyPr>
          <a:lstStyle/>
          <a:p>
            <a:pPr lvl="1"/>
            <a:r>
              <a:rPr lang="en-US" noProof="0" smtClean="0"/>
              <a:t>Click to edit Master text styles</a:t>
            </a:r>
          </a:p>
          <a:p>
            <a:pPr lvl="2"/>
            <a:r>
              <a:rPr lang="en-US" noProof="0" smtClean="0"/>
              <a:t>Second level</a:t>
            </a:r>
          </a:p>
          <a:p>
            <a:pPr lvl="3"/>
            <a:r>
              <a:rPr lang="en-US" noProof="0" smtClean="0"/>
              <a:t>Third level</a:t>
            </a:r>
          </a:p>
        </p:txBody>
      </p:sp>
      <p:sp>
        <p:nvSpPr>
          <p:cNvPr id="30" name="Text Placeholder 29"/>
          <p:cNvSpPr>
            <a:spLocks noGrp="1"/>
          </p:cNvSpPr>
          <p:nvPr>
            <p:ph type="body" sz="quarter" idx="57"/>
          </p:nvPr>
        </p:nvSpPr>
        <p:spPr>
          <a:xfrm>
            <a:off x="6019076" y="2742923"/>
            <a:ext cx="2617226" cy="3493073"/>
          </a:xfrm>
        </p:spPr>
        <p:txBody>
          <a:bodyPr>
            <a:noAutofit/>
          </a:bodyPr>
          <a:lstStyle/>
          <a:p>
            <a:pPr lvl="1"/>
            <a:r>
              <a:rPr lang="en-US" noProof="0" smtClean="0"/>
              <a:t>Click to edit Master text styles</a:t>
            </a:r>
          </a:p>
          <a:p>
            <a:pPr lvl="2"/>
            <a:r>
              <a:rPr lang="en-US" noProof="0" smtClean="0"/>
              <a:t>Second level</a:t>
            </a:r>
          </a:p>
          <a:p>
            <a:pPr lvl="3"/>
            <a:r>
              <a:rPr lang="en-US" noProof="0" smtClean="0"/>
              <a:t>Third level</a:t>
            </a:r>
          </a:p>
        </p:txBody>
      </p:sp>
      <p:sp>
        <p:nvSpPr>
          <p:cNvPr id="18" name="Slide Number Placeholder 6"/>
          <p:cNvSpPr>
            <a:spLocks noGrp="1"/>
          </p:cNvSpPr>
          <p:nvPr>
            <p:ph type="sldNum" sz="quarter" idx="58"/>
          </p:nvPr>
        </p:nvSpPr>
        <p:spPr>
          <a:xfrm>
            <a:off x="8429625" y="6457950"/>
            <a:ext cx="209550" cy="92075"/>
          </a:xfrm>
        </p:spPr>
        <p:txBody>
          <a:bodyPr/>
          <a:lstStyle>
            <a:lvl1pPr>
              <a:lnSpc>
                <a:spcPct val="100000"/>
              </a:lnSpc>
              <a:defRPr/>
            </a:lvl1pPr>
          </a:lstStyle>
          <a:p>
            <a:fld id="{5C4D6A0D-084B-45C8-8A63-16B4014A8FAC}" type="slidenum">
              <a:rPr lang="en-US"/>
              <a:pPr/>
              <a:t>‹Nº›</a:t>
            </a:fld>
            <a:endParaRPr lang="en-US"/>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graphicFrame>
        <p:nvGraphicFramePr>
          <p:cNvPr id="3"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924673" name="think-cell Slide" r:id="rId4" imgW="360" imgH="360" progId="">
              <p:embed/>
            </p:oleObj>
          </a:graphicData>
        </a:graphic>
      </p:graphicFrame>
      <p:pic>
        <p:nvPicPr>
          <p:cNvPr id="4" name="Picture 2"/>
          <p:cNvPicPr>
            <a:picLocks noChangeAspect="1" noChangeArrowheads="1"/>
          </p:cNvPicPr>
          <p:nvPr userDrawn="1"/>
        </p:nvPicPr>
        <p:blipFill>
          <a:blip r:embed="rId5"/>
          <a:srcRect/>
          <a:stretch>
            <a:fillRect/>
          </a:stretch>
        </p:blipFill>
        <p:spPr bwMode="auto">
          <a:xfrm>
            <a:off x="508000" y="1106488"/>
            <a:ext cx="8126413" cy="5121275"/>
          </a:xfrm>
          <a:prstGeom prst="rect">
            <a:avLst/>
          </a:prstGeom>
          <a:noFill/>
          <a:ln w="9525">
            <a:noFill/>
            <a:miter lim="800000"/>
            <a:headEnd/>
            <a:tailEnd/>
          </a:ln>
        </p:spPr>
      </p:pic>
      <p:sp>
        <p:nvSpPr>
          <p:cNvPr id="2" name="Title 1"/>
          <p:cNvSpPr>
            <a:spLocks noGrp="1"/>
          </p:cNvSpPr>
          <p:nvPr>
            <p:ph type="title"/>
          </p:nvPr>
        </p:nvSpPr>
        <p:spPr>
          <a:xfrm>
            <a:off x="507698" y="614101"/>
            <a:ext cx="5357982" cy="292388"/>
          </a:xfrm>
        </p:spPr>
        <p:txBody>
          <a:bodyPr/>
          <a:lstStyle>
            <a:lvl1pPr>
              <a:lnSpc>
                <a:spcPct val="100000"/>
              </a:lnSpc>
              <a:defRPr/>
            </a:lvl1pPr>
          </a:lstStyle>
          <a:p>
            <a:r>
              <a:rPr lang="en-US" dirty="0" smtClean="0"/>
              <a:t>Click to edit Master title style</a:t>
            </a:r>
            <a:endParaRPr lang="de-CH" dirty="0"/>
          </a:p>
        </p:txBody>
      </p:sp>
      <p:sp>
        <p:nvSpPr>
          <p:cNvPr id="5" name="Slide Number Placeholder 3"/>
          <p:cNvSpPr>
            <a:spLocks noGrp="1"/>
          </p:cNvSpPr>
          <p:nvPr>
            <p:ph type="sldNum" sz="quarter" idx="10"/>
          </p:nvPr>
        </p:nvSpPr>
        <p:spPr>
          <a:xfrm>
            <a:off x="8426450" y="6457950"/>
            <a:ext cx="207963" cy="92075"/>
          </a:xfrm>
        </p:spPr>
        <p:txBody>
          <a:bodyPr/>
          <a:lstStyle>
            <a:lvl1pPr>
              <a:lnSpc>
                <a:spcPct val="100000"/>
              </a:lnSpc>
              <a:defRPr/>
            </a:lvl1pPr>
          </a:lstStyle>
          <a:p>
            <a:fld id="{E1E86437-836C-49C7-B660-74F3D65CCFED}" type="slidenum">
              <a:rPr lang="de-CH"/>
              <a:pPr/>
              <a:t>‹Nº›</a:t>
            </a:fld>
            <a:endParaRPr lang="de-CH"/>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1_Divider">
    <p:spTree>
      <p:nvGrpSpPr>
        <p:cNvPr id="1" name=""/>
        <p:cNvGrpSpPr/>
        <p:nvPr/>
      </p:nvGrpSpPr>
      <p:grpSpPr>
        <a:xfrm>
          <a:off x="0" y="0"/>
          <a:ext cx="0" cy="0"/>
          <a:chOff x="0" y="0"/>
          <a:chExt cx="0" cy="0"/>
        </a:xfrm>
      </p:grpSpPr>
      <p:graphicFrame>
        <p:nvGraphicFramePr>
          <p:cNvPr id="3"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925697" name="think-cell Slide" r:id="rId4" imgW="360" imgH="360" progId="">
              <p:embed/>
            </p:oleObj>
          </a:graphicData>
        </a:graphic>
      </p:graphicFrame>
      <p:sp>
        <p:nvSpPr>
          <p:cNvPr id="4" name="Freeform 5"/>
          <p:cNvSpPr>
            <a:spLocks noChangeAspect="1"/>
          </p:cNvSpPr>
          <p:nvPr userDrawn="1"/>
        </p:nvSpPr>
        <p:spPr bwMode="gray">
          <a:xfrm>
            <a:off x="508000" y="1106488"/>
            <a:ext cx="8126413" cy="5121275"/>
          </a:xfrm>
          <a:custGeom>
            <a:avLst/>
            <a:gdLst>
              <a:gd name="connsiteX0" fmla="*/ 1667 w 11667"/>
              <a:gd name="connsiteY0" fmla="*/ 1598 h 11184"/>
              <a:gd name="connsiteX1" fmla="*/ 1667 w 11667"/>
              <a:gd name="connsiteY1" fmla="*/ 11184 h 11184"/>
              <a:gd name="connsiteX2" fmla="*/ 11667 w 11667"/>
              <a:gd name="connsiteY2" fmla="*/ 8799 h 11184"/>
              <a:gd name="connsiteX3" fmla="*/ 11667 w 11667"/>
              <a:gd name="connsiteY3" fmla="*/ 1598 h 11184"/>
              <a:gd name="connsiteX4" fmla="*/ 1667 w 11667"/>
              <a:gd name="connsiteY4" fmla="*/ 1598 h 11184"/>
              <a:gd name="connsiteX0" fmla="*/ 1667 w 11667"/>
              <a:gd name="connsiteY0" fmla="*/ 0 h 9586"/>
              <a:gd name="connsiteX1" fmla="*/ 1667 w 11667"/>
              <a:gd name="connsiteY1" fmla="*/ 9586 h 9586"/>
              <a:gd name="connsiteX2" fmla="*/ 11667 w 11667"/>
              <a:gd name="connsiteY2" fmla="*/ 7201 h 9586"/>
              <a:gd name="connsiteX3" fmla="*/ 11667 w 11667"/>
              <a:gd name="connsiteY3" fmla="*/ 0 h 9586"/>
              <a:gd name="connsiteX4" fmla="*/ 1667 w 11667"/>
              <a:gd name="connsiteY4" fmla="*/ 0 h 9586"/>
              <a:gd name="connsiteX0" fmla="*/ 0 w 8571"/>
              <a:gd name="connsiteY0" fmla="*/ 0 h 10000"/>
              <a:gd name="connsiteX1" fmla="*/ 0 w 8571"/>
              <a:gd name="connsiteY1" fmla="*/ 10000 h 10000"/>
              <a:gd name="connsiteX2" fmla="*/ 8571 w 8571"/>
              <a:gd name="connsiteY2" fmla="*/ 7512 h 10000"/>
              <a:gd name="connsiteX3" fmla="*/ 8571 w 8571"/>
              <a:gd name="connsiteY3" fmla="*/ 0 h 10000"/>
              <a:gd name="connsiteX4" fmla="*/ 0 w 8571"/>
              <a:gd name="connsiteY4" fmla="*/ 0 h 10000"/>
              <a:gd name="connsiteX0" fmla="*/ 0 w 10000"/>
              <a:gd name="connsiteY0" fmla="*/ 0 h 10000"/>
              <a:gd name="connsiteX1" fmla="*/ 0 w 10000"/>
              <a:gd name="connsiteY1" fmla="*/ 10000 h 10000"/>
              <a:gd name="connsiteX2" fmla="*/ 10000 w 10000"/>
              <a:gd name="connsiteY2" fmla="*/ 7213 h 10000"/>
              <a:gd name="connsiteX3" fmla="*/ 10000 w 10000"/>
              <a:gd name="connsiteY3" fmla="*/ 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0" y="10000"/>
                </a:lnTo>
                <a:lnTo>
                  <a:pt x="10000" y="7213"/>
                </a:lnTo>
                <a:lnTo>
                  <a:pt x="10000" y="0"/>
                </a:lnTo>
                <a:lnTo>
                  <a:pt x="0" y="0"/>
                </a:lnTo>
                <a:close/>
              </a:path>
            </a:pathLst>
          </a:custGeom>
          <a:solidFill>
            <a:schemeClr val="accent2"/>
          </a:solidFill>
          <a:ln w="9525">
            <a:noFill/>
            <a:round/>
            <a:headEnd/>
            <a:tailEnd/>
          </a:ln>
        </p:spPr>
        <p:txBody>
          <a:bodyPr lIns="80007" tIns="40004" rIns="80007" bIns="40004"/>
          <a:lstStyle/>
          <a:p>
            <a:pPr algn="ctr" defTabSz="912627" fontAlgn="auto">
              <a:lnSpc>
                <a:spcPts val="1227"/>
              </a:lnSpc>
              <a:spcBef>
                <a:spcPts val="0"/>
              </a:spcBef>
              <a:spcAft>
                <a:spcPts val="0"/>
              </a:spcAft>
              <a:defRPr/>
            </a:pPr>
            <a:endParaRPr lang="en-GB" dirty="0">
              <a:solidFill>
                <a:srgbClr val="000000"/>
              </a:solidFill>
              <a:latin typeface="+mn-lt"/>
            </a:endParaRPr>
          </a:p>
        </p:txBody>
      </p:sp>
      <p:sp>
        <p:nvSpPr>
          <p:cNvPr id="2" name="Title 1"/>
          <p:cNvSpPr>
            <a:spLocks noGrp="1"/>
          </p:cNvSpPr>
          <p:nvPr>
            <p:ph type="title"/>
          </p:nvPr>
        </p:nvSpPr>
        <p:spPr>
          <a:xfrm>
            <a:off x="507698" y="614101"/>
            <a:ext cx="5357982" cy="292388"/>
          </a:xfrm>
        </p:spPr>
        <p:txBody>
          <a:bodyPr/>
          <a:lstStyle>
            <a:lvl1pPr>
              <a:lnSpc>
                <a:spcPct val="100000"/>
              </a:lnSpc>
              <a:defRPr/>
            </a:lvl1pPr>
          </a:lstStyle>
          <a:p>
            <a:r>
              <a:rPr lang="en-US" dirty="0" smtClean="0"/>
              <a:t>Click to edit Master title style</a:t>
            </a:r>
            <a:endParaRPr lang="de-CH" dirty="0"/>
          </a:p>
        </p:txBody>
      </p:sp>
      <p:sp>
        <p:nvSpPr>
          <p:cNvPr id="5" name="Slide Number Placeholder 3"/>
          <p:cNvSpPr>
            <a:spLocks noGrp="1"/>
          </p:cNvSpPr>
          <p:nvPr>
            <p:ph type="sldNum" sz="quarter" idx="10"/>
          </p:nvPr>
        </p:nvSpPr>
        <p:spPr>
          <a:xfrm>
            <a:off x="8426450" y="6457950"/>
            <a:ext cx="207963" cy="92075"/>
          </a:xfrm>
        </p:spPr>
        <p:txBody>
          <a:bodyPr/>
          <a:lstStyle>
            <a:lvl1pPr>
              <a:lnSpc>
                <a:spcPct val="100000"/>
              </a:lnSpc>
              <a:defRPr/>
            </a:lvl1pPr>
          </a:lstStyle>
          <a:p>
            <a:fld id="{7892795A-3873-4C5F-AF19-7A12301869E3}" type="slidenum">
              <a:rPr lang="de-CH"/>
              <a:pPr/>
              <a:t>‹Nº›</a:t>
            </a:fld>
            <a:endParaRPr lang="de-CH"/>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2_Divider">
    <p:spTree>
      <p:nvGrpSpPr>
        <p:cNvPr id="1" name=""/>
        <p:cNvGrpSpPr/>
        <p:nvPr/>
      </p:nvGrpSpPr>
      <p:grpSpPr>
        <a:xfrm>
          <a:off x="0" y="0"/>
          <a:ext cx="0" cy="0"/>
          <a:chOff x="0" y="0"/>
          <a:chExt cx="0" cy="0"/>
        </a:xfrm>
      </p:grpSpPr>
      <p:graphicFrame>
        <p:nvGraphicFramePr>
          <p:cNvPr id="3"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926721" name="think-cell Slide" r:id="rId4" imgW="360" imgH="360" progId="">
              <p:embed/>
            </p:oleObj>
          </a:graphicData>
        </a:graphic>
      </p:graphicFrame>
      <p:sp>
        <p:nvSpPr>
          <p:cNvPr id="4" name="Freeform 5"/>
          <p:cNvSpPr>
            <a:spLocks noChangeAspect="1"/>
          </p:cNvSpPr>
          <p:nvPr userDrawn="1"/>
        </p:nvSpPr>
        <p:spPr bwMode="gray">
          <a:xfrm>
            <a:off x="508000" y="1106488"/>
            <a:ext cx="8126413" cy="5121275"/>
          </a:xfrm>
          <a:custGeom>
            <a:avLst/>
            <a:gdLst>
              <a:gd name="connsiteX0" fmla="*/ 1667 w 11667"/>
              <a:gd name="connsiteY0" fmla="*/ 1598 h 11184"/>
              <a:gd name="connsiteX1" fmla="*/ 1667 w 11667"/>
              <a:gd name="connsiteY1" fmla="*/ 11184 h 11184"/>
              <a:gd name="connsiteX2" fmla="*/ 11667 w 11667"/>
              <a:gd name="connsiteY2" fmla="*/ 8799 h 11184"/>
              <a:gd name="connsiteX3" fmla="*/ 11667 w 11667"/>
              <a:gd name="connsiteY3" fmla="*/ 1598 h 11184"/>
              <a:gd name="connsiteX4" fmla="*/ 1667 w 11667"/>
              <a:gd name="connsiteY4" fmla="*/ 1598 h 11184"/>
              <a:gd name="connsiteX0" fmla="*/ 1667 w 11667"/>
              <a:gd name="connsiteY0" fmla="*/ 0 h 9586"/>
              <a:gd name="connsiteX1" fmla="*/ 1667 w 11667"/>
              <a:gd name="connsiteY1" fmla="*/ 9586 h 9586"/>
              <a:gd name="connsiteX2" fmla="*/ 11667 w 11667"/>
              <a:gd name="connsiteY2" fmla="*/ 7201 h 9586"/>
              <a:gd name="connsiteX3" fmla="*/ 11667 w 11667"/>
              <a:gd name="connsiteY3" fmla="*/ 0 h 9586"/>
              <a:gd name="connsiteX4" fmla="*/ 1667 w 11667"/>
              <a:gd name="connsiteY4" fmla="*/ 0 h 9586"/>
              <a:gd name="connsiteX0" fmla="*/ 0 w 8571"/>
              <a:gd name="connsiteY0" fmla="*/ 0 h 10000"/>
              <a:gd name="connsiteX1" fmla="*/ 0 w 8571"/>
              <a:gd name="connsiteY1" fmla="*/ 10000 h 10000"/>
              <a:gd name="connsiteX2" fmla="*/ 8571 w 8571"/>
              <a:gd name="connsiteY2" fmla="*/ 7512 h 10000"/>
              <a:gd name="connsiteX3" fmla="*/ 8571 w 8571"/>
              <a:gd name="connsiteY3" fmla="*/ 0 h 10000"/>
              <a:gd name="connsiteX4" fmla="*/ 0 w 8571"/>
              <a:gd name="connsiteY4" fmla="*/ 0 h 10000"/>
              <a:gd name="connsiteX0" fmla="*/ 0 w 10000"/>
              <a:gd name="connsiteY0" fmla="*/ 0 h 10000"/>
              <a:gd name="connsiteX1" fmla="*/ 0 w 10000"/>
              <a:gd name="connsiteY1" fmla="*/ 10000 h 10000"/>
              <a:gd name="connsiteX2" fmla="*/ 10000 w 10000"/>
              <a:gd name="connsiteY2" fmla="*/ 7213 h 10000"/>
              <a:gd name="connsiteX3" fmla="*/ 10000 w 10000"/>
              <a:gd name="connsiteY3" fmla="*/ 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0" y="10000"/>
                </a:lnTo>
                <a:lnTo>
                  <a:pt x="10000" y="7213"/>
                </a:lnTo>
                <a:lnTo>
                  <a:pt x="10000" y="0"/>
                </a:lnTo>
                <a:lnTo>
                  <a:pt x="0" y="0"/>
                </a:lnTo>
                <a:close/>
              </a:path>
            </a:pathLst>
          </a:custGeom>
          <a:solidFill>
            <a:srgbClr val="C0C0C0"/>
          </a:solidFill>
          <a:ln w="9525">
            <a:noFill/>
            <a:round/>
            <a:headEnd/>
            <a:tailEnd/>
          </a:ln>
        </p:spPr>
        <p:txBody>
          <a:bodyPr lIns="80007" tIns="40004" rIns="80007" bIns="40004"/>
          <a:lstStyle/>
          <a:p>
            <a:pPr algn="ctr" defTabSz="912627" fontAlgn="auto">
              <a:lnSpc>
                <a:spcPts val="1227"/>
              </a:lnSpc>
              <a:spcBef>
                <a:spcPts val="0"/>
              </a:spcBef>
              <a:spcAft>
                <a:spcPts val="0"/>
              </a:spcAft>
              <a:defRPr/>
            </a:pPr>
            <a:endParaRPr lang="en-GB" dirty="0">
              <a:solidFill>
                <a:srgbClr val="000000"/>
              </a:solidFill>
              <a:latin typeface="+mn-lt"/>
            </a:endParaRPr>
          </a:p>
        </p:txBody>
      </p:sp>
      <p:sp>
        <p:nvSpPr>
          <p:cNvPr id="2" name="Title 1"/>
          <p:cNvSpPr>
            <a:spLocks noGrp="1"/>
          </p:cNvSpPr>
          <p:nvPr>
            <p:ph type="title"/>
          </p:nvPr>
        </p:nvSpPr>
        <p:spPr>
          <a:xfrm>
            <a:off x="507698" y="614101"/>
            <a:ext cx="5357982" cy="292388"/>
          </a:xfrm>
        </p:spPr>
        <p:txBody>
          <a:bodyPr/>
          <a:lstStyle>
            <a:lvl1pPr>
              <a:lnSpc>
                <a:spcPct val="100000"/>
              </a:lnSpc>
              <a:defRPr/>
            </a:lvl1pPr>
          </a:lstStyle>
          <a:p>
            <a:r>
              <a:rPr lang="en-US" dirty="0" smtClean="0"/>
              <a:t>Click to edit Master title style</a:t>
            </a:r>
            <a:endParaRPr lang="de-CH" dirty="0"/>
          </a:p>
        </p:txBody>
      </p:sp>
      <p:sp>
        <p:nvSpPr>
          <p:cNvPr id="5" name="Slide Number Placeholder 3"/>
          <p:cNvSpPr>
            <a:spLocks noGrp="1"/>
          </p:cNvSpPr>
          <p:nvPr>
            <p:ph type="sldNum" sz="quarter" idx="10"/>
          </p:nvPr>
        </p:nvSpPr>
        <p:spPr>
          <a:xfrm>
            <a:off x="8426450" y="6457950"/>
            <a:ext cx="207963" cy="92075"/>
          </a:xfrm>
        </p:spPr>
        <p:txBody>
          <a:bodyPr/>
          <a:lstStyle>
            <a:lvl1pPr>
              <a:lnSpc>
                <a:spcPct val="100000"/>
              </a:lnSpc>
              <a:defRPr/>
            </a:lvl1pPr>
          </a:lstStyle>
          <a:p>
            <a:fld id="{CD089EFD-F637-4826-A25E-B69093DEE953}" type="slidenum">
              <a:rPr lang="de-CH"/>
              <a:pPr/>
              <a:t>‹Nº›</a:t>
            </a:fld>
            <a:endParaRPr lang="de-CH"/>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a:xfrm>
            <a:off x="3279775" y="7021513"/>
            <a:ext cx="2593975" cy="96837"/>
          </a:xfrm>
          <a:prstGeom prst="rect">
            <a:avLst/>
          </a:prstGeom>
        </p:spPr>
        <p:txBody>
          <a:bodyPr vert="horz" wrap="square" lIns="80007" tIns="40004" rIns="80007" bIns="40004" numCol="1" anchor="t" anchorCtr="0" compatLnSpc="1">
            <a:prstTxWarp prst="textNoShape">
              <a:avLst/>
            </a:prstTxWarp>
          </a:bodyPr>
          <a:lstStyle>
            <a:lvl1pPr algn="ctr">
              <a:lnSpc>
                <a:spcPts val="1225"/>
              </a:lnSpc>
              <a:defRPr sz="1000">
                <a:solidFill>
                  <a:srgbClr val="898989"/>
                </a:solidFill>
                <a:latin typeface="EYInterstate Regular"/>
              </a:defRPr>
            </a:lvl1pPr>
          </a:lstStyle>
          <a:p>
            <a:endParaRPr lang="de-CH"/>
          </a:p>
        </p:txBody>
      </p:sp>
    </p:spTree>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Guidelines">
    <p:spTree>
      <p:nvGrpSpPr>
        <p:cNvPr id="1" name=""/>
        <p:cNvGrpSpPr/>
        <p:nvPr/>
      </p:nvGrpSpPr>
      <p:grpSpPr>
        <a:xfrm>
          <a:off x="0" y="0"/>
          <a:ext cx="0" cy="0"/>
          <a:chOff x="0" y="0"/>
          <a:chExt cx="0" cy="0"/>
        </a:xfrm>
      </p:grpSpPr>
      <p:grpSp>
        <p:nvGrpSpPr>
          <p:cNvPr id="2" name="Gruppieren 33"/>
          <p:cNvGrpSpPr>
            <a:grpSpLocks/>
          </p:cNvGrpSpPr>
          <p:nvPr userDrawn="1"/>
        </p:nvGrpSpPr>
        <p:grpSpPr bwMode="auto">
          <a:xfrm>
            <a:off x="0" y="0"/>
            <a:ext cx="9144000" cy="6858000"/>
            <a:chOff x="0" y="0"/>
            <a:chExt cx="10693400" cy="7561263"/>
          </a:xfrm>
        </p:grpSpPr>
        <p:cxnSp>
          <p:nvCxnSpPr>
            <p:cNvPr id="3" name="Gerade Verbindung 11"/>
            <p:cNvCxnSpPr>
              <a:cxnSpLocks noChangeShapeType="1"/>
            </p:cNvCxnSpPr>
            <p:nvPr userDrawn="1"/>
          </p:nvCxnSpPr>
          <p:spPr bwMode="auto">
            <a:xfrm>
              <a:off x="2672170" y="0"/>
              <a:ext cx="0" cy="7561263"/>
            </a:xfrm>
            <a:prstGeom prst="line">
              <a:avLst/>
            </a:prstGeom>
            <a:noFill/>
            <a:ln w="12700" algn="ctr">
              <a:solidFill>
                <a:srgbClr val="FF33CC"/>
              </a:solidFill>
              <a:prstDash val="lgDash"/>
              <a:round/>
              <a:headEnd/>
              <a:tailEnd/>
            </a:ln>
          </p:spPr>
        </p:cxnSp>
        <p:cxnSp>
          <p:nvCxnSpPr>
            <p:cNvPr id="4" name="Gerade Verbindung 2"/>
            <p:cNvCxnSpPr>
              <a:cxnSpLocks noChangeShapeType="1"/>
            </p:cNvCxnSpPr>
            <p:nvPr userDrawn="1"/>
          </p:nvCxnSpPr>
          <p:spPr bwMode="auto">
            <a:xfrm>
              <a:off x="0" y="288243"/>
              <a:ext cx="10693400" cy="0"/>
            </a:xfrm>
            <a:prstGeom prst="line">
              <a:avLst/>
            </a:prstGeom>
            <a:noFill/>
            <a:ln w="12700" algn="ctr">
              <a:solidFill>
                <a:srgbClr val="7FD1DD"/>
              </a:solidFill>
              <a:prstDash val="lgDash"/>
              <a:round/>
              <a:headEnd/>
              <a:tailEnd/>
            </a:ln>
          </p:spPr>
        </p:cxnSp>
        <p:cxnSp>
          <p:nvCxnSpPr>
            <p:cNvPr id="5" name="Gerade Verbindung 3"/>
            <p:cNvCxnSpPr>
              <a:cxnSpLocks noChangeShapeType="1"/>
            </p:cNvCxnSpPr>
            <p:nvPr userDrawn="1"/>
          </p:nvCxnSpPr>
          <p:spPr bwMode="auto">
            <a:xfrm>
              <a:off x="0" y="684287"/>
              <a:ext cx="10693400" cy="0"/>
            </a:xfrm>
            <a:prstGeom prst="line">
              <a:avLst/>
            </a:prstGeom>
            <a:noFill/>
            <a:ln w="12700" algn="ctr">
              <a:solidFill>
                <a:srgbClr val="7FD1DD"/>
              </a:solidFill>
              <a:prstDash val="lgDash"/>
              <a:round/>
              <a:headEnd/>
              <a:tailEnd/>
            </a:ln>
          </p:spPr>
        </p:cxnSp>
        <p:cxnSp>
          <p:nvCxnSpPr>
            <p:cNvPr id="6" name="Gerade Verbindung 4"/>
            <p:cNvCxnSpPr>
              <a:cxnSpLocks noChangeShapeType="1"/>
            </p:cNvCxnSpPr>
            <p:nvPr userDrawn="1"/>
          </p:nvCxnSpPr>
          <p:spPr bwMode="auto">
            <a:xfrm>
              <a:off x="0" y="1204027"/>
              <a:ext cx="10693400" cy="0"/>
            </a:xfrm>
            <a:prstGeom prst="line">
              <a:avLst/>
            </a:prstGeom>
            <a:noFill/>
            <a:ln w="12700" algn="ctr">
              <a:solidFill>
                <a:srgbClr val="7FD1DD"/>
              </a:solidFill>
              <a:prstDash val="lgDash"/>
              <a:round/>
              <a:headEnd/>
              <a:tailEnd/>
            </a:ln>
          </p:spPr>
        </p:cxnSp>
        <p:cxnSp>
          <p:nvCxnSpPr>
            <p:cNvPr id="7" name="Gerade Verbindung 5"/>
            <p:cNvCxnSpPr>
              <a:cxnSpLocks noChangeShapeType="1"/>
            </p:cNvCxnSpPr>
            <p:nvPr userDrawn="1"/>
          </p:nvCxnSpPr>
          <p:spPr bwMode="auto">
            <a:xfrm>
              <a:off x="0" y="2520491"/>
              <a:ext cx="10693400" cy="0"/>
            </a:xfrm>
            <a:prstGeom prst="line">
              <a:avLst/>
            </a:prstGeom>
            <a:noFill/>
            <a:ln w="12700" algn="ctr">
              <a:solidFill>
                <a:srgbClr val="7FD1DD"/>
              </a:solidFill>
              <a:prstDash val="lgDash"/>
              <a:round/>
              <a:headEnd/>
              <a:tailEnd/>
            </a:ln>
          </p:spPr>
        </p:cxnSp>
        <p:cxnSp>
          <p:nvCxnSpPr>
            <p:cNvPr id="8" name="Gerade Verbindung 6"/>
            <p:cNvCxnSpPr>
              <a:cxnSpLocks noChangeShapeType="1"/>
            </p:cNvCxnSpPr>
            <p:nvPr userDrawn="1"/>
          </p:nvCxnSpPr>
          <p:spPr bwMode="auto">
            <a:xfrm>
              <a:off x="0" y="2772519"/>
              <a:ext cx="10693400" cy="0"/>
            </a:xfrm>
            <a:prstGeom prst="line">
              <a:avLst/>
            </a:prstGeom>
            <a:noFill/>
            <a:ln w="12700" algn="ctr">
              <a:solidFill>
                <a:srgbClr val="7FD1DD"/>
              </a:solidFill>
              <a:prstDash val="lgDash"/>
              <a:round/>
              <a:headEnd/>
              <a:tailEnd/>
            </a:ln>
          </p:spPr>
        </p:cxnSp>
        <p:cxnSp>
          <p:nvCxnSpPr>
            <p:cNvPr id="9" name="Gerade Verbindung 7"/>
            <p:cNvCxnSpPr>
              <a:cxnSpLocks noChangeShapeType="1"/>
            </p:cNvCxnSpPr>
            <p:nvPr userDrawn="1"/>
          </p:nvCxnSpPr>
          <p:spPr bwMode="auto">
            <a:xfrm>
              <a:off x="0" y="3024547"/>
              <a:ext cx="10693400" cy="0"/>
            </a:xfrm>
            <a:prstGeom prst="line">
              <a:avLst/>
            </a:prstGeom>
            <a:noFill/>
            <a:ln w="12700" algn="ctr">
              <a:solidFill>
                <a:srgbClr val="7FD1DD"/>
              </a:solidFill>
              <a:prstDash val="lgDash"/>
              <a:round/>
              <a:headEnd/>
              <a:tailEnd/>
            </a:ln>
          </p:spPr>
        </p:cxnSp>
        <p:cxnSp>
          <p:nvCxnSpPr>
            <p:cNvPr id="10" name="Gerade Verbindung 8"/>
            <p:cNvCxnSpPr>
              <a:cxnSpLocks noChangeShapeType="1"/>
            </p:cNvCxnSpPr>
            <p:nvPr userDrawn="1"/>
          </p:nvCxnSpPr>
          <p:spPr bwMode="auto">
            <a:xfrm>
              <a:off x="0" y="6873165"/>
              <a:ext cx="10693400" cy="0"/>
            </a:xfrm>
            <a:prstGeom prst="line">
              <a:avLst/>
            </a:prstGeom>
            <a:noFill/>
            <a:ln w="12700" algn="ctr">
              <a:solidFill>
                <a:srgbClr val="7FD1DD"/>
              </a:solidFill>
              <a:prstDash val="lgDash"/>
              <a:round/>
              <a:headEnd/>
              <a:tailEnd/>
            </a:ln>
          </p:spPr>
        </p:cxnSp>
        <p:cxnSp>
          <p:nvCxnSpPr>
            <p:cNvPr id="11" name="Gerade Verbindung 9"/>
            <p:cNvCxnSpPr>
              <a:cxnSpLocks noChangeShapeType="1"/>
            </p:cNvCxnSpPr>
            <p:nvPr userDrawn="1"/>
          </p:nvCxnSpPr>
          <p:spPr bwMode="auto">
            <a:xfrm>
              <a:off x="0" y="7201011"/>
              <a:ext cx="10693400" cy="0"/>
            </a:xfrm>
            <a:prstGeom prst="line">
              <a:avLst/>
            </a:prstGeom>
            <a:noFill/>
            <a:ln w="12700" algn="ctr">
              <a:solidFill>
                <a:srgbClr val="7FD1DD"/>
              </a:solidFill>
              <a:prstDash val="lgDash"/>
              <a:round/>
              <a:headEnd/>
              <a:tailEnd/>
            </a:ln>
          </p:spPr>
        </p:cxnSp>
        <p:cxnSp>
          <p:nvCxnSpPr>
            <p:cNvPr id="12" name="Gerade Verbindung 11"/>
            <p:cNvCxnSpPr>
              <a:cxnSpLocks noChangeShapeType="1"/>
            </p:cNvCxnSpPr>
            <p:nvPr userDrawn="1"/>
          </p:nvCxnSpPr>
          <p:spPr bwMode="auto">
            <a:xfrm>
              <a:off x="592679" y="0"/>
              <a:ext cx="0" cy="7561263"/>
            </a:xfrm>
            <a:prstGeom prst="line">
              <a:avLst/>
            </a:prstGeom>
            <a:noFill/>
            <a:ln w="12700" algn="ctr">
              <a:solidFill>
                <a:srgbClr val="7FD1DD"/>
              </a:solidFill>
              <a:prstDash val="lgDash"/>
              <a:round/>
              <a:headEnd/>
              <a:tailEnd/>
            </a:ln>
          </p:spPr>
        </p:cxnSp>
        <p:cxnSp>
          <p:nvCxnSpPr>
            <p:cNvPr id="13" name="Gerade Verbindung 12"/>
            <p:cNvCxnSpPr>
              <a:cxnSpLocks noChangeShapeType="1"/>
            </p:cNvCxnSpPr>
            <p:nvPr userDrawn="1"/>
          </p:nvCxnSpPr>
          <p:spPr bwMode="auto">
            <a:xfrm>
              <a:off x="3652314" y="0"/>
              <a:ext cx="0" cy="7561263"/>
            </a:xfrm>
            <a:prstGeom prst="line">
              <a:avLst/>
            </a:prstGeom>
            <a:noFill/>
            <a:ln w="12700" algn="ctr">
              <a:solidFill>
                <a:srgbClr val="7FD1DD"/>
              </a:solidFill>
              <a:prstDash val="lgDash"/>
              <a:round/>
              <a:headEnd/>
              <a:tailEnd/>
            </a:ln>
          </p:spPr>
        </p:cxnSp>
        <p:cxnSp>
          <p:nvCxnSpPr>
            <p:cNvPr id="14" name="Gerade Verbindung 13"/>
            <p:cNvCxnSpPr>
              <a:cxnSpLocks noChangeShapeType="1"/>
            </p:cNvCxnSpPr>
            <p:nvPr userDrawn="1"/>
          </p:nvCxnSpPr>
          <p:spPr bwMode="auto">
            <a:xfrm>
              <a:off x="6857290" y="0"/>
              <a:ext cx="0" cy="7561263"/>
            </a:xfrm>
            <a:prstGeom prst="line">
              <a:avLst/>
            </a:prstGeom>
            <a:noFill/>
            <a:ln w="12700" algn="ctr">
              <a:solidFill>
                <a:srgbClr val="7FD1DD"/>
              </a:solidFill>
              <a:prstDash val="lgDash"/>
              <a:round/>
              <a:headEnd/>
              <a:tailEnd/>
            </a:ln>
          </p:spPr>
        </p:cxnSp>
        <p:cxnSp>
          <p:nvCxnSpPr>
            <p:cNvPr id="15" name="Gerade Verbindung 14"/>
            <p:cNvCxnSpPr>
              <a:cxnSpLocks noChangeShapeType="1"/>
            </p:cNvCxnSpPr>
            <p:nvPr userDrawn="1"/>
          </p:nvCxnSpPr>
          <p:spPr bwMode="auto">
            <a:xfrm>
              <a:off x="10098125" y="0"/>
              <a:ext cx="0" cy="7561263"/>
            </a:xfrm>
            <a:prstGeom prst="line">
              <a:avLst/>
            </a:prstGeom>
            <a:noFill/>
            <a:ln w="12700" algn="ctr">
              <a:solidFill>
                <a:srgbClr val="7FD1DD"/>
              </a:solidFill>
              <a:prstDash val="lgDash"/>
              <a:round/>
              <a:headEnd/>
              <a:tailEnd/>
            </a:ln>
          </p:spPr>
        </p:cxnSp>
        <p:cxnSp>
          <p:nvCxnSpPr>
            <p:cNvPr id="16" name="Gerade Verbindung 15"/>
            <p:cNvCxnSpPr>
              <a:cxnSpLocks noChangeShapeType="1"/>
            </p:cNvCxnSpPr>
            <p:nvPr userDrawn="1"/>
          </p:nvCxnSpPr>
          <p:spPr bwMode="auto">
            <a:xfrm>
              <a:off x="7036234" y="0"/>
              <a:ext cx="0" cy="7561263"/>
            </a:xfrm>
            <a:prstGeom prst="line">
              <a:avLst/>
            </a:prstGeom>
            <a:noFill/>
            <a:ln w="12700" algn="ctr">
              <a:solidFill>
                <a:srgbClr val="7FD1DD"/>
              </a:solidFill>
              <a:prstDash val="lgDash"/>
              <a:round/>
              <a:headEnd/>
              <a:tailEnd/>
            </a:ln>
          </p:spPr>
        </p:cxnSp>
        <p:cxnSp>
          <p:nvCxnSpPr>
            <p:cNvPr id="17" name="Gerade Verbindung 16"/>
            <p:cNvCxnSpPr>
              <a:cxnSpLocks noChangeShapeType="1"/>
            </p:cNvCxnSpPr>
            <p:nvPr userDrawn="1"/>
          </p:nvCxnSpPr>
          <p:spPr bwMode="auto">
            <a:xfrm>
              <a:off x="3833271" y="0"/>
              <a:ext cx="0" cy="7561263"/>
            </a:xfrm>
            <a:prstGeom prst="line">
              <a:avLst/>
            </a:prstGeom>
            <a:noFill/>
            <a:ln w="12700" algn="ctr">
              <a:solidFill>
                <a:srgbClr val="7FD1DD"/>
              </a:solidFill>
              <a:prstDash val="lgDash"/>
              <a:round/>
              <a:headEnd/>
              <a:tailEnd/>
            </a:ln>
          </p:spPr>
        </p:cxnSp>
      </p:grpSp>
      <p:sp>
        <p:nvSpPr>
          <p:cNvPr id="18" name="Rechteck 17"/>
          <p:cNvSpPr/>
          <p:nvPr userDrawn="1"/>
        </p:nvSpPr>
        <p:spPr bwMode="auto">
          <a:xfrm>
            <a:off x="508000" y="1127125"/>
            <a:ext cx="368300" cy="228600"/>
          </a:xfrm>
          <a:prstGeom prst="rect">
            <a:avLst/>
          </a:prstGeom>
          <a:noFill/>
          <a:ln w="6350" cap="flat" cmpd="sng" algn="ctr">
            <a:noFill/>
            <a:prstDash val="solid"/>
            <a:round/>
            <a:headEnd type="none" w="med" len="med"/>
            <a:tailEnd type="none" w="med" len="med"/>
          </a:ln>
          <a:effectLst/>
        </p:spPr>
        <p:txBody>
          <a:bodyPr lIns="62997" tIns="62997" rIns="31497" bIns="31497"/>
          <a:lstStyle/>
          <a:p>
            <a:pPr algn="ctr" defTabSz="870897">
              <a:lnSpc>
                <a:spcPts val="1227"/>
              </a:lnSpc>
              <a:buClr>
                <a:srgbClr val="FFE600"/>
              </a:buClr>
              <a:defRPr/>
            </a:pPr>
            <a:r>
              <a:rPr lang="en-US" sz="1000" dirty="0">
                <a:solidFill>
                  <a:srgbClr val="000000"/>
                </a:solidFill>
                <a:latin typeface="+mn-lt"/>
              </a:rPr>
              <a:t>13,20</a:t>
            </a:r>
          </a:p>
        </p:txBody>
      </p:sp>
      <p:sp>
        <p:nvSpPr>
          <p:cNvPr id="19" name="Rechteck 18"/>
          <p:cNvSpPr/>
          <p:nvPr userDrawn="1"/>
        </p:nvSpPr>
        <p:spPr bwMode="auto">
          <a:xfrm>
            <a:off x="3235325" y="1127125"/>
            <a:ext cx="369888" cy="228600"/>
          </a:xfrm>
          <a:prstGeom prst="rect">
            <a:avLst/>
          </a:prstGeom>
          <a:noFill/>
          <a:ln w="6350" cap="flat" cmpd="sng" algn="ctr">
            <a:noFill/>
            <a:prstDash val="solid"/>
            <a:round/>
            <a:headEnd type="none" w="med" len="med"/>
            <a:tailEnd type="none" w="med" len="med"/>
          </a:ln>
          <a:effectLst/>
        </p:spPr>
        <p:txBody>
          <a:bodyPr lIns="62997" tIns="62997" rIns="31497" bIns="31497"/>
          <a:lstStyle/>
          <a:p>
            <a:pPr algn="ctr" defTabSz="870897">
              <a:lnSpc>
                <a:spcPts val="1227"/>
              </a:lnSpc>
              <a:buClr>
                <a:srgbClr val="FFE600"/>
              </a:buClr>
              <a:defRPr/>
            </a:pPr>
            <a:r>
              <a:rPr lang="en-US" sz="1000" dirty="0">
                <a:solidFill>
                  <a:srgbClr val="000000"/>
                </a:solidFill>
                <a:latin typeface="+mn-lt"/>
              </a:rPr>
              <a:t>4,20</a:t>
            </a:r>
          </a:p>
        </p:txBody>
      </p:sp>
      <p:sp>
        <p:nvSpPr>
          <p:cNvPr id="20" name="Rechteck 19"/>
          <p:cNvSpPr/>
          <p:nvPr userDrawn="1"/>
        </p:nvSpPr>
        <p:spPr bwMode="auto">
          <a:xfrm>
            <a:off x="5980113" y="1127125"/>
            <a:ext cx="369887" cy="228600"/>
          </a:xfrm>
          <a:prstGeom prst="rect">
            <a:avLst/>
          </a:prstGeom>
          <a:noFill/>
          <a:ln w="6350" cap="flat" cmpd="sng" algn="ctr">
            <a:noFill/>
            <a:prstDash val="solid"/>
            <a:round/>
            <a:headEnd type="none" w="med" len="med"/>
            <a:tailEnd type="none" w="med" len="med"/>
          </a:ln>
          <a:effectLst/>
        </p:spPr>
        <p:txBody>
          <a:bodyPr lIns="62997" tIns="62997" rIns="31497" bIns="31497"/>
          <a:lstStyle/>
          <a:p>
            <a:pPr algn="ctr" defTabSz="870897">
              <a:lnSpc>
                <a:spcPts val="1227"/>
              </a:lnSpc>
              <a:buClr>
                <a:srgbClr val="FFE600"/>
              </a:buClr>
              <a:defRPr/>
            </a:pPr>
            <a:r>
              <a:rPr lang="en-US" sz="1000" dirty="0">
                <a:solidFill>
                  <a:srgbClr val="000000"/>
                </a:solidFill>
                <a:latin typeface="+mn-lt"/>
              </a:rPr>
              <a:t>4,70</a:t>
            </a:r>
          </a:p>
        </p:txBody>
      </p:sp>
      <p:sp>
        <p:nvSpPr>
          <p:cNvPr id="21" name="Rechteck 20"/>
          <p:cNvSpPr/>
          <p:nvPr userDrawn="1"/>
        </p:nvSpPr>
        <p:spPr bwMode="auto">
          <a:xfrm>
            <a:off x="8266113" y="1127125"/>
            <a:ext cx="369887" cy="228600"/>
          </a:xfrm>
          <a:prstGeom prst="rect">
            <a:avLst/>
          </a:prstGeom>
          <a:noFill/>
          <a:ln w="6350" cap="flat" cmpd="sng" algn="ctr">
            <a:noFill/>
            <a:prstDash val="solid"/>
            <a:round/>
            <a:headEnd type="none" w="med" len="med"/>
            <a:tailEnd type="none" w="med" len="med"/>
          </a:ln>
          <a:effectLst/>
        </p:spPr>
        <p:txBody>
          <a:bodyPr lIns="62997" tIns="62997" rIns="31497" bIns="31497"/>
          <a:lstStyle/>
          <a:p>
            <a:pPr algn="ctr" defTabSz="870897">
              <a:lnSpc>
                <a:spcPts val="1227"/>
              </a:lnSpc>
              <a:buClr>
                <a:srgbClr val="FFE600"/>
              </a:buClr>
              <a:defRPr/>
            </a:pPr>
            <a:r>
              <a:rPr lang="en-US" sz="1000" dirty="0">
                <a:solidFill>
                  <a:srgbClr val="000000"/>
                </a:solidFill>
                <a:latin typeface="+mn-lt"/>
              </a:rPr>
              <a:t>13,20</a:t>
            </a:r>
          </a:p>
        </p:txBody>
      </p:sp>
      <p:sp>
        <p:nvSpPr>
          <p:cNvPr id="22" name="Rechteck 21"/>
          <p:cNvSpPr/>
          <p:nvPr userDrawn="1"/>
        </p:nvSpPr>
        <p:spPr bwMode="auto">
          <a:xfrm>
            <a:off x="2751138" y="1127125"/>
            <a:ext cx="369887" cy="228600"/>
          </a:xfrm>
          <a:prstGeom prst="rect">
            <a:avLst/>
          </a:prstGeom>
          <a:noFill/>
          <a:ln w="6350" cap="flat" cmpd="sng" algn="ctr">
            <a:noFill/>
            <a:prstDash val="solid"/>
            <a:round/>
            <a:headEnd type="none" w="med" len="med"/>
            <a:tailEnd type="none" w="med" len="med"/>
          </a:ln>
          <a:effectLst/>
        </p:spPr>
        <p:txBody>
          <a:bodyPr lIns="62997" tIns="62997" rIns="31497" bIns="31497"/>
          <a:lstStyle/>
          <a:p>
            <a:pPr algn="ctr" defTabSz="870897">
              <a:lnSpc>
                <a:spcPts val="1227"/>
              </a:lnSpc>
              <a:buClr>
                <a:srgbClr val="FFE600"/>
              </a:buClr>
              <a:defRPr/>
            </a:pPr>
            <a:r>
              <a:rPr lang="en-US" sz="1000" dirty="0">
                <a:solidFill>
                  <a:srgbClr val="000000"/>
                </a:solidFill>
                <a:latin typeface="+mn-lt"/>
              </a:rPr>
              <a:t>4,70</a:t>
            </a:r>
          </a:p>
        </p:txBody>
      </p:sp>
      <p:sp>
        <p:nvSpPr>
          <p:cNvPr id="23" name="Rechteck 22"/>
          <p:cNvSpPr/>
          <p:nvPr userDrawn="1"/>
        </p:nvSpPr>
        <p:spPr bwMode="auto">
          <a:xfrm>
            <a:off x="5487988" y="1127125"/>
            <a:ext cx="369887" cy="228600"/>
          </a:xfrm>
          <a:prstGeom prst="rect">
            <a:avLst/>
          </a:prstGeom>
          <a:noFill/>
          <a:ln w="6350" cap="flat" cmpd="sng" algn="ctr">
            <a:noFill/>
            <a:prstDash val="solid"/>
            <a:round/>
            <a:headEnd type="none" w="med" len="med"/>
            <a:tailEnd type="none" w="med" len="med"/>
          </a:ln>
          <a:effectLst/>
        </p:spPr>
        <p:txBody>
          <a:bodyPr lIns="62997" tIns="62997" rIns="31497" bIns="31497"/>
          <a:lstStyle/>
          <a:p>
            <a:pPr algn="ctr" defTabSz="870897">
              <a:lnSpc>
                <a:spcPts val="1227"/>
              </a:lnSpc>
              <a:buClr>
                <a:srgbClr val="FFE600"/>
              </a:buClr>
              <a:defRPr/>
            </a:pPr>
            <a:r>
              <a:rPr lang="en-US" sz="1000" dirty="0">
                <a:solidFill>
                  <a:srgbClr val="000000"/>
                </a:solidFill>
                <a:latin typeface="+mn-lt"/>
              </a:rPr>
              <a:t>4,20</a:t>
            </a:r>
          </a:p>
        </p:txBody>
      </p:sp>
      <p:sp>
        <p:nvSpPr>
          <p:cNvPr id="24" name="Rechteck 25"/>
          <p:cNvSpPr/>
          <p:nvPr userDrawn="1"/>
        </p:nvSpPr>
        <p:spPr bwMode="auto">
          <a:xfrm>
            <a:off x="1630363" y="260350"/>
            <a:ext cx="369887" cy="228600"/>
          </a:xfrm>
          <a:prstGeom prst="rect">
            <a:avLst/>
          </a:prstGeom>
          <a:noFill/>
          <a:ln w="6350" cap="flat" cmpd="sng" algn="ctr">
            <a:noFill/>
            <a:prstDash val="solid"/>
            <a:round/>
            <a:headEnd type="none" w="med" len="med"/>
            <a:tailEnd type="none" w="med" len="med"/>
          </a:ln>
          <a:effectLst/>
        </p:spPr>
        <p:txBody>
          <a:bodyPr lIns="62997" tIns="62997" rIns="31497" bIns="31497"/>
          <a:lstStyle/>
          <a:p>
            <a:pPr algn="ctr" defTabSz="870897">
              <a:lnSpc>
                <a:spcPts val="1227"/>
              </a:lnSpc>
              <a:buClr>
                <a:srgbClr val="FFE600"/>
              </a:buClr>
              <a:defRPr/>
            </a:pPr>
            <a:r>
              <a:rPr lang="en-US" sz="1000" dirty="0">
                <a:solidFill>
                  <a:srgbClr val="000000"/>
                </a:solidFill>
                <a:latin typeface="+mn-lt"/>
              </a:rPr>
              <a:t>9,70</a:t>
            </a:r>
          </a:p>
        </p:txBody>
      </p:sp>
      <p:sp>
        <p:nvSpPr>
          <p:cNvPr id="25" name="Rechteck 26"/>
          <p:cNvSpPr/>
          <p:nvPr userDrawn="1"/>
        </p:nvSpPr>
        <p:spPr bwMode="auto">
          <a:xfrm>
            <a:off x="1630363" y="620713"/>
            <a:ext cx="369887" cy="228600"/>
          </a:xfrm>
          <a:prstGeom prst="rect">
            <a:avLst/>
          </a:prstGeom>
          <a:noFill/>
          <a:ln w="6350" cap="flat" cmpd="sng" algn="ctr">
            <a:noFill/>
            <a:prstDash val="solid"/>
            <a:round/>
            <a:headEnd type="none" w="med" len="med"/>
            <a:tailEnd type="none" w="med" len="med"/>
          </a:ln>
          <a:effectLst/>
        </p:spPr>
        <p:txBody>
          <a:bodyPr lIns="62997" tIns="62997" rIns="31497" bIns="31497"/>
          <a:lstStyle/>
          <a:p>
            <a:pPr algn="ctr" defTabSz="870897">
              <a:lnSpc>
                <a:spcPts val="1227"/>
              </a:lnSpc>
              <a:buClr>
                <a:srgbClr val="FFE600"/>
              </a:buClr>
              <a:defRPr/>
            </a:pPr>
            <a:r>
              <a:rPr lang="en-US" sz="1000" dirty="0">
                <a:solidFill>
                  <a:srgbClr val="000000"/>
                </a:solidFill>
                <a:latin typeface="+mn-lt"/>
              </a:rPr>
              <a:t>8,60</a:t>
            </a:r>
          </a:p>
        </p:txBody>
      </p:sp>
      <p:sp>
        <p:nvSpPr>
          <p:cNvPr id="26" name="Rechteck 27"/>
          <p:cNvSpPr/>
          <p:nvPr userDrawn="1"/>
        </p:nvSpPr>
        <p:spPr bwMode="auto">
          <a:xfrm>
            <a:off x="1630363" y="1127125"/>
            <a:ext cx="369887" cy="228600"/>
          </a:xfrm>
          <a:prstGeom prst="rect">
            <a:avLst/>
          </a:prstGeom>
          <a:noFill/>
          <a:ln w="6350" cap="flat" cmpd="sng" algn="ctr">
            <a:noFill/>
            <a:prstDash val="solid"/>
            <a:round/>
            <a:headEnd type="none" w="med" len="med"/>
            <a:tailEnd type="none" w="med" len="med"/>
          </a:ln>
          <a:effectLst/>
        </p:spPr>
        <p:txBody>
          <a:bodyPr lIns="62997" tIns="62997" rIns="31497" bIns="31497"/>
          <a:lstStyle/>
          <a:p>
            <a:pPr algn="ctr" defTabSz="870897">
              <a:lnSpc>
                <a:spcPts val="1227"/>
              </a:lnSpc>
              <a:buClr>
                <a:srgbClr val="FFE600"/>
              </a:buClr>
              <a:defRPr/>
            </a:pPr>
            <a:r>
              <a:rPr lang="en-US" sz="1000" dirty="0">
                <a:solidFill>
                  <a:srgbClr val="000000"/>
                </a:solidFill>
                <a:latin typeface="+mn-lt"/>
              </a:rPr>
              <a:t>7,10</a:t>
            </a:r>
          </a:p>
        </p:txBody>
      </p:sp>
      <p:sp>
        <p:nvSpPr>
          <p:cNvPr id="27" name="Rechteck 28"/>
          <p:cNvSpPr/>
          <p:nvPr userDrawn="1"/>
        </p:nvSpPr>
        <p:spPr bwMode="auto">
          <a:xfrm>
            <a:off x="1630363" y="2279650"/>
            <a:ext cx="369887" cy="228600"/>
          </a:xfrm>
          <a:prstGeom prst="rect">
            <a:avLst/>
          </a:prstGeom>
          <a:noFill/>
          <a:ln w="6350" cap="flat" cmpd="sng" algn="ctr">
            <a:noFill/>
            <a:prstDash val="solid"/>
            <a:round/>
            <a:headEnd type="none" w="med" len="med"/>
            <a:tailEnd type="none" w="med" len="med"/>
          </a:ln>
          <a:effectLst/>
        </p:spPr>
        <p:txBody>
          <a:bodyPr lIns="62997" tIns="62997" rIns="31497" bIns="31497"/>
          <a:lstStyle/>
          <a:p>
            <a:pPr algn="ctr" defTabSz="870897">
              <a:lnSpc>
                <a:spcPts val="1227"/>
              </a:lnSpc>
              <a:buClr>
                <a:srgbClr val="FFE600"/>
              </a:buClr>
              <a:defRPr/>
            </a:pPr>
            <a:r>
              <a:rPr lang="en-US" sz="1000" dirty="0">
                <a:solidFill>
                  <a:srgbClr val="000000"/>
                </a:solidFill>
                <a:latin typeface="+mn-lt"/>
              </a:rPr>
              <a:t>3,50</a:t>
            </a:r>
          </a:p>
        </p:txBody>
      </p:sp>
      <p:sp>
        <p:nvSpPr>
          <p:cNvPr id="28" name="Rechteck 29"/>
          <p:cNvSpPr/>
          <p:nvPr userDrawn="1"/>
        </p:nvSpPr>
        <p:spPr bwMode="auto">
          <a:xfrm>
            <a:off x="1630363" y="2511425"/>
            <a:ext cx="369887" cy="228600"/>
          </a:xfrm>
          <a:prstGeom prst="rect">
            <a:avLst/>
          </a:prstGeom>
          <a:noFill/>
          <a:ln w="6350" cap="flat" cmpd="sng" algn="ctr">
            <a:noFill/>
            <a:prstDash val="solid"/>
            <a:round/>
            <a:headEnd type="none" w="med" len="med"/>
            <a:tailEnd type="none" w="med" len="med"/>
          </a:ln>
          <a:effectLst/>
        </p:spPr>
        <p:txBody>
          <a:bodyPr lIns="62997" tIns="62997" rIns="31497" bIns="31497"/>
          <a:lstStyle/>
          <a:p>
            <a:pPr algn="ctr" defTabSz="870897">
              <a:lnSpc>
                <a:spcPts val="1227"/>
              </a:lnSpc>
              <a:buClr>
                <a:srgbClr val="FFE600"/>
              </a:buClr>
              <a:defRPr/>
            </a:pPr>
            <a:r>
              <a:rPr lang="en-US" sz="1000" dirty="0">
                <a:solidFill>
                  <a:srgbClr val="000000"/>
                </a:solidFill>
                <a:latin typeface="+mn-lt"/>
              </a:rPr>
              <a:t>2,80</a:t>
            </a:r>
          </a:p>
        </p:txBody>
      </p:sp>
      <p:sp>
        <p:nvSpPr>
          <p:cNvPr id="29" name="Rechteck 30"/>
          <p:cNvSpPr/>
          <p:nvPr userDrawn="1"/>
        </p:nvSpPr>
        <p:spPr bwMode="auto">
          <a:xfrm>
            <a:off x="1630363" y="2735263"/>
            <a:ext cx="369887" cy="228600"/>
          </a:xfrm>
          <a:prstGeom prst="rect">
            <a:avLst/>
          </a:prstGeom>
          <a:noFill/>
          <a:ln w="6350" cap="flat" cmpd="sng" algn="ctr">
            <a:noFill/>
            <a:prstDash val="solid"/>
            <a:round/>
            <a:headEnd type="none" w="med" len="med"/>
            <a:tailEnd type="none" w="med" len="med"/>
          </a:ln>
          <a:effectLst/>
        </p:spPr>
        <p:txBody>
          <a:bodyPr lIns="62997" tIns="62997" rIns="31497" bIns="31497"/>
          <a:lstStyle/>
          <a:p>
            <a:pPr algn="ctr" defTabSz="870897">
              <a:lnSpc>
                <a:spcPts val="1227"/>
              </a:lnSpc>
              <a:buClr>
                <a:srgbClr val="FFE600"/>
              </a:buClr>
              <a:defRPr/>
            </a:pPr>
            <a:r>
              <a:rPr lang="en-US" sz="1000" dirty="0">
                <a:solidFill>
                  <a:srgbClr val="000000"/>
                </a:solidFill>
                <a:latin typeface="+mn-lt"/>
              </a:rPr>
              <a:t>2,10</a:t>
            </a:r>
          </a:p>
        </p:txBody>
      </p:sp>
      <p:sp>
        <p:nvSpPr>
          <p:cNvPr id="30" name="Rechteck 31"/>
          <p:cNvSpPr/>
          <p:nvPr userDrawn="1"/>
        </p:nvSpPr>
        <p:spPr bwMode="auto">
          <a:xfrm>
            <a:off x="1630363" y="6237288"/>
            <a:ext cx="369887" cy="228600"/>
          </a:xfrm>
          <a:prstGeom prst="rect">
            <a:avLst/>
          </a:prstGeom>
          <a:noFill/>
          <a:ln w="6350" cap="flat" cmpd="sng" algn="ctr">
            <a:noFill/>
            <a:prstDash val="solid"/>
            <a:round/>
            <a:headEnd type="none" w="med" len="med"/>
            <a:tailEnd type="none" w="med" len="med"/>
          </a:ln>
          <a:effectLst/>
        </p:spPr>
        <p:txBody>
          <a:bodyPr lIns="62997" tIns="62997" rIns="31497" bIns="31497"/>
          <a:lstStyle/>
          <a:p>
            <a:pPr algn="ctr" defTabSz="870897">
              <a:lnSpc>
                <a:spcPts val="1227"/>
              </a:lnSpc>
              <a:buClr>
                <a:srgbClr val="FFE600"/>
              </a:buClr>
              <a:defRPr/>
            </a:pPr>
            <a:r>
              <a:rPr lang="en-US" sz="1000" dirty="0">
                <a:solidFill>
                  <a:srgbClr val="000000"/>
                </a:solidFill>
                <a:latin typeface="+mn-lt"/>
              </a:rPr>
              <a:t>8,60</a:t>
            </a:r>
          </a:p>
        </p:txBody>
      </p:sp>
      <p:sp>
        <p:nvSpPr>
          <p:cNvPr id="31" name="Rechteck 32"/>
          <p:cNvSpPr/>
          <p:nvPr userDrawn="1"/>
        </p:nvSpPr>
        <p:spPr bwMode="auto">
          <a:xfrm>
            <a:off x="1630363" y="6530975"/>
            <a:ext cx="369887" cy="228600"/>
          </a:xfrm>
          <a:prstGeom prst="rect">
            <a:avLst/>
          </a:prstGeom>
          <a:noFill/>
          <a:ln w="6350" cap="flat" cmpd="sng" algn="ctr">
            <a:noFill/>
            <a:prstDash val="solid"/>
            <a:round/>
            <a:headEnd type="none" w="med" len="med"/>
            <a:tailEnd type="none" w="med" len="med"/>
          </a:ln>
          <a:effectLst/>
        </p:spPr>
        <p:txBody>
          <a:bodyPr lIns="62997" tIns="62997" rIns="31497" bIns="31497"/>
          <a:lstStyle/>
          <a:p>
            <a:pPr algn="ctr" defTabSz="870897">
              <a:lnSpc>
                <a:spcPts val="1227"/>
              </a:lnSpc>
              <a:buClr>
                <a:srgbClr val="FFE600"/>
              </a:buClr>
              <a:defRPr/>
            </a:pPr>
            <a:r>
              <a:rPr lang="en-US" sz="1000" dirty="0">
                <a:solidFill>
                  <a:srgbClr val="000000"/>
                </a:solidFill>
                <a:latin typeface="+mn-lt"/>
              </a:rPr>
              <a:t>9,50</a:t>
            </a:r>
          </a:p>
        </p:txBody>
      </p:sp>
      <p:sp>
        <p:nvSpPr>
          <p:cNvPr id="32" name="Rechteck 34"/>
          <p:cNvSpPr/>
          <p:nvPr userDrawn="1"/>
        </p:nvSpPr>
        <p:spPr bwMode="auto">
          <a:xfrm>
            <a:off x="649288" y="3951288"/>
            <a:ext cx="2955925" cy="979487"/>
          </a:xfrm>
          <a:prstGeom prst="rect">
            <a:avLst/>
          </a:prstGeom>
          <a:solidFill>
            <a:schemeClr val="tx2"/>
          </a:solidFill>
          <a:ln w="6350" cap="flat" cmpd="sng" algn="ctr">
            <a:noFill/>
            <a:prstDash val="solid"/>
            <a:round/>
            <a:headEnd type="none" w="med" len="med"/>
            <a:tailEnd type="none" w="med" len="med"/>
          </a:ln>
          <a:effectLst/>
        </p:spPr>
        <p:txBody>
          <a:bodyPr lIns="0" tIns="0" rIns="0" bIns="0"/>
          <a:lstStyle/>
          <a:p>
            <a:pPr marL="79173" indent="4170" algn="ctr" defTabSz="870897">
              <a:lnSpc>
                <a:spcPts val="1227"/>
              </a:lnSpc>
              <a:spcBef>
                <a:spcPct val="50000"/>
              </a:spcBef>
              <a:buClr>
                <a:srgbClr val="FFE600"/>
              </a:buClr>
              <a:defRPr/>
            </a:pPr>
            <a:r>
              <a:rPr lang="en-US" sz="900" dirty="0">
                <a:solidFill>
                  <a:srgbClr val="FF33CC"/>
                </a:solidFill>
                <a:latin typeface="EYInterstate" pitchFamily="2" charset="0"/>
              </a:rPr>
              <a:t>Turn guidelines on of off: ALT + F9</a:t>
            </a:r>
            <a:br>
              <a:rPr lang="en-US" sz="900" dirty="0">
                <a:solidFill>
                  <a:srgbClr val="FF33CC"/>
                </a:solidFill>
                <a:latin typeface="EYInterstate" pitchFamily="2" charset="0"/>
              </a:rPr>
            </a:br>
            <a:r>
              <a:rPr lang="en-US" sz="900" dirty="0">
                <a:solidFill>
                  <a:srgbClr val="FF33CC"/>
                </a:solidFill>
                <a:latin typeface="EYInterstate" pitchFamily="2" charset="0"/>
              </a:rPr>
              <a:t/>
            </a:r>
            <a:br>
              <a:rPr lang="en-US" sz="900" dirty="0">
                <a:solidFill>
                  <a:srgbClr val="FF33CC"/>
                </a:solidFill>
                <a:latin typeface="EYInterstate" pitchFamily="2" charset="0"/>
              </a:rPr>
            </a:br>
            <a:r>
              <a:rPr lang="en-US" sz="900" dirty="0">
                <a:solidFill>
                  <a:srgbClr val="FF33CC"/>
                </a:solidFill>
                <a:latin typeface="EYInterstate" pitchFamily="2" charset="0"/>
              </a:rPr>
              <a:t>With the zoom level at 400% the guidelines can be moved exactly according to the numbers listed here</a:t>
            </a: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userDrawn="1">
  <p:cSld name="3 column layout 1 title">
    <p:spTree>
      <p:nvGrpSpPr>
        <p:cNvPr id="1" name=""/>
        <p:cNvGrpSpPr/>
        <p:nvPr/>
      </p:nvGrpSpPr>
      <p:grpSpPr>
        <a:xfrm>
          <a:off x="0" y="0"/>
          <a:ext cx="0" cy="0"/>
          <a:chOff x="0" y="0"/>
          <a:chExt cx="0" cy="0"/>
        </a:xfrm>
      </p:grpSpPr>
      <p:graphicFrame>
        <p:nvGraphicFramePr>
          <p:cNvPr id="9"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929793" name="think-cell Slide" r:id="rId4" imgW="360" imgH="360" progId="">
              <p:embed/>
            </p:oleObj>
          </a:graphicData>
        </a:graphic>
      </p:graphicFrame>
      <p:sp>
        <p:nvSpPr>
          <p:cNvPr id="2" name="Title 1"/>
          <p:cNvSpPr>
            <a:spLocks noGrp="1"/>
          </p:cNvSpPr>
          <p:nvPr>
            <p:ph type="title"/>
          </p:nvPr>
        </p:nvSpPr>
        <p:spPr>
          <a:xfrm>
            <a:off x="3278329" y="1139401"/>
            <a:ext cx="5349837" cy="248530"/>
          </a:xfrm>
        </p:spPr>
        <p:txBody>
          <a:bodyPr/>
          <a:lstStyle/>
          <a:p>
            <a:r>
              <a:rPr lang="en-US" noProof="0" smtClean="0"/>
              <a:t>Click to edit Master title style</a:t>
            </a:r>
            <a:endParaRPr lang="en-US" noProof="0" dirty="0"/>
          </a:p>
        </p:txBody>
      </p:sp>
      <p:sp>
        <p:nvSpPr>
          <p:cNvPr id="3" name="Content Placeholder 2"/>
          <p:cNvSpPr>
            <a:spLocks noGrp="1"/>
          </p:cNvSpPr>
          <p:nvPr>
            <p:ph idx="1"/>
          </p:nvPr>
        </p:nvSpPr>
        <p:spPr>
          <a:xfrm>
            <a:off x="3275605" y="2510078"/>
            <a:ext cx="2590076" cy="872034"/>
          </a:xfrm>
          <a:noFill/>
          <a:ln w="9525">
            <a:noFill/>
            <a:miter lim="800000"/>
            <a:headEnd/>
            <a:tailEnd/>
          </a:ln>
          <a:effectLst/>
        </p:spPr>
        <p:txBody>
          <a:bodyPr/>
          <a:lstStyle>
            <a:lvl1pPr algn="l" defTabSz="912729" rtl="0" eaLnBrk="0" fontAlgn="base" hangingPunct="0">
              <a:spcBef>
                <a:spcPct val="0"/>
              </a:spcBef>
              <a:spcAft>
                <a:spcPts val="526"/>
              </a:spcAft>
              <a:buClr>
                <a:schemeClr val="accent2"/>
              </a:buClr>
              <a:buFont typeface="Arial" charset="0"/>
              <a:buNone/>
              <a:defRPr lang="en-US" sz="800" dirty="0" smtClean="0">
                <a:solidFill>
                  <a:srgbClr val="000000"/>
                </a:solidFill>
                <a:latin typeface="+mn-lt"/>
                <a:ea typeface="+mn-ea"/>
                <a:cs typeface="+mn-cs"/>
              </a:defRPr>
            </a:lvl1pPr>
            <a:lvl2pPr algn="l" defTabSz="912729"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2pPr>
            <a:lvl3pPr algn="l" defTabSz="912729"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3pPr>
            <a:lvl4pPr algn="l" defTabSz="912729"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4pPr>
            <a:lvl5pPr algn="l" defTabSz="912729"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Content Placeholder 2"/>
          <p:cNvSpPr>
            <a:spLocks noGrp="1"/>
          </p:cNvSpPr>
          <p:nvPr>
            <p:ph idx="10"/>
          </p:nvPr>
        </p:nvSpPr>
        <p:spPr>
          <a:xfrm>
            <a:off x="6019076" y="2510078"/>
            <a:ext cx="2590076" cy="872034"/>
          </a:xfrm>
          <a:noFill/>
          <a:ln w="9525">
            <a:noFill/>
            <a:miter lim="800000"/>
            <a:headEnd/>
            <a:tailEnd/>
          </a:ln>
          <a:effectLst/>
        </p:spPr>
        <p:txBody>
          <a:bodyPr/>
          <a:lstStyle>
            <a:lvl1pPr algn="l" defTabSz="912729" rtl="0" eaLnBrk="0" fontAlgn="base" hangingPunct="0">
              <a:spcBef>
                <a:spcPct val="0"/>
              </a:spcBef>
              <a:spcAft>
                <a:spcPts val="526"/>
              </a:spcAft>
              <a:buClr>
                <a:schemeClr val="accent2"/>
              </a:buClr>
              <a:buFont typeface="Arial" charset="0"/>
              <a:buNone/>
              <a:defRPr lang="en-US" sz="800" dirty="0" smtClean="0">
                <a:solidFill>
                  <a:srgbClr val="000000"/>
                </a:solidFill>
                <a:latin typeface="+mn-lt"/>
                <a:ea typeface="+mn-ea"/>
                <a:cs typeface="+mn-cs"/>
              </a:defRPr>
            </a:lvl1pPr>
            <a:lvl2pPr algn="l" defTabSz="912729"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2pPr>
            <a:lvl3pPr algn="l" defTabSz="912729"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3pPr>
            <a:lvl4pPr algn="l" defTabSz="912729"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4pPr>
            <a:lvl5pPr algn="l" defTabSz="912729"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Content Placeholder 2"/>
          <p:cNvSpPr>
            <a:spLocks noGrp="1"/>
          </p:cNvSpPr>
          <p:nvPr>
            <p:ph idx="11"/>
          </p:nvPr>
        </p:nvSpPr>
        <p:spPr>
          <a:xfrm>
            <a:off x="507698" y="2510078"/>
            <a:ext cx="2619398" cy="872034"/>
          </a:xfrm>
          <a:noFill/>
          <a:ln w="9525">
            <a:noFill/>
            <a:miter lim="800000"/>
            <a:headEnd/>
            <a:tailEnd/>
          </a:ln>
          <a:effectLst/>
        </p:spPr>
        <p:txBody>
          <a:bodyPr/>
          <a:lstStyle>
            <a:lvl1pPr algn="l" defTabSz="912729" rtl="0" eaLnBrk="0" fontAlgn="base" hangingPunct="0">
              <a:spcBef>
                <a:spcPct val="0"/>
              </a:spcBef>
              <a:spcAft>
                <a:spcPts val="526"/>
              </a:spcAft>
              <a:buClr>
                <a:schemeClr val="accent2"/>
              </a:buClr>
              <a:buFont typeface="Arial" charset="0"/>
              <a:buNone/>
              <a:defRPr lang="en-US" sz="800" dirty="0" smtClean="0">
                <a:solidFill>
                  <a:srgbClr val="000000"/>
                </a:solidFill>
                <a:latin typeface="+mn-lt"/>
                <a:ea typeface="+mn-ea"/>
                <a:cs typeface="+mn-cs"/>
              </a:defRPr>
            </a:lvl1pPr>
            <a:lvl2pPr algn="l" defTabSz="912729" rtl="0" eaLnBrk="0" fontAlgn="base" hangingPunct="0">
              <a:spcBef>
                <a:spcPct val="0"/>
              </a:spcBef>
              <a:spcAft>
                <a:spcPts val="526"/>
              </a:spcAft>
              <a:buClr>
                <a:schemeClr val="accent2"/>
              </a:buClr>
              <a:buFont typeface="Arial" charset="0"/>
              <a:buChar char="►"/>
              <a:defRPr lang="en-US" sz="800" dirty="0" smtClean="0">
                <a:solidFill>
                  <a:srgbClr val="000000"/>
                </a:solidFill>
                <a:latin typeface="+mn-lt"/>
                <a:ea typeface="+mn-ea"/>
                <a:cs typeface="+mn-cs"/>
              </a:defRPr>
            </a:lvl2pPr>
            <a:lvl3pPr algn="l" defTabSz="912729" rtl="0" eaLnBrk="0" fontAlgn="base" hangingPunct="0">
              <a:spcBef>
                <a:spcPct val="0"/>
              </a:spcBef>
              <a:spcAft>
                <a:spcPts val="526"/>
              </a:spcAft>
              <a:buClr>
                <a:schemeClr val="accent2"/>
              </a:buClr>
              <a:buFont typeface="Arial" charset="0"/>
              <a:buChar char="►"/>
              <a:defRPr lang="en-US" sz="800" dirty="0" smtClean="0">
                <a:solidFill>
                  <a:srgbClr val="000000"/>
                </a:solidFill>
                <a:latin typeface="+mn-lt"/>
                <a:ea typeface="+mn-ea"/>
                <a:cs typeface="+mn-cs"/>
              </a:defRPr>
            </a:lvl3pPr>
            <a:lvl4pPr algn="l" defTabSz="912729" rtl="0" eaLnBrk="0" fontAlgn="base" hangingPunct="0">
              <a:spcBef>
                <a:spcPct val="0"/>
              </a:spcBef>
              <a:spcAft>
                <a:spcPts val="526"/>
              </a:spcAft>
              <a:buClr>
                <a:schemeClr val="accent2"/>
              </a:buClr>
              <a:buFont typeface="Arial" charset="0"/>
              <a:buChar char="►"/>
              <a:defRPr lang="en-US" sz="800" dirty="0" smtClean="0">
                <a:solidFill>
                  <a:srgbClr val="000000"/>
                </a:solidFill>
                <a:latin typeface="+mn-lt"/>
                <a:ea typeface="+mn-ea"/>
                <a:cs typeface="+mn-cs"/>
              </a:defRPr>
            </a:lvl4pPr>
            <a:lvl5pPr algn="l" defTabSz="912729" rtl="0" eaLnBrk="0" fontAlgn="base" hangingPunct="0">
              <a:spcBef>
                <a:spcPct val="0"/>
              </a:spcBef>
              <a:spcAft>
                <a:spcPts val="526"/>
              </a:spcAft>
              <a:buClr>
                <a:schemeClr val="accent2"/>
              </a:buClr>
              <a:buFont typeface="Arial" charset="0"/>
              <a:buChar char="►"/>
              <a:defRPr lang="en-US" sz="800" dirty="0" smtClean="0">
                <a:solidFill>
                  <a:srgbClr val="000000"/>
                </a:solidFill>
                <a:latin typeface="+mn-lt"/>
                <a:ea typeface="+mn-ea"/>
                <a:cs typeface="+mn-cs"/>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2"/>
          <p:cNvSpPr>
            <a:spLocks noGrp="1"/>
          </p:cNvSpPr>
          <p:nvPr>
            <p:ph type="body" idx="12"/>
          </p:nvPr>
        </p:nvSpPr>
        <p:spPr>
          <a:xfrm>
            <a:off x="3275614" y="2285045"/>
            <a:ext cx="2587361" cy="169277"/>
          </a:xfrm>
          <a:noFill/>
          <a:ln w="9525">
            <a:noFill/>
            <a:miter lim="800000"/>
            <a:headEnd/>
            <a:tailEnd/>
          </a:ln>
          <a:effectLst/>
        </p:spPr>
        <p:txBody>
          <a:bodyPr/>
          <a:lstStyle>
            <a:lvl1pPr marL="0" indent="0">
              <a:buNone/>
              <a:defRPr lang="en-US" sz="1100" smtClean="0">
                <a:solidFill>
                  <a:srgbClr val="646464"/>
                </a:solidFill>
                <a:latin typeface="+mj-lt"/>
                <a:ea typeface="+mj-ea"/>
                <a:cs typeface="+mj-cs"/>
              </a:defRPr>
            </a:lvl1pPr>
            <a:lvl2pPr marL="400099" indent="0">
              <a:buNone/>
              <a:defRPr sz="1800" b="1"/>
            </a:lvl2pPr>
            <a:lvl3pPr marL="800195" indent="0">
              <a:buNone/>
              <a:defRPr sz="1600" b="1"/>
            </a:lvl3pPr>
            <a:lvl4pPr marL="1200299" indent="0">
              <a:buNone/>
              <a:defRPr sz="1400" b="1"/>
            </a:lvl4pPr>
            <a:lvl5pPr marL="1600398" indent="0">
              <a:buNone/>
              <a:defRPr sz="1400" b="1"/>
            </a:lvl5pPr>
            <a:lvl6pPr marL="2000500" indent="0">
              <a:buNone/>
              <a:defRPr sz="1400" b="1"/>
            </a:lvl6pPr>
            <a:lvl7pPr marL="2400600" indent="0">
              <a:buNone/>
              <a:defRPr sz="1400" b="1"/>
            </a:lvl7pPr>
            <a:lvl8pPr marL="2800700" indent="0">
              <a:buNone/>
              <a:defRPr sz="1400" b="1"/>
            </a:lvl8pPr>
            <a:lvl9pPr marL="3200798" indent="0">
              <a:buNone/>
              <a:defRPr sz="1400" b="1"/>
            </a:lvl9pPr>
          </a:lstStyle>
          <a:p>
            <a:pPr lvl="0"/>
            <a:r>
              <a:rPr lang="en-US" noProof="0" dirty="0" smtClean="0"/>
              <a:t>Haga clic para modificar el estilo de texto del patrón</a:t>
            </a:r>
          </a:p>
        </p:txBody>
      </p:sp>
      <p:sp>
        <p:nvSpPr>
          <p:cNvPr id="7" name="Text Placeholder 4"/>
          <p:cNvSpPr>
            <a:spLocks noGrp="1"/>
          </p:cNvSpPr>
          <p:nvPr>
            <p:ph type="body" sz="quarter" idx="3"/>
          </p:nvPr>
        </p:nvSpPr>
        <p:spPr>
          <a:xfrm>
            <a:off x="6019076" y="2285045"/>
            <a:ext cx="2617226" cy="169277"/>
          </a:xfrm>
          <a:noFill/>
          <a:ln w="9525">
            <a:noFill/>
            <a:miter lim="800000"/>
            <a:headEnd/>
            <a:tailEnd/>
          </a:ln>
          <a:effectLst/>
        </p:spPr>
        <p:txBody>
          <a:bodyPr/>
          <a:lstStyle>
            <a:lvl1pPr marL="0" indent="0">
              <a:buNone/>
              <a:defRPr lang="en-US" sz="1100" smtClean="0">
                <a:solidFill>
                  <a:srgbClr val="646464"/>
                </a:solidFill>
                <a:latin typeface="+mj-lt"/>
                <a:ea typeface="+mj-ea"/>
                <a:cs typeface="+mj-cs"/>
              </a:defRPr>
            </a:lvl1pPr>
            <a:lvl2pPr marL="400099" indent="0">
              <a:buNone/>
              <a:defRPr sz="1800" b="1"/>
            </a:lvl2pPr>
            <a:lvl3pPr marL="800195" indent="0">
              <a:buNone/>
              <a:defRPr sz="1600" b="1"/>
            </a:lvl3pPr>
            <a:lvl4pPr marL="1200299" indent="0">
              <a:buNone/>
              <a:defRPr sz="1400" b="1"/>
            </a:lvl4pPr>
            <a:lvl5pPr marL="1600398" indent="0">
              <a:buNone/>
              <a:defRPr sz="1400" b="1"/>
            </a:lvl5pPr>
            <a:lvl6pPr marL="2000500" indent="0">
              <a:buNone/>
              <a:defRPr sz="1400" b="1"/>
            </a:lvl6pPr>
            <a:lvl7pPr marL="2400600" indent="0">
              <a:buNone/>
              <a:defRPr sz="1400" b="1"/>
            </a:lvl7pPr>
            <a:lvl8pPr marL="2800700" indent="0">
              <a:buNone/>
              <a:defRPr sz="1400" b="1"/>
            </a:lvl8pPr>
            <a:lvl9pPr marL="3200798" indent="0">
              <a:buNone/>
              <a:defRPr sz="1400" b="1"/>
            </a:lvl9pPr>
          </a:lstStyle>
          <a:p>
            <a:pPr lvl="0"/>
            <a:r>
              <a:rPr lang="en-US" noProof="0" smtClean="0"/>
              <a:t>Haga clic para modificar el estilo de texto del patrón</a:t>
            </a:r>
          </a:p>
        </p:txBody>
      </p:sp>
      <p:sp>
        <p:nvSpPr>
          <p:cNvPr id="8" name="Text Placeholder 2"/>
          <p:cNvSpPr>
            <a:spLocks noGrp="1"/>
          </p:cNvSpPr>
          <p:nvPr>
            <p:ph type="body" idx="13"/>
          </p:nvPr>
        </p:nvSpPr>
        <p:spPr>
          <a:xfrm>
            <a:off x="507697" y="2285045"/>
            <a:ext cx="2619398" cy="169277"/>
          </a:xfrm>
          <a:noFill/>
          <a:ln w="9525">
            <a:noFill/>
            <a:miter lim="800000"/>
            <a:headEnd/>
            <a:tailEnd/>
          </a:ln>
          <a:effectLst/>
        </p:spPr>
        <p:txBody>
          <a:bodyPr/>
          <a:lstStyle>
            <a:lvl1pPr marL="0" indent="0">
              <a:buNone/>
              <a:defRPr lang="en-US" sz="1100" smtClean="0">
                <a:solidFill>
                  <a:srgbClr val="646464"/>
                </a:solidFill>
                <a:latin typeface="+mj-lt"/>
                <a:ea typeface="+mj-ea"/>
                <a:cs typeface="+mj-cs"/>
              </a:defRPr>
            </a:lvl1pPr>
            <a:lvl2pPr marL="400099" indent="0">
              <a:buNone/>
              <a:defRPr sz="1800" b="1"/>
            </a:lvl2pPr>
            <a:lvl3pPr marL="800195" indent="0">
              <a:buNone/>
              <a:defRPr sz="1600" b="1"/>
            </a:lvl3pPr>
            <a:lvl4pPr marL="1200299" indent="0">
              <a:buNone/>
              <a:defRPr sz="1400" b="1"/>
            </a:lvl4pPr>
            <a:lvl5pPr marL="1600398" indent="0">
              <a:buNone/>
              <a:defRPr sz="1400" b="1"/>
            </a:lvl5pPr>
            <a:lvl6pPr marL="2000500" indent="0">
              <a:buNone/>
              <a:defRPr sz="1400" b="1"/>
            </a:lvl6pPr>
            <a:lvl7pPr marL="2400600" indent="0">
              <a:buNone/>
              <a:defRPr sz="1400" b="1"/>
            </a:lvl7pPr>
            <a:lvl8pPr marL="2800700" indent="0">
              <a:buNone/>
              <a:defRPr sz="1400" b="1"/>
            </a:lvl8pPr>
            <a:lvl9pPr marL="3200798" indent="0">
              <a:buNone/>
              <a:defRPr sz="1400" b="1"/>
            </a:lvl9pPr>
          </a:lstStyle>
          <a:p>
            <a:pPr lvl="0"/>
            <a:r>
              <a:rPr lang="en-US" noProof="0" dirty="0" smtClean="0"/>
              <a:t>Haga clic para modificar el estilo de texto del patrón</a:t>
            </a: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graphicFrame>
        <p:nvGraphicFramePr>
          <p:cNvPr id="5"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930817" name="think-cell Slide" r:id="rId4" imgW="360" imgH="360" progId="">
              <p:embed/>
            </p:oleObj>
          </a:graphicData>
        </a:graphic>
      </p:graphicFrame>
      <p:sp>
        <p:nvSpPr>
          <p:cNvPr id="3" name="Titel 1"/>
          <p:cNvSpPr>
            <a:spLocks noGrp="1"/>
          </p:cNvSpPr>
          <p:nvPr>
            <p:ph type="title"/>
          </p:nvPr>
        </p:nvSpPr>
        <p:spPr>
          <a:xfrm>
            <a:off x="508081" y="816395"/>
            <a:ext cx="8170781" cy="248530"/>
          </a:xfrm>
        </p:spPr>
        <p:txBody>
          <a:bodyPr anchor="t"/>
          <a:lstStyle>
            <a:lvl1pPr>
              <a:defRPr/>
            </a:lvl1pPr>
          </a:lstStyle>
          <a:p>
            <a:r>
              <a:rPr lang="en-US" noProof="0" dirty="0" smtClean="0"/>
              <a:t>Click to edit Master title style</a:t>
            </a:r>
            <a:endParaRPr lang="en-US" dirty="0"/>
          </a:p>
        </p:txBody>
      </p:sp>
      <p:sp>
        <p:nvSpPr>
          <p:cNvPr id="4" name="Content Placeholder 3"/>
          <p:cNvSpPr>
            <a:spLocks noGrp="1"/>
          </p:cNvSpPr>
          <p:nvPr>
            <p:ph sz="quarter" idx="10"/>
          </p:nvPr>
        </p:nvSpPr>
        <p:spPr>
          <a:xfrm>
            <a:off x="528051" y="1475845"/>
            <a:ext cx="8123191" cy="8720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4" name="Line 11"/>
          <p:cNvSpPr>
            <a:spLocks noChangeShapeType="1"/>
          </p:cNvSpPr>
          <p:nvPr userDrawn="1"/>
        </p:nvSpPr>
        <p:spPr bwMode="auto">
          <a:xfrm>
            <a:off x="457200" y="6242050"/>
            <a:ext cx="8229600" cy="0"/>
          </a:xfrm>
          <a:prstGeom prst="line">
            <a:avLst/>
          </a:prstGeom>
          <a:noFill/>
          <a:ln w="3175">
            <a:solidFill>
              <a:schemeClr val="bg1"/>
            </a:solidFill>
            <a:round/>
            <a:headEnd/>
            <a:tailEnd/>
          </a:ln>
          <a:effectLst/>
        </p:spPr>
        <p:txBody>
          <a:bodyPr wrap="none" lIns="90944" tIns="45472" rIns="90944" bIns="4547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chemeClr val="bg1"/>
              </a:solidFill>
            </a:endParaRPr>
          </a:p>
        </p:txBody>
      </p:sp>
      <p:sp>
        <p:nvSpPr>
          <p:cNvPr id="3" name="Text Placeholder 2"/>
          <p:cNvSpPr>
            <a:spLocks noGrp="1"/>
          </p:cNvSpPr>
          <p:nvPr>
            <p:ph type="body" sz="quarter" idx="11"/>
          </p:nvPr>
        </p:nvSpPr>
        <p:spPr>
          <a:xfrm>
            <a:off x="455614" y="1025560"/>
            <a:ext cx="8229600" cy="1643063"/>
          </a:xfrm>
        </p:spPr>
        <p:txBody>
          <a:bodyPr/>
          <a:lstStyle>
            <a:lvl1pPr marL="0" indent="0" algn="l">
              <a:lnSpc>
                <a:spcPct val="85000"/>
              </a:lnSpc>
              <a:spcBef>
                <a:spcPts val="0"/>
              </a:spcBef>
              <a:buNone/>
              <a:defRPr sz="50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5" name="Footer Placeholder 11"/>
          <p:cNvSpPr>
            <a:spLocks noGrp="1"/>
          </p:cNvSpPr>
          <p:nvPr>
            <p:ph type="ftr" sz="quarter" idx="12"/>
          </p:nvPr>
        </p:nvSpPr>
        <p:spPr/>
        <p:txBody>
          <a:bodyPr/>
          <a:lstStyle>
            <a:lvl1pPr>
              <a:defRPr/>
            </a:lvl1pPr>
          </a:lstStyle>
          <a:p>
            <a:pPr>
              <a:defRPr/>
            </a:pPr>
            <a:endParaRPr lang="en-US"/>
          </a:p>
        </p:txBody>
      </p:sp>
      <p:sp>
        <p:nvSpPr>
          <p:cNvPr id="6" name="Date Placeholder 12"/>
          <p:cNvSpPr>
            <a:spLocks noGrp="1"/>
          </p:cNvSpPr>
          <p:nvPr>
            <p:ph type="dt" sz="half" idx="13"/>
          </p:nvPr>
        </p:nvSpPr>
        <p:spPr/>
        <p:txBody>
          <a:bodyPr/>
          <a:lstStyle>
            <a:lvl1pPr algn="l">
              <a:defRPr sz="1100" dirty="0">
                <a:solidFill>
                  <a:schemeClr val="bg1"/>
                </a:solidFill>
              </a:defRPr>
            </a:lvl1pPr>
          </a:lstStyle>
          <a:p>
            <a:pPr>
              <a:defRPr/>
            </a:pPr>
            <a:endParaRPr 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 name="AutoShape 6"/>
          <p:cNvSpPr>
            <a:spLocks noChangeArrowheads="1"/>
          </p:cNvSpPr>
          <p:nvPr userDrawn="1"/>
        </p:nvSpPr>
        <p:spPr bwMode="auto">
          <a:xfrm rot="5400000">
            <a:off x="-608031" y="2532449"/>
            <a:ext cx="3513951" cy="2278005"/>
          </a:xfrm>
          <a:prstGeom prst="triangle">
            <a:avLst>
              <a:gd name="adj" fmla="val 65796"/>
            </a:avLst>
          </a:prstGeom>
          <a:blipFill dpi="0" rotWithShape="0">
            <a:blip r:embed="rId2">
              <a:extLst>
                <a:ext uri="{BEBA8EAE-BF5A-486C-A8C5-ECC9F3942E4B}"/>
              </a:extLst>
            </a:blip>
            <a:srcRect/>
            <a:stretch>
              <a:fillRect l="-30000" t="-60000"/>
            </a:stretch>
          </a:blipFill>
          <a:ln>
            <a:noFill/>
          </a:ln>
          <a:effectLst/>
          <a:extLst/>
        </p:spPr>
        <p:txBody>
          <a:bodyPr rot="10800000" vert="eaVert" wrap="none" lIns="80049" tIns="40025" rIns="80049" bIns="40025" anchor="ctr"/>
          <a:lstStyle>
            <a:lvl1pPr algn="l" defTabSz="995363">
              <a:defRPr sz="2400">
                <a:solidFill>
                  <a:schemeClr val="tx1"/>
                </a:solidFill>
                <a:latin typeface="Times New Roman" pitchFamily="18" charset="0"/>
              </a:defRPr>
            </a:lvl1pPr>
            <a:lvl2pPr algn="l" defTabSz="995363">
              <a:defRPr sz="2400">
                <a:solidFill>
                  <a:schemeClr val="tx1"/>
                </a:solidFill>
                <a:latin typeface="Times New Roman" pitchFamily="18" charset="0"/>
              </a:defRPr>
            </a:lvl2pPr>
            <a:lvl3pPr algn="l" defTabSz="995363">
              <a:defRPr sz="2400">
                <a:solidFill>
                  <a:schemeClr val="tx1"/>
                </a:solidFill>
                <a:latin typeface="Times New Roman" pitchFamily="18" charset="0"/>
              </a:defRPr>
            </a:lvl3pPr>
            <a:lvl4pPr algn="l" defTabSz="995363">
              <a:defRPr sz="2400">
                <a:solidFill>
                  <a:schemeClr val="tx1"/>
                </a:solidFill>
                <a:latin typeface="Times New Roman" pitchFamily="18" charset="0"/>
              </a:defRPr>
            </a:lvl4pPr>
            <a:lvl5pPr algn="l" defTabSz="995363">
              <a:defRPr sz="2400">
                <a:solidFill>
                  <a:schemeClr val="tx1"/>
                </a:solidFill>
                <a:latin typeface="Times New Roman" pitchFamily="18" charset="0"/>
              </a:defRPr>
            </a:lvl5pPr>
            <a:lvl6pPr defTabSz="995363" fontAlgn="base">
              <a:spcBef>
                <a:spcPct val="0"/>
              </a:spcBef>
              <a:spcAft>
                <a:spcPct val="0"/>
              </a:spcAft>
              <a:defRPr sz="2400">
                <a:solidFill>
                  <a:schemeClr val="tx1"/>
                </a:solidFill>
                <a:latin typeface="Times New Roman" pitchFamily="18" charset="0"/>
              </a:defRPr>
            </a:lvl6pPr>
            <a:lvl7pPr defTabSz="995363" fontAlgn="base">
              <a:spcBef>
                <a:spcPct val="0"/>
              </a:spcBef>
              <a:spcAft>
                <a:spcPct val="0"/>
              </a:spcAft>
              <a:defRPr sz="2400">
                <a:solidFill>
                  <a:schemeClr val="tx1"/>
                </a:solidFill>
                <a:latin typeface="Times New Roman" pitchFamily="18" charset="0"/>
              </a:defRPr>
            </a:lvl7pPr>
            <a:lvl8pPr defTabSz="995363" fontAlgn="base">
              <a:spcBef>
                <a:spcPct val="0"/>
              </a:spcBef>
              <a:spcAft>
                <a:spcPct val="0"/>
              </a:spcAft>
              <a:defRPr sz="2400">
                <a:solidFill>
                  <a:schemeClr val="tx1"/>
                </a:solidFill>
                <a:latin typeface="Times New Roman" pitchFamily="18" charset="0"/>
              </a:defRPr>
            </a:lvl8pPr>
            <a:lvl9pPr defTabSz="995363" fontAlgn="base">
              <a:spcBef>
                <a:spcPct val="0"/>
              </a:spcBef>
              <a:spcAft>
                <a:spcPct val="0"/>
              </a:spcAft>
              <a:defRPr sz="2400">
                <a:solidFill>
                  <a:schemeClr val="tx1"/>
                </a:solidFill>
                <a:latin typeface="Times New Roman" pitchFamily="18" charset="0"/>
              </a:defRPr>
            </a:lvl9pPr>
          </a:lstStyle>
          <a:p>
            <a:pPr algn="ctr">
              <a:lnSpc>
                <a:spcPts val="1227"/>
              </a:lnSpc>
              <a:defRPr/>
            </a:pPr>
            <a:endParaRPr lang="en-US" altLang="es-ES" sz="1200" dirty="0">
              <a:solidFill>
                <a:srgbClr val="808080"/>
              </a:solidFill>
              <a:latin typeface="EYInterstate Regular" pitchFamily="2" charset="0"/>
            </a:endParaRPr>
          </a:p>
        </p:txBody>
      </p:sp>
      <p:pic>
        <p:nvPicPr>
          <p:cNvPr id="5" name="Picture 8"/>
          <p:cNvPicPr>
            <a:picLocks noChangeAspect="1" noChangeArrowheads="1"/>
          </p:cNvPicPr>
          <p:nvPr userDrawn="1"/>
        </p:nvPicPr>
        <p:blipFill>
          <a:blip r:embed="rId3"/>
          <a:srcRect l="25674" r="12288"/>
          <a:stretch>
            <a:fillRect/>
          </a:stretch>
        </p:blipFill>
        <p:spPr bwMode="auto">
          <a:xfrm>
            <a:off x="2276475" y="1060450"/>
            <a:ext cx="6864350" cy="4276725"/>
          </a:xfrm>
          <a:prstGeom prst="rect">
            <a:avLst/>
          </a:prstGeom>
          <a:noFill/>
          <a:ln w="9525">
            <a:noFill/>
            <a:miter lim="800000"/>
            <a:headEnd/>
            <a:tailEnd/>
          </a:ln>
        </p:spPr>
      </p:pic>
      <p:sp>
        <p:nvSpPr>
          <p:cNvPr id="6" name="Text Box 13"/>
          <p:cNvSpPr txBox="1">
            <a:spLocks noChangeArrowheads="1"/>
          </p:cNvSpPr>
          <p:nvPr userDrawn="1"/>
        </p:nvSpPr>
        <p:spPr bwMode="auto">
          <a:xfrm>
            <a:off x="508000" y="247650"/>
            <a:ext cx="2805113" cy="84138"/>
          </a:xfrm>
          <a:prstGeom prst="rect">
            <a:avLst/>
          </a:prstGeom>
          <a:noFill/>
          <a:ln>
            <a:noFill/>
          </a:ln>
          <a:effectLst/>
          <a:extLst>
            <a:ext uri="{909E8E84-426E-40DD-AFC4-6F175D3DCCD1}"/>
            <a:ext uri="{91240B29-F687-4F45-9708-019B960494DF}"/>
            <a:ext uri="{AF507438-7753-43E0-B8FC-AC1667EBCBE1}"/>
          </a:extLst>
        </p:spPr>
        <p:txBody>
          <a:bodyPr lIns="0" tIns="0" rIns="0" bIns="0"/>
          <a:lstStyle>
            <a:lvl1pPr algn="l" defTabSz="995363">
              <a:defRPr sz="2400">
                <a:solidFill>
                  <a:schemeClr val="tx1"/>
                </a:solidFill>
                <a:latin typeface="Times New Roman" pitchFamily="18" charset="0"/>
              </a:defRPr>
            </a:lvl1pPr>
            <a:lvl2pPr marL="498475" algn="l" defTabSz="995363">
              <a:defRPr sz="2400">
                <a:solidFill>
                  <a:schemeClr val="tx1"/>
                </a:solidFill>
                <a:latin typeface="Times New Roman" pitchFamily="18" charset="0"/>
              </a:defRPr>
            </a:lvl2pPr>
            <a:lvl3pPr marL="995363" algn="l" defTabSz="995363">
              <a:defRPr sz="2400">
                <a:solidFill>
                  <a:schemeClr val="tx1"/>
                </a:solidFill>
                <a:latin typeface="Times New Roman" pitchFamily="18" charset="0"/>
              </a:defRPr>
            </a:lvl3pPr>
            <a:lvl4pPr marL="1493838" algn="l" defTabSz="995363">
              <a:defRPr sz="2400">
                <a:solidFill>
                  <a:schemeClr val="tx1"/>
                </a:solidFill>
                <a:latin typeface="Times New Roman" pitchFamily="18" charset="0"/>
              </a:defRPr>
            </a:lvl4pPr>
            <a:lvl5pPr marL="1990725" algn="l" defTabSz="995363">
              <a:defRPr sz="2400">
                <a:solidFill>
                  <a:schemeClr val="tx1"/>
                </a:solidFill>
                <a:latin typeface="Times New Roman" pitchFamily="18" charset="0"/>
              </a:defRPr>
            </a:lvl5pPr>
            <a:lvl6pPr marL="2447925" defTabSz="995363" fontAlgn="base">
              <a:spcBef>
                <a:spcPct val="0"/>
              </a:spcBef>
              <a:spcAft>
                <a:spcPct val="0"/>
              </a:spcAft>
              <a:defRPr sz="2400">
                <a:solidFill>
                  <a:schemeClr val="tx1"/>
                </a:solidFill>
                <a:latin typeface="Times New Roman" pitchFamily="18" charset="0"/>
              </a:defRPr>
            </a:lvl6pPr>
            <a:lvl7pPr marL="2905125" defTabSz="995363" fontAlgn="base">
              <a:spcBef>
                <a:spcPct val="0"/>
              </a:spcBef>
              <a:spcAft>
                <a:spcPct val="0"/>
              </a:spcAft>
              <a:defRPr sz="2400">
                <a:solidFill>
                  <a:schemeClr val="tx1"/>
                </a:solidFill>
                <a:latin typeface="Times New Roman" pitchFamily="18" charset="0"/>
              </a:defRPr>
            </a:lvl7pPr>
            <a:lvl8pPr marL="3362325" defTabSz="995363" fontAlgn="base">
              <a:spcBef>
                <a:spcPct val="0"/>
              </a:spcBef>
              <a:spcAft>
                <a:spcPct val="0"/>
              </a:spcAft>
              <a:defRPr sz="2400">
                <a:solidFill>
                  <a:schemeClr val="tx1"/>
                </a:solidFill>
                <a:latin typeface="Times New Roman" pitchFamily="18" charset="0"/>
              </a:defRPr>
            </a:lvl8pPr>
            <a:lvl9pPr marL="3819525" defTabSz="995363" fontAlgn="base">
              <a:spcBef>
                <a:spcPct val="0"/>
              </a:spcBef>
              <a:spcAft>
                <a:spcPct val="0"/>
              </a:spcAft>
              <a:defRPr sz="2400">
                <a:solidFill>
                  <a:schemeClr val="tx1"/>
                </a:solidFill>
                <a:latin typeface="Times New Roman" pitchFamily="18" charset="0"/>
              </a:defRPr>
            </a:lvl9pPr>
          </a:lstStyle>
          <a:p>
            <a:pPr>
              <a:defRPr/>
            </a:pPr>
            <a:r>
              <a:rPr lang="en-US" altLang="es-ES" sz="600" b="1" dirty="0">
                <a:solidFill>
                  <a:srgbClr val="000000"/>
                </a:solidFill>
                <a:latin typeface="EYInterstate" pitchFamily="2" charset="0"/>
              </a:rPr>
              <a:t>Confidential</a:t>
            </a:r>
          </a:p>
        </p:txBody>
      </p:sp>
      <p:pic>
        <p:nvPicPr>
          <p:cNvPr id="7" name="Picture 7"/>
          <p:cNvPicPr>
            <a:picLocks noChangeAspect="1"/>
          </p:cNvPicPr>
          <p:nvPr userDrawn="1"/>
        </p:nvPicPr>
        <p:blipFill>
          <a:blip r:embed="rId4"/>
          <a:srcRect/>
          <a:stretch>
            <a:fillRect/>
          </a:stretch>
        </p:blipFill>
        <p:spPr bwMode="auto">
          <a:xfrm>
            <a:off x="2276475" y="5756275"/>
            <a:ext cx="923925" cy="741363"/>
          </a:xfrm>
          <a:prstGeom prst="rect">
            <a:avLst/>
          </a:prstGeom>
          <a:noFill/>
          <a:ln w="9525">
            <a:noFill/>
            <a:miter lim="800000"/>
            <a:headEnd/>
            <a:tailEnd/>
          </a:ln>
        </p:spPr>
      </p:pic>
      <p:sp>
        <p:nvSpPr>
          <p:cNvPr id="215043" name="Rectangle 3"/>
          <p:cNvSpPr>
            <a:spLocks noGrp="1" noChangeArrowheads="1"/>
          </p:cNvSpPr>
          <p:nvPr>
            <p:ph type="subTitle" idx="1"/>
          </p:nvPr>
        </p:nvSpPr>
        <p:spPr>
          <a:xfrm>
            <a:off x="506349" y="1061176"/>
            <a:ext cx="2618583" cy="512961"/>
          </a:xfrm>
        </p:spPr>
        <p:txBody>
          <a:bodyPr/>
          <a:lstStyle>
            <a:lvl1pPr>
              <a:lnSpc>
                <a:spcPts val="2016"/>
              </a:lnSpc>
              <a:defRPr sz="1600"/>
            </a:lvl1pPr>
          </a:lstStyle>
          <a:p>
            <a:pPr lvl="0"/>
            <a:r>
              <a:rPr lang="en-US" altLang="es-ES" noProof="0" smtClean="0"/>
              <a:t>Click to edit Master subtitle style</a:t>
            </a:r>
          </a:p>
        </p:txBody>
      </p:sp>
      <p:sp>
        <p:nvSpPr>
          <p:cNvPr id="215044" name="Rectangle 4"/>
          <p:cNvSpPr>
            <a:spLocks noGrp="1" noChangeArrowheads="1"/>
          </p:cNvSpPr>
          <p:nvPr>
            <p:ph type="ctrTitle"/>
          </p:nvPr>
        </p:nvSpPr>
        <p:spPr>
          <a:xfrm>
            <a:off x="504991" y="603301"/>
            <a:ext cx="2619941" cy="622015"/>
          </a:xfrm>
        </p:spPr>
        <p:txBody>
          <a:bodyPr/>
          <a:lstStyle>
            <a:lvl1pPr>
              <a:lnSpc>
                <a:spcPts val="2367"/>
              </a:lnSpc>
              <a:defRPr/>
            </a:lvl1pPr>
          </a:lstStyle>
          <a:p>
            <a:pPr lvl="0"/>
            <a:r>
              <a:rPr lang="en-US" altLang="es-ES" noProof="0" smtClean="0"/>
              <a:t>Click to edit Master title style</a:t>
            </a: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7"/>
          <p:cNvPicPr>
            <a:picLocks noChangeAspect="1" noChangeArrowheads="1"/>
          </p:cNvPicPr>
          <p:nvPr userDrawn="1"/>
        </p:nvPicPr>
        <p:blipFill>
          <a:blip r:embed="rId2"/>
          <a:srcRect l="4991" r="12288"/>
          <a:stretch>
            <a:fillRect/>
          </a:stretch>
        </p:blipFill>
        <p:spPr bwMode="auto">
          <a:xfrm>
            <a:off x="0" y="1060450"/>
            <a:ext cx="9151938" cy="4276725"/>
          </a:xfrm>
          <a:prstGeom prst="rect">
            <a:avLst/>
          </a:prstGeom>
          <a:noFill/>
          <a:ln w="9525">
            <a:noFill/>
            <a:miter lim="800000"/>
            <a:headEnd/>
            <a:tailEnd/>
          </a:ln>
        </p:spPr>
      </p:pic>
      <p:pic>
        <p:nvPicPr>
          <p:cNvPr id="4" name="Picture 1"/>
          <p:cNvPicPr>
            <a:picLocks noChangeAspect="1"/>
          </p:cNvPicPr>
          <p:nvPr userDrawn="1"/>
        </p:nvPicPr>
        <p:blipFill>
          <a:blip r:embed="rId3"/>
          <a:srcRect/>
          <a:stretch>
            <a:fillRect/>
          </a:stretch>
        </p:blipFill>
        <p:spPr bwMode="auto">
          <a:xfrm>
            <a:off x="2276475" y="5756275"/>
            <a:ext cx="923925" cy="741363"/>
          </a:xfrm>
          <a:prstGeom prst="rect">
            <a:avLst/>
          </a:prstGeom>
          <a:noFill/>
          <a:ln w="9525">
            <a:noFill/>
            <a:miter lim="800000"/>
            <a:headEnd/>
            <a:tailEnd/>
          </a:ln>
        </p:spPr>
      </p:pic>
      <p:sp>
        <p:nvSpPr>
          <p:cNvPr id="215044" name="Rectangle 4"/>
          <p:cNvSpPr>
            <a:spLocks noGrp="1" noChangeArrowheads="1"/>
          </p:cNvSpPr>
          <p:nvPr>
            <p:ph type="ctrTitle"/>
          </p:nvPr>
        </p:nvSpPr>
        <p:spPr>
          <a:xfrm>
            <a:off x="2277068" y="745770"/>
            <a:ext cx="2462708" cy="314045"/>
          </a:xfrm>
        </p:spPr>
        <p:txBody>
          <a:bodyPr>
            <a:noAutofit/>
          </a:bodyPr>
          <a:lstStyle>
            <a:lvl1pPr>
              <a:lnSpc>
                <a:spcPts val="2367"/>
              </a:lnSpc>
              <a:defRPr>
                <a:solidFill>
                  <a:schemeClr val="bg1"/>
                </a:solidFill>
                <a:latin typeface="EYInterstate Regular" pitchFamily="2" charset="0"/>
              </a:defRPr>
            </a:lvl1pPr>
          </a:lstStyle>
          <a:p>
            <a:pPr lvl="0"/>
            <a:r>
              <a:rPr lang="en-US" noProof="0" dirty="0" smtClean="0"/>
              <a:t>Haga clic para modificar el estilo de título del patrón</a:t>
            </a:r>
            <a:endParaRPr lang="en-GB" noProof="0" dirty="0" smtClean="0"/>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graphicFrame>
        <p:nvGraphicFramePr>
          <p:cNvPr id="3"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933889" name="think-cell Slide" r:id="rId4" imgW="360" imgH="360" progId="">
              <p:embed/>
            </p:oleObj>
          </a:graphicData>
        </a:graphic>
      </p:graphicFrame>
      <p:sp>
        <p:nvSpPr>
          <p:cNvPr id="4"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71820"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5"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71820"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9" name="Titel 1"/>
          <p:cNvSpPr>
            <a:spLocks noGrp="1"/>
          </p:cNvSpPr>
          <p:nvPr>
            <p:ph type="title"/>
          </p:nvPr>
        </p:nvSpPr>
        <p:spPr>
          <a:xfrm>
            <a:off x="508081" y="1143365"/>
            <a:ext cx="8170781" cy="248530"/>
          </a:xfrm>
        </p:spPr>
        <p:txBody>
          <a:bodyPr anchor="t"/>
          <a:lstStyle>
            <a:lvl1pPr>
              <a:defRPr/>
            </a:lvl1pPr>
          </a:lstStyle>
          <a:p>
            <a:r>
              <a:rPr lang="en-US" noProof="0" dirty="0" smtClean="0"/>
              <a:t>Click to edit Master title style</a:t>
            </a:r>
            <a:endParaRPr lang="en-US" dirty="0"/>
          </a:p>
        </p:txBody>
      </p:sp>
      <p:sp>
        <p:nvSpPr>
          <p:cNvPr id="6" name="Slide Number Placeholder 3"/>
          <p:cNvSpPr>
            <a:spLocks noGrp="1"/>
          </p:cNvSpPr>
          <p:nvPr>
            <p:ph type="sldNum" sz="quarter" idx="10"/>
          </p:nvPr>
        </p:nvSpPr>
        <p:spPr/>
        <p:txBody>
          <a:bodyPr/>
          <a:lstStyle>
            <a:lvl1pPr>
              <a:lnSpc>
                <a:spcPct val="100000"/>
              </a:lnSpc>
              <a:defRPr/>
            </a:lvl1pPr>
          </a:lstStyle>
          <a:p>
            <a:fld id="{0BFA85A1-F6ED-4A10-8EE9-CB4AD3AFE581}" type="slidenum">
              <a:rPr lang="de-CH"/>
              <a:pPr/>
              <a:t>‹Nº›</a:t>
            </a:fld>
            <a:endParaRPr lang="de-CH"/>
          </a:p>
        </p:txBody>
      </p:sp>
    </p:spTree>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Letter ">
    <p:spTree>
      <p:nvGrpSpPr>
        <p:cNvPr id="1" name=""/>
        <p:cNvGrpSpPr/>
        <p:nvPr/>
      </p:nvGrpSpPr>
      <p:grpSpPr>
        <a:xfrm>
          <a:off x="0" y="0"/>
          <a:ext cx="0" cy="0"/>
          <a:chOff x="0" y="0"/>
          <a:chExt cx="0" cy="0"/>
        </a:xfrm>
      </p:grpSpPr>
      <p:graphicFrame>
        <p:nvGraphicFramePr>
          <p:cNvPr id="13"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934913" name="think-cell Slide" r:id="rId4" imgW="360" imgH="360" progId="">
              <p:embed/>
            </p:oleObj>
          </a:graphicData>
        </a:graphic>
      </p:graphicFrame>
      <p:sp>
        <p:nvSpPr>
          <p:cNvPr id="14"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71820"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15"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71820"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20" name="Rechteck 43"/>
          <p:cNvSpPr/>
          <p:nvPr userDrawn="1"/>
        </p:nvSpPr>
        <p:spPr bwMode="gray">
          <a:xfrm>
            <a:off x="138113" y="6367463"/>
            <a:ext cx="2647950" cy="261937"/>
          </a:xfrm>
          <a:prstGeom prst="rect">
            <a:avLst/>
          </a:prstGeom>
          <a:solidFill>
            <a:schemeClr val="tx2"/>
          </a:solidFill>
          <a:ln w="12700" cap="flat" cmpd="sng" algn="ctr">
            <a:noFill/>
            <a:prstDash val="solid"/>
            <a:round/>
            <a:headEnd type="none" w="med" len="med"/>
            <a:tailEnd type="none" w="med" len="med"/>
          </a:ln>
          <a:effectLst/>
        </p:spPr>
        <p:txBody>
          <a:bodyPr lIns="63075" tIns="63075" rIns="31537" bIns="31537"/>
          <a:lstStyle/>
          <a:p>
            <a:pPr algn="ctr" defTabSz="871974">
              <a:lnSpc>
                <a:spcPts val="1227"/>
              </a:lnSpc>
              <a:buClr>
                <a:srgbClr val="FFE600"/>
              </a:buClr>
              <a:defRPr/>
            </a:pPr>
            <a:endParaRPr lang="en-US" sz="1000" dirty="0">
              <a:solidFill>
                <a:srgbClr val="000000"/>
              </a:solidFill>
              <a:latin typeface="+mn-lt"/>
            </a:endParaRPr>
          </a:p>
        </p:txBody>
      </p:sp>
      <p:grpSp>
        <p:nvGrpSpPr>
          <p:cNvPr id="21" name="Group 76"/>
          <p:cNvGrpSpPr>
            <a:grpSpLocks noChangeAspect="1"/>
          </p:cNvGrpSpPr>
          <p:nvPr userDrawn="1"/>
        </p:nvGrpSpPr>
        <p:grpSpPr bwMode="auto">
          <a:xfrm>
            <a:off x="508000" y="160338"/>
            <a:ext cx="922338" cy="1125537"/>
            <a:chOff x="-246063" y="2162175"/>
            <a:chExt cx="2359025" cy="2708275"/>
          </a:xfrm>
        </p:grpSpPr>
        <p:sp>
          <p:nvSpPr>
            <p:cNvPr id="22" name="Freeform 8"/>
            <p:cNvSpPr>
              <a:spLocks noEditPoints="1"/>
            </p:cNvSpPr>
            <p:nvPr userDrawn="1"/>
          </p:nvSpPr>
          <p:spPr bwMode="auto">
            <a:xfrm>
              <a:off x="-229822" y="4335670"/>
              <a:ext cx="158352" cy="210093"/>
            </a:xfrm>
            <a:custGeom>
              <a:avLst/>
              <a:gdLst/>
              <a:ahLst/>
              <a:cxnLst>
                <a:cxn ang="0">
                  <a:pos x="48" y="142"/>
                </a:cxn>
                <a:cxn ang="0">
                  <a:pos x="48" y="217"/>
                </a:cxn>
                <a:cxn ang="0">
                  <a:pos x="110" y="217"/>
                </a:cxn>
                <a:cxn ang="0">
                  <a:pos x="124" y="216"/>
                </a:cxn>
                <a:cxn ang="0">
                  <a:pos x="135" y="211"/>
                </a:cxn>
                <a:cxn ang="0">
                  <a:pos x="143" y="203"/>
                </a:cxn>
                <a:cxn ang="0">
                  <a:pos x="148" y="193"/>
                </a:cxn>
                <a:cxn ang="0">
                  <a:pos x="150" y="180"/>
                </a:cxn>
                <a:cxn ang="0">
                  <a:pos x="149" y="166"/>
                </a:cxn>
                <a:cxn ang="0">
                  <a:pos x="143" y="156"/>
                </a:cxn>
                <a:cxn ang="0">
                  <a:pos x="135" y="149"/>
                </a:cxn>
                <a:cxn ang="0">
                  <a:pos x="124" y="144"/>
                </a:cxn>
                <a:cxn ang="0">
                  <a:pos x="110" y="142"/>
                </a:cxn>
                <a:cxn ang="0">
                  <a:pos x="48" y="142"/>
                </a:cxn>
                <a:cxn ang="0">
                  <a:pos x="48" y="44"/>
                </a:cxn>
                <a:cxn ang="0">
                  <a:pos x="48" y="100"/>
                </a:cxn>
                <a:cxn ang="0">
                  <a:pos x="109" y="100"/>
                </a:cxn>
                <a:cxn ang="0">
                  <a:pos x="122" y="99"/>
                </a:cxn>
                <a:cxn ang="0">
                  <a:pos x="130" y="96"/>
                </a:cxn>
                <a:cxn ang="0">
                  <a:pos x="135" y="91"/>
                </a:cxn>
                <a:cxn ang="0">
                  <a:pos x="139" y="85"/>
                </a:cxn>
                <a:cxn ang="0">
                  <a:pos x="141" y="79"/>
                </a:cxn>
                <a:cxn ang="0">
                  <a:pos x="141" y="72"/>
                </a:cxn>
                <a:cxn ang="0">
                  <a:pos x="139" y="60"/>
                </a:cxn>
                <a:cxn ang="0">
                  <a:pos x="133" y="51"/>
                </a:cxn>
                <a:cxn ang="0">
                  <a:pos x="123" y="46"/>
                </a:cxn>
                <a:cxn ang="0">
                  <a:pos x="107" y="44"/>
                </a:cxn>
                <a:cxn ang="0">
                  <a:pos x="48" y="44"/>
                </a:cxn>
                <a:cxn ang="0">
                  <a:pos x="0" y="0"/>
                </a:cxn>
                <a:cxn ang="0">
                  <a:pos x="111" y="0"/>
                </a:cxn>
                <a:cxn ang="0">
                  <a:pos x="135" y="2"/>
                </a:cxn>
                <a:cxn ang="0">
                  <a:pos x="155" y="8"/>
                </a:cxn>
                <a:cxn ang="0">
                  <a:pos x="171" y="18"/>
                </a:cxn>
                <a:cxn ang="0">
                  <a:pos x="183" y="32"/>
                </a:cxn>
                <a:cxn ang="0">
                  <a:pos x="190" y="48"/>
                </a:cxn>
                <a:cxn ang="0">
                  <a:pos x="192" y="68"/>
                </a:cxn>
                <a:cxn ang="0">
                  <a:pos x="190" y="83"/>
                </a:cxn>
                <a:cxn ang="0">
                  <a:pos x="184" y="98"/>
                </a:cxn>
                <a:cxn ang="0">
                  <a:pos x="175" y="110"/>
                </a:cxn>
                <a:cxn ang="0">
                  <a:pos x="162" y="120"/>
                </a:cxn>
                <a:cxn ang="0">
                  <a:pos x="170" y="124"/>
                </a:cxn>
                <a:cxn ang="0">
                  <a:pos x="179" y="129"/>
                </a:cxn>
                <a:cxn ang="0">
                  <a:pos x="187" y="137"/>
                </a:cxn>
                <a:cxn ang="0">
                  <a:pos x="194" y="147"/>
                </a:cxn>
                <a:cxn ang="0">
                  <a:pos x="199" y="161"/>
                </a:cxn>
                <a:cxn ang="0">
                  <a:pos x="201" y="177"/>
                </a:cxn>
                <a:cxn ang="0">
                  <a:pos x="199" y="199"/>
                </a:cxn>
                <a:cxn ang="0">
                  <a:pos x="193" y="217"/>
                </a:cxn>
                <a:cxn ang="0">
                  <a:pos x="183" y="232"/>
                </a:cxn>
                <a:cxn ang="0">
                  <a:pos x="169" y="245"/>
                </a:cxn>
                <a:cxn ang="0">
                  <a:pos x="153" y="254"/>
                </a:cxn>
                <a:cxn ang="0">
                  <a:pos x="133" y="259"/>
                </a:cxn>
                <a:cxn ang="0">
                  <a:pos x="110" y="261"/>
                </a:cxn>
                <a:cxn ang="0">
                  <a:pos x="0" y="261"/>
                </a:cxn>
                <a:cxn ang="0">
                  <a:pos x="0" y="0"/>
                </a:cxn>
              </a:cxnLst>
              <a:rect l="0" t="0" r="r" b="b"/>
              <a:pathLst>
                <a:path w="201" h="261">
                  <a:moveTo>
                    <a:pt x="48" y="142"/>
                  </a:moveTo>
                  <a:lnTo>
                    <a:pt x="48" y="217"/>
                  </a:lnTo>
                  <a:lnTo>
                    <a:pt x="110" y="217"/>
                  </a:lnTo>
                  <a:lnTo>
                    <a:pt x="124" y="216"/>
                  </a:lnTo>
                  <a:lnTo>
                    <a:pt x="135" y="211"/>
                  </a:lnTo>
                  <a:lnTo>
                    <a:pt x="143" y="203"/>
                  </a:lnTo>
                  <a:lnTo>
                    <a:pt x="148" y="193"/>
                  </a:lnTo>
                  <a:lnTo>
                    <a:pt x="150" y="180"/>
                  </a:lnTo>
                  <a:lnTo>
                    <a:pt x="149" y="166"/>
                  </a:lnTo>
                  <a:lnTo>
                    <a:pt x="143" y="156"/>
                  </a:lnTo>
                  <a:lnTo>
                    <a:pt x="135" y="149"/>
                  </a:lnTo>
                  <a:lnTo>
                    <a:pt x="124" y="144"/>
                  </a:lnTo>
                  <a:lnTo>
                    <a:pt x="110" y="142"/>
                  </a:lnTo>
                  <a:lnTo>
                    <a:pt x="48" y="142"/>
                  </a:lnTo>
                  <a:close/>
                  <a:moveTo>
                    <a:pt x="48" y="44"/>
                  </a:moveTo>
                  <a:lnTo>
                    <a:pt x="48" y="100"/>
                  </a:lnTo>
                  <a:lnTo>
                    <a:pt x="109" y="100"/>
                  </a:lnTo>
                  <a:lnTo>
                    <a:pt x="122" y="99"/>
                  </a:lnTo>
                  <a:lnTo>
                    <a:pt x="130" y="96"/>
                  </a:lnTo>
                  <a:lnTo>
                    <a:pt x="135" y="91"/>
                  </a:lnTo>
                  <a:lnTo>
                    <a:pt x="139" y="85"/>
                  </a:lnTo>
                  <a:lnTo>
                    <a:pt x="141" y="79"/>
                  </a:lnTo>
                  <a:lnTo>
                    <a:pt x="141" y="72"/>
                  </a:lnTo>
                  <a:lnTo>
                    <a:pt x="139" y="60"/>
                  </a:lnTo>
                  <a:lnTo>
                    <a:pt x="133" y="51"/>
                  </a:lnTo>
                  <a:lnTo>
                    <a:pt x="123" y="46"/>
                  </a:lnTo>
                  <a:lnTo>
                    <a:pt x="107" y="44"/>
                  </a:lnTo>
                  <a:lnTo>
                    <a:pt x="48" y="44"/>
                  </a:lnTo>
                  <a:close/>
                  <a:moveTo>
                    <a:pt x="0" y="0"/>
                  </a:moveTo>
                  <a:lnTo>
                    <a:pt x="111" y="0"/>
                  </a:lnTo>
                  <a:lnTo>
                    <a:pt x="135" y="2"/>
                  </a:lnTo>
                  <a:lnTo>
                    <a:pt x="155" y="8"/>
                  </a:lnTo>
                  <a:lnTo>
                    <a:pt x="171" y="18"/>
                  </a:lnTo>
                  <a:lnTo>
                    <a:pt x="183" y="32"/>
                  </a:lnTo>
                  <a:lnTo>
                    <a:pt x="190" y="48"/>
                  </a:lnTo>
                  <a:lnTo>
                    <a:pt x="192" y="68"/>
                  </a:lnTo>
                  <a:lnTo>
                    <a:pt x="190" y="83"/>
                  </a:lnTo>
                  <a:lnTo>
                    <a:pt x="184" y="98"/>
                  </a:lnTo>
                  <a:lnTo>
                    <a:pt x="175" y="110"/>
                  </a:lnTo>
                  <a:lnTo>
                    <a:pt x="162" y="120"/>
                  </a:lnTo>
                  <a:lnTo>
                    <a:pt x="170" y="124"/>
                  </a:lnTo>
                  <a:lnTo>
                    <a:pt x="179" y="129"/>
                  </a:lnTo>
                  <a:lnTo>
                    <a:pt x="187" y="137"/>
                  </a:lnTo>
                  <a:lnTo>
                    <a:pt x="194" y="147"/>
                  </a:lnTo>
                  <a:lnTo>
                    <a:pt x="199" y="161"/>
                  </a:lnTo>
                  <a:lnTo>
                    <a:pt x="201" y="177"/>
                  </a:lnTo>
                  <a:lnTo>
                    <a:pt x="199" y="199"/>
                  </a:lnTo>
                  <a:lnTo>
                    <a:pt x="193" y="217"/>
                  </a:lnTo>
                  <a:lnTo>
                    <a:pt x="183" y="232"/>
                  </a:lnTo>
                  <a:lnTo>
                    <a:pt x="169" y="245"/>
                  </a:lnTo>
                  <a:lnTo>
                    <a:pt x="153" y="254"/>
                  </a:lnTo>
                  <a:lnTo>
                    <a:pt x="133" y="259"/>
                  </a:lnTo>
                  <a:lnTo>
                    <a:pt x="110" y="261"/>
                  </a:lnTo>
                  <a:lnTo>
                    <a:pt x="0" y="261"/>
                  </a:lnTo>
                  <a:lnTo>
                    <a:pt x="0" y="0"/>
                  </a:lnTo>
                  <a:close/>
                </a:path>
              </a:pathLst>
            </a:custGeom>
            <a:solidFill>
              <a:schemeClr val="bg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23" name="Freeform 9"/>
            <p:cNvSpPr>
              <a:spLocks/>
            </p:cNvSpPr>
            <p:nvPr userDrawn="1"/>
          </p:nvSpPr>
          <p:spPr bwMode="auto">
            <a:xfrm>
              <a:off x="-43049" y="4392970"/>
              <a:ext cx="129929" cy="156613"/>
            </a:xfrm>
            <a:custGeom>
              <a:avLst/>
              <a:gdLst/>
              <a:ahLst/>
              <a:cxnLst>
                <a:cxn ang="0">
                  <a:pos x="0" y="0"/>
                </a:cxn>
                <a:cxn ang="0">
                  <a:pos x="46" y="0"/>
                </a:cxn>
                <a:cxn ang="0">
                  <a:pos x="46" y="105"/>
                </a:cxn>
                <a:cxn ang="0">
                  <a:pos x="48" y="123"/>
                </a:cxn>
                <a:cxn ang="0">
                  <a:pos x="52" y="135"/>
                </a:cxn>
                <a:cxn ang="0">
                  <a:pos x="59" y="145"/>
                </a:cxn>
                <a:cxn ang="0">
                  <a:pos x="69" y="150"/>
                </a:cxn>
                <a:cxn ang="0">
                  <a:pos x="81" y="152"/>
                </a:cxn>
                <a:cxn ang="0">
                  <a:pos x="95" y="150"/>
                </a:cxn>
                <a:cxn ang="0">
                  <a:pos x="104" y="145"/>
                </a:cxn>
                <a:cxn ang="0">
                  <a:pos x="111" y="135"/>
                </a:cxn>
                <a:cxn ang="0">
                  <a:pos x="116" y="122"/>
                </a:cxn>
                <a:cxn ang="0">
                  <a:pos x="118" y="105"/>
                </a:cxn>
                <a:cxn ang="0">
                  <a:pos x="118" y="0"/>
                </a:cxn>
                <a:cxn ang="0">
                  <a:pos x="164" y="0"/>
                </a:cxn>
                <a:cxn ang="0">
                  <a:pos x="164" y="191"/>
                </a:cxn>
                <a:cxn ang="0">
                  <a:pos x="118" y="191"/>
                </a:cxn>
                <a:cxn ang="0">
                  <a:pos x="118" y="176"/>
                </a:cxn>
                <a:cxn ang="0">
                  <a:pos x="104" y="186"/>
                </a:cxn>
                <a:cxn ang="0">
                  <a:pos x="89" y="193"/>
                </a:cxn>
                <a:cxn ang="0">
                  <a:pos x="71" y="195"/>
                </a:cxn>
                <a:cxn ang="0">
                  <a:pos x="52" y="193"/>
                </a:cxn>
                <a:cxn ang="0">
                  <a:pos x="37" y="188"/>
                </a:cxn>
                <a:cxn ang="0">
                  <a:pos x="24" y="180"/>
                </a:cxn>
                <a:cxn ang="0">
                  <a:pos x="15" y="170"/>
                </a:cxn>
                <a:cxn ang="0">
                  <a:pos x="9" y="158"/>
                </a:cxn>
                <a:cxn ang="0">
                  <a:pos x="4" y="145"/>
                </a:cxn>
                <a:cxn ang="0">
                  <a:pos x="2" y="132"/>
                </a:cxn>
                <a:cxn ang="0">
                  <a:pos x="0" y="120"/>
                </a:cxn>
                <a:cxn ang="0">
                  <a:pos x="0" y="109"/>
                </a:cxn>
                <a:cxn ang="0">
                  <a:pos x="0" y="0"/>
                </a:cxn>
              </a:cxnLst>
              <a:rect l="0" t="0" r="r" b="b"/>
              <a:pathLst>
                <a:path w="164" h="195">
                  <a:moveTo>
                    <a:pt x="0" y="0"/>
                  </a:moveTo>
                  <a:lnTo>
                    <a:pt x="46" y="0"/>
                  </a:lnTo>
                  <a:lnTo>
                    <a:pt x="46" y="105"/>
                  </a:lnTo>
                  <a:lnTo>
                    <a:pt x="48" y="123"/>
                  </a:lnTo>
                  <a:lnTo>
                    <a:pt x="52" y="135"/>
                  </a:lnTo>
                  <a:lnTo>
                    <a:pt x="59" y="145"/>
                  </a:lnTo>
                  <a:lnTo>
                    <a:pt x="69" y="150"/>
                  </a:lnTo>
                  <a:lnTo>
                    <a:pt x="81" y="152"/>
                  </a:lnTo>
                  <a:lnTo>
                    <a:pt x="95" y="150"/>
                  </a:lnTo>
                  <a:lnTo>
                    <a:pt x="104" y="145"/>
                  </a:lnTo>
                  <a:lnTo>
                    <a:pt x="111" y="135"/>
                  </a:lnTo>
                  <a:lnTo>
                    <a:pt x="116" y="122"/>
                  </a:lnTo>
                  <a:lnTo>
                    <a:pt x="118" y="105"/>
                  </a:lnTo>
                  <a:lnTo>
                    <a:pt x="118" y="0"/>
                  </a:lnTo>
                  <a:lnTo>
                    <a:pt x="164" y="0"/>
                  </a:lnTo>
                  <a:lnTo>
                    <a:pt x="164" y="191"/>
                  </a:lnTo>
                  <a:lnTo>
                    <a:pt x="118" y="191"/>
                  </a:lnTo>
                  <a:lnTo>
                    <a:pt x="118" y="176"/>
                  </a:lnTo>
                  <a:lnTo>
                    <a:pt x="104" y="186"/>
                  </a:lnTo>
                  <a:lnTo>
                    <a:pt x="89" y="193"/>
                  </a:lnTo>
                  <a:lnTo>
                    <a:pt x="71" y="195"/>
                  </a:lnTo>
                  <a:lnTo>
                    <a:pt x="52" y="193"/>
                  </a:lnTo>
                  <a:lnTo>
                    <a:pt x="37" y="188"/>
                  </a:lnTo>
                  <a:lnTo>
                    <a:pt x="24" y="180"/>
                  </a:lnTo>
                  <a:lnTo>
                    <a:pt x="15" y="170"/>
                  </a:lnTo>
                  <a:lnTo>
                    <a:pt x="9" y="158"/>
                  </a:lnTo>
                  <a:lnTo>
                    <a:pt x="4" y="145"/>
                  </a:lnTo>
                  <a:lnTo>
                    <a:pt x="2" y="132"/>
                  </a:lnTo>
                  <a:lnTo>
                    <a:pt x="0" y="120"/>
                  </a:lnTo>
                  <a:lnTo>
                    <a:pt x="0" y="109"/>
                  </a:lnTo>
                  <a:lnTo>
                    <a:pt x="0" y="0"/>
                  </a:lnTo>
                  <a:close/>
                </a:path>
              </a:pathLst>
            </a:custGeom>
            <a:solidFill>
              <a:schemeClr val="bg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24" name="Freeform 10"/>
            <p:cNvSpPr>
              <a:spLocks/>
            </p:cNvSpPr>
            <p:nvPr userDrawn="1"/>
          </p:nvSpPr>
          <p:spPr bwMode="auto">
            <a:xfrm>
              <a:off x="488849" y="4389148"/>
              <a:ext cx="129929" cy="156615"/>
            </a:xfrm>
            <a:custGeom>
              <a:avLst/>
              <a:gdLst/>
              <a:ahLst/>
              <a:cxnLst>
                <a:cxn ang="0">
                  <a:pos x="96" y="0"/>
                </a:cxn>
                <a:cxn ang="0">
                  <a:pos x="114" y="2"/>
                </a:cxn>
                <a:cxn ang="0">
                  <a:pos x="130" y="8"/>
                </a:cxn>
                <a:cxn ang="0">
                  <a:pos x="142" y="16"/>
                </a:cxn>
                <a:cxn ang="0">
                  <a:pos x="153" y="29"/>
                </a:cxn>
                <a:cxn ang="0">
                  <a:pos x="160" y="45"/>
                </a:cxn>
                <a:cxn ang="0">
                  <a:pos x="164" y="65"/>
                </a:cxn>
                <a:cxn ang="0">
                  <a:pos x="165" y="88"/>
                </a:cxn>
                <a:cxn ang="0">
                  <a:pos x="165" y="195"/>
                </a:cxn>
                <a:cxn ang="0">
                  <a:pos x="118" y="195"/>
                </a:cxn>
                <a:cxn ang="0">
                  <a:pos x="118" y="90"/>
                </a:cxn>
                <a:cxn ang="0">
                  <a:pos x="117" y="73"/>
                </a:cxn>
                <a:cxn ang="0">
                  <a:pos x="113" y="60"/>
                </a:cxn>
                <a:cxn ang="0">
                  <a:pos x="106" y="50"/>
                </a:cxn>
                <a:cxn ang="0">
                  <a:pos x="97" y="45"/>
                </a:cxn>
                <a:cxn ang="0">
                  <a:pos x="84" y="43"/>
                </a:cxn>
                <a:cxn ang="0">
                  <a:pos x="71" y="45"/>
                </a:cxn>
                <a:cxn ang="0">
                  <a:pos x="60" y="51"/>
                </a:cxn>
                <a:cxn ang="0">
                  <a:pos x="53" y="61"/>
                </a:cxn>
                <a:cxn ang="0">
                  <a:pos x="49" y="73"/>
                </a:cxn>
                <a:cxn ang="0">
                  <a:pos x="48" y="90"/>
                </a:cxn>
                <a:cxn ang="0">
                  <a:pos x="48" y="195"/>
                </a:cxn>
                <a:cxn ang="0">
                  <a:pos x="0" y="195"/>
                </a:cxn>
                <a:cxn ang="0">
                  <a:pos x="0" y="4"/>
                </a:cxn>
                <a:cxn ang="0">
                  <a:pos x="48" y="4"/>
                </a:cxn>
                <a:cxn ang="0">
                  <a:pos x="48" y="20"/>
                </a:cxn>
                <a:cxn ang="0">
                  <a:pos x="60" y="9"/>
                </a:cxn>
                <a:cxn ang="0">
                  <a:pos x="77" y="3"/>
                </a:cxn>
                <a:cxn ang="0">
                  <a:pos x="96" y="0"/>
                </a:cxn>
              </a:cxnLst>
              <a:rect l="0" t="0" r="r" b="b"/>
              <a:pathLst>
                <a:path w="165" h="195">
                  <a:moveTo>
                    <a:pt x="96" y="0"/>
                  </a:moveTo>
                  <a:lnTo>
                    <a:pt x="114" y="2"/>
                  </a:lnTo>
                  <a:lnTo>
                    <a:pt x="130" y="8"/>
                  </a:lnTo>
                  <a:lnTo>
                    <a:pt x="142" y="16"/>
                  </a:lnTo>
                  <a:lnTo>
                    <a:pt x="153" y="29"/>
                  </a:lnTo>
                  <a:lnTo>
                    <a:pt x="160" y="45"/>
                  </a:lnTo>
                  <a:lnTo>
                    <a:pt x="164" y="65"/>
                  </a:lnTo>
                  <a:lnTo>
                    <a:pt x="165" y="88"/>
                  </a:lnTo>
                  <a:lnTo>
                    <a:pt x="165" y="195"/>
                  </a:lnTo>
                  <a:lnTo>
                    <a:pt x="118" y="195"/>
                  </a:lnTo>
                  <a:lnTo>
                    <a:pt x="118" y="90"/>
                  </a:lnTo>
                  <a:lnTo>
                    <a:pt x="117" y="73"/>
                  </a:lnTo>
                  <a:lnTo>
                    <a:pt x="113" y="60"/>
                  </a:lnTo>
                  <a:lnTo>
                    <a:pt x="106" y="50"/>
                  </a:lnTo>
                  <a:lnTo>
                    <a:pt x="97" y="45"/>
                  </a:lnTo>
                  <a:lnTo>
                    <a:pt x="84" y="43"/>
                  </a:lnTo>
                  <a:lnTo>
                    <a:pt x="71" y="45"/>
                  </a:lnTo>
                  <a:lnTo>
                    <a:pt x="60" y="51"/>
                  </a:lnTo>
                  <a:lnTo>
                    <a:pt x="53" y="61"/>
                  </a:lnTo>
                  <a:lnTo>
                    <a:pt x="49" y="73"/>
                  </a:lnTo>
                  <a:lnTo>
                    <a:pt x="48" y="90"/>
                  </a:lnTo>
                  <a:lnTo>
                    <a:pt x="48" y="195"/>
                  </a:lnTo>
                  <a:lnTo>
                    <a:pt x="0" y="195"/>
                  </a:lnTo>
                  <a:lnTo>
                    <a:pt x="0" y="4"/>
                  </a:lnTo>
                  <a:lnTo>
                    <a:pt x="48" y="4"/>
                  </a:lnTo>
                  <a:lnTo>
                    <a:pt x="48" y="20"/>
                  </a:lnTo>
                  <a:lnTo>
                    <a:pt x="60" y="9"/>
                  </a:lnTo>
                  <a:lnTo>
                    <a:pt x="77" y="3"/>
                  </a:lnTo>
                  <a:lnTo>
                    <a:pt x="96" y="0"/>
                  </a:lnTo>
                  <a:close/>
                </a:path>
              </a:pathLst>
            </a:custGeom>
            <a:solidFill>
              <a:schemeClr val="bg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25" name="Rectangle 11"/>
            <p:cNvSpPr>
              <a:spLocks noChangeArrowheads="1"/>
            </p:cNvSpPr>
            <p:nvPr userDrawn="1"/>
          </p:nvSpPr>
          <p:spPr bwMode="auto">
            <a:xfrm>
              <a:off x="119362" y="4392970"/>
              <a:ext cx="40603" cy="152794"/>
            </a:xfrm>
            <a:prstGeom prst="rect">
              <a:avLst/>
            </a:prstGeom>
            <a:solidFill>
              <a:schemeClr val="bg2"/>
            </a:solidFill>
            <a:ln w="0">
              <a:noFill/>
              <a:prstDash val="solid"/>
              <a:miter lim="800000"/>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27" name="Freeform 12"/>
            <p:cNvSpPr>
              <a:spLocks/>
            </p:cNvSpPr>
            <p:nvPr userDrawn="1"/>
          </p:nvSpPr>
          <p:spPr bwMode="auto">
            <a:xfrm>
              <a:off x="192447" y="4331852"/>
              <a:ext cx="36544" cy="213912"/>
            </a:xfrm>
            <a:custGeom>
              <a:avLst/>
              <a:gdLst/>
              <a:ahLst/>
              <a:cxnLst>
                <a:cxn ang="0">
                  <a:pos x="47" y="0"/>
                </a:cxn>
                <a:cxn ang="0">
                  <a:pos x="47" y="270"/>
                </a:cxn>
                <a:cxn ang="0">
                  <a:pos x="0" y="270"/>
                </a:cxn>
                <a:cxn ang="0">
                  <a:pos x="0" y="24"/>
                </a:cxn>
                <a:cxn ang="0">
                  <a:pos x="47" y="0"/>
                </a:cxn>
              </a:cxnLst>
              <a:rect l="0" t="0" r="r" b="b"/>
              <a:pathLst>
                <a:path w="47" h="270">
                  <a:moveTo>
                    <a:pt x="47" y="0"/>
                  </a:moveTo>
                  <a:lnTo>
                    <a:pt x="47" y="270"/>
                  </a:lnTo>
                  <a:lnTo>
                    <a:pt x="0" y="270"/>
                  </a:lnTo>
                  <a:lnTo>
                    <a:pt x="0" y="24"/>
                  </a:lnTo>
                  <a:lnTo>
                    <a:pt x="47" y="0"/>
                  </a:lnTo>
                  <a:close/>
                </a:path>
              </a:pathLst>
            </a:custGeom>
            <a:solidFill>
              <a:schemeClr val="bg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28" name="Freeform 13"/>
            <p:cNvSpPr>
              <a:spLocks noEditPoints="1"/>
            </p:cNvSpPr>
            <p:nvPr userDrawn="1"/>
          </p:nvSpPr>
          <p:spPr bwMode="auto">
            <a:xfrm>
              <a:off x="253353" y="4331852"/>
              <a:ext cx="129929" cy="217730"/>
            </a:xfrm>
            <a:custGeom>
              <a:avLst/>
              <a:gdLst/>
              <a:ahLst/>
              <a:cxnLst>
                <a:cxn ang="0">
                  <a:pos x="84" y="118"/>
                </a:cxn>
                <a:cxn ang="0">
                  <a:pos x="77" y="119"/>
                </a:cxn>
                <a:cxn ang="0">
                  <a:pos x="70" y="121"/>
                </a:cxn>
                <a:cxn ang="0">
                  <a:pos x="63" y="125"/>
                </a:cxn>
                <a:cxn ang="0">
                  <a:pos x="57" y="133"/>
                </a:cxn>
                <a:cxn ang="0">
                  <a:pos x="53" y="142"/>
                </a:cxn>
                <a:cxn ang="0">
                  <a:pos x="50" y="154"/>
                </a:cxn>
                <a:cxn ang="0">
                  <a:pos x="49" y="172"/>
                </a:cxn>
                <a:cxn ang="0">
                  <a:pos x="50" y="191"/>
                </a:cxn>
                <a:cxn ang="0">
                  <a:pos x="53" y="205"/>
                </a:cxn>
                <a:cxn ang="0">
                  <a:pos x="57" y="215"/>
                </a:cxn>
                <a:cxn ang="0">
                  <a:pos x="63" y="223"/>
                </a:cxn>
                <a:cxn ang="0">
                  <a:pos x="71" y="228"/>
                </a:cxn>
                <a:cxn ang="0">
                  <a:pos x="78" y="230"/>
                </a:cxn>
                <a:cxn ang="0">
                  <a:pos x="85" y="231"/>
                </a:cxn>
                <a:cxn ang="0">
                  <a:pos x="97" y="229"/>
                </a:cxn>
                <a:cxn ang="0">
                  <a:pos x="105" y="225"/>
                </a:cxn>
                <a:cxn ang="0">
                  <a:pos x="112" y="219"/>
                </a:cxn>
                <a:cxn ang="0">
                  <a:pos x="118" y="212"/>
                </a:cxn>
                <a:cxn ang="0">
                  <a:pos x="118" y="137"/>
                </a:cxn>
                <a:cxn ang="0">
                  <a:pos x="113" y="131"/>
                </a:cxn>
                <a:cxn ang="0">
                  <a:pos x="106" y="124"/>
                </a:cxn>
                <a:cxn ang="0">
                  <a:pos x="96" y="120"/>
                </a:cxn>
                <a:cxn ang="0">
                  <a:pos x="84" y="118"/>
                </a:cxn>
                <a:cxn ang="0">
                  <a:pos x="165" y="0"/>
                </a:cxn>
                <a:cxn ang="0">
                  <a:pos x="165" y="270"/>
                </a:cxn>
                <a:cxn ang="0">
                  <a:pos x="118" y="270"/>
                </a:cxn>
                <a:cxn ang="0">
                  <a:pos x="118" y="256"/>
                </a:cxn>
                <a:cxn ang="0">
                  <a:pos x="105" y="266"/>
                </a:cxn>
                <a:cxn ang="0">
                  <a:pos x="90" y="272"/>
                </a:cxn>
                <a:cxn ang="0">
                  <a:pos x="75" y="274"/>
                </a:cxn>
                <a:cxn ang="0">
                  <a:pos x="56" y="272"/>
                </a:cxn>
                <a:cxn ang="0">
                  <a:pos x="40" y="265"/>
                </a:cxn>
                <a:cxn ang="0">
                  <a:pos x="26" y="255"/>
                </a:cxn>
                <a:cxn ang="0">
                  <a:pos x="15" y="239"/>
                </a:cxn>
                <a:cxn ang="0">
                  <a:pos x="8" y="221"/>
                </a:cxn>
                <a:cxn ang="0">
                  <a:pos x="2" y="199"/>
                </a:cxn>
                <a:cxn ang="0">
                  <a:pos x="0" y="173"/>
                </a:cxn>
                <a:cxn ang="0">
                  <a:pos x="2" y="148"/>
                </a:cxn>
                <a:cxn ang="0">
                  <a:pos x="8" y="128"/>
                </a:cxn>
                <a:cxn ang="0">
                  <a:pos x="16" y="109"/>
                </a:cxn>
                <a:cxn ang="0">
                  <a:pos x="26" y="94"/>
                </a:cxn>
                <a:cxn ang="0">
                  <a:pos x="41" y="84"/>
                </a:cxn>
                <a:cxn ang="0">
                  <a:pos x="57" y="78"/>
                </a:cxn>
                <a:cxn ang="0">
                  <a:pos x="76" y="76"/>
                </a:cxn>
                <a:cxn ang="0">
                  <a:pos x="91" y="77"/>
                </a:cxn>
                <a:cxn ang="0">
                  <a:pos x="105" y="83"/>
                </a:cxn>
                <a:cxn ang="0">
                  <a:pos x="118" y="92"/>
                </a:cxn>
                <a:cxn ang="0">
                  <a:pos x="118" y="24"/>
                </a:cxn>
                <a:cxn ang="0">
                  <a:pos x="165" y="0"/>
                </a:cxn>
              </a:cxnLst>
              <a:rect l="0" t="0" r="r" b="b"/>
              <a:pathLst>
                <a:path w="165" h="274">
                  <a:moveTo>
                    <a:pt x="84" y="118"/>
                  </a:moveTo>
                  <a:lnTo>
                    <a:pt x="77" y="119"/>
                  </a:lnTo>
                  <a:lnTo>
                    <a:pt x="70" y="121"/>
                  </a:lnTo>
                  <a:lnTo>
                    <a:pt x="63" y="125"/>
                  </a:lnTo>
                  <a:lnTo>
                    <a:pt x="57" y="133"/>
                  </a:lnTo>
                  <a:lnTo>
                    <a:pt x="53" y="142"/>
                  </a:lnTo>
                  <a:lnTo>
                    <a:pt x="50" y="154"/>
                  </a:lnTo>
                  <a:lnTo>
                    <a:pt x="49" y="172"/>
                  </a:lnTo>
                  <a:lnTo>
                    <a:pt x="50" y="191"/>
                  </a:lnTo>
                  <a:lnTo>
                    <a:pt x="53" y="205"/>
                  </a:lnTo>
                  <a:lnTo>
                    <a:pt x="57" y="215"/>
                  </a:lnTo>
                  <a:lnTo>
                    <a:pt x="63" y="223"/>
                  </a:lnTo>
                  <a:lnTo>
                    <a:pt x="71" y="228"/>
                  </a:lnTo>
                  <a:lnTo>
                    <a:pt x="78" y="230"/>
                  </a:lnTo>
                  <a:lnTo>
                    <a:pt x="85" y="231"/>
                  </a:lnTo>
                  <a:lnTo>
                    <a:pt x="97" y="229"/>
                  </a:lnTo>
                  <a:lnTo>
                    <a:pt x="105" y="225"/>
                  </a:lnTo>
                  <a:lnTo>
                    <a:pt x="112" y="219"/>
                  </a:lnTo>
                  <a:lnTo>
                    <a:pt x="118" y="212"/>
                  </a:lnTo>
                  <a:lnTo>
                    <a:pt x="118" y="137"/>
                  </a:lnTo>
                  <a:lnTo>
                    <a:pt x="113" y="131"/>
                  </a:lnTo>
                  <a:lnTo>
                    <a:pt x="106" y="124"/>
                  </a:lnTo>
                  <a:lnTo>
                    <a:pt x="96" y="120"/>
                  </a:lnTo>
                  <a:lnTo>
                    <a:pt x="84" y="118"/>
                  </a:lnTo>
                  <a:close/>
                  <a:moveTo>
                    <a:pt x="165" y="0"/>
                  </a:moveTo>
                  <a:lnTo>
                    <a:pt x="165" y="270"/>
                  </a:lnTo>
                  <a:lnTo>
                    <a:pt x="118" y="270"/>
                  </a:lnTo>
                  <a:lnTo>
                    <a:pt x="118" y="256"/>
                  </a:lnTo>
                  <a:lnTo>
                    <a:pt x="105" y="266"/>
                  </a:lnTo>
                  <a:lnTo>
                    <a:pt x="90" y="272"/>
                  </a:lnTo>
                  <a:lnTo>
                    <a:pt x="75" y="274"/>
                  </a:lnTo>
                  <a:lnTo>
                    <a:pt x="56" y="272"/>
                  </a:lnTo>
                  <a:lnTo>
                    <a:pt x="40" y="265"/>
                  </a:lnTo>
                  <a:lnTo>
                    <a:pt x="26" y="255"/>
                  </a:lnTo>
                  <a:lnTo>
                    <a:pt x="15" y="239"/>
                  </a:lnTo>
                  <a:lnTo>
                    <a:pt x="8" y="221"/>
                  </a:lnTo>
                  <a:lnTo>
                    <a:pt x="2" y="199"/>
                  </a:lnTo>
                  <a:lnTo>
                    <a:pt x="0" y="173"/>
                  </a:lnTo>
                  <a:lnTo>
                    <a:pt x="2" y="148"/>
                  </a:lnTo>
                  <a:lnTo>
                    <a:pt x="8" y="128"/>
                  </a:lnTo>
                  <a:lnTo>
                    <a:pt x="16" y="109"/>
                  </a:lnTo>
                  <a:lnTo>
                    <a:pt x="26" y="94"/>
                  </a:lnTo>
                  <a:lnTo>
                    <a:pt x="41" y="84"/>
                  </a:lnTo>
                  <a:lnTo>
                    <a:pt x="57" y="78"/>
                  </a:lnTo>
                  <a:lnTo>
                    <a:pt x="76" y="76"/>
                  </a:lnTo>
                  <a:lnTo>
                    <a:pt x="91" y="77"/>
                  </a:lnTo>
                  <a:lnTo>
                    <a:pt x="105" y="83"/>
                  </a:lnTo>
                  <a:lnTo>
                    <a:pt x="118" y="92"/>
                  </a:lnTo>
                  <a:lnTo>
                    <a:pt x="118" y="24"/>
                  </a:lnTo>
                  <a:lnTo>
                    <a:pt x="165" y="0"/>
                  </a:lnTo>
                  <a:close/>
                </a:path>
              </a:pathLst>
            </a:custGeom>
            <a:solidFill>
              <a:schemeClr val="bg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29" name="Freeform 14"/>
            <p:cNvSpPr>
              <a:spLocks noEditPoints="1"/>
            </p:cNvSpPr>
            <p:nvPr userDrawn="1"/>
          </p:nvSpPr>
          <p:spPr bwMode="auto">
            <a:xfrm>
              <a:off x="1093830" y="4335670"/>
              <a:ext cx="129929" cy="213912"/>
            </a:xfrm>
            <a:custGeom>
              <a:avLst/>
              <a:gdLst/>
              <a:ahLst/>
              <a:cxnLst>
                <a:cxn ang="0">
                  <a:pos x="80" y="114"/>
                </a:cxn>
                <a:cxn ang="0">
                  <a:pos x="68" y="117"/>
                </a:cxn>
                <a:cxn ang="0">
                  <a:pos x="56" y="124"/>
                </a:cxn>
                <a:cxn ang="0">
                  <a:pos x="47" y="134"/>
                </a:cxn>
                <a:cxn ang="0">
                  <a:pos x="47" y="208"/>
                </a:cxn>
                <a:cxn ang="0">
                  <a:pos x="52" y="215"/>
                </a:cxn>
                <a:cxn ang="0">
                  <a:pos x="59" y="220"/>
                </a:cxn>
                <a:cxn ang="0">
                  <a:pos x="70" y="225"/>
                </a:cxn>
                <a:cxn ang="0">
                  <a:pos x="81" y="227"/>
                </a:cxn>
                <a:cxn ang="0">
                  <a:pos x="93" y="225"/>
                </a:cxn>
                <a:cxn ang="0">
                  <a:pos x="104" y="218"/>
                </a:cxn>
                <a:cxn ang="0">
                  <a:pos x="111" y="205"/>
                </a:cxn>
                <a:cxn ang="0">
                  <a:pos x="114" y="189"/>
                </a:cxn>
                <a:cxn ang="0">
                  <a:pos x="116" y="168"/>
                </a:cxn>
                <a:cxn ang="0">
                  <a:pos x="114" y="150"/>
                </a:cxn>
                <a:cxn ang="0">
                  <a:pos x="111" y="137"/>
                </a:cxn>
                <a:cxn ang="0">
                  <a:pos x="105" y="127"/>
                </a:cxn>
                <a:cxn ang="0">
                  <a:pos x="98" y="119"/>
                </a:cxn>
                <a:cxn ang="0">
                  <a:pos x="89" y="115"/>
                </a:cxn>
                <a:cxn ang="0">
                  <a:pos x="80" y="114"/>
                </a:cxn>
                <a:cxn ang="0">
                  <a:pos x="47" y="0"/>
                </a:cxn>
                <a:cxn ang="0">
                  <a:pos x="47" y="89"/>
                </a:cxn>
                <a:cxn ang="0">
                  <a:pos x="60" y="79"/>
                </a:cxn>
                <a:cxn ang="0">
                  <a:pos x="75" y="74"/>
                </a:cxn>
                <a:cxn ang="0">
                  <a:pos x="89" y="72"/>
                </a:cxn>
                <a:cxn ang="0">
                  <a:pos x="108" y="74"/>
                </a:cxn>
                <a:cxn ang="0">
                  <a:pos x="124" y="80"/>
                </a:cxn>
                <a:cxn ang="0">
                  <a:pos x="138" y="90"/>
                </a:cxn>
                <a:cxn ang="0">
                  <a:pos x="149" y="105"/>
                </a:cxn>
                <a:cxn ang="0">
                  <a:pos x="158" y="124"/>
                </a:cxn>
                <a:cxn ang="0">
                  <a:pos x="163" y="144"/>
                </a:cxn>
                <a:cxn ang="0">
                  <a:pos x="164" y="169"/>
                </a:cxn>
                <a:cxn ang="0">
                  <a:pos x="163" y="195"/>
                </a:cxn>
                <a:cxn ang="0">
                  <a:pos x="158" y="217"/>
                </a:cxn>
                <a:cxn ang="0">
                  <a:pos x="149" y="236"/>
                </a:cxn>
                <a:cxn ang="0">
                  <a:pos x="139" y="251"/>
                </a:cxn>
                <a:cxn ang="0">
                  <a:pos x="126" y="261"/>
                </a:cxn>
                <a:cxn ang="0">
                  <a:pos x="109" y="268"/>
                </a:cxn>
                <a:cxn ang="0">
                  <a:pos x="90" y="270"/>
                </a:cxn>
                <a:cxn ang="0">
                  <a:pos x="74" y="268"/>
                </a:cxn>
                <a:cxn ang="0">
                  <a:pos x="59" y="262"/>
                </a:cxn>
                <a:cxn ang="0">
                  <a:pos x="47" y="252"/>
                </a:cxn>
                <a:cxn ang="0">
                  <a:pos x="47" y="266"/>
                </a:cxn>
                <a:cxn ang="0">
                  <a:pos x="0" y="266"/>
                </a:cxn>
                <a:cxn ang="0">
                  <a:pos x="0" y="24"/>
                </a:cxn>
                <a:cxn ang="0">
                  <a:pos x="47" y="0"/>
                </a:cxn>
              </a:cxnLst>
              <a:rect l="0" t="0" r="r" b="b"/>
              <a:pathLst>
                <a:path w="164" h="270">
                  <a:moveTo>
                    <a:pt x="80" y="114"/>
                  </a:moveTo>
                  <a:lnTo>
                    <a:pt x="68" y="117"/>
                  </a:lnTo>
                  <a:lnTo>
                    <a:pt x="56" y="124"/>
                  </a:lnTo>
                  <a:lnTo>
                    <a:pt x="47" y="134"/>
                  </a:lnTo>
                  <a:lnTo>
                    <a:pt x="47" y="208"/>
                  </a:lnTo>
                  <a:lnTo>
                    <a:pt x="52" y="215"/>
                  </a:lnTo>
                  <a:lnTo>
                    <a:pt x="59" y="220"/>
                  </a:lnTo>
                  <a:lnTo>
                    <a:pt x="70" y="225"/>
                  </a:lnTo>
                  <a:lnTo>
                    <a:pt x="81" y="227"/>
                  </a:lnTo>
                  <a:lnTo>
                    <a:pt x="93" y="225"/>
                  </a:lnTo>
                  <a:lnTo>
                    <a:pt x="104" y="218"/>
                  </a:lnTo>
                  <a:lnTo>
                    <a:pt x="111" y="205"/>
                  </a:lnTo>
                  <a:lnTo>
                    <a:pt x="114" y="189"/>
                  </a:lnTo>
                  <a:lnTo>
                    <a:pt x="116" y="168"/>
                  </a:lnTo>
                  <a:lnTo>
                    <a:pt x="114" y="150"/>
                  </a:lnTo>
                  <a:lnTo>
                    <a:pt x="111" y="137"/>
                  </a:lnTo>
                  <a:lnTo>
                    <a:pt x="105" y="127"/>
                  </a:lnTo>
                  <a:lnTo>
                    <a:pt x="98" y="119"/>
                  </a:lnTo>
                  <a:lnTo>
                    <a:pt x="89" y="115"/>
                  </a:lnTo>
                  <a:lnTo>
                    <a:pt x="80" y="114"/>
                  </a:lnTo>
                  <a:close/>
                  <a:moveTo>
                    <a:pt x="47" y="0"/>
                  </a:moveTo>
                  <a:lnTo>
                    <a:pt x="47" y="89"/>
                  </a:lnTo>
                  <a:lnTo>
                    <a:pt x="60" y="79"/>
                  </a:lnTo>
                  <a:lnTo>
                    <a:pt x="75" y="74"/>
                  </a:lnTo>
                  <a:lnTo>
                    <a:pt x="89" y="72"/>
                  </a:lnTo>
                  <a:lnTo>
                    <a:pt x="108" y="74"/>
                  </a:lnTo>
                  <a:lnTo>
                    <a:pt x="124" y="80"/>
                  </a:lnTo>
                  <a:lnTo>
                    <a:pt x="138" y="90"/>
                  </a:lnTo>
                  <a:lnTo>
                    <a:pt x="149" y="105"/>
                  </a:lnTo>
                  <a:lnTo>
                    <a:pt x="158" y="124"/>
                  </a:lnTo>
                  <a:lnTo>
                    <a:pt x="163" y="144"/>
                  </a:lnTo>
                  <a:lnTo>
                    <a:pt x="164" y="169"/>
                  </a:lnTo>
                  <a:lnTo>
                    <a:pt x="163" y="195"/>
                  </a:lnTo>
                  <a:lnTo>
                    <a:pt x="158" y="217"/>
                  </a:lnTo>
                  <a:lnTo>
                    <a:pt x="149" y="236"/>
                  </a:lnTo>
                  <a:lnTo>
                    <a:pt x="139" y="251"/>
                  </a:lnTo>
                  <a:lnTo>
                    <a:pt x="126" y="261"/>
                  </a:lnTo>
                  <a:lnTo>
                    <a:pt x="109" y="268"/>
                  </a:lnTo>
                  <a:lnTo>
                    <a:pt x="90" y="270"/>
                  </a:lnTo>
                  <a:lnTo>
                    <a:pt x="74" y="268"/>
                  </a:lnTo>
                  <a:lnTo>
                    <a:pt x="59" y="262"/>
                  </a:lnTo>
                  <a:lnTo>
                    <a:pt x="47" y="252"/>
                  </a:lnTo>
                  <a:lnTo>
                    <a:pt x="47" y="266"/>
                  </a:lnTo>
                  <a:lnTo>
                    <a:pt x="0" y="266"/>
                  </a:lnTo>
                  <a:lnTo>
                    <a:pt x="0" y="24"/>
                  </a:lnTo>
                  <a:lnTo>
                    <a:pt x="47" y="0"/>
                  </a:lnTo>
                  <a:close/>
                </a:path>
              </a:pathLst>
            </a:custGeom>
            <a:solidFill>
              <a:schemeClr val="bg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30" name="Freeform 15"/>
            <p:cNvSpPr>
              <a:spLocks noEditPoints="1"/>
            </p:cNvSpPr>
            <p:nvPr userDrawn="1"/>
          </p:nvSpPr>
          <p:spPr bwMode="auto">
            <a:xfrm>
              <a:off x="647199" y="4389148"/>
              <a:ext cx="129929" cy="217733"/>
            </a:xfrm>
            <a:custGeom>
              <a:avLst/>
              <a:gdLst/>
              <a:ahLst/>
              <a:cxnLst>
                <a:cxn ang="0">
                  <a:pos x="77" y="44"/>
                </a:cxn>
                <a:cxn ang="0">
                  <a:pos x="63" y="50"/>
                </a:cxn>
                <a:cxn ang="0">
                  <a:pos x="52" y="67"/>
                </a:cxn>
                <a:cxn ang="0">
                  <a:pos x="48" y="97"/>
                </a:cxn>
                <a:cxn ang="0">
                  <a:pos x="52" y="130"/>
                </a:cxn>
                <a:cxn ang="0">
                  <a:pos x="63" y="148"/>
                </a:cxn>
                <a:cxn ang="0">
                  <a:pos x="77" y="155"/>
                </a:cxn>
                <a:cxn ang="0">
                  <a:pos x="95" y="154"/>
                </a:cxn>
                <a:cxn ang="0">
                  <a:pos x="111" y="144"/>
                </a:cxn>
                <a:cxn ang="0">
                  <a:pos x="117" y="62"/>
                </a:cxn>
                <a:cxn ang="0">
                  <a:pos x="105" y="49"/>
                </a:cxn>
                <a:cxn ang="0">
                  <a:pos x="84" y="43"/>
                </a:cxn>
                <a:cxn ang="0">
                  <a:pos x="90" y="2"/>
                </a:cxn>
                <a:cxn ang="0">
                  <a:pos x="117" y="17"/>
                </a:cxn>
                <a:cxn ang="0">
                  <a:pos x="165" y="4"/>
                </a:cxn>
                <a:cxn ang="0">
                  <a:pos x="163" y="203"/>
                </a:cxn>
                <a:cxn ang="0">
                  <a:pos x="147" y="241"/>
                </a:cxn>
                <a:cxn ang="0">
                  <a:pos x="117" y="265"/>
                </a:cxn>
                <a:cxn ang="0">
                  <a:pos x="72" y="273"/>
                </a:cxn>
                <a:cxn ang="0">
                  <a:pos x="54" y="236"/>
                </a:cxn>
                <a:cxn ang="0">
                  <a:pos x="75" y="235"/>
                </a:cxn>
                <a:cxn ang="0">
                  <a:pos x="99" y="226"/>
                </a:cxn>
                <a:cxn ang="0">
                  <a:pos x="112" y="215"/>
                </a:cxn>
                <a:cxn ang="0">
                  <a:pos x="117" y="199"/>
                </a:cxn>
                <a:cxn ang="0">
                  <a:pos x="117" y="185"/>
                </a:cxn>
                <a:cxn ang="0">
                  <a:pos x="105" y="191"/>
                </a:cxn>
                <a:cxn ang="0">
                  <a:pos x="74" y="199"/>
                </a:cxn>
                <a:cxn ang="0">
                  <a:pos x="39" y="190"/>
                </a:cxn>
                <a:cxn ang="0">
                  <a:pos x="15" y="164"/>
                </a:cxn>
                <a:cxn ang="0">
                  <a:pos x="2" y="123"/>
                </a:cxn>
                <a:cxn ang="0">
                  <a:pos x="2" y="73"/>
                </a:cxn>
                <a:cxn ang="0">
                  <a:pos x="15" y="34"/>
                </a:cxn>
                <a:cxn ang="0">
                  <a:pos x="39" y="9"/>
                </a:cxn>
                <a:cxn ang="0">
                  <a:pos x="75" y="0"/>
                </a:cxn>
              </a:cxnLst>
              <a:rect l="0" t="0" r="r" b="b"/>
              <a:pathLst>
                <a:path w="165" h="273">
                  <a:moveTo>
                    <a:pt x="84" y="43"/>
                  </a:moveTo>
                  <a:lnTo>
                    <a:pt x="77" y="44"/>
                  </a:lnTo>
                  <a:lnTo>
                    <a:pt x="69" y="46"/>
                  </a:lnTo>
                  <a:lnTo>
                    <a:pt x="63" y="50"/>
                  </a:lnTo>
                  <a:lnTo>
                    <a:pt x="57" y="58"/>
                  </a:lnTo>
                  <a:lnTo>
                    <a:pt x="52" y="67"/>
                  </a:lnTo>
                  <a:lnTo>
                    <a:pt x="49" y="79"/>
                  </a:lnTo>
                  <a:lnTo>
                    <a:pt x="48" y="97"/>
                  </a:lnTo>
                  <a:lnTo>
                    <a:pt x="49" y="116"/>
                  </a:lnTo>
                  <a:lnTo>
                    <a:pt x="52" y="130"/>
                  </a:lnTo>
                  <a:lnTo>
                    <a:pt x="57" y="140"/>
                  </a:lnTo>
                  <a:lnTo>
                    <a:pt x="63" y="148"/>
                  </a:lnTo>
                  <a:lnTo>
                    <a:pt x="69" y="153"/>
                  </a:lnTo>
                  <a:lnTo>
                    <a:pt x="77" y="155"/>
                  </a:lnTo>
                  <a:lnTo>
                    <a:pt x="84" y="156"/>
                  </a:lnTo>
                  <a:lnTo>
                    <a:pt x="95" y="154"/>
                  </a:lnTo>
                  <a:lnTo>
                    <a:pt x="104" y="150"/>
                  </a:lnTo>
                  <a:lnTo>
                    <a:pt x="111" y="144"/>
                  </a:lnTo>
                  <a:lnTo>
                    <a:pt x="117" y="137"/>
                  </a:lnTo>
                  <a:lnTo>
                    <a:pt x="117" y="62"/>
                  </a:lnTo>
                  <a:lnTo>
                    <a:pt x="112" y="56"/>
                  </a:lnTo>
                  <a:lnTo>
                    <a:pt x="105" y="49"/>
                  </a:lnTo>
                  <a:lnTo>
                    <a:pt x="95" y="45"/>
                  </a:lnTo>
                  <a:lnTo>
                    <a:pt x="84" y="43"/>
                  </a:lnTo>
                  <a:close/>
                  <a:moveTo>
                    <a:pt x="75" y="0"/>
                  </a:moveTo>
                  <a:lnTo>
                    <a:pt x="90" y="2"/>
                  </a:lnTo>
                  <a:lnTo>
                    <a:pt x="105" y="8"/>
                  </a:lnTo>
                  <a:lnTo>
                    <a:pt x="117" y="17"/>
                  </a:lnTo>
                  <a:lnTo>
                    <a:pt x="117" y="4"/>
                  </a:lnTo>
                  <a:lnTo>
                    <a:pt x="165" y="4"/>
                  </a:lnTo>
                  <a:lnTo>
                    <a:pt x="165" y="178"/>
                  </a:lnTo>
                  <a:lnTo>
                    <a:pt x="163" y="203"/>
                  </a:lnTo>
                  <a:lnTo>
                    <a:pt x="156" y="224"/>
                  </a:lnTo>
                  <a:lnTo>
                    <a:pt x="147" y="241"/>
                  </a:lnTo>
                  <a:lnTo>
                    <a:pt x="135" y="254"/>
                  </a:lnTo>
                  <a:lnTo>
                    <a:pt x="117" y="265"/>
                  </a:lnTo>
                  <a:lnTo>
                    <a:pt x="96" y="271"/>
                  </a:lnTo>
                  <a:lnTo>
                    <a:pt x="72" y="273"/>
                  </a:lnTo>
                  <a:lnTo>
                    <a:pt x="70" y="273"/>
                  </a:lnTo>
                  <a:lnTo>
                    <a:pt x="54" y="236"/>
                  </a:lnTo>
                  <a:lnTo>
                    <a:pt x="56" y="236"/>
                  </a:lnTo>
                  <a:lnTo>
                    <a:pt x="75" y="235"/>
                  </a:lnTo>
                  <a:lnTo>
                    <a:pt x="88" y="231"/>
                  </a:lnTo>
                  <a:lnTo>
                    <a:pt x="99" y="226"/>
                  </a:lnTo>
                  <a:lnTo>
                    <a:pt x="107" y="221"/>
                  </a:lnTo>
                  <a:lnTo>
                    <a:pt x="112" y="215"/>
                  </a:lnTo>
                  <a:lnTo>
                    <a:pt x="115" y="208"/>
                  </a:lnTo>
                  <a:lnTo>
                    <a:pt x="117" y="199"/>
                  </a:lnTo>
                  <a:lnTo>
                    <a:pt x="117" y="192"/>
                  </a:lnTo>
                  <a:lnTo>
                    <a:pt x="117" y="185"/>
                  </a:lnTo>
                  <a:lnTo>
                    <a:pt x="117" y="181"/>
                  </a:lnTo>
                  <a:lnTo>
                    <a:pt x="105" y="191"/>
                  </a:lnTo>
                  <a:lnTo>
                    <a:pt x="90" y="197"/>
                  </a:lnTo>
                  <a:lnTo>
                    <a:pt x="74" y="199"/>
                  </a:lnTo>
                  <a:lnTo>
                    <a:pt x="55" y="197"/>
                  </a:lnTo>
                  <a:lnTo>
                    <a:pt x="39" y="190"/>
                  </a:lnTo>
                  <a:lnTo>
                    <a:pt x="25" y="179"/>
                  </a:lnTo>
                  <a:lnTo>
                    <a:pt x="15" y="164"/>
                  </a:lnTo>
                  <a:lnTo>
                    <a:pt x="6" y="146"/>
                  </a:lnTo>
                  <a:lnTo>
                    <a:pt x="2" y="123"/>
                  </a:lnTo>
                  <a:lnTo>
                    <a:pt x="0" y="98"/>
                  </a:lnTo>
                  <a:lnTo>
                    <a:pt x="2" y="73"/>
                  </a:lnTo>
                  <a:lnTo>
                    <a:pt x="7" y="53"/>
                  </a:lnTo>
                  <a:lnTo>
                    <a:pt x="15" y="34"/>
                  </a:lnTo>
                  <a:lnTo>
                    <a:pt x="26" y="19"/>
                  </a:lnTo>
                  <a:lnTo>
                    <a:pt x="39" y="9"/>
                  </a:lnTo>
                  <a:lnTo>
                    <a:pt x="56" y="3"/>
                  </a:lnTo>
                  <a:lnTo>
                    <a:pt x="75" y="0"/>
                  </a:lnTo>
                  <a:close/>
                </a:path>
              </a:pathLst>
            </a:custGeom>
            <a:solidFill>
              <a:schemeClr val="bg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31" name="Freeform 16"/>
            <p:cNvSpPr>
              <a:spLocks noEditPoints="1"/>
            </p:cNvSpPr>
            <p:nvPr userDrawn="1"/>
          </p:nvSpPr>
          <p:spPr bwMode="auto">
            <a:xfrm>
              <a:off x="866454" y="4389148"/>
              <a:ext cx="129929" cy="160434"/>
            </a:xfrm>
            <a:custGeom>
              <a:avLst/>
              <a:gdLst/>
              <a:ahLst/>
              <a:cxnLst>
                <a:cxn ang="0">
                  <a:pos x="79" y="103"/>
                </a:cxn>
                <a:cxn ang="0">
                  <a:pos x="65" y="105"/>
                </a:cxn>
                <a:cxn ang="0">
                  <a:pos x="54" y="110"/>
                </a:cxn>
                <a:cxn ang="0">
                  <a:pos x="48" y="120"/>
                </a:cxn>
                <a:cxn ang="0">
                  <a:pos x="46" y="131"/>
                </a:cxn>
                <a:cxn ang="0">
                  <a:pos x="48" y="143"/>
                </a:cxn>
                <a:cxn ang="0">
                  <a:pos x="55" y="152"/>
                </a:cxn>
                <a:cxn ang="0">
                  <a:pos x="65" y="157"/>
                </a:cxn>
                <a:cxn ang="0">
                  <a:pos x="79" y="159"/>
                </a:cxn>
                <a:cxn ang="0">
                  <a:pos x="91" y="158"/>
                </a:cxn>
                <a:cxn ang="0">
                  <a:pos x="101" y="153"/>
                </a:cxn>
                <a:cxn ang="0">
                  <a:pos x="110" y="147"/>
                </a:cxn>
                <a:cxn ang="0">
                  <a:pos x="115" y="139"/>
                </a:cxn>
                <a:cxn ang="0">
                  <a:pos x="115" y="114"/>
                </a:cxn>
                <a:cxn ang="0">
                  <a:pos x="98" y="106"/>
                </a:cxn>
                <a:cxn ang="0">
                  <a:pos x="79" y="103"/>
                </a:cxn>
                <a:cxn ang="0">
                  <a:pos x="85" y="0"/>
                </a:cxn>
                <a:cxn ang="0">
                  <a:pos x="108" y="1"/>
                </a:cxn>
                <a:cxn ang="0">
                  <a:pos x="127" y="7"/>
                </a:cxn>
                <a:cxn ang="0">
                  <a:pos x="142" y="16"/>
                </a:cxn>
                <a:cxn ang="0">
                  <a:pos x="154" y="30"/>
                </a:cxn>
                <a:cxn ang="0">
                  <a:pos x="160" y="46"/>
                </a:cxn>
                <a:cxn ang="0">
                  <a:pos x="163" y="66"/>
                </a:cxn>
                <a:cxn ang="0">
                  <a:pos x="163" y="194"/>
                </a:cxn>
                <a:cxn ang="0">
                  <a:pos x="115" y="194"/>
                </a:cxn>
                <a:cxn ang="0">
                  <a:pos x="115" y="179"/>
                </a:cxn>
                <a:cxn ang="0">
                  <a:pos x="105" y="188"/>
                </a:cxn>
                <a:cxn ang="0">
                  <a:pos x="93" y="194"/>
                </a:cxn>
                <a:cxn ang="0">
                  <a:pos x="81" y="197"/>
                </a:cxn>
                <a:cxn ang="0">
                  <a:pos x="70" y="198"/>
                </a:cxn>
                <a:cxn ang="0">
                  <a:pos x="57" y="197"/>
                </a:cxn>
                <a:cxn ang="0">
                  <a:pos x="45" y="194"/>
                </a:cxn>
                <a:cxn ang="0">
                  <a:pos x="33" y="190"/>
                </a:cxn>
                <a:cxn ang="0">
                  <a:pos x="22" y="183"/>
                </a:cxn>
                <a:cxn ang="0">
                  <a:pos x="13" y="174"/>
                </a:cxn>
                <a:cxn ang="0">
                  <a:pos x="6" y="162"/>
                </a:cxn>
                <a:cxn ang="0">
                  <a:pos x="1" y="148"/>
                </a:cxn>
                <a:cxn ang="0">
                  <a:pos x="0" y="131"/>
                </a:cxn>
                <a:cxn ang="0">
                  <a:pos x="1" y="115"/>
                </a:cxn>
                <a:cxn ang="0">
                  <a:pos x="6" y="101"/>
                </a:cxn>
                <a:cxn ang="0">
                  <a:pos x="14" y="91"/>
                </a:cxn>
                <a:cxn ang="0">
                  <a:pos x="24" y="83"/>
                </a:cxn>
                <a:cxn ang="0">
                  <a:pos x="36" y="76"/>
                </a:cxn>
                <a:cxn ang="0">
                  <a:pos x="48" y="71"/>
                </a:cxn>
                <a:cxn ang="0">
                  <a:pos x="62" y="69"/>
                </a:cxn>
                <a:cxn ang="0">
                  <a:pos x="75" y="68"/>
                </a:cxn>
                <a:cxn ang="0">
                  <a:pos x="90" y="69"/>
                </a:cxn>
                <a:cxn ang="0">
                  <a:pos x="103" y="72"/>
                </a:cxn>
                <a:cxn ang="0">
                  <a:pos x="115" y="77"/>
                </a:cxn>
                <a:cxn ang="0">
                  <a:pos x="115" y="64"/>
                </a:cxn>
                <a:cxn ang="0">
                  <a:pos x="113" y="53"/>
                </a:cxn>
                <a:cxn ang="0">
                  <a:pos x="107" y="44"/>
                </a:cxn>
                <a:cxn ang="0">
                  <a:pos x="97" y="39"/>
                </a:cxn>
                <a:cxn ang="0">
                  <a:pos x="81" y="37"/>
                </a:cxn>
                <a:cxn ang="0">
                  <a:pos x="64" y="38"/>
                </a:cxn>
                <a:cxn ang="0">
                  <a:pos x="48" y="43"/>
                </a:cxn>
                <a:cxn ang="0">
                  <a:pos x="33" y="50"/>
                </a:cxn>
                <a:cxn ang="0">
                  <a:pos x="14" y="17"/>
                </a:cxn>
                <a:cxn ang="0">
                  <a:pos x="37" y="7"/>
                </a:cxn>
                <a:cxn ang="0">
                  <a:pos x="61" y="1"/>
                </a:cxn>
                <a:cxn ang="0">
                  <a:pos x="85" y="0"/>
                </a:cxn>
              </a:cxnLst>
              <a:rect l="0" t="0" r="r" b="b"/>
              <a:pathLst>
                <a:path w="163" h="198">
                  <a:moveTo>
                    <a:pt x="79" y="103"/>
                  </a:moveTo>
                  <a:lnTo>
                    <a:pt x="65" y="105"/>
                  </a:lnTo>
                  <a:lnTo>
                    <a:pt x="54" y="110"/>
                  </a:lnTo>
                  <a:lnTo>
                    <a:pt x="48" y="120"/>
                  </a:lnTo>
                  <a:lnTo>
                    <a:pt x="46" y="131"/>
                  </a:lnTo>
                  <a:lnTo>
                    <a:pt x="48" y="143"/>
                  </a:lnTo>
                  <a:lnTo>
                    <a:pt x="55" y="152"/>
                  </a:lnTo>
                  <a:lnTo>
                    <a:pt x="65" y="157"/>
                  </a:lnTo>
                  <a:lnTo>
                    <a:pt x="79" y="159"/>
                  </a:lnTo>
                  <a:lnTo>
                    <a:pt x="91" y="158"/>
                  </a:lnTo>
                  <a:lnTo>
                    <a:pt x="101" y="153"/>
                  </a:lnTo>
                  <a:lnTo>
                    <a:pt x="110" y="147"/>
                  </a:lnTo>
                  <a:lnTo>
                    <a:pt x="115" y="139"/>
                  </a:lnTo>
                  <a:lnTo>
                    <a:pt x="115" y="114"/>
                  </a:lnTo>
                  <a:lnTo>
                    <a:pt x="98" y="106"/>
                  </a:lnTo>
                  <a:lnTo>
                    <a:pt x="79" y="103"/>
                  </a:lnTo>
                  <a:close/>
                  <a:moveTo>
                    <a:pt x="85" y="0"/>
                  </a:moveTo>
                  <a:lnTo>
                    <a:pt x="108" y="1"/>
                  </a:lnTo>
                  <a:lnTo>
                    <a:pt x="127" y="7"/>
                  </a:lnTo>
                  <a:lnTo>
                    <a:pt x="142" y="16"/>
                  </a:lnTo>
                  <a:lnTo>
                    <a:pt x="154" y="30"/>
                  </a:lnTo>
                  <a:lnTo>
                    <a:pt x="160" y="46"/>
                  </a:lnTo>
                  <a:lnTo>
                    <a:pt x="163" y="66"/>
                  </a:lnTo>
                  <a:lnTo>
                    <a:pt x="163" y="194"/>
                  </a:lnTo>
                  <a:lnTo>
                    <a:pt x="115" y="194"/>
                  </a:lnTo>
                  <a:lnTo>
                    <a:pt x="115" y="179"/>
                  </a:lnTo>
                  <a:lnTo>
                    <a:pt x="105" y="188"/>
                  </a:lnTo>
                  <a:lnTo>
                    <a:pt x="93" y="194"/>
                  </a:lnTo>
                  <a:lnTo>
                    <a:pt x="81" y="197"/>
                  </a:lnTo>
                  <a:lnTo>
                    <a:pt x="70" y="198"/>
                  </a:lnTo>
                  <a:lnTo>
                    <a:pt x="57" y="197"/>
                  </a:lnTo>
                  <a:lnTo>
                    <a:pt x="45" y="194"/>
                  </a:lnTo>
                  <a:lnTo>
                    <a:pt x="33" y="190"/>
                  </a:lnTo>
                  <a:lnTo>
                    <a:pt x="22" y="183"/>
                  </a:lnTo>
                  <a:lnTo>
                    <a:pt x="13" y="174"/>
                  </a:lnTo>
                  <a:lnTo>
                    <a:pt x="6" y="162"/>
                  </a:lnTo>
                  <a:lnTo>
                    <a:pt x="1" y="148"/>
                  </a:lnTo>
                  <a:lnTo>
                    <a:pt x="0" y="131"/>
                  </a:lnTo>
                  <a:lnTo>
                    <a:pt x="1" y="115"/>
                  </a:lnTo>
                  <a:lnTo>
                    <a:pt x="6" y="101"/>
                  </a:lnTo>
                  <a:lnTo>
                    <a:pt x="14" y="91"/>
                  </a:lnTo>
                  <a:lnTo>
                    <a:pt x="24" y="83"/>
                  </a:lnTo>
                  <a:lnTo>
                    <a:pt x="36" y="76"/>
                  </a:lnTo>
                  <a:lnTo>
                    <a:pt x="48" y="71"/>
                  </a:lnTo>
                  <a:lnTo>
                    <a:pt x="62" y="69"/>
                  </a:lnTo>
                  <a:lnTo>
                    <a:pt x="75" y="68"/>
                  </a:lnTo>
                  <a:lnTo>
                    <a:pt x="90" y="69"/>
                  </a:lnTo>
                  <a:lnTo>
                    <a:pt x="103" y="72"/>
                  </a:lnTo>
                  <a:lnTo>
                    <a:pt x="115" y="77"/>
                  </a:lnTo>
                  <a:lnTo>
                    <a:pt x="115" y="64"/>
                  </a:lnTo>
                  <a:lnTo>
                    <a:pt x="113" y="53"/>
                  </a:lnTo>
                  <a:lnTo>
                    <a:pt x="107" y="44"/>
                  </a:lnTo>
                  <a:lnTo>
                    <a:pt x="97" y="39"/>
                  </a:lnTo>
                  <a:lnTo>
                    <a:pt x="81" y="37"/>
                  </a:lnTo>
                  <a:lnTo>
                    <a:pt x="64" y="38"/>
                  </a:lnTo>
                  <a:lnTo>
                    <a:pt x="48" y="43"/>
                  </a:lnTo>
                  <a:lnTo>
                    <a:pt x="33" y="50"/>
                  </a:lnTo>
                  <a:lnTo>
                    <a:pt x="14" y="17"/>
                  </a:lnTo>
                  <a:lnTo>
                    <a:pt x="37" y="7"/>
                  </a:lnTo>
                  <a:lnTo>
                    <a:pt x="61" y="1"/>
                  </a:lnTo>
                  <a:lnTo>
                    <a:pt x="85" y="0"/>
                  </a:lnTo>
                  <a:close/>
                </a:path>
              </a:pathLst>
            </a:custGeom>
            <a:solidFill>
              <a:schemeClr val="bg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32" name="Freeform 17"/>
            <p:cNvSpPr>
              <a:spLocks noEditPoints="1"/>
            </p:cNvSpPr>
            <p:nvPr userDrawn="1"/>
          </p:nvSpPr>
          <p:spPr bwMode="auto">
            <a:xfrm>
              <a:off x="1240000" y="4389148"/>
              <a:ext cx="133991" cy="160434"/>
            </a:xfrm>
            <a:custGeom>
              <a:avLst/>
              <a:gdLst/>
              <a:ahLst/>
              <a:cxnLst>
                <a:cxn ang="0">
                  <a:pos x="83" y="39"/>
                </a:cxn>
                <a:cxn ang="0">
                  <a:pos x="70" y="42"/>
                </a:cxn>
                <a:cxn ang="0">
                  <a:pos x="59" y="50"/>
                </a:cxn>
                <a:cxn ang="0">
                  <a:pos x="51" y="63"/>
                </a:cxn>
                <a:cxn ang="0">
                  <a:pos x="48" y="78"/>
                </a:cxn>
                <a:cxn ang="0">
                  <a:pos x="120" y="78"/>
                </a:cxn>
                <a:cxn ang="0">
                  <a:pos x="119" y="69"/>
                </a:cxn>
                <a:cxn ang="0">
                  <a:pos x="116" y="60"/>
                </a:cxn>
                <a:cxn ang="0">
                  <a:pos x="110" y="52"/>
                </a:cxn>
                <a:cxn ang="0">
                  <a:pos x="104" y="45"/>
                </a:cxn>
                <a:cxn ang="0">
                  <a:pos x="95" y="41"/>
                </a:cxn>
                <a:cxn ang="0">
                  <a:pos x="83" y="39"/>
                </a:cxn>
                <a:cxn ang="0">
                  <a:pos x="85" y="0"/>
                </a:cxn>
                <a:cxn ang="0">
                  <a:pos x="105" y="2"/>
                </a:cxn>
                <a:cxn ang="0">
                  <a:pos x="122" y="8"/>
                </a:cxn>
                <a:cxn ang="0">
                  <a:pos x="137" y="19"/>
                </a:cxn>
                <a:cxn ang="0">
                  <a:pos x="149" y="34"/>
                </a:cxn>
                <a:cxn ang="0">
                  <a:pos x="158" y="53"/>
                </a:cxn>
                <a:cxn ang="0">
                  <a:pos x="163" y="74"/>
                </a:cxn>
                <a:cxn ang="0">
                  <a:pos x="165" y="99"/>
                </a:cxn>
                <a:cxn ang="0">
                  <a:pos x="165" y="104"/>
                </a:cxn>
                <a:cxn ang="0">
                  <a:pos x="164" y="108"/>
                </a:cxn>
                <a:cxn ang="0">
                  <a:pos x="164" y="114"/>
                </a:cxn>
                <a:cxn ang="0">
                  <a:pos x="47" y="114"/>
                </a:cxn>
                <a:cxn ang="0">
                  <a:pos x="50" y="128"/>
                </a:cxn>
                <a:cxn ang="0">
                  <a:pos x="56" y="138"/>
                </a:cxn>
                <a:cxn ang="0">
                  <a:pos x="62" y="146"/>
                </a:cxn>
                <a:cxn ang="0">
                  <a:pos x="70" y="151"/>
                </a:cxn>
                <a:cxn ang="0">
                  <a:pos x="77" y="153"/>
                </a:cxn>
                <a:cxn ang="0">
                  <a:pos x="85" y="155"/>
                </a:cxn>
                <a:cxn ang="0">
                  <a:pos x="90" y="155"/>
                </a:cxn>
                <a:cxn ang="0">
                  <a:pos x="102" y="153"/>
                </a:cxn>
                <a:cxn ang="0">
                  <a:pos x="111" y="150"/>
                </a:cxn>
                <a:cxn ang="0">
                  <a:pos x="121" y="145"/>
                </a:cxn>
                <a:cxn ang="0">
                  <a:pos x="127" y="138"/>
                </a:cxn>
                <a:cxn ang="0">
                  <a:pos x="157" y="168"/>
                </a:cxn>
                <a:cxn ang="0">
                  <a:pos x="142" y="182"/>
                </a:cxn>
                <a:cxn ang="0">
                  <a:pos x="126" y="191"/>
                </a:cxn>
                <a:cxn ang="0">
                  <a:pos x="108" y="196"/>
                </a:cxn>
                <a:cxn ang="0">
                  <a:pos x="90" y="198"/>
                </a:cxn>
                <a:cxn ang="0">
                  <a:pos x="68" y="196"/>
                </a:cxn>
                <a:cxn ang="0">
                  <a:pos x="48" y="189"/>
                </a:cxn>
                <a:cxn ang="0">
                  <a:pos x="32" y="178"/>
                </a:cxn>
                <a:cxn ang="0">
                  <a:pos x="18" y="163"/>
                </a:cxn>
                <a:cxn ang="0">
                  <a:pos x="8" y="145"/>
                </a:cxn>
                <a:cxn ang="0">
                  <a:pos x="2" y="124"/>
                </a:cxn>
                <a:cxn ang="0">
                  <a:pos x="0" y="99"/>
                </a:cxn>
                <a:cxn ang="0">
                  <a:pos x="2" y="75"/>
                </a:cxn>
                <a:cxn ang="0">
                  <a:pos x="8" y="54"/>
                </a:cxn>
                <a:cxn ang="0">
                  <a:pos x="17" y="35"/>
                </a:cxn>
                <a:cxn ang="0">
                  <a:pos x="31" y="20"/>
                </a:cxn>
                <a:cxn ang="0">
                  <a:pos x="46" y="9"/>
                </a:cxn>
                <a:cxn ang="0">
                  <a:pos x="65" y="2"/>
                </a:cxn>
                <a:cxn ang="0">
                  <a:pos x="85" y="0"/>
                </a:cxn>
              </a:cxnLst>
              <a:rect l="0" t="0" r="r" b="b"/>
              <a:pathLst>
                <a:path w="165" h="198">
                  <a:moveTo>
                    <a:pt x="83" y="39"/>
                  </a:moveTo>
                  <a:lnTo>
                    <a:pt x="70" y="42"/>
                  </a:lnTo>
                  <a:lnTo>
                    <a:pt x="59" y="50"/>
                  </a:lnTo>
                  <a:lnTo>
                    <a:pt x="51" y="63"/>
                  </a:lnTo>
                  <a:lnTo>
                    <a:pt x="48" y="78"/>
                  </a:lnTo>
                  <a:lnTo>
                    <a:pt x="120" y="78"/>
                  </a:lnTo>
                  <a:lnTo>
                    <a:pt x="119" y="69"/>
                  </a:lnTo>
                  <a:lnTo>
                    <a:pt x="116" y="60"/>
                  </a:lnTo>
                  <a:lnTo>
                    <a:pt x="110" y="52"/>
                  </a:lnTo>
                  <a:lnTo>
                    <a:pt x="104" y="45"/>
                  </a:lnTo>
                  <a:lnTo>
                    <a:pt x="95" y="41"/>
                  </a:lnTo>
                  <a:lnTo>
                    <a:pt x="83" y="39"/>
                  </a:lnTo>
                  <a:close/>
                  <a:moveTo>
                    <a:pt x="85" y="0"/>
                  </a:moveTo>
                  <a:lnTo>
                    <a:pt x="105" y="2"/>
                  </a:lnTo>
                  <a:lnTo>
                    <a:pt x="122" y="8"/>
                  </a:lnTo>
                  <a:lnTo>
                    <a:pt x="137" y="19"/>
                  </a:lnTo>
                  <a:lnTo>
                    <a:pt x="149" y="34"/>
                  </a:lnTo>
                  <a:lnTo>
                    <a:pt x="158" y="53"/>
                  </a:lnTo>
                  <a:lnTo>
                    <a:pt x="163" y="74"/>
                  </a:lnTo>
                  <a:lnTo>
                    <a:pt x="165" y="99"/>
                  </a:lnTo>
                  <a:lnTo>
                    <a:pt x="165" y="104"/>
                  </a:lnTo>
                  <a:lnTo>
                    <a:pt x="164" y="108"/>
                  </a:lnTo>
                  <a:lnTo>
                    <a:pt x="164" y="114"/>
                  </a:lnTo>
                  <a:lnTo>
                    <a:pt x="47" y="114"/>
                  </a:lnTo>
                  <a:lnTo>
                    <a:pt x="50" y="128"/>
                  </a:lnTo>
                  <a:lnTo>
                    <a:pt x="56" y="138"/>
                  </a:lnTo>
                  <a:lnTo>
                    <a:pt x="62" y="146"/>
                  </a:lnTo>
                  <a:lnTo>
                    <a:pt x="70" y="151"/>
                  </a:lnTo>
                  <a:lnTo>
                    <a:pt x="77" y="153"/>
                  </a:lnTo>
                  <a:lnTo>
                    <a:pt x="85" y="155"/>
                  </a:lnTo>
                  <a:lnTo>
                    <a:pt x="90" y="155"/>
                  </a:lnTo>
                  <a:lnTo>
                    <a:pt x="102" y="153"/>
                  </a:lnTo>
                  <a:lnTo>
                    <a:pt x="111" y="150"/>
                  </a:lnTo>
                  <a:lnTo>
                    <a:pt x="121" y="145"/>
                  </a:lnTo>
                  <a:lnTo>
                    <a:pt x="127" y="138"/>
                  </a:lnTo>
                  <a:lnTo>
                    <a:pt x="157" y="168"/>
                  </a:lnTo>
                  <a:lnTo>
                    <a:pt x="142" y="182"/>
                  </a:lnTo>
                  <a:lnTo>
                    <a:pt x="126" y="191"/>
                  </a:lnTo>
                  <a:lnTo>
                    <a:pt x="108" y="196"/>
                  </a:lnTo>
                  <a:lnTo>
                    <a:pt x="90" y="198"/>
                  </a:lnTo>
                  <a:lnTo>
                    <a:pt x="68" y="196"/>
                  </a:lnTo>
                  <a:lnTo>
                    <a:pt x="48" y="189"/>
                  </a:lnTo>
                  <a:lnTo>
                    <a:pt x="32" y="178"/>
                  </a:lnTo>
                  <a:lnTo>
                    <a:pt x="18" y="163"/>
                  </a:lnTo>
                  <a:lnTo>
                    <a:pt x="8" y="145"/>
                  </a:lnTo>
                  <a:lnTo>
                    <a:pt x="2" y="124"/>
                  </a:lnTo>
                  <a:lnTo>
                    <a:pt x="0" y="99"/>
                  </a:lnTo>
                  <a:lnTo>
                    <a:pt x="2" y="75"/>
                  </a:lnTo>
                  <a:lnTo>
                    <a:pt x="8" y="54"/>
                  </a:lnTo>
                  <a:lnTo>
                    <a:pt x="17" y="35"/>
                  </a:lnTo>
                  <a:lnTo>
                    <a:pt x="31" y="20"/>
                  </a:lnTo>
                  <a:lnTo>
                    <a:pt x="46" y="9"/>
                  </a:lnTo>
                  <a:lnTo>
                    <a:pt x="65" y="2"/>
                  </a:lnTo>
                  <a:lnTo>
                    <a:pt x="85" y="0"/>
                  </a:lnTo>
                  <a:close/>
                </a:path>
              </a:pathLst>
            </a:custGeom>
            <a:solidFill>
              <a:schemeClr val="bg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33" name="Freeform 18"/>
            <p:cNvSpPr>
              <a:spLocks noEditPoints="1"/>
            </p:cNvSpPr>
            <p:nvPr userDrawn="1"/>
          </p:nvSpPr>
          <p:spPr bwMode="auto">
            <a:xfrm>
              <a:off x="1601366" y="4389148"/>
              <a:ext cx="133988" cy="160434"/>
            </a:xfrm>
            <a:custGeom>
              <a:avLst/>
              <a:gdLst/>
              <a:ahLst/>
              <a:cxnLst>
                <a:cxn ang="0">
                  <a:pos x="85" y="39"/>
                </a:cxn>
                <a:cxn ang="0">
                  <a:pos x="70" y="42"/>
                </a:cxn>
                <a:cxn ang="0">
                  <a:pos x="60" y="50"/>
                </a:cxn>
                <a:cxn ang="0">
                  <a:pos x="52" y="63"/>
                </a:cxn>
                <a:cxn ang="0">
                  <a:pos x="49" y="78"/>
                </a:cxn>
                <a:cxn ang="0">
                  <a:pos x="120" y="78"/>
                </a:cxn>
                <a:cxn ang="0">
                  <a:pos x="119" y="69"/>
                </a:cxn>
                <a:cxn ang="0">
                  <a:pos x="116" y="60"/>
                </a:cxn>
                <a:cxn ang="0">
                  <a:pos x="112" y="52"/>
                </a:cxn>
                <a:cxn ang="0">
                  <a:pos x="105" y="45"/>
                </a:cxn>
                <a:cxn ang="0">
                  <a:pos x="96" y="41"/>
                </a:cxn>
                <a:cxn ang="0">
                  <a:pos x="85" y="39"/>
                </a:cxn>
                <a:cxn ang="0">
                  <a:pos x="86" y="0"/>
                </a:cxn>
                <a:cxn ang="0">
                  <a:pos x="106" y="2"/>
                </a:cxn>
                <a:cxn ang="0">
                  <a:pos x="123" y="8"/>
                </a:cxn>
                <a:cxn ang="0">
                  <a:pos x="138" y="19"/>
                </a:cxn>
                <a:cxn ang="0">
                  <a:pos x="150" y="34"/>
                </a:cxn>
                <a:cxn ang="0">
                  <a:pos x="158" y="53"/>
                </a:cxn>
                <a:cxn ang="0">
                  <a:pos x="164" y="74"/>
                </a:cxn>
                <a:cxn ang="0">
                  <a:pos x="166" y="99"/>
                </a:cxn>
                <a:cxn ang="0">
                  <a:pos x="166" y="104"/>
                </a:cxn>
                <a:cxn ang="0">
                  <a:pos x="166" y="108"/>
                </a:cxn>
                <a:cxn ang="0">
                  <a:pos x="166" y="114"/>
                </a:cxn>
                <a:cxn ang="0">
                  <a:pos x="49" y="114"/>
                </a:cxn>
                <a:cxn ang="0">
                  <a:pos x="51" y="128"/>
                </a:cxn>
                <a:cxn ang="0">
                  <a:pos x="56" y="138"/>
                </a:cxn>
                <a:cxn ang="0">
                  <a:pos x="63" y="146"/>
                </a:cxn>
                <a:cxn ang="0">
                  <a:pos x="70" y="151"/>
                </a:cxn>
                <a:cxn ang="0">
                  <a:pos x="79" y="153"/>
                </a:cxn>
                <a:cxn ang="0">
                  <a:pos x="86" y="155"/>
                </a:cxn>
                <a:cxn ang="0">
                  <a:pos x="91" y="155"/>
                </a:cxn>
                <a:cxn ang="0">
                  <a:pos x="103" y="153"/>
                </a:cxn>
                <a:cxn ang="0">
                  <a:pos x="113" y="150"/>
                </a:cxn>
                <a:cxn ang="0">
                  <a:pos x="121" y="145"/>
                </a:cxn>
                <a:cxn ang="0">
                  <a:pos x="128" y="138"/>
                </a:cxn>
                <a:cxn ang="0">
                  <a:pos x="158" y="168"/>
                </a:cxn>
                <a:cxn ang="0">
                  <a:pos x="144" y="182"/>
                </a:cxn>
                <a:cxn ang="0">
                  <a:pos x="127" y="191"/>
                </a:cxn>
                <a:cxn ang="0">
                  <a:pos x="110" y="196"/>
                </a:cxn>
                <a:cxn ang="0">
                  <a:pos x="91" y="198"/>
                </a:cxn>
                <a:cxn ang="0">
                  <a:pos x="68" y="196"/>
                </a:cxn>
                <a:cxn ang="0">
                  <a:pos x="49" y="189"/>
                </a:cxn>
                <a:cxn ang="0">
                  <a:pos x="32" y="178"/>
                </a:cxn>
                <a:cxn ang="0">
                  <a:pos x="19" y="163"/>
                </a:cxn>
                <a:cxn ang="0">
                  <a:pos x="8" y="145"/>
                </a:cxn>
                <a:cxn ang="0">
                  <a:pos x="2" y="124"/>
                </a:cxn>
                <a:cxn ang="0">
                  <a:pos x="0" y="99"/>
                </a:cxn>
                <a:cxn ang="0">
                  <a:pos x="2" y="75"/>
                </a:cxn>
                <a:cxn ang="0">
                  <a:pos x="8" y="54"/>
                </a:cxn>
                <a:cxn ang="0">
                  <a:pos x="19" y="35"/>
                </a:cxn>
                <a:cxn ang="0">
                  <a:pos x="31" y="20"/>
                </a:cxn>
                <a:cxn ang="0">
                  <a:pos x="48" y="9"/>
                </a:cxn>
                <a:cxn ang="0">
                  <a:pos x="65" y="2"/>
                </a:cxn>
                <a:cxn ang="0">
                  <a:pos x="86" y="0"/>
                </a:cxn>
              </a:cxnLst>
              <a:rect l="0" t="0" r="r" b="b"/>
              <a:pathLst>
                <a:path w="166" h="198">
                  <a:moveTo>
                    <a:pt x="85" y="39"/>
                  </a:moveTo>
                  <a:lnTo>
                    <a:pt x="70" y="42"/>
                  </a:lnTo>
                  <a:lnTo>
                    <a:pt x="60" y="50"/>
                  </a:lnTo>
                  <a:lnTo>
                    <a:pt x="52" y="63"/>
                  </a:lnTo>
                  <a:lnTo>
                    <a:pt x="49" y="78"/>
                  </a:lnTo>
                  <a:lnTo>
                    <a:pt x="120" y="78"/>
                  </a:lnTo>
                  <a:lnTo>
                    <a:pt x="119" y="69"/>
                  </a:lnTo>
                  <a:lnTo>
                    <a:pt x="116" y="60"/>
                  </a:lnTo>
                  <a:lnTo>
                    <a:pt x="112" y="52"/>
                  </a:lnTo>
                  <a:lnTo>
                    <a:pt x="105" y="45"/>
                  </a:lnTo>
                  <a:lnTo>
                    <a:pt x="96" y="41"/>
                  </a:lnTo>
                  <a:lnTo>
                    <a:pt x="85" y="39"/>
                  </a:lnTo>
                  <a:close/>
                  <a:moveTo>
                    <a:pt x="86" y="0"/>
                  </a:moveTo>
                  <a:lnTo>
                    <a:pt x="106" y="2"/>
                  </a:lnTo>
                  <a:lnTo>
                    <a:pt x="123" y="8"/>
                  </a:lnTo>
                  <a:lnTo>
                    <a:pt x="138" y="19"/>
                  </a:lnTo>
                  <a:lnTo>
                    <a:pt x="150" y="34"/>
                  </a:lnTo>
                  <a:lnTo>
                    <a:pt x="158" y="53"/>
                  </a:lnTo>
                  <a:lnTo>
                    <a:pt x="164" y="74"/>
                  </a:lnTo>
                  <a:lnTo>
                    <a:pt x="166" y="99"/>
                  </a:lnTo>
                  <a:lnTo>
                    <a:pt x="166" y="104"/>
                  </a:lnTo>
                  <a:lnTo>
                    <a:pt x="166" y="108"/>
                  </a:lnTo>
                  <a:lnTo>
                    <a:pt x="166" y="114"/>
                  </a:lnTo>
                  <a:lnTo>
                    <a:pt x="49" y="114"/>
                  </a:lnTo>
                  <a:lnTo>
                    <a:pt x="51" y="128"/>
                  </a:lnTo>
                  <a:lnTo>
                    <a:pt x="56" y="138"/>
                  </a:lnTo>
                  <a:lnTo>
                    <a:pt x="63" y="146"/>
                  </a:lnTo>
                  <a:lnTo>
                    <a:pt x="70" y="151"/>
                  </a:lnTo>
                  <a:lnTo>
                    <a:pt x="79" y="153"/>
                  </a:lnTo>
                  <a:lnTo>
                    <a:pt x="86" y="155"/>
                  </a:lnTo>
                  <a:lnTo>
                    <a:pt x="91" y="155"/>
                  </a:lnTo>
                  <a:lnTo>
                    <a:pt x="103" y="153"/>
                  </a:lnTo>
                  <a:lnTo>
                    <a:pt x="113" y="150"/>
                  </a:lnTo>
                  <a:lnTo>
                    <a:pt x="121" y="145"/>
                  </a:lnTo>
                  <a:lnTo>
                    <a:pt x="128" y="138"/>
                  </a:lnTo>
                  <a:lnTo>
                    <a:pt x="158" y="168"/>
                  </a:lnTo>
                  <a:lnTo>
                    <a:pt x="144" y="182"/>
                  </a:lnTo>
                  <a:lnTo>
                    <a:pt x="127" y="191"/>
                  </a:lnTo>
                  <a:lnTo>
                    <a:pt x="110" y="196"/>
                  </a:lnTo>
                  <a:lnTo>
                    <a:pt x="91" y="198"/>
                  </a:lnTo>
                  <a:lnTo>
                    <a:pt x="68" y="196"/>
                  </a:lnTo>
                  <a:lnTo>
                    <a:pt x="49" y="189"/>
                  </a:lnTo>
                  <a:lnTo>
                    <a:pt x="32" y="178"/>
                  </a:lnTo>
                  <a:lnTo>
                    <a:pt x="19" y="163"/>
                  </a:lnTo>
                  <a:lnTo>
                    <a:pt x="8" y="145"/>
                  </a:lnTo>
                  <a:lnTo>
                    <a:pt x="2" y="124"/>
                  </a:lnTo>
                  <a:lnTo>
                    <a:pt x="0" y="99"/>
                  </a:lnTo>
                  <a:lnTo>
                    <a:pt x="2" y="75"/>
                  </a:lnTo>
                  <a:lnTo>
                    <a:pt x="8" y="54"/>
                  </a:lnTo>
                  <a:lnTo>
                    <a:pt x="19" y="35"/>
                  </a:lnTo>
                  <a:lnTo>
                    <a:pt x="31" y="20"/>
                  </a:lnTo>
                  <a:lnTo>
                    <a:pt x="48" y="9"/>
                  </a:lnTo>
                  <a:lnTo>
                    <a:pt x="65" y="2"/>
                  </a:lnTo>
                  <a:lnTo>
                    <a:pt x="86" y="0"/>
                  </a:lnTo>
                  <a:close/>
                </a:path>
              </a:pathLst>
            </a:custGeom>
            <a:solidFill>
              <a:schemeClr val="bg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34" name="Freeform 19"/>
            <p:cNvSpPr>
              <a:spLocks/>
            </p:cNvSpPr>
            <p:nvPr userDrawn="1"/>
          </p:nvSpPr>
          <p:spPr bwMode="auto">
            <a:xfrm>
              <a:off x="1491738" y="4335670"/>
              <a:ext cx="97447" cy="213912"/>
            </a:xfrm>
            <a:custGeom>
              <a:avLst/>
              <a:gdLst/>
              <a:ahLst/>
              <a:cxnLst>
                <a:cxn ang="0">
                  <a:pos x="77" y="0"/>
                </a:cxn>
                <a:cxn ang="0">
                  <a:pos x="77" y="73"/>
                </a:cxn>
                <a:cxn ang="0">
                  <a:pos x="119" y="73"/>
                </a:cxn>
                <a:cxn ang="0">
                  <a:pos x="119" y="117"/>
                </a:cxn>
                <a:cxn ang="0">
                  <a:pos x="76" y="117"/>
                </a:cxn>
                <a:cxn ang="0">
                  <a:pos x="76" y="198"/>
                </a:cxn>
                <a:cxn ang="0">
                  <a:pos x="78" y="209"/>
                </a:cxn>
                <a:cxn ang="0">
                  <a:pos x="81" y="217"/>
                </a:cxn>
                <a:cxn ang="0">
                  <a:pos x="87" y="222"/>
                </a:cxn>
                <a:cxn ang="0">
                  <a:pos x="97" y="224"/>
                </a:cxn>
                <a:cxn ang="0">
                  <a:pos x="111" y="221"/>
                </a:cxn>
                <a:cxn ang="0">
                  <a:pos x="126" y="215"/>
                </a:cxn>
                <a:cxn ang="0">
                  <a:pos x="119" y="259"/>
                </a:cxn>
                <a:cxn ang="0">
                  <a:pos x="102" y="266"/>
                </a:cxn>
                <a:cxn ang="0">
                  <a:pos x="80" y="268"/>
                </a:cxn>
                <a:cxn ang="0">
                  <a:pos x="66" y="266"/>
                </a:cxn>
                <a:cxn ang="0">
                  <a:pos x="54" y="261"/>
                </a:cxn>
                <a:cxn ang="0">
                  <a:pos x="45" y="254"/>
                </a:cxn>
                <a:cxn ang="0">
                  <a:pos x="38" y="244"/>
                </a:cxn>
                <a:cxn ang="0">
                  <a:pos x="32" y="233"/>
                </a:cxn>
                <a:cxn ang="0">
                  <a:pos x="30" y="222"/>
                </a:cxn>
                <a:cxn ang="0">
                  <a:pos x="29" y="209"/>
                </a:cxn>
                <a:cxn ang="0">
                  <a:pos x="29" y="117"/>
                </a:cxn>
                <a:cxn ang="0">
                  <a:pos x="0" y="117"/>
                </a:cxn>
                <a:cxn ang="0">
                  <a:pos x="0" y="73"/>
                </a:cxn>
                <a:cxn ang="0">
                  <a:pos x="29" y="73"/>
                </a:cxn>
                <a:cxn ang="0">
                  <a:pos x="29" y="24"/>
                </a:cxn>
                <a:cxn ang="0">
                  <a:pos x="77" y="0"/>
                </a:cxn>
              </a:cxnLst>
              <a:rect l="0" t="0" r="r" b="b"/>
              <a:pathLst>
                <a:path w="126" h="268">
                  <a:moveTo>
                    <a:pt x="77" y="0"/>
                  </a:moveTo>
                  <a:lnTo>
                    <a:pt x="77" y="73"/>
                  </a:lnTo>
                  <a:lnTo>
                    <a:pt x="119" y="73"/>
                  </a:lnTo>
                  <a:lnTo>
                    <a:pt x="119" y="117"/>
                  </a:lnTo>
                  <a:lnTo>
                    <a:pt x="76" y="117"/>
                  </a:lnTo>
                  <a:lnTo>
                    <a:pt x="76" y="198"/>
                  </a:lnTo>
                  <a:lnTo>
                    <a:pt x="78" y="209"/>
                  </a:lnTo>
                  <a:lnTo>
                    <a:pt x="81" y="217"/>
                  </a:lnTo>
                  <a:lnTo>
                    <a:pt x="87" y="222"/>
                  </a:lnTo>
                  <a:lnTo>
                    <a:pt x="97" y="224"/>
                  </a:lnTo>
                  <a:lnTo>
                    <a:pt x="111" y="221"/>
                  </a:lnTo>
                  <a:lnTo>
                    <a:pt x="126" y="215"/>
                  </a:lnTo>
                  <a:lnTo>
                    <a:pt x="119" y="259"/>
                  </a:lnTo>
                  <a:lnTo>
                    <a:pt x="102" y="266"/>
                  </a:lnTo>
                  <a:lnTo>
                    <a:pt x="80" y="268"/>
                  </a:lnTo>
                  <a:lnTo>
                    <a:pt x="66" y="266"/>
                  </a:lnTo>
                  <a:lnTo>
                    <a:pt x="54" y="261"/>
                  </a:lnTo>
                  <a:lnTo>
                    <a:pt x="45" y="254"/>
                  </a:lnTo>
                  <a:lnTo>
                    <a:pt x="38" y="244"/>
                  </a:lnTo>
                  <a:lnTo>
                    <a:pt x="32" y="233"/>
                  </a:lnTo>
                  <a:lnTo>
                    <a:pt x="30" y="222"/>
                  </a:lnTo>
                  <a:lnTo>
                    <a:pt x="29" y="209"/>
                  </a:lnTo>
                  <a:lnTo>
                    <a:pt x="29" y="117"/>
                  </a:lnTo>
                  <a:lnTo>
                    <a:pt x="0" y="117"/>
                  </a:lnTo>
                  <a:lnTo>
                    <a:pt x="0" y="73"/>
                  </a:lnTo>
                  <a:lnTo>
                    <a:pt x="29" y="73"/>
                  </a:lnTo>
                  <a:lnTo>
                    <a:pt x="29" y="24"/>
                  </a:lnTo>
                  <a:lnTo>
                    <a:pt x="77" y="0"/>
                  </a:lnTo>
                  <a:close/>
                </a:path>
              </a:pathLst>
            </a:custGeom>
            <a:solidFill>
              <a:schemeClr val="bg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35" name="Freeform 20"/>
            <p:cNvSpPr>
              <a:spLocks/>
            </p:cNvSpPr>
            <p:nvPr userDrawn="1"/>
          </p:nvSpPr>
          <p:spPr bwMode="auto">
            <a:xfrm>
              <a:off x="1382111" y="4335670"/>
              <a:ext cx="101506" cy="213912"/>
            </a:xfrm>
            <a:custGeom>
              <a:avLst/>
              <a:gdLst/>
              <a:ahLst/>
              <a:cxnLst>
                <a:cxn ang="0">
                  <a:pos x="76" y="0"/>
                </a:cxn>
                <a:cxn ang="0">
                  <a:pos x="76" y="73"/>
                </a:cxn>
                <a:cxn ang="0">
                  <a:pos x="117" y="73"/>
                </a:cxn>
                <a:cxn ang="0">
                  <a:pos x="117" y="117"/>
                </a:cxn>
                <a:cxn ang="0">
                  <a:pos x="76" y="117"/>
                </a:cxn>
                <a:cxn ang="0">
                  <a:pos x="76" y="198"/>
                </a:cxn>
                <a:cxn ang="0">
                  <a:pos x="77" y="209"/>
                </a:cxn>
                <a:cxn ang="0">
                  <a:pos x="81" y="217"/>
                </a:cxn>
                <a:cxn ang="0">
                  <a:pos x="88" y="222"/>
                </a:cxn>
                <a:cxn ang="0">
                  <a:pos x="97" y="224"/>
                </a:cxn>
                <a:cxn ang="0">
                  <a:pos x="111" y="221"/>
                </a:cxn>
                <a:cxn ang="0">
                  <a:pos x="126" y="215"/>
                </a:cxn>
                <a:cxn ang="0">
                  <a:pos x="120" y="259"/>
                </a:cxn>
                <a:cxn ang="0">
                  <a:pos x="101" y="266"/>
                </a:cxn>
                <a:cxn ang="0">
                  <a:pos x="80" y="268"/>
                </a:cxn>
                <a:cxn ang="0">
                  <a:pos x="66" y="266"/>
                </a:cxn>
                <a:cxn ang="0">
                  <a:pos x="54" y="261"/>
                </a:cxn>
                <a:cxn ang="0">
                  <a:pos x="44" y="254"/>
                </a:cxn>
                <a:cxn ang="0">
                  <a:pos x="38" y="244"/>
                </a:cxn>
                <a:cxn ang="0">
                  <a:pos x="33" y="233"/>
                </a:cxn>
                <a:cxn ang="0">
                  <a:pos x="31" y="222"/>
                </a:cxn>
                <a:cxn ang="0">
                  <a:pos x="30" y="209"/>
                </a:cxn>
                <a:cxn ang="0">
                  <a:pos x="30" y="117"/>
                </a:cxn>
                <a:cxn ang="0">
                  <a:pos x="0" y="117"/>
                </a:cxn>
                <a:cxn ang="0">
                  <a:pos x="0" y="73"/>
                </a:cxn>
                <a:cxn ang="0">
                  <a:pos x="30" y="73"/>
                </a:cxn>
                <a:cxn ang="0">
                  <a:pos x="30" y="24"/>
                </a:cxn>
                <a:cxn ang="0">
                  <a:pos x="76" y="0"/>
                </a:cxn>
              </a:cxnLst>
              <a:rect l="0" t="0" r="r" b="b"/>
              <a:pathLst>
                <a:path w="126" h="268">
                  <a:moveTo>
                    <a:pt x="76" y="0"/>
                  </a:moveTo>
                  <a:lnTo>
                    <a:pt x="76" y="73"/>
                  </a:lnTo>
                  <a:lnTo>
                    <a:pt x="117" y="73"/>
                  </a:lnTo>
                  <a:lnTo>
                    <a:pt x="117" y="117"/>
                  </a:lnTo>
                  <a:lnTo>
                    <a:pt x="76" y="117"/>
                  </a:lnTo>
                  <a:lnTo>
                    <a:pt x="76" y="198"/>
                  </a:lnTo>
                  <a:lnTo>
                    <a:pt x="77" y="209"/>
                  </a:lnTo>
                  <a:lnTo>
                    <a:pt x="81" y="217"/>
                  </a:lnTo>
                  <a:lnTo>
                    <a:pt x="88" y="222"/>
                  </a:lnTo>
                  <a:lnTo>
                    <a:pt x="97" y="224"/>
                  </a:lnTo>
                  <a:lnTo>
                    <a:pt x="111" y="221"/>
                  </a:lnTo>
                  <a:lnTo>
                    <a:pt x="126" y="215"/>
                  </a:lnTo>
                  <a:lnTo>
                    <a:pt x="120" y="259"/>
                  </a:lnTo>
                  <a:lnTo>
                    <a:pt x="101" y="266"/>
                  </a:lnTo>
                  <a:lnTo>
                    <a:pt x="80" y="268"/>
                  </a:lnTo>
                  <a:lnTo>
                    <a:pt x="66" y="266"/>
                  </a:lnTo>
                  <a:lnTo>
                    <a:pt x="54" y="261"/>
                  </a:lnTo>
                  <a:lnTo>
                    <a:pt x="44" y="254"/>
                  </a:lnTo>
                  <a:lnTo>
                    <a:pt x="38" y="244"/>
                  </a:lnTo>
                  <a:lnTo>
                    <a:pt x="33" y="233"/>
                  </a:lnTo>
                  <a:lnTo>
                    <a:pt x="31" y="222"/>
                  </a:lnTo>
                  <a:lnTo>
                    <a:pt x="30" y="209"/>
                  </a:lnTo>
                  <a:lnTo>
                    <a:pt x="30" y="117"/>
                  </a:lnTo>
                  <a:lnTo>
                    <a:pt x="0" y="117"/>
                  </a:lnTo>
                  <a:lnTo>
                    <a:pt x="0" y="73"/>
                  </a:lnTo>
                  <a:lnTo>
                    <a:pt x="30" y="73"/>
                  </a:lnTo>
                  <a:lnTo>
                    <a:pt x="30" y="24"/>
                  </a:lnTo>
                  <a:lnTo>
                    <a:pt x="76" y="0"/>
                  </a:lnTo>
                  <a:close/>
                </a:path>
              </a:pathLst>
            </a:custGeom>
            <a:solidFill>
              <a:schemeClr val="bg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36" name="Freeform 21"/>
            <p:cNvSpPr>
              <a:spLocks/>
            </p:cNvSpPr>
            <p:nvPr userDrawn="1"/>
          </p:nvSpPr>
          <p:spPr bwMode="auto">
            <a:xfrm>
              <a:off x="1759716" y="4389148"/>
              <a:ext cx="97447" cy="156615"/>
            </a:xfrm>
            <a:custGeom>
              <a:avLst/>
              <a:gdLst/>
              <a:ahLst/>
              <a:cxnLst>
                <a:cxn ang="0">
                  <a:pos x="89" y="0"/>
                </a:cxn>
                <a:cxn ang="0">
                  <a:pos x="101" y="1"/>
                </a:cxn>
                <a:cxn ang="0">
                  <a:pos x="114" y="5"/>
                </a:cxn>
                <a:cxn ang="0">
                  <a:pos x="124" y="11"/>
                </a:cxn>
                <a:cxn ang="0">
                  <a:pos x="112" y="57"/>
                </a:cxn>
                <a:cxn ang="0">
                  <a:pos x="97" y="49"/>
                </a:cxn>
                <a:cxn ang="0">
                  <a:pos x="81" y="46"/>
                </a:cxn>
                <a:cxn ang="0">
                  <a:pos x="68" y="48"/>
                </a:cxn>
                <a:cxn ang="0">
                  <a:pos x="59" y="54"/>
                </a:cxn>
                <a:cxn ang="0">
                  <a:pos x="52" y="62"/>
                </a:cxn>
                <a:cxn ang="0">
                  <a:pos x="47" y="74"/>
                </a:cxn>
                <a:cxn ang="0">
                  <a:pos x="46" y="91"/>
                </a:cxn>
                <a:cxn ang="0">
                  <a:pos x="46" y="194"/>
                </a:cxn>
                <a:cxn ang="0">
                  <a:pos x="0" y="194"/>
                </a:cxn>
                <a:cxn ang="0">
                  <a:pos x="0" y="3"/>
                </a:cxn>
                <a:cxn ang="0">
                  <a:pos x="46" y="3"/>
                </a:cxn>
                <a:cxn ang="0">
                  <a:pos x="46" y="19"/>
                </a:cxn>
                <a:cxn ang="0">
                  <a:pos x="59" y="8"/>
                </a:cxn>
                <a:cxn ang="0">
                  <a:pos x="73" y="2"/>
                </a:cxn>
                <a:cxn ang="0">
                  <a:pos x="89" y="0"/>
                </a:cxn>
              </a:cxnLst>
              <a:rect l="0" t="0" r="r" b="b"/>
              <a:pathLst>
                <a:path w="124" h="194">
                  <a:moveTo>
                    <a:pt x="89" y="0"/>
                  </a:moveTo>
                  <a:lnTo>
                    <a:pt x="101" y="1"/>
                  </a:lnTo>
                  <a:lnTo>
                    <a:pt x="114" y="5"/>
                  </a:lnTo>
                  <a:lnTo>
                    <a:pt x="124" y="11"/>
                  </a:lnTo>
                  <a:lnTo>
                    <a:pt x="112" y="57"/>
                  </a:lnTo>
                  <a:lnTo>
                    <a:pt x="97" y="49"/>
                  </a:lnTo>
                  <a:lnTo>
                    <a:pt x="81" y="46"/>
                  </a:lnTo>
                  <a:lnTo>
                    <a:pt x="68" y="48"/>
                  </a:lnTo>
                  <a:lnTo>
                    <a:pt x="59" y="54"/>
                  </a:lnTo>
                  <a:lnTo>
                    <a:pt x="52" y="62"/>
                  </a:lnTo>
                  <a:lnTo>
                    <a:pt x="47" y="74"/>
                  </a:lnTo>
                  <a:lnTo>
                    <a:pt x="46" y="91"/>
                  </a:lnTo>
                  <a:lnTo>
                    <a:pt x="46" y="194"/>
                  </a:lnTo>
                  <a:lnTo>
                    <a:pt x="0" y="194"/>
                  </a:lnTo>
                  <a:lnTo>
                    <a:pt x="0" y="3"/>
                  </a:lnTo>
                  <a:lnTo>
                    <a:pt x="46" y="3"/>
                  </a:lnTo>
                  <a:lnTo>
                    <a:pt x="46" y="19"/>
                  </a:lnTo>
                  <a:lnTo>
                    <a:pt x="59" y="8"/>
                  </a:lnTo>
                  <a:lnTo>
                    <a:pt x="73" y="2"/>
                  </a:lnTo>
                  <a:lnTo>
                    <a:pt x="89" y="0"/>
                  </a:lnTo>
                  <a:close/>
                </a:path>
              </a:pathLst>
            </a:custGeom>
            <a:solidFill>
              <a:schemeClr val="bg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37" name="Rectangle 22"/>
            <p:cNvSpPr>
              <a:spLocks noChangeArrowheads="1"/>
            </p:cNvSpPr>
            <p:nvPr userDrawn="1"/>
          </p:nvSpPr>
          <p:spPr bwMode="auto">
            <a:xfrm>
              <a:off x="119362" y="4335670"/>
              <a:ext cx="40603" cy="34380"/>
            </a:xfrm>
            <a:prstGeom prst="rect">
              <a:avLst/>
            </a:prstGeom>
            <a:solidFill>
              <a:schemeClr val="bg2"/>
            </a:solidFill>
            <a:ln w="0">
              <a:noFill/>
              <a:prstDash val="solid"/>
              <a:miter lim="800000"/>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38" name="Rectangle 23"/>
            <p:cNvSpPr>
              <a:spLocks noChangeArrowheads="1"/>
            </p:cNvSpPr>
            <p:nvPr userDrawn="1"/>
          </p:nvSpPr>
          <p:spPr bwMode="auto">
            <a:xfrm>
              <a:off x="419823" y="4392970"/>
              <a:ext cx="36544" cy="152794"/>
            </a:xfrm>
            <a:prstGeom prst="rect">
              <a:avLst/>
            </a:prstGeom>
            <a:solidFill>
              <a:schemeClr val="bg2"/>
            </a:solidFill>
            <a:ln w="0">
              <a:noFill/>
              <a:prstDash val="solid"/>
              <a:miter lim="800000"/>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39" name="Rectangle 24"/>
            <p:cNvSpPr>
              <a:spLocks noChangeArrowheads="1"/>
            </p:cNvSpPr>
            <p:nvPr userDrawn="1"/>
          </p:nvSpPr>
          <p:spPr bwMode="auto">
            <a:xfrm>
              <a:off x="419823" y="4335670"/>
              <a:ext cx="36544" cy="34380"/>
            </a:xfrm>
            <a:prstGeom prst="rect">
              <a:avLst/>
            </a:prstGeom>
            <a:solidFill>
              <a:schemeClr val="bg2"/>
            </a:solidFill>
            <a:ln w="0">
              <a:noFill/>
              <a:prstDash val="solid"/>
              <a:miter lim="800000"/>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40" name="Freeform 25"/>
            <p:cNvSpPr>
              <a:spLocks noEditPoints="1"/>
            </p:cNvSpPr>
            <p:nvPr userDrawn="1"/>
          </p:nvSpPr>
          <p:spPr bwMode="auto">
            <a:xfrm>
              <a:off x="1390232" y="4595421"/>
              <a:ext cx="129929" cy="217733"/>
            </a:xfrm>
            <a:custGeom>
              <a:avLst/>
              <a:gdLst/>
              <a:ahLst/>
              <a:cxnLst>
                <a:cxn ang="0">
                  <a:pos x="84" y="118"/>
                </a:cxn>
                <a:cxn ang="0">
                  <a:pos x="77" y="119"/>
                </a:cxn>
                <a:cxn ang="0">
                  <a:pos x="69" y="121"/>
                </a:cxn>
                <a:cxn ang="0">
                  <a:pos x="63" y="126"/>
                </a:cxn>
                <a:cxn ang="0">
                  <a:pos x="57" y="133"/>
                </a:cxn>
                <a:cxn ang="0">
                  <a:pos x="52" y="142"/>
                </a:cxn>
                <a:cxn ang="0">
                  <a:pos x="49" y="156"/>
                </a:cxn>
                <a:cxn ang="0">
                  <a:pos x="48" y="172"/>
                </a:cxn>
                <a:cxn ang="0">
                  <a:pos x="49" y="191"/>
                </a:cxn>
                <a:cxn ang="0">
                  <a:pos x="53" y="205"/>
                </a:cxn>
                <a:cxn ang="0">
                  <a:pos x="57" y="216"/>
                </a:cxn>
                <a:cxn ang="0">
                  <a:pos x="63" y="223"/>
                </a:cxn>
                <a:cxn ang="0">
                  <a:pos x="69" y="228"/>
                </a:cxn>
                <a:cxn ang="0">
                  <a:pos x="77" y="230"/>
                </a:cxn>
                <a:cxn ang="0">
                  <a:pos x="84" y="231"/>
                </a:cxn>
                <a:cxn ang="0">
                  <a:pos x="95" y="229"/>
                </a:cxn>
                <a:cxn ang="0">
                  <a:pos x="105" y="225"/>
                </a:cxn>
                <a:cxn ang="0">
                  <a:pos x="112" y="219"/>
                </a:cxn>
                <a:cxn ang="0">
                  <a:pos x="117" y="212"/>
                </a:cxn>
                <a:cxn ang="0">
                  <a:pos x="117" y="137"/>
                </a:cxn>
                <a:cxn ang="0">
                  <a:pos x="112" y="131"/>
                </a:cxn>
                <a:cxn ang="0">
                  <a:pos x="105" y="125"/>
                </a:cxn>
                <a:cxn ang="0">
                  <a:pos x="95" y="120"/>
                </a:cxn>
                <a:cxn ang="0">
                  <a:pos x="84" y="118"/>
                </a:cxn>
                <a:cxn ang="0">
                  <a:pos x="165" y="0"/>
                </a:cxn>
                <a:cxn ang="0">
                  <a:pos x="165" y="270"/>
                </a:cxn>
                <a:cxn ang="0">
                  <a:pos x="117" y="270"/>
                </a:cxn>
                <a:cxn ang="0">
                  <a:pos x="117" y="256"/>
                </a:cxn>
                <a:cxn ang="0">
                  <a:pos x="104" y="266"/>
                </a:cxn>
                <a:cxn ang="0">
                  <a:pos x="89" y="272"/>
                </a:cxn>
                <a:cxn ang="0">
                  <a:pos x="74" y="275"/>
                </a:cxn>
                <a:cxn ang="0">
                  <a:pos x="55" y="272"/>
                </a:cxn>
                <a:cxn ang="0">
                  <a:pos x="39" y="265"/>
                </a:cxn>
                <a:cxn ang="0">
                  <a:pos x="25" y="255"/>
                </a:cxn>
                <a:cxn ang="0">
                  <a:pos x="14" y="239"/>
                </a:cxn>
                <a:cxn ang="0">
                  <a:pos x="6" y="221"/>
                </a:cxn>
                <a:cxn ang="0">
                  <a:pos x="2" y="199"/>
                </a:cxn>
                <a:cxn ang="0">
                  <a:pos x="0" y="173"/>
                </a:cxn>
                <a:cxn ang="0">
                  <a:pos x="2" y="148"/>
                </a:cxn>
                <a:cxn ang="0">
                  <a:pos x="7" y="128"/>
                </a:cxn>
                <a:cxn ang="0">
                  <a:pos x="14" y="109"/>
                </a:cxn>
                <a:cxn ang="0">
                  <a:pos x="26" y="95"/>
                </a:cxn>
                <a:cxn ang="0">
                  <a:pos x="39" y="84"/>
                </a:cxn>
                <a:cxn ang="0">
                  <a:pos x="56" y="78"/>
                </a:cxn>
                <a:cxn ang="0">
                  <a:pos x="75" y="76"/>
                </a:cxn>
                <a:cxn ang="0">
                  <a:pos x="90" y="77"/>
                </a:cxn>
                <a:cxn ang="0">
                  <a:pos x="105" y="83"/>
                </a:cxn>
                <a:cxn ang="0">
                  <a:pos x="117" y="94"/>
                </a:cxn>
                <a:cxn ang="0">
                  <a:pos x="117" y="24"/>
                </a:cxn>
                <a:cxn ang="0">
                  <a:pos x="165" y="0"/>
                </a:cxn>
              </a:cxnLst>
              <a:rect l="0" t="0" r="r" b="b"/>
              <a:pathLst>
                <a:path w="165" h="275">
                  <a:moveTo>
                    <a:pt x="84" y="118"/>
                  </a:moveTo>
                  <a:lnTo>
                    <a:pt x="77" y="119"/>
                  </a:lnTo>
                  <a:lnTo>
                    <a:pt x="69" y="121"/>
                  </a:lnTo>
                  <a:lnTo>
                    <a:pt x="63" y="126"/>
                  </a:lnTo>
                  <a:lnTo>
                    <a:pt x="57" y="133"/>
                  </a:lnTo>
                  <a:lnTo>
                    <a:pt x="52" y="142"/>
                  </a:lnTo>
                  <a:lnTo>
                    <a:pt x="49" y="156"/>
                  </a:lnTo>
                  <a:lnTo>
                    <a:pt x="48" y="172"/>
                  </a:lnTo>
                  <a:lnTo>
                    <a:pt x="49" y="191"/>
                  </a:lnTo>
                  <a:lnTo>
                    <a:pt x="53" y="205"/>
                  </a:lnTo>
                  <a:lnTo>
                    <a:pt x="57" y="216"/>
                  </a:lnTo>
                  <a:lnTo>
                    <a:pt x="63" y="223"/>
                  </a:lnTo>
                  <a:lnTo>
                    <a:pt x="69" y="228"/>
                  </a:lnTo>
                  <a:lnTo>
                    <a:pt x="77" y="230"/>
                  </a:lnTo>
                  <a:lnTo>
                    <a:pt x="84" y="231"/>
                  </a:lnTo>
                  <a:lnTo>
                    <a:pt x="95" y="229"/>
                  </a:lnTo>
                  <a:lnTo>
                    <a:pt x="105" y="225"/>
                  </a:lnTo>
                  <a:lnTo>
                    <a:pt x="112" y="219"/>
                  </a:lnTo>
                  <a:lnTo>
                    <a:pt x="117" y="212"/>
                  </a:lnTo>
                  <a:lnTo>
                    <a:pt x="117" y="137"/>
                  </a:lnTo>
                  <a:lnTo>
                    <a:pt x="112" y="131"/>
                  </a:lnTo>
                  <a:lnTo>
                    <a:pt x="105" y="125"/>
                  </a:lnTo>
                  <a:lnTo>
                    <a:pt x="95" y="120"/>
                  </a:lnTo>
                  <a:lnTo>
                    <a:pt x="84" y="118"/>
                  </a:lnTo>
                  <a:close/>
                  <a:moveTo>
                    <a:pt x="165" y="0"/>
                  </a:moveTo>
                  <a:lnTo>
                    <a:pt x="165" y="270"/>
                  </a:lnTo>
                  <a:lnTo>
                    <a:pt x="117" y="270"/>
                  </a:lnTo>
                  <a:lnTo>
                    <a:pt x="117" y="256"/>
                  </a:lnTo>
                  <a:lnTo>
                    <a:pt x="104" y="266"/>
                  </a:lnTo>
                  <a:lnTo>
                    <a:pt x="89" y="272"/>
                  </a:lnTo>
                  <a:lnTo>
                    <a:pt x="74" y="275"/>
                  </a:lnTo>
                  <a:lnTo>
                    <a:pt x="55" y="272"/>
                  </a:lnTo>
                  <a:lnTo>
                    <a:pt x="39" y="265"/>
                  </a:lnTo>
                  <a:lnTo>
                    <a:pt x="25" y="255"/>
                  </a:lnTo>
                  <a:lnTo>
                    <a:pt x="14" y="239"/>
                  </a:lnTo>
                  <a:lnTo>
                    <a:pt x="6" y="221"/>
                  </a:lnTo>
                  <a:lnTo>
                    <a:pt x="2" y="199"/>
                  </a:lnTo>
                  <a:lnTo>
                    <a:pt x="0" y="173"/>
                  </a:lnTo>
                  <a:lnTo>
                    <a:pt x="2" y="148"/>
                  </a:lnTo>
                  <a:lnTo>
                    <a:pt x="7" y="128"/>
                  </a:lnTo>
                  <a:lnTo>
                    <a:pt x="14" y="109"/>
                  </a:lnTo>
                  <a:lnTo>
                    <a:pt x="26" y="95"/>
                  </a:lnTo>
                  <a:lnTo>
                    <a:pt x="39" y="84"/>
                  </a:lnTo>
                  <a:lnTo>
                    <a:pt x="56" y="78"/>
                  </a:lnTo>
                  <a:lnTo>
                    <a:pt x="75" y="76"/>
                  </a:lnTo>
                  <a:lnTo>
                    <a:pt x="90" y="77"/>
                  </a:lnTo>
                  <a:lnTo>
                    <a:pt x="105" y="83"/>
                  </a:lnTo>
                  <a:lnTo>
                    <a:pt x="117" y="94"/>
                  </a:lnTo>
                  <a:lnTo>
                    <a:pt x="117" y="24"/>
                  </a:lnTo>
                  <a:lnTo>
                    <a:pt x="165" y="0"/>
                  </a:lnTo>
                  <a:close/>
                </a:path>
              </a:pathLst>
            </a:custGeom>
            <a:solidFill>
              <a:schemeClr val="bg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41" name="Freeform 26"/>
            <p:cNvSpPr>
              <a:spLocks/>
            </p:cNvSpPr>
            <p:nvPr userDrawn="1"/>
          </p:nvSpPr>
          <p:spPr bwMode="auto">
            <a:xfrm>
              <a:off x="123424" y="4652720"/>
              <a:ext cx="97447" cy="156613"/>
            </a:xfrm>
            <a:custGeom>
              <a:avLst/>
              <a:gdLst/>
              <a:ahLst/>
              <a:cxnLst>
                <a:cxn ang="0">
                  <a:pos x="90" y="0"/>
                </a:cxn>
                <a:cxn ang="0">
                  <a:pos x="102" y="1"/>
                </a:cxn>
                <a:cxn ang="0">
                  <a:pos x="115" y="5"/>
                </a:cxn>
                <a:cxn ang="0">
                  <a:pos x="125" y="11"/>
                </a:cxn>
                <a:cxn ang="0">
                  <a:pos x="113" y="57"/>
                </a:cxn>
                <a:cxn ang="0">
                  <a:pos x="98" y="50"/>
                </a:cxn>
                <a:cxn ang="0">
                  <a:pos x="82" y="46"/>
                </a:cxn>
                <a:cxn ang="0">
                  <a:pos x="69" y="49"/>
                </a:cxn>
                <a:cxn ang="0">
                  <a:pos x="60" y="54"/>
                </a:cxn>
                <a:cxn ang="0">
                  <a:pos x="53" y="62"/>
                </a:cxn>
                <a:cxn ang="0">
                  <a:pos x="48" y="74"/>
                </a:cxn>
                <a:cxn ang="0">
                  <a:pos x="47" y="91"/>
                </a:cxn>
                <a:cxn ang="0">
                  <a:pos x="47" y="194"/>
                </a:cxn>
                <a:cxn ang="0">
                  <a:pos x="0" y="194"/>
                </a:cxn>
                <a:cxn ang="0">
                  <a:pos x="0" y="4"/>
                </a:cxn>
                <a:cxn ang="0">
                  <a:pos x="47" y="4"/>
                </a:cxn>
                <a:cxn ang="0">
                  <a:pos x="47" y="21"/>
                </a:cxn>
                <a:cxn ang="0">
                  <a:pos x="60" y="8"/>
                </a:cxn>
                <a:cxn ang="0">
                  <a:pos x="73" y="2"/>
                </a:cxn>
                <a:cxn ang="0">
                  <a:pos x="90" y="0"/>
                </a:cxn>
              </a:cxnLst>
              <a:rect l="0" t="0" r="r" b="b"/>
              <a:pathLst>
                <a:path w="125" h="194">
                  <a:moveTo>
                    <a:pt x="90" y="0"/>
                  </a:moveTo>
                  <a:lnTo>
                    <a:pt x="102" y="1"/>
                  </a:lnTo>
                  <a:lnTo>
                    <a:pt x="115" y="5"/>
                  </a:lnTo>
                  <a:lnTo>
                    <a:pt x="125" y="11"/>
                  </a:lnTo>
                  <a:lnTo>
                    <a:pt x="113" y="57"/>
                  </a:lnTo>
                  <a:lnTo>
                    <a:pt x="98" y="50"/>
                  </a:lnTo>
                  <a:lnTo>
                    <a:pt x="82" y="46"/>
                  </a:lnTo>
                  <a:lnTo>
                    <a:pt x="69" y="49"/>
                  </a:lnTo>
                  <a:lnTo>
                    <a:pt x="60" y="54"/>
                  </a:lnTo>
                  <a:lnTo>
                    <a:pt x="53" y="62"/>
                  </a:lnTo>
                  <a:lnTo>
                    <a:pt x="48" y="74"/>
                  </a:lnTo>
                  <a:lnTo>
                    <a:pt x="47" y="91"/>
                  </a:lnTo>
                  <a:lnTo>
                    <a:pt x="47" y="194"/>
                  </a:lnTo>
                  <a:lnTo>
                    <a:pt x="0" y="194"/>
                  </a:lnTo>
                  <a:lnTo>
                    <a:pt x="0" y="4"/>
                  </a:lnTo>
                  <a:lnTo>
                    <a:pt x="47" y="4"/>
                  </a:lnTo>
                  <a:lnTo>
                    <a:pt x="47" y="21"/>
                  </a:lnTo>
                  <a:lnTo>
                    <a:pt x="60" y="8"/>
                  </a:lnTo>
                  <a:lnTo>
                    <a:pt x="73" y="2"/>
                  </a:lnTo>
                  <a:lnTo>
                    <a:pt x="90" y="0"/>
                  </a:lnTo>
                  <a:close/>
                </a:path>
              </a:pathLst>
            </a:custGeom>
            <a:solidFill>
              <a:schemeClr val="bg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42" name="Freeform 27"/>
            <p:cNvSpPr>
              <a:spLocks/>
            </p:cNvSpPr>
            <p:nvPr userDrawn="1"/>
          </p:nvSpPr>
          <p:spPr bwMode="auto">
            <a:xfrm>
              <a:off x="-246063" y="4656538"/>
              <a:ext cx="203014" cy="152794"/>
            </a:xfrm>
            <a:custGeom>
              <a:avLst/>
              <a:gdLst/>
              <a:ahLst/>
              <a:cxnLst>
                <a:cxn ang="0">
                  <a:pos x="0" y="0"/>
                </a:cxn>
                <a:cxn ang="0">
                  <a:pos x="49" y="0"/>
                </a:cxn>
                <a:cxn ang="0">
                  <a:pos x="66" y="71"/>
                </a:cxn>
                <a:cxn ang="0">
                  <a:pos x="69" y="86"/>
                </a:cxn>
                <a:cxn ang="0">
                  <a:pos x="72" y="102"/>
                </a:cxn>
                <a:cxn ang="0">
                  <a:pos x="76" y="119"/>
                </a:cxn>
                <a:cxn ang="0">
                  <a:pos x="79" y="102"/>
                </a:cxn>
                <a:cxn ang="0">
                  <a:pos x="83" y="86"/>
                </a:cxn>
                <a:cxn ang="0">
                  <a:pos x="87" y="70"/>
                </a:cxn>
                <a:cxn ang="0">
                  <a:pos x="107" y="0"/>
                </a:cxn>
                <a:cxn ang="0">
                  <a:pos x="147" y="0"/>
                </a:cxn>
                <a:cxn ang="0">
                  <a:pos x="167" y="70"/>
                </a:cxn>
                <a:cxn ang="0">
                  <a:pos x="171" y="86"/>
                </a:cxn>
                <a:cxn ang="0">
                  <a:pos x="175" y="102"/>
                </a:cxn>
                <a:cxn ang="0">
                  <a:pos x="178" y="119"/>
                </a:cxn>
                <a:cxn ang="0">
                  <a:pos x="181" y="105"/>
                </a:cxn>
                <a:cxn ang="0">
                  <a:pos x="184" y="89"/>
                </a:cxn>
                <a:cxn ang="0">
                  <a:pos x="188" y="70"/>
                </a:cxn>
                <a:cxn ang="0">
                  <a:pos x="206" y="0"/>
                </a:cxn>
                <a:cxn ang="0">
                  <a:pos x="253" y="0"/>
                </a:cxn>
                <a:cxn ang="0">
                  <a:pos x="199" y="191"/>
                </a:cxn>
                <a:cxn ang="0">
                  <a:pos x="157" y="191"/>
                </a:cxn>
                <a:cxn ang="0">
                  <a:pos x="137" y="112"/>
                </a:cxn>
                <a:cxn ang="0">
                  <a:pos x="132" y="97"/>
                </a:cxn>
                <a:cxn ang="0">
                  <a:pos x="129" y="83"/>
                </a:cxn>
                <a:cxn ang="0">
                  <a:pos x="126" y="70"/>
                </a:cxn>
                <a:cxn ang="0">
                  <a:pos x="124" y="79"/>
                </a:cxn>
                <a:cxn ang="0">
                  <a:pos x="121" y="91"/>
                </a:cxn>
                <a:cxn ang="0">
                  <a:pos x="118" y="103"/>
                </a:cxn>
                <a:cxn ang="0">
                  <a:pos x="116" y="114"/>
                </a:cxn>
                <a:cxn ang="0">
                  <a:pos x="94" y="191"/>
                </a:cxn>
                <a:cxn ang="0">
                  <a:pos x="54" y="191"/>
                </a:cxn>
                <a:cxn ang="0">
                  <a:pos x="54" y="190"/>
                </a:cxn>
                <a:cxn ang="0">
                  <a:pos x="0" y="0"/>
                </a:cxn>
              </a:cxnLst>
              <a:rect l="0" t="0" r="r" b="b"/>
              <a:pathLst>
                <a:path w="253" h="191">
                  <a:moveTo>
                    <a:pt x="0" y="0"/>
                  </a:moveTo>
                  <a:lnTo>
                    <a:pt x="49" y="0"/>
                  </a:lnTo>
                  <a:lnTo>
                    <a:pt x="66" y="71"/>
                  </a:lnTo>
                  <a:lnTo>
                    <a:pt x="69" y="86"/>
                  </a:lnTo>
                  <a:lnTo>
                    <a:pt x="72" y="102"/>
                  </a:lnTo>
                  <a:lnTo>
                    <a:pt x="76" y="119"/>
                  </a:lnTo>
                  <a:lnTo>
                    <a:pt x="79" y="102"/>
                  </a:lnTo>
                  <a:lnTo>
                    <a:pt x="83" y="86"/>
                  </a:lnTo>
                  <a:lnTo>
                    <a:pt x="87" y="70"/>
                  </a:lnTo>
                  <a:lnTo>
                    <a:pt x="107" y="0"/>
                  </a:lnTo>
                  <a:lnTo>
                    <a:pt x="147" y="0"/>
                  </a:lnTo>
                  <a:lnTo>
                    <a:pt x="167" y="70"/>
                  </a:lnTo>
                  <a:lnTo>
                    <a:pt x="171" y="86"/>
                  </a:lnTo>
                  <a:lnTo>
                    <a:pt x="175" y="102"/>
                  </a:lnTo>
                  <a:lnTo>
                    <a:pt x="178" y="119"/>
                  </a:lnTo>
                  <a:lnTo>
                    <a:pt x="181" y="105"/>
                  </a:lnTo>
                  <a:lnTo>
                    <a:pt x="184" y="89"/>
                  </a:lnTo>
                  <a:lnTo>
                    <a:pt x="188" y="70"/>
                  </a:lnTo>
                  <a:lnTo>
                    <a:pt x="206" y="0"/>
                  </a:lnTo>
                  <a:lnTo>
                    <a:pt x="253" y="0"/>
                  </a:lnTo>
                  <a:lnTo>
                    <a:pt x="199" y="191"/>
                  </a:lnTo>
                  <a:lnTo>
                    <a:pt x="157" y="191"/>
                  </a:lnTo>
                  <a:lnTo>
                    <a:pt x="137" y="112"/>
                  </a:lnTo>
                  <a:lnTo>
                    <a:pt x="132" y="97"/>
                  </a:lnTo>
                  <a:lnTo>
                    <a:pt x="129" y="83"/>
                  </a:lnTo>
                  <a:lnTo>
                    <a:pt x="126" y="70"/>
                  </a:lnTo>
                  <a:lnTo>
                    <a:pt x="124" y="79"/>
                  </a:lnTo>
                  <a:lnTo>
                    <a:pt x="121" y="91"/>
                  </a:lnTo>
                  <a:lnTo>
                    <a:pt x="118" y="103"/>
                  </a:lnTo>
                  <a:lnTo>
                    <a:pt x="116" y="114"/>
                  </a:lnTo>
                  <a:lnTo>
                    <a:pt x="94" y="191"/>
                  </a:lnTo>
                  <a:lnTo>
                    <a:pt x="54" y="191"/>
                  </a:lnTo>
                  <a:lnTo>
                    <a:pt x="54" y="190"/>
                  </a:lnTo>
                  <a:lnTo>
                    <a:pt x="0" y="0"/>
                  </a:lnTo>
                  <a:close/>
                </a:path>
              </a:pathLst>
            </a:custGeom>
            <a:solidFill>
              <a:schemeClr val="bg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43" name="Freeform 28"/>
            <p:cNvSpPr>
              <a:spLocks noEditPoints="1"/>
            </p:cNvSpPr>
            <p:nvPr userDrawn="1"/>
          </p:nvSpPr>
          <p:spPr bwMode="auto">
            <a:xfrm>
              <a:off x="-38987" y="4652720"/>
              <a:ext cx="138050" cy="160434"/>
            </a:xfrm>
            <a:custGeom>
              <a:avLst/>
              <a:gdLst/>
              <a:ahLst/>
              <a:cxnLst>
                <a:cxn ang="0">
                  <a:pos x="87" y="44"/>
                </a:cxn>
                <a:cxn ang="0">
                  <a:pos x="73" y="47"/>
                </a:cxn>
                <a:cxn ang="0">
                  <a:pos x="63" y="55"/>
                </a:cxn>
                <a:cxn ang="0">
                  <a:pos x="55" y="66"/>
                </a:cxn>
                <a:cxn ang="0">
                  <a:pos x="50" y="82"/>
                </a:cxn>
                <a:cxn ang="0">
                  <a:pos x="47" y="100"/>
                </a:cxn>
                <a:cxn ang="0">
                  <a:pos x="50" y="119"/>
                </a:cxn>
                <a:cxn ang="0">
                  <a:pos x="55" y="133"/>
                </a:cxn>
                <a:cxn ang="0">
                  <a:pos x="63" y="146"/>
                </a:cxn>
                <a:cxn ang="0">
                  <a:pos x="73" y="153"/>
                </a:cxn>
                <a:cxn ang="0">
                  <a:pos x="87" y="155"/>
                </a:cxn>
                <a:cxn ang="0">
                  <a:pos x="99" y="153"/>
                </a:cxn>
                <a:cxn ang="0">
                  <a:pos x="110" y="146"/>
                </a:cxn>
                <a:cxn ang="0">
                  <a:pos x="118" y="133"/>
                </a:cxn>
                <a:cxn ang="0">
                  <a:pos x="123" y="119"/>
                </a:cxn>
                <a:cxn ang="0">
                  <a:pos x="125" y="100"/>
                </a:cxn>
                <a:cxn ang="0">
                  <a:pos x="123" y="82"/>
                </a:cxn>
                <a:cxn ang="0">
                  <a:pos x="118" y="66"/>
                </a:cxn>
                <a:cxn ang="0">
                  <a:pos x="110" y="55"/>
                </a:cxn>
                <a:cxn ang="0">
                  <a:pos x="99" y="47"/>
                </a:cxn>
                <a:cxn ang="0">
                  <a:pos x="87" y="44"/>
                </a:cxn>
                <a:cxn ang="0">
                  <a:pos x="87" y="0"/>
                </a:cxn>
                <a:cxn ang="0">
                  <a:pos x="106" y="3"/>
                </a:cxn>
                <a:cxn ang="0">
                  <a:pos x="125" y="10"/>
                </a:cxn>
                <a:cxn ang="0">
                  <a:pos x="142" y="22"/>
                </a:cxn>
                <a:cxn ang="0">
                  <a:pos x="155" y="36"/>
                </a:cxn>
                <a:cxn ang="0">
                  <a:pos x="164" y="55"/>
                </a:cxn>
                <a:cxn ang="0">
                  <a:pos x="171" y="76"/>
                </a:cxn>
                <a:cxn ang="0">
                  <a:pos x="173" y="100"/>
                </a:cxn>
                <a:cxn ang="0">
                  <a:pos x="171" y="124"/>
                </a:cxn>
                <a:cxn ang="0">
                  <a:pos x="164" y="145"/>
                </a:cxn>
                <a:cxn ang="0">
                  <a:pos x="155" y="163"/>
                </a:cxn>
                <a:cxn ang="0">
                  <a:pos x="142" y="179"/>
                </a:cxn>
                <a:cxn ang="0">
                  <a:pos x="125" y="190"/>
                </a:cxn>
                <a:cxn ang="0">
                  <a:pos x="106" y="197"/>
                </a:cxn>
                <a:cxn ang="0">
                  <a:pos x="87" y="200"/>
                </a:cxn>
                <a:cxn ang="0">
                  <a:pos x="66" y="197"/>
                </a:cxn>
                <a:cxn ang="0">
                  <a:pos x="47" y="190"/>
                </a:cxn>
                <a:cxn ang="0">
                  <a:pos x="31" y="179"/>
                </a:cxn>
                <a:cxn ang="0">
                  <a:pos x="17" y="163"/>
                </a:cxn>
                <a:cxn ang="0">
                  <a:pos x="8" y="145"/>
                </a:cxn>
                <a:cxn ang="0">
                  <a:pos x="2" y="124"/>
                </a:cxn>
                <a:cxn ang="0">
                  <a:pos x="0" y="100"/>
                </a:cxn>
                <a:cxn ang="0">
                  <a:pos x="2" y="76"/>
                </a:cxn>
                <a:cxn ang="0">
                  <a:pos x="8" y="55"/>
                </a:cxn>
                <a:cxn ang="0">
                  <a:pos x="17" y="36"/>
                </a:cxn>
                <a:cxn ang="0">
                  <a:pos x="31" y="22"/>
                </a:cxn>
                <a:cxn ang="0">
                  <a:pos x="47" y="10"/>
                </a:cxn>
                <a:cxn ang="0">
                  <a:pos x="66" y="3"/>
                </a:cxn>
                <a:cxn ang="0">
                  <a:pos x="87" y="0"/>
                </a:cxn>
              </a:cxnLst>
              <a:rect l="0" t="0" r="r" b="b"/>
              <a:pathLst>
                <a:path w="173" h="200">
                  <a:moveTo>
                    <a:pt x="87" y="44"/>
                  </a:moveTo>
                  <a:lnTo>
                    <a:pt x="73" y="47"/>
                  </a:lnTo>
                  <a:lnTo>
                    <a:pt x="63" y="55"/>
                  </a:lnTo>
                  <a:lnTo>
                    <a:pt x="55" y="66"/>
                  </a:lnTo>
                  <a:lnTo>
                    <a:pt x="50" y="82"/>
                  </a:lnTo>
                  <a:lnTo>
                    <a:pt x="47" y="100"/>
                  </a:lnTo>
                  <a:lnTo>
                    <a:pt x="50" y="119"/>
                  </a:lnTo>
                  <a:lnTo>
                    <a:pt x="55" y="133"/>
                  </a:lnTo>
                  <a:lnTo>
                    <a:pt x="63" y="146"/>
                  </a:lnTo>
                  <a:lnTo>
                    <a:pt x="73" y="153"/>
                  </a:lnTo>
                  <a:lnTo>
                    <a:pt x="87" y="155"/>
                  </a:lnTo>
                  <a:lnTo>
                    <a:pt x="99" y="153"/>
                  </a:lnTo>
                  <a:lnTo>
                    <a:pt x="110" y="146"/>
                  </a:lnTo>
                  <a:lnTo>
                    <a:pt x="118" y="133"/>
                  </a:lnTo>
                  <a:lnTo>
                    <a:pt x="123" y="119"/>
                  </a:lnTo>
                  <a:lnTo>
                    <a:pt x="125" y="100"/>
                  </a:lnTo>
                  <a:lnTo>
                    <a:pt x="123" y="82"/>
                  </a:lnTo>
                  <a:lnTo>
                    <a:pt x="118" y="66"/>
                  </a:lnTo>
                  <a:lnTo>
                    <a:pt x="110" y="55"/>
                  </a:lnTo>
                  <a:lnTo>
                    <a:pt x="99" y="47"/>
                  </a:lnTo>
                  <a:lnTo>
                    <a:pt x="87" y="44"/>
                  </a:lnTo>
                  <a:close/>
                  <a:moveTo>
                    <a:pt x="87" y="0"/>
                  </a:moveTo>
                  <a:lnTo>
                    <a:pt x="106" y="3"/>
                  </a:lnTo>
                  <a:lnTo>
                    <a:pt x="125" y="10"/>
                  </a:lnTo>
                  <a:lnTo>
                    <a:pt x="142" y="22"/>
                  </a:lnTo>
                  <a:lnTo>
                    <a:pt x="155" y="36"/>
                  </a:lnTo>
                  <a:lnTo>
                    <a:pt x="164" y="55"/>
                  </a:lnTo>
                  <a:lnTo>
                    <a:pt x="171" y="76"/>
                  </a:lnTo>
                  <a:lnTo>
                    <a:pt x="173" y="100"/>
                  </a:lnTo>
                  <a:lnTo>
                    <a:pt x="171" y="124"/>
                  </a:lnTo>
                  <a:lnTo>
                    <a:pt x="164" y="145"/>
                  </a:lnTo>
                  <a:lnTo>
                    <a:pt x="155" y="163"/>
                  </a:lnTo>
                  <a:lnTo>
                    <a:pt x="142" y="179"/>
                  </a:lnTo>
                  <a:lnTo>
                    <a:pt x="125" y="190"/>
                  </a:lnTo>
                  <a:lnTo>
                    <a:pt x="106" y="197"/>
                  </a:lnTo>
                  <a:lnTo>
                    <a:pt x="87" y="200"/>
                  </a:lnTo>
                  <a:lnTo>
                    <a:pt x="66" y="197"/>
                  </a:lnTo>
                  <a:lnTo>
                    <a:pt x="47" y="190"/>
                  </a:lnTo>
                  <a:lnTo>
                    <a:pt x="31" y="179"/>
                  </a:lnTo>
                  <a:lnTo>
                    <a:pt x="17" y="163"/>
                  </a:lnTo>
                  <a:lnTo>
                    <a:pt x="8" y="145"/>
                  </a:lnTo>
                  <a:lnTo>
                    <a:pt x="2" y="124"/>
                  </a:lnTo>
                  <a:lnTo>
                    <a:pt x="0" y="100"/>
                  </a:lnTo>
                  <a:lnTo>
                    <a:pt x="2" y="76"/>
                  </a:lnTo>
                  <a:lnTo>
                    <a:pt x="8" y="55"/>
                  </a:lnTo>
                  <a:lnTo>
                    <a:pt x="17" y="36"/>
                  </a:lnTo>
                  <a:lnTo>
                    <a:pt x="31" y="22"/>
                  </a:lnTo>
                  <a:lnTo>
                    <a:pt x="47" y="10"/>
                  </a:lnTo>
                  <a:lnTo>
                    <a:pt x="66" y="3"/>
                  </a:lnTo>
                  <a:lnTo>
                    <a:pt x="87" y="0"/>
                  </a:lnTo>
                  <a:close/>
                </a:path>
              </a:pathLst>
            </a:custGeom>
            <a:solidFill>
              <a:schemeClr val="bg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44" name="Freeform 29"/>
            <p:cNvSpPr>
              <a:spLocks/>
            </p:cNvSpPr>
            <p:nvPr userDrawn="1"/>
          </p:nvSpPr>
          <p:spPr bwMode="auto">
            <a:xfrm>
              <a:off x="1211579" y="4652720"/>
              <a:ext cx="97447" cy="156613"/>
            </a:xfrm>
            <a:custGeom>
              <a:avLst/>
              <a:gdLst/>
              <a:ahLst/>
              <a:cxnLst>
                <a:cxn ang="0">
                  <a:pos x="90" y="0"/>
                </a:cxn>
                <a:cxn ang="0">
                  <a:pos x="103" y="1"/>
                </a:cxn>
                <a:cxn ang="0">
                  <a:pos x="115" y="5"/>
                </a:cxn>
                <a:cxn ang="0">
                  <a:pos x="126" y="11"/>
                </a:cxn>
                <a:cxn ang="0">
                  <a:pos x="113" y="57"/>
                </a:cxn>
                <a:cxn ang="0">
                  <a:pos x="98" y="50"/>
                </a:cxn>
                <a:cxn ang="0">
                  <a:pos x="82" y="46"/>
                </a:cxn>
                <a:cxn ang="0">
                  <a:pos x="70" y="49"/>
                </a:cxn>
                <a:cxn ang="0">
                  <a:pos x="59" y="54"/>
                </a:cxn>
                <a:cxn ang="0">
                  <a:pos x="53" y="62"/>
                </a:cxn>
                <a:cxn ang="0">
                  <a:pos x="49" y="74"/>
                </a:cxn>
                <a:cxn ang="0">
                  <a:pos x="48" y="91"/>
                </a:cxn>
                <a:cxn ang="0">
                  <a:pos x="48" y="194"/>
                </a:cxn>
                <a:cxn ang="0">
                  <a:pos x="0" y="194"/>
                </a:cxn>
                <a:cxn ang="0">
                  <a:pos x="0" y="4"/>
                </a:cxn>
                <a:cxn ang="0">
                  <a:pos x="48" y="4"/>
                </a:cxn>
                <a:cxn ang="0">
                  <a:pos x="48" y="21"/>
                </a:cxn>
                <a:cxn ang="0">
                  <a:pos x="60" y="8"/>
                </a:cxn>
                <a:cxn ang="0">
                  <a:pos x="74" y="2"/>
                </a:cxn>
                <a:cxn ang="0">
                  <a:pos x="90" y="0"/>
                </a:cxn>
              </a:cxnLst>
              <a:rect l="0" t="0" r="r" b="b"/>
              <a:pathLst>
                <a:path w="126" h="194">
                  <a:moveTo>
                    <a:pt x="90" y="0"/>
                  </a:moveTo>
                  <a:lnTo>
                    <a:pt x="103" y="1"/>
                  </a:lnTo>
                  <a:lnTo>
                    <a:pt x="115" y="5"/>
                  </a:lnTo>
                  <a:lnTo>
                    <a:pt x="126" y="11"/>
                  </a:lnTo>
                  <a:lnTo>
                    <a:pt x="113" y="57"/>
                  </a:lnTo>
                  <a:lnTo>
                    <a:pt x="98" y="50"/>
                  </a:lnTo>
                  <a:lnTo>
                    <a:pt x="82" y="46"/>
                  </a:lnTo>
                  <a:lnTo>
                    <a:pt x="70" y="49"/>
                  </a:lnTo>
                  <a:lnTo>
                    <a:pt x="59" y="54"/>
                  </a:lnTo>
                  <a:lnTo>
                    <a:pt x="53" y="62"/>
                  </a:lnTo>
                  <a:lnTo>
                    <a:pt x="49" y="74"/>
                  </a:lnTo>
                  <a:lnTo>
                    <a:pt x="48" y="91"/>
                  </a:lnTo>
                  <a:lnTo>
                    <a:pt x="48" y="194"/>
                  </a:lnTo>
                  <a:lnTo>
                    <a:pt x="0" y="194"/>
                  </a:lnTo>
                  <a:lnTo>
                    <a:pt x="0" y="4"/>
                  </a:lnTo>
                  <a:lnTo>
                    <a:pt x="48" y="4"/>
                  </a:lnTo>
                  <a:lnTo>
                    <a:pt x="48" y="21"/>
                  </a:lnTo>
                  <a:lnTo>
                    <a:pt x="60" y="8"/>
                  </a:lnTo>
                  <a:lnTo>
                    <a:pt x="74" y="2"/>
                  </a:lnTo>
                  <a:lnTo>
                    <a:pt x="90" y="0"/>
                  </a:lnTo>
                  <a:close/>
                </a:path>
              </a:pathLst>
            </a:custGeom>
            <a:solidFill>
              <a:schemeClr val="bg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48" name="Freeform 30"/>
            <p:cNvSpPr>
              <a:spLocks/>
            </p:cNvSpPr>
            <p:nvPr userDrawn="1"/>
          </p:nvSpPr>
          <p:spPr bwMode="auto">
            <a:xfrm>
              <a:off x="842093" y="4656538"/>
              <a:ext cx="198955" cy="152794"/>
            </a:xfrm>
            <a:custGeom>
              <a:avLst/>
              <a:gdLst/>
              <a:ahLst/>
              <a:cxnLst>
                <a:cxn ang="0">
                  <a:pos x="0" y="0"/>
                </a:cxn>
                <a:cxn ang="0">
                  <a:pos x="48" y="0"/>
                </a:cxn>
                <a:cxn ang="0">
                  <a:pos x="66" y="71"/>
                </a:cxn>
                <a:cxn ang="0">
                  <a:pos x="69" y="86"/>
                </a:cxn>
                <a:cxn ang="0">
                  <a:pos x="72" y="102"/>
                </a:cxn>
                <a:cxn ang="0">
                  <a:pos x="75" y="119"/>
                </a:cxn>
                <a:cxn ang="0">
                  <a:pos x="78" y="102"/>
                </a:cxn>
                <a:cxn ang="0">
                  <a:pos x="82" y="86"/>
                </a:cxn>
                <a:cxn ang="0">
                  <a:pos x="86" y="70"/>
                </a:cxn>
                <a:cxn ang="0">
                  <a:pos x="106" y="0"/>
                </a:cxn>
                <a:cxn ang="0">
                  <a:pos x="147" y="0"/>
                </a:cxn>
                <a:cxn ang="0">
                  <a:pos x="166" y="70"/>
                </a:cxn>
                <a:cxn ang="0">
                  <a:pos x="170" y="86"/>
                </a:cxn>
                <a:cxn ang="0">
                  <a:pos x="174" y="102"/>
                </a:cxn>
                <a:cxn ang="0">
                  <a:pos x="178" y="119"/>
                </a:cxn>
                <a:cxn ang="0">
                  <a:pos x="181" y="105"/>
                </a:cxn>
                <a:cxn ang="0">
                  <a:pos x="184" y="89"/>
                </a:cxn>
                <a:cxn ang="0">
                  <a:pos x="188" y="70"/>
                </a:cxn>
                <a:cxn ang="0">
                  <a:pos x="206" y="0"/>
                </a:cxn>
                <a:cxn ang="0">
                  <a:pos x="252" y="0"/>
                </a:cxn>
                <a:cxn ang="0">
                  <a:pos x="198" y="191"/>
                </a:cxn>
                <a:cxn ang="0">
                  <a:pos x="157" y="191"/>
                </a:cxn>
                <a:cxn ang="0">
                  <a:pos x="136" y="112"/>
                </a:cxn>
                <a:cxn ang="0">
                  <a:pos x="132" y="97"/>
                </a:cxn>
                <a:cxn ang="0">
                  <a:pos x="129" y="83"/>
                </a:cxn>
                <a:cxn ang="0">
                  <a:pos x="126" y="70"/>
                </a:cxn>
                <a:cxn ang="0">
                  <a:pos x="124" y="79"/>
                </a:cxn>
                <a:cxn ang="0">
                  <a:pos x="121" y="91"/>
                </a:cxn>
                <a:cxn ang="0">
                  <a:pos x="118" y="103"/>
                </a:cxn>
                <a:cxn ang="0">
                  <a:pos x="115" y="114"/>
                </a:cxn>
                <a:cxn ang="0">
                  <a:pos x="94" y="191"/>
                </a:cxn>
                <a:cxn ang="0">
                  <a:pos x="53" y="191"/>
                </a:cxn>
                <a:cxn ang="0">
                  <a:pos x="53" y="190"/>
                </a:cxn>
                <a:cxn ang="0">
                  <a:pos x="0" y="0"/>
                </a:cxn>
              </a:cxnLst>
              <a:rect l="0" t="0" r="r" b="b"/>
              <a:pathLst>
                <a:path w="252" h="191">
                  <a:moveTo>
                    <a:pt x="0" y="0"/>
                  </a:moveTo>
                  <a:lnTo>
                    <a:pt x="48" y="0"/>
                  </a:lnTo>
                  <a:lnTo>
                    <a:pt x="66" y="71"/>
                  </a:lnTo>
                  <a:lnTo>
                    <a:pt x="69" y="86"/>
                  </a:lnTo>
                  <a:lnTo>
                    <a:pt x="72" y="102"/>
                  </a:lnTo>
                  <a:lnTo>
                    <a:pt x="75" y="119"/>
                  </a:lnTo>
                  <a:lnTo>
                    <a:pt x="78" y="102"/>
                  </a:lnTo>
                  <a:lnTo>
                    <a:pt x="82" y="86"/>
                  </a:lnTo>
                  <a:lnTo>
                    <a:pt x="86" y="70"/>
                  </a:lnTo>
                  <a:lnTo>
                    <a:pt x="106" y="0"/>
                  </a:lnTo>
                  <a:lnTo>
                    <a:pt x="147" y="0"/>
                  </a:lnTo>
                  <a:lnTo>
                    <a:pt x="166" y="70"/>
                  </a:lnTo>
                  <a:lnTo>
                    <a:pt x="170" y="86"/>
                  </a:lnTo>
                  <a:lnTo>
                    <a:pt x="174" y="102"/>
                  </a:lnTo>
                  <a:lnTo>
                    <a:pt x="178" y="119"/>
                  </a:lnTo>
                  <a:lnTo>
                    <a:pt x="181" y="105"/>
                  </a:lnTo>
                  <a:lnTo>
                    <a:pt x="184" y="89"/>
                  </a:lnTo>
                  <a:lnTo>
                    <a:pt x="188" y="70"/>
                  </a:lnTo>
                  <a:lnTo>
                    <a:pt x="206" y="0"/>
                  </a:lnTo>
                  <a:lnTo>
                    <a:pt x="252" y="0"/>
                  </a:lnTo>
                  <a:lnTo>
                    <a:pt x="198" y="191"/>
                  </a:lnTo>
                  <a:lnTo>
                    <a:pt x="157" y="191"/>
                  </a:lnTo>
                  <a:lnTo>
                    <a:pt x="136" y="112"/>
                  </a:lnTo>
                  <a:lnTo>
                    <a:pt x="132" y="97"/>
                  </a:lnTo>
                  <a:lnTo>
                    <a:pt x="129" y="83"/>
                  </a:lnTo>
                  <a:lnTo>
                    <a:pt x="126" y="70"/>
                  </a:lnTo>
                  <a:lnTo>
                    <a:pt x="124" y="79"/>
                  </a:lnTo>
                  <a:lnTo>
                    <a:pt x="121" y="91"/>
                  </a:lnTo>
                  <a:lnTo>
                    <a:pt x="118" y="103"/>
                  </a:lnTo>
                  <a:lnTo>
                    <a:pt x="115" y="114"/>
                  </a:lnTo>
                  <a:lnTo>
                    <a:pt x="94" y="191"/>
                  </a:lnTo>
                  <a:lnTo>
                    <a:pt x="53" y="191"/>
                  </a:lnTo>
                  <a:lnTo>
                    <a:pt x="53" y="190"/>
                  </a:lnTo>
                  <a:lnTo>
                    <a:pt x="0" y="0"/>
                  </a:lnTo>
                  <a:close/>
                </a:path>
              </a:pathLst>
            </a:custGeom>
            <a:solidFill>
              <a:schemeClr val="bg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49" name="Freeform 31"/>
            <p:cNvSpPr>
              <a:spLocks noEditPoints="1"/>
            </p:cNvSpPr>
            <p:nvPr userDrawn="1"/>
          </p:nvSpPr>
          <p:spPr bwMode="auto">
            <a:xfrm>
              <a:off x="1049168" y="4652720"/>
              <a:ext cx="138050" cy="160434"/>
            </a:xfrm>
            <a:custGeom>
              <a:avLst/>
              <a:gdLst/>
              <a:ahLst/>
              <a:cxnLst>
                <a:cxn ang="0">
                  <a:pos x="87" y="44"/>
                </a:cxn>
                <a:cxn ang="0">
                  <a:pos x="75" y="47"/>
                </a:cxn>
                <a:cxn ang="0">
                  <a:pos x="64" y="55"/>
                </a:cxn>
                <a:cxn ang="0">
                  <a:pos x="55" y="66"/>
                </a:cxn>
                <a:cxn ang="0">
                  <a:pos x="50" y="82"/>
                </a:cxn>
                <a:cxn ang="0">
                  <a:pos x="49" y="100"/>
                </a:cxn>
                <a:cxn ang="0">
                  <a:pos x="50" y="119"/>
                </a:cxn>
                <a:cxn ang="0">
                  <a:pos x="55" y="134"/>
                </a:cxn>
                <a:cxn ang="0">
                  <a:pos x="64" y="146"/>
                </a:cxn>
                <a:cxn ang="0">
                  <a:pos x="75" y="153"/>
                </a:cxn>
                <a:cxn ang="0">
                  <a:pos x="87" y="155"/>
                </a:cxn>
                <a:cxn ang="0">
                  <a:pos x="101" y="153"/>
                </a:cxn>
                <a:cxn ang="0">
                  <a:pos x="111" y="146"/>
                </a:cxn>
                <a:cxn ang="0">
                  <a:pos x="119" y="134"/>
                </a:cxn>
                <a:cxn ang="0">
                  <a:pos x="125" y="119"/>
                </a:cxn>
                <a:cxn ang="0">
                  <a:pos x="126" y="100"/>
                </a:cxn>
                <a:cxn ang="0">
                  <a:pos x="125" y="82"/>
                </a:cxn>
                <a:cxn ang="0">
                  <a:pos x="119" y="66"/>
                </a:cxn>
                <a:cxn ang="0">
                  <a:pos x="111" y="55"/>
                </a:cxn>
                <a:cxn ang="0">
                  <a:pos x="101" y="47"/>
                </a:cxn>
                <a:cxn ang="0">
                  <a:pos x="87" y="44"/>
                </a:cxn>
                <a:cxn ang="0">
                  <a:pos x="87" y="0"/>
                </a:cxn>
                <a:cxn ang="0">
                  <a:pos x="108" y="3"/>
                </a:cxn>
                <a:cxn ang="0">
                  <a:pos x="127" y="10"/>
                </a:cxn>
                <a:cxn ang="0">
                  <a:pos x="143" y="22"/>
                </a:cxn>
                <a:cxn ang="0">
                  <a:pos x="156" y="36"/>
                </a:cxn>
                <a:cxn ang="0">
                  <a:pos x="166" y="55"/>
                </a:cxn>
                <a:cxn ang="0">
                  <a:pos x="172" y="76"/>
                </a:cxn>
                <a:cxn ang="0">
                  <a:pos x="174" y="100"/>
                </a:cxn>
                <a:cxn ang="0">
                  <a:pos x="172" y="124"/>
                </a:cxn>
                <a:cxn ang="0">
                  <a:pos x="166" y="145"/>
                </a:cxn>
                <a:cxn ang="0">
                  <a:pos x="156" y="163"/>
                </a:cxn>
                <a:cxn ang="0">
                  <a:pos x="143" y="179"/>
                </a:cxn>
                <a:cxn ang="0">
                  <a:pos x="127" y="190"/>
                </a:cxn>
                <a:cxn ang="0">
                  <a:pos x="108" y="197"/>
                </a:cxn>
                <a:cxn ang="0">
                  <a:pos x="87" y="200"/>
                </a:cxn>
                <a:cxn ang="0">
                  <a:pos x="67" y="197"/>
                </a:cxn>
                <a:cxn ang="0">
                  <a:pos x="48" y="190"/>
                </a:cxn>
                <a:cxn ang="0">
                  <a:pos x="32" y="179"/>
                </a:cxn>
                <a:cxn ang="0">
                  <a:pos x="19" y="163"/>
                </a:cxn>
                <a:cxn ang="0">
                  <a:pos x="9" y="145"/>
                </a:cxn>
                <a:cxn ang="0">
                  <a:pos x="2" y="124"/>
                </a:cxn>
                <a:cxn ang="0">
                  <a:pos x="0" y="100"/>
                </a:cxn>
                <a:cxn ang="0">
                  <a:pos x="2" y="76"/>
                </a:cxn>
                <a:cxn ang="0">
                  <a:pos x="9" y="55"/>
                </a:cxn>
                <a:cxn ang="0">
                  <a:pos x="19" y="36"/>
                </a:cxn>
                <a:cxn ang="0">
                  <a:pos x="32" y="22"/>
                </a:cxn>
                <a:cxn ang="0">
                  <a:pos x="48" y="10"/>
                </a:cxn>
                <a:cxn ang="0">
                  <a:pos x="67" y="3"/>
                </a:cxn>
                <a:cxn ang="0">
                  <a:pos x="87" y="0"/>
                </a:cxn>
              </a:cxnLst>
              <a:rect l="0" t="0" r="r" b="b"/>
              <a:pathLst>
                <a:path w="174" h="200">
                  <a:moveTo>
                    <a:pt x="87" y="44"/>
                  </a:moveTo>
                  <a:lnTo>
                    <a:pt x="75" y="47"/>
                  </a:lnTo>
                  <a:lnTo>
                    <a:pt x="64" y="55"/>
                  </a:lnTo>
                  <a:lnTo>
                    <a:pt x="55" y="66"/>
                  </a:lnTo>
                  <a:lnTo>
                    <a:pt x="50" y="82"/>
                  </a:lnTo>
                  <a:lnTo>
                    <a:pt x="49" y="100"/>
                  </a:lnTo>
                  <a:lnTo>
                    <a:pt x="50" y="119"/>
                  </a:lnTo>
                  <a:lnTo>
                    <a:pt x="55" y="134"/>
                  </a:lnTo>
                  <a:lnTo>
                    <a:pt x="64" y="146"/>
                  </a:lnTo>
                  <a:lnTo>
                    <a:pt x="75" y="153"/>
                  </a:lnTo>
                  <a:lnTo>
                    <a:pt x="87" y="155"/>
                  </a:lnTo>
                  <a:lnTo>
                    <a:pt x="101" y="153"/>
                  </a:lnTo>
                  <a:lnTo>
                    <a:pt x="111" y="146"/>
                  </a:lnTo>
                  <a:lnTo>
                    <a:pt x="119" y="134"/>
                  </a:lnTo>
                  <a:lnTo>
                    <a:pt x="125" y="119"/>
                  </a:lnTo>
                  <a:lnTo>
                    <a:pt x="126" y="100"/>
                  </a:lnTo>
                  <a:lnTo>
                    <a:pt x="125" y="82"/>
                  </a:lnTo>
                  <a:lnTo>
                    <a:pt x="119" y="66"/>
                  </a:lnTo>
                  <a:lnTo>
                    <a:pt x="111" y="55"/>
                  </a:lnTo>
                  <a:lnTo>
                    <a:pt x="101" y="47"/>
                  </a:lnTo>
                  <a:lnTo>
                    <a:pt x="87" y="44"/>
                  </a:lnTo>
                  <a:close/>
                  <a:moveTo>
                    <a:pt x="87" y="0"/>
                  </a:moveTo>
                  <a:lnTo>
                    <a:pt x="108" y="3"/>
                  </a:lnTo>
                  <a:lnTo>
                    <a:pt x="127" y="10"/>
                  </a:lnTo>
                  <a:lnTo>
                    <a:pt x="143" y="22"/>
                  </a:lnTo>
                  <a:lnTo>
                    <a:pt x="156" y="36"/>
                  </a:lnTo>
                  <a:lnTo>
                    <a:pt x="166" y="55"/>
                  </a:lnTo>
                  <a:lnTo>
                    <a:pt x="172" y="76"/>
                  </a:lnTo>
                  <a:lnTo>
                    <a:pt x="174" y="100"/>
                  </a:lnTo>
                  <a:lnTo>
                    <a:pt x="172" y="124"/>
                  </a:lnTo>
                  <a:lnTo>
                    <a:pt x="166" y="145"/>
                  </a:lnTo>
                  <a:lnTo>
                    <a:pt x="156" y="163"/>
                  </a:lnTo>
                  <a:lnTo>
                    <a:pt x="143" y="179"/>
                  </a:lnTo>
                  <a:lnTo>
                    <a:pt x="127" y="190"/>
                  </a:lnTo>
                  <a:lnTo>
                    <a:pt x="108" y="197"/>
                  </a:lnTo>
                  <a:lnTo>
                    <a:pt x="87" y="200"/>
                  </a:lnTo>
                  <a:lnTo>
                    <a:pt x="67" y="197"/>
                  </a:lnTo>
                  <a:lnTo>
                    <a:pt x="48" y="190"/>
                  </a:lnTo>
                  <a:lnTo>
                    <a:pt x="32" y="179"/>
                  </a:lnTo>
                  <a:lnTo>
                    <a:pt x="19" y="163"/>
                  </a:lnTo>
                  <a:lnTo>
                    <a:pt x="9" y="145"/>
                  </a:lnTo>
                  <a:lnTo>
                    <a:pt x="2" y="124"/>
                  </a:lnTo>
                  <a:lnTo>
                    <a:pt x="0" y="100"/>
                  </a:lnTo>
                  <a:lnTo>
                    <a:pt x="2" y="76"/>
                  </a:lnTo>
                  <a:lnTo>
                    <a:pt x="9" y="55"/>
                  </a:lnTo>
                  <a:lnTo>
                    <a:pt x="19" y="36"/>
                  </a:lnTo>
                  <a:lnTo>
                    <a:pt x="32" y="22"/>
                  </a:lnTo>
                  <a:lnTo>
                    <a:pt x="48" y="10"/>
                  </a:lnTo>
                  <a:lnTo>
                    <a:pt x="67" y="3"/>
                  </a:lnTo>
                  <a:lnTo>
                    <a:pt x="87" y="0"/>
                  </a:lnTo>
                  <a:close/>
                </a:path>
              </a:pathLst>
            </a:custGeom>
            <a:solidFill>
              <a:schemeClr val="bg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50" name="Freeform 32"/>
            <p:cNvSpPr>
              <a:spLocks/>
            </p:cNvSpPr>
            <p:nvPr userDrawn="1"/>
          </p:nvSpPr>
          <p:spPr bwMode="auto">
            <a:xfrm>
              <a:off x="241171" y="4595421"/>
              <a:ext cx="129929" cy="213912"/>
            </a:xfrm>
            <a:custGeom>
              <a:avLst/>
              <a:gdLst/>
              <a:ahLst/>
              <a:cxnLst>
                <a:cxn ang="0">
                  <a:pos x="47" y="0"/>
                </a:cxn>
                <a:cxn ang="0">
                  <a:pos x="47" y="152"/>
                </a:cxn>
                <a:cxn ang="0">
                  <a:pos x="57" y="140"/>
                </a:cxn>
                <a:cxn ang="0">
                  <a:pos x="65" y="129"/>
                </a:cxn>
                <a:cxn ang="0">
                  <a:pos x="102" y="79"/>
                </a:cxn>
                <a:cxn ang="0">
                  <a:pos x="157" y="79"/>
                </a:cxn>
                <a:cxn ang="0">
                  <a:pos x="106" y="142"/>
                </a:cxn>
                <a:cxn ang="0">
                  <a:pos x="164" y="270"/>
                </a:cxn>
                <a:cxn ang="0">
                  <a:pos x="112" y="270"/>
                </a:cxn>
                <a:cxn ang="0">
                  <a:pos x="72" y="181"/>
                </a:cxn>
                <a:cxn ang="0">
                  <a:pos x="47" y="214"/>
                </a:cxn>
                <a:cxn ang="0">
                  <a:pos x="47" y="270"/>
                </a:cxn>
                <a:cxn ang="0">
                  <a:pos x="0" y="270"/>
                </a:cxn>
                <a:cxn ang="0">
                  <a:pos x="0" y="24"/>
                </a:cxn>
                <a:cxn ang="0">
                  <a:pos x="47" y="0"/>
                </a:cxn>
              </a:cxnLst>
              <a:rect l="0" t="0" r="r" b="b"/>
              <a:pathLst>
                <a:path w="164" h="270">
                  <a:moveTo>
                    <a:pt x="47" y="0"/>
                  </a:moveTo>
                  <a:lnTo>
                    <a:pt x="47" y="152"/>
                  </a:lnTo>
                  <a:lnTo>
                    <a:pt x="57" y="140"/>
                  </a:lnTo>
                  <a:lnTo>
                    <a:pt x="65" y="129"/>
                  </a:lnTo>
                  <a:lnTo>
                    <a:pt x="102" y="79"/>
                  </a:lnTo>
                  <a:lnTo>
                    <a:pt x="157" y="79"/>
                  </a:lnTo>
                  <a:lnTo>
                    <a:pt x="106" y="142"/>
                  </a:lnTo>
                  <a:lnTo>
                    <a:pt x="164" y="270"/>
                  </a:lnTo>
                  <a:lnTo>
                    <a:pt x="112" y="270"/>
                  </a:lnTo>
                  <a:lnTo>
                    <a:pt x="72" y="181"/>
                  </a:lnTo>
                  <a:lnTo>
                    <a:pt x="47" y="214"/>
                  </a:lnTo>
                  <a:lnTo>
                    <a:pt x="47" y="270"/>
                  </a:lnTo>
                  <a:lnTo>
                    <a:pt x="0" y="270"/>
                  </a:lnTo>
                  <a:lnTo>
                    <a:pt x="0" y="24"/>
                  </a:lnTo>
                  <a:lnTo>
                    <a:pt x="47" y="0"/>
                  </a:lnTo>
                  <a:close/>
                </a:path>
              </a:pathLst>
            </a:custGeom>
            <a:solidFill>
              <a:schemeClr val="bg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51" name="Freeform 33"/>
            <p:cNvSpPr>
              <a:spLocks/>
            </p:cNvSpPr>
            <p:nvPr userDrawn="1"/>
          </p:nvSpPr>
          <p:spPr bwMode="auto">
            <a:xfrm>
              <a:off x="464488" y="4652720"/>
              <a:ext cx="129929" cy="156613"/>
            </a:xfrm>
            <a:custGeom>
              <a:avLst/>
              <a:gdLst/>
              <a:ahLst/>
              <a:cxnLst>
                <a:cxn ang="0">
                  <a:pos x="96" y="0"/>
                </a:cxn>
                <a:cxn ang="0">
                  <a:pos x="114" y="1"/>
                </a:cxn>
                <a:cxn ang="0">
                  <a:pos x="130" y="7"/>
                </a:cxn>
                <a:cxn ang="0">
                  <a:pos x="142" y="15"/>
                </a:cxn>
                <a:cxn ang="0">
                  <a:pos x="152" y="28"/>
                </a:cxn>
                <a:cxn ang="0">
                  <a:pos x="160" y="44"/>
                </a:cxn>
                <a:cxn ang="0">
                  <a:pos x="164" y="64"/>
                </a:cxn>
                <a:cxn ang="0">
                  <a:pos x="166" y="87"/>
                </a:cxn>
                <a:cxn ang="0">
                  <a:pos x="166" y="194"/>
                </a:cxn>
                <a:cxn ang="0">
                  <a:pos x="118" y="194"/>
                </a:cxn>
                <a:cxn ang="0">
                  <a:pos x="118" y="89"/>
                </a:cxn>
                <a:cxn ang="0">
                  <a:pos x="117" y="72"/>
                </a:cxn>
                <a:cxn ang="0">
                  <a:pos x="113" y="59"/>
                </a:cxn>
                <a:cxn ang="0">
                  <a:pos x="106" y="50"/>
                </a:cxn>
                <a:cxn ang="0">
                  <a:pos x="97" y="44"/>
                </a:cxn>
                <a:cxn ang="0">
                  <a:pos x="84" y="42"/>
                </a:cxn>
                <a:cxn ang="0">
                  <a:pos x="72" y="44"/>
                </a:cxn>
                <a:cxn ang="0">
                  <a:pos x="61" y="51"/>
                </a:cxn>
                <a:cxn ang="0">
                  <a:pos x="54" y="60"/>
                </a:cxn>
                <a:cxn ang="0">
                  <a:pos x="49" y="72"/>
                </a:cxn>
                <a:cxn ang="0">
                  <a:pos x="48" y="89"/>
                </a:cxn>
                <a:cxn ang="0">
                  <a:pos x="48" y="194"/>
                </a:cxn>
                <a:cxn ang="0">
                  <a:pos x="0" y="194"/>
                </a:cxn>
                <a:cxn ang="0">
                  <a:pos x="0" y="4"/>
                </a:cxn>
                <a:cxn ang="0">
                  <a:pos x="48" y="4"/>
                </a:cxn>
                <a:cxn ang="0">
                  <a:pos x="48" y="20"/>
                </a:cxn>
                <a:cxn ang="0">
                  <a:pos x="61" y="8"/>
                </a:cxn>
                <a:cxn ang="0">
                  <a:pos x="77" y="2"/>
                </a:cxn>
                <a:cxn ang="0">
                  <a:pos x="96" y="0"/>
                </a:cxn>
              </a:cxnLst>
              <a:rect l="0" t="0" r="r" b="b"/>
              <a:pathLst>
                <a:path w="166" h="194">
                  <a:moveTo>
                    <a:pt x="96" y="0"/>
                  </a:moveTo>
                  <a:lnTo>
                    <a:pt x="114" y="1"/>
                  </a:lnTo>
                  <a:lnTo>
                    <a:pt x="130" y="7"/>
                  </a:lnTo>
                  <a:lnTo>
                    <a:pt x="142" y="15"/>
                  </a:lnTo>
                  <a:lnTo>
                    <a:pt x="152" y="28"/>
                  </a:lnTo>
                  <a:lnTo>
                    <a:pt x="160" y="44"/>
                  </a:lnTo>
                  <a:lnTo>
                    <a:pt x="164" y="64"/>
                  </a:lnTo>
                  <a:lnTo>
                    <a:pt x="166" y="87"/>
                  </a:lnTo>
                  <a:lnTo>
                    <a:pt x="166" y="194"/>
                  </a:lnTo>
                  <a:lnTo>
                    <a:pt x="118" y="194"/>
                  </a:lnTo>
                  <a:lnTo>
                    <a:pt x="118" y="89"/>
                  </a:lnTo>
                  <a:lnTo>
                    <a:pt x="117" y="72"/>
                  </a:lnTo>
                  <a:lnTo>
                    <a:pt x="113" y="59"/>
                  </a:lnTo>
                  <a:lnTo>
                    <a:pt x="106" y="50"/>
                  </a:lnTo>
                  <a:lnTo>
                    <a:pt x="97" y="44"/>
                  </a:lnTo>
                  <a:lnTo>
                    <a:pt x="84" y="42"/>
                  </a:lnTo>
                  <a:lnTo>
                    <a:pt x="72" y="44"/>
                  </a:lnTo>
                  <a:lnTo>
                    <a:pt x="61" y="51"/>
                  </a:lnTo>
                  <a:lnTo>
                    <a:pt x="54" y="60"/>
                  </a:lnTo>
                  <a:lnTo>
                    <a:pt x="49" y="72"/>
                  </a:lnTo>
                  <a:lnTo>
                    <a:pt x="48" y="89"/>
                  </a:lnTo>
                  <a:lnTo>
                    <a:pt x="48" y="194"/>
                  </a:lnTo>
                  <a:lnTo>
                    <a:pt x="0" y="194"/>
                  </a:lnTo>
                  <a:lnTo>
                    <a:pt x="0" y="4"/>
                  </a:lnTo>
                  <a:lnTo>
                    <a:pt x="48" y="4"/>
                  </a:lnTo>
                  <a:lnTo>
                    <a:pt x="48" y="20"/>
                  </a:lnTo>
                  <a:lnTo>
                    <a:pt x="61" y="8"/>
                  </a:lnTo>
                  <a:lnTo>
                    <a:pt x="77" y="2"/>
                  </a:lnTo>
                  <a:lnTo>
                    <a:pt x="96" y="0"/>
                  </a:lnTo>
                  <a:close/>
                </a:path>
              </a:pathLst>
            </a:custGeom>
            <a:solidFill>
              <a:schemeClr val="bg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52" name="Freeform 34"/>
            <p:cNvSpPr>
              <a:spLocks noEditPoints="1"/>
            </p:cNvSpPr>
            <p:nvPr userDrawn="1"/>
          </p:nvSpPr>
          <p:spPr bwMode="auto">
            <a:xfrm>
              <a:off x="618778" y="4652720"/>
              <a:ext cx="133988" cy="217730"/>
            </a:xfrm>
            <a:custGeom>
              <a:avLst/>
              <a:gdLst/>
              <a:ahLst/>
              <a:cxnLst>
                <a:cxn ang="0">
                  <a:pos x="77" y="43"/>
                </a:cxn>
                <a:cxn ang="0">
                  <a:pos x="63" y="50"/>
                </a:cxn>
                <a:cxn ang="0">
                  <a:pos x="53" y="66"/>
                </a:cxn>
                <a:cxn ang="0">
                  <a:pos x="49" y="96"/>
                </a:cxn>
                <a:cxn ang="0">
                  <a:pos x="53" y="129"/>
                </a:cxn>
                <a:cxn ang="0">
                  <a:pos x="63" y="147"/>
                </a:cxn>
                <a:cxn ang="0">
                  <a:pos x="77" y="154"/>
                </a:cxn>
                <a:cxn ang="0">
                  <a:pos x="95" y="153"/>
                </a:cxn>
                <a:cxn ang="0">
                  <a:pos x="112" y="143"/>
                </a:cxn>
                <a:cxn ang="0">
                  <a:pos x="117" y="61"/>
                </a:cxn>
                <a:cxn ang="0">
                  <a:pos x="106" y="49"/>
                </a:cxn>
                <a:cxn ang="0">
                  <a:pos x="84" y="42"/>
                </a:cxn>
                <a:cxn ang="0">
                  <a:pos x="91" y="1"/>
                </a:cxn>
                <a:cxn ang="0">
                  <a:pos x="117" y="16"/>
                </a:cxn>
                <a:cxn ang="0">
                  <a:pos x="165" y="3"/>
                </a:cxn>
                <a:cxn ang="0">
                  <a:pos x="163" y="202"/>
                </a:cxn>
                <a:cxn ang="0">
                  <a:pos x="148" y="240"/>
                </a:cxn>
                <a:cxn ang="0">
                  <a:pos x="118" y="264"/>
                </a:cxn>
                <a:cxn ang="0">
                  <a:pos x="71" y="272"/>
                </a:cxn>
                <a:cxn ang="0">
                  <a:pos x="55" y="235"/>
                </a:cxn>
                <a:cxn ang="0">
                  <a:pos x="77" y="234"/>
                </a:cxn>
                <a:cxn ang="0">
                  <a:pos x="102" y="224"/>
                </a:cxn>
                <a:cxn ang="0">
                  <a:pos x="114" y="209"/>
                </a:cxn>
                <a:cxn ang="0">
                  <a:pos x="117" y="192"/>
                </a:cxn>
                <a:cxn ang="0">
                  <a:pos x="117" y="180"/>
                </a:cxn>
                <a:cxn ang="0">
                  <a:pos x="90" y="196"/>
                </a:cxn>
                <a:cxn ang="0">
                  <a:pos x="56" y="196"/>
                </a:cxn>
                <a:cxn ang="0">
                  <a:pos x="26" y="179"/>
                </a:cxn>
                <a:cxn ang="0">
                  <a:pos x="7" y="145"/>
                </a:cxn>
                <a:cxn ang="0">
                  <a:pos x="0" y="97"/>
                </a:cxn>
                <a:cxn ang="0">
                  <a:pos x="7" y="52"/>
                </a:cxn>
                <a:cxn ang="0">
                  <a:pos x="26" y="19"/>
                </a:cxn>
                <a:cxn ang="0">
                  <a:pos x="57" y="2"/>
                </a:cxn>
              </a:cxnLst>
              <a:rect l="0" t="0" r="r" b="b"/>
              <a:pathLst>
                <a:path w="165" h="272">
                  <a:moveTo>
                    <a:pt x="84" y="42"/>
                  </a:moveTo>
                  <a:lnTo>
                    <a:pt x="77" y="43"/>
                  </a:lnTo>
                  <a:lnTo>
                    <a:pt x="69" y="45"/>
                  </a:lnTo>
                  <a:lnTo>
                    <a:pt x="63" y="50"/>
                  </a:lnTo>
                  <a:lnTo>
                    <a:pt x="57" y="57"/>
                  </a:lnTo>
                  <a:lnTo>
                    <a:pt x="53" y="66"/>
                  </a:lnTo>
                  <a:lnTo>
                    <a:pt x="50" y="79"/>
                  </a:lnTo>
                  <a:lnTo>
                    <a:pt x="49" y="96"/>
                  </a:lnTo>
                  <a:lnTo>
                    <a:pt x="50" y="115"/>
                  </a:lnTo>
                  <a:lnTo>
                    <a:pt x="53" y="129"/>
                  </a:lnTo>
                  <a:lnTo>
                    <a:pt x="57" y="140"/>
                  </a:lnTo>
                  <a:lnTo>
                    <a:pt x="63" y="147"/>
                  </a:lnTo>
                  <a:lnTo>
                    <a:pt x="69" y="152"/>
                  </a:lnTo>
                  <a:lnTo>
                    <a:pt x="77" y="154"/>
                  </a:lnTo>
                  <a:lnTo>
                    <a:pt x="84" y="155"/>
                  </a:lnTo>
                  <a:lnTo>
                    <a:pt x="95" y="153"/>
                  </a:lnTo>
                  <a:lnTo>
                    <a:pt x="105" y="149"/>
                  </a:lnTo>
                  <a:lnTo>
                    <a:pt x="112" y="143"/>
                  </a:lnTo>
                  <a:lnTo>
                    <a:pt x="117" y="136"/>
                  </a:lnTo>
                  <a:lnTo>
                    <a:pt x="117" y="61"/>
                  </a:lnTo>
                  <a:lnTo>
                    <a:pt x="113" y="55"/>
                  </a:lnTo>
                  <a:lnTo>
                    <a:pt x="106" y="49"/>
                  </a:lnTo>
                  <a:lnTo>
                    <a:pt x="95" y="44"/>
                  </a:lnTo>
                  <a:lnTo>
                    <a:pt x="84" y="42"/>
                  </a:lnTo>
                  <a:close/>
                  <a:moveTo>
                    <a:pt x="76" y="0"/>
                  </a:moveTo>
                  <a:lnTo>
                    <a:pt x="91" y="1"/>
                  </a:lnTo>
                  <a:lnTo>
                    <a:pt x="105" y="7"/>
                  </a:lnTo>
                  <a:lnTo>
                    <a:pt x="117" y="16"/>
                  </a:lnTo>
                  <a:lnTo>
                    <a:pt x="117" y="3"/>
                  </a:lnTo>
                  <a:lnTo>
                    <a:pt x="165" y="3"/>
                  </a:lnTo>
                  <a:lnTo>
                    <a:pt x="165" y="177"/>
                  </a:lnTo>
                  <a:lnTo>
                    <a:pt x="163" y="202"/>
                  </a:lnTo>
                  <a:lnTo>
                    <a:pt x="157" y="223"/>
                  </a:lnTo>
                  <a:lnTo>
                    <a:pt x="148" y="240"/>
                  </a:lnTo>
                  <a:lnTo>
                    <a:pt x="135" y="254"/>
                  </a:lnTo>
                  <a:lnTo>
                    <a:pt x="118" y="264"/>
                  </a:lnTo>
                  <a:lnTo>
                    <a:pt x="96" y="270"/>
                  </a:lnTo>
                  <a:lnTo>
                    <a:pt x="71" y="272"/>
                  </a:lnTo>
                  <a:lnTo>
                    <a:pt x="71" y="272"/>
                  </a:lnTo>
                  <a:lnTo>
                    <a:pt x="55" y="235"/>
                  </a:lnTo>
                  <a:lnTo>
                    <a:pt x="57" y="235"/>
                  </a:lnTo>
                  <a:lnTo>
                    <a:pt x="77" y="234"/>
                  </a:lnTo>
                  <a:lnTo>
                    <a:pt x="92" y="230"/>
                  </a:lnTo>
                  <a:lnTo>
                    <a:pt x="102" y="224"/>
                  </a:lnTo>
                  <a:lnTo>
                    <a:pt x="110" y="217"/>
                  </a:lnTo>
                  <a:lnTo>
                    <a:pt x="114" y="209"/>
                  </a:lnTo>
                  <a:lnTo>
                    <a:pt x="117" y="201"/>
                  </a:lnTo>
                  <a:lnTo>
                    <a:pt x="117" y="192"/>
                  </a:lnTo>
                  <a:lnTo>
                    <a:pt x="117" y="184"/>
                  </a:lnTo>
                  <a:lnTo>
                    <a:pt x="117" y="180"/>
                  </a:lnTo>
                  <a:lnTo>
                    <a:pt x="105" y="190"/>
                  </a:lnTo>
                  <a:lnTo>
                    <a:pt x="90" y="196"/>
                  </a:lnTo>
                  <a:lnTo>
                    <a:pt x="75" y="199"/>
                  </a:lnTo>
                  <a:lnTo>
                    <a:pt x="56" y="196"/>
                  </a:lnTo>
                  <a:lnTo>
                    <a:pt x="39" y="189"/>
                  </a:lnTo>
                  <a:lnTo>
                    <a:pt x="26" y="179"/>
                  </a:lnTo>
                  <a:lnTo>
                    <a:pt x="15" y="163"/>
                  </a:lnTo>
                  <a:lnTo>
                    <a:pt x="7" y="145"/>
                  </a:lnTo>
                  <a:lnTo>
                    <a:pt x="2" y="123"/>
                  </a:lnTo>
                  <a:lnTo>
                    <a:pt x="0" y="97"/>
                  </a:lnTo>
                  <a:lnTo>
                    <a:pt x="2" y="72"/>
                  </a:lnTo>
                  <a:lnTo>
                    <a:pt x="7" y="52"/>
                  </a:lnTo>
                  <a:lnTo>
                    <a:pt x="16" y="33"/>
                  </a:lnTo>
                  <a:lnTo>
                    <a:pt x="26" y="19"/>
                  </a:lnTo>
                  <a:lnTo>
                    <a:pt x="40" y="8"/>
                  </a:lnTo>
                  <a:lnTo>
                    <a:pt x="57" y="2"/>
                  </a:lnTo>
                  <a:lnTo>
                    <a:pt x="76" y="0"/>
                  </a:lnTo>
                  <a:close/>
                </a:path>
              </a:pathLst>
            </a:custGeom>
            <a:solidFill>
              <a:schemeClr val="bg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53" name="Rectangle 35"/>
            <p:cNvSpPr>
              <a:spLocks noChangeArrowheads="1"/>
            </p:cNvSpPr>
            <p:nvPr userDrawn="1"/>
          </p:nvSpPr>
          <p:spPr bwMode="auto">
            <a:xfrm>
              <a:off x="395462" y="4656538"/>
              <a:ext cx="36544" cy="152794"/>
            </a:xfrm>
            <a:prstGeom prst="rect">
              <a:avLst/>
            </a:prstGeom>
            <a:solidFill>
              <a:schemeClr val="bg2"/>
            </a:solidFill>
            <a:ln w="0">
              <a:noFill/>
              <a:prstDash val="solid"/>
              <a:miter lim="800000"/>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54" name="Rectangle 36"/>
            <p:cNvSpPr>
              <a:spLocks noChangeArrowheads="1"/>
            </p:cNvSpPr>
            <p:nvPr userDrawn="1"/>
          </p:nvSpPr>
          <p:spPr bwMode="auto">
            <a:xfrm>
              <a:off x="395462" y="4599242"/>
              <a:ext cx="36544" cy="34377"/>
            </a:xfrm>
            <a:prstGeom prst="rect">
              <a:avLst/>
            </a:prstGeom>
            <a:solidFill>
              <a:schemeClr val="bg2"/>
            </a:solidFill>
            <a:ln w="0">
              <a:noFill/>
              <a:prstDash val="solid"/>
              <a:miter lim="800000"/>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55" name="Freeform 37"/>
            <p:cNvSpPr>
              <a:spLocks/>
            </p:cNvSpPr>
            <p:nvPr userDrawn="1"/>
          </p:nvSpPr>
          <p:spPr bwMode="auto">
            <a:xfrm>
              <a:off x="1325267" y="4595421"/>
              <a:ext cx="36541" cy="213912"/>
            </a:xfrm>
            <a:custGeom>
              <a:avLst/>
              <a:gdLst/>
              <a:ahLst/>
              <a:cxnLst>
                <a:cxn ang="0">
                  <a:pos x="48" y="0"/>
                </a:cxn>
                <a:cxn ang="0">
                  <a:pos x="48" y="270"/>
                </a:cxn>
                <a:cxn ang="0">
                  <a:pos x="0" y="270"/>
                </a:cxn>
                <a:cxn ang="0">
                  <a:pos x="0" y="24"/>
                </a:cxn>
                <a:cxn ang="0">
                  <a:pos x="48" y="0"/>
                </a:cxn>
              </a:cxnLst>
              <a:rect l="0" t="0" r="r" b="b"/>
              <a:pathLst>
                <a:path w="48" h="270">
                  <a:moveTo>
                    <a:pt x="48" y="0"/>
                  </a:moveTo>
                  <a:lnTo>
                    <a:pt x="48" y="270"/>
                  </a:lnTo>
                  <a:lnTo>
                    <a:pt x="0" y="270"/>
                  </a:lnTo>
                  <a:lnTo>
                    <a:pt x="0" y="24"/>
                  </a:lnTo>
                  <a:lnTo>
                    <a:pt x="48" y="0"/>
                  </a:lnTo>
                  <a:close/>
                </a:path>
              </a:pathLst>
            </a:custGeom>
            <a:solidFill>
              <a:schemeClr val="bg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56" name="Freeform 38"/>
            <p:cNvSpPr>
              <a:spLocks/>
            </p:cNvSpPr>
            <p:nvPr userDrawn="1"/>
          </p:nvSpPr>
          <p:spPr bwMode="auto">
            <a:xfrm>
              <a:off x="-246063" y="2162175"/>
              <a:ext cx="2359025" cy="859466"/>
            </a:xfrm>
            <a:custGeom>
              <a:avLst/>
              <a:gdLst/>
              <a:ahLst/>
              <a:cxnLst>
                <a:cxn ang="0">
                  <a:pos x="2972" y="0"/>
                </a:cxn>
                <a:cxn ang="0">
                  <a:pos x="2972" y="560"/>
                </a:cxn>
                <a:cxn ang="0">
                  <a:pos x="0" y="1084"/>
                </a:cxn>
                <a:cxn ang="0">
                  <a:pos x="2972" y="0"/>
                </a:cxn>
              </a:cxnLst>
              <a:rect l="0" t="0" r="r" b="b"/>
              <a:pathLst>
                <a:path w="2972" h="1084">
                  <a:moveTo>
                    <a:pt x="2972" y="0"/>
                  </a:moveTo>
                  <a:lnTo>
                    <a:pt x="2972" y="560"/>
                  </a:lnTo>
                  <a:lnTo>
                    <a:pt x="0" y="1084"/>
                  </a:lnTo>
                  <a:lnTo>
                    <a:pt x="2972" y="0"/>
                  </a:lnTo>
                  <a:close/>
                </a:path>
              </a:pathLst>
            </a:custGeom>
            <a:solidFill>
              <a:schemeClr val="accent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57" name="Freeform 39"/>
            <p:cNvSpPr>
              <a:spLocks/>
            </p:cNvSpPr>
            <p:nvPr userDrawn="1"/>
          </p:nvSpPr>
          <p:spPr bwMode="auto">
            <a:xfrm>
              <a:off x="-229822" y="3277572"/>
              <a:ext cx="682127" cy="851826"/>
            </a:xfrm>
            <a:custGeom>
              <a:avLst/>
              <a:gdLst/>
              <a:ahLst/>
              <a:cxnLst>
                <a:cxn ang="0">
                  <a:pos x="0" y="0"/>
                </a:cxn>
                <a:cxn ang="0">
                  <a:pos x="608" y="0"/>
                </a:cxn>
                <a:cxn ang="0">
                  <a:pos x="751" y="246"/>
                </a:cxn>
                <a:cxn ang="0">
                  <a:pos x="322" y="246"/>
                </a:cxn>
                <a:cxn ang="0">
                  <a:pos x="322" y="423"/>
                </a:cxn>
                <a:cxn ang="0">
                  <a:pos x="710" y="423"/>
                </a:cxn>
                <a:cxn ang="0">
                  <a:pos x="710" y="649"/>
                </a:cxn>
                <a:cxn ang="0">
                  <a:pos x="322" y="649"/>
                </a:cxn>
                <a:cxn ang="0">
                  <a:pos x="322" y="826"/>
                </a:cxn>
                <a:cxn ang="0">
                  <a:pos x="859" y="826"/>
                </a:cxn>
                <a:cxn ang="0">
                  <a:pos x="859" y="1073"/>
                </a:cxn>
                <a:cxn ang="0">
                  <a:pos x="0" y="1073"/>
                </a:cxn>
                <a:cxn ang="0">
                  <a:pos x="0" y="0"/>
                </a:cxn>
              </a:cxnLst>
              <a:rect l="0" t="0" r="r" b="b"/>
              <a:pathLst>
                <a:path w="859" h="1073">
                  <a:moveTo>
                    <a:pt x="0" y="0"/>
                  </a:moveTo>
                  <a:lnTo>
                    <a:pt x="608" y="0"/>
                  </a:lnTo>
                  <a:lnTo>
                    <a:pt x="751" y="246"/>
                  </a:lnTo>
                  <a:lnTo>
                    <a:pt x="322" y="246"/>
                  </a:lnTo>
                  <a:lnTo>
                    <a:pt x="322" y="423"/>
                  </a:lnTo>
                  <a:lnTo>
                    <a:pt x="710" y="423"/>
                  </a:lnTo>
                  <a:lnTo>
                    <a:pt x="710" y="649"/>
                  </a:lnTo>
                  <a:lnTo>
                    <a:pt x="322" y="649"/>
                  </a:lnTo>
                  <a:lnTo>
                    <a:pt x="322" y="826"/>
                  </a:lnTo>
                  <a:lnTo>
                    <a:pt x="859" y="826"/>
                  </a:lnTo>
                  <a:lnTo>
                    <a:pt x="859" y="1073"/>
                  </a:lnTo>
                  <a:lnTo>
                    <a:pt x="0" y="1073"/>
                  </a:lnTo>
                  <a:lnTo>
                    <a:pt x="0" y="0"/>
                  </a:lnTo>
                  <a:close/>
                </a:path>
              </a:pathLst>
            </a:custGeom>
            <a:solidFill>
              <a:schemeClr val="bg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58" name="Freeform 40"/>
            <p:cNvSpPr>
              <a:spLocks/>
            </p:cNvSpPr>
            <p:nvPr userDrawn="1"/>
          </p:nvSpPr>
          <p:spPr bwMode="auto">
            <a:xfrm>
              <a:off x="334559" y="3277572"/>
              <a:ext cx="848598" cy="851826"/>
            </a:xfrm>
            <a:custGeom>
              <a:avLst/>
              <a:gdLst/>
              <a:ahLst/>
              <a:cxnLst>
                <a:cxn ang="0">
                  <a:pos x="0" y="0"/>
                </a:cxn>
                <a:cxn ang="0">
                  <a:pos x="356" y="0"/>
                </a:cxn>
                <a:cxn ang="0">
                  <a:pos x="538" y="350"/>
                </a:cxn>
                <a:cxn ang="0">
                  <a:pos x="720" y="0"/>
                </a:cxn>
                <a:cxn ang="0">
                  <a:pos x="1071" y="0"/>
                </a:cxn>
                <a:cxn ang="0">
                  <a:pos x="696" y="649"/>
                </a:cxn>
                <a:cxn ang="0">
                  <a:pos x="696" y="1073"/>
                </a:cxn>
                <a:cxn ang="0">
                  <a:pos x="374" y="1073"/>
                </a:cxn>
                <a:cxn ang="0">
                  <a:pos x="374" y="649"/>
                </a:cxn>
                <a:cxn ang="0">
                  <a:pos x="0" y="0"/>
                </a:cxn>
              </a:cxnLst>
              <a:rect l="0" t="0" r="r" b="b"/>
              <a:pathLst>
                <a:path w="1071" h="1073">
                  <a:moveTo>
                    <a:pt x="0" y="0"/>
                  </a:moveTo>
                  <a:lnTo>
                    <a:pt x="356" y="0"/>
                  </a:lnTo>
                  <a:lnTo>
                    <a:pt x="538" y="350"/>
                  </a:lnTo>
                  <a:lnTo>
                    <a:pt x="720" y="0"/>
                  </a:lnTo>
                  <a:lnTo>
                    <a:pt x="1071" y="0"/>
                  </a:lnTo>
                  <a:lnTo>
                    <a:pt x="696" y="649"/>
                  </a:lnTo>
                  <a:lnTo>
                    <a:pt x="696" y="1073"/>
                  </a:lnTo>
                  <a:lnTo>
                    <a:pt x="374" y="1073"/>
                  </a:lnTo>
                  <a:lnTo>
                    <a:pt x="374" y="649"/>
                  </a:lnTo>
                  <a:lnTo>
                    <a:pt x="0" y="0"/>
                  </a:lnTo>
                  <a:close/>
                </a:path>
              </a:pathLst>
            </a:custGeom>
            <a:solidFill>
              <a:schemeClr val="bg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grpSp>
      <p:sp>
        <p:nvSpPr>
          <p:cNvPr id="11" name="Text Placeholder 12"/>
          <p:cNvSpPr>
            <a:spLocks noGrp="1"/>
          </p:cNvSpPr>
          <p:nvPr>
            <p:ph type="body" sz="quarter" idx="12"/>
          </p:nvPr>
        </p:nvSpPr>
        <p:spPr>
          <a:xfrm>
            <a:off x="1831246" y="1382254"/>
            <a:ext cx="2587361" cy="675184"/>
          </a:xfrm>
        </p:spPr>
        <p:txBody>
          <a:bodyPr>
            <a:noAutofit/>
          </a:bodyPr>
          <a:lstStyle>
            <a:lvl1pPr marL="0" indent="0">
              <a:spcAft>
                <a:spcPts val="0"/>
              </a:spcAft>
              <a:buNone/>
              <a:defRPr/>
            </a:lvl1pPr>
            <a:lvl2pPr marL="158435" indent="-158435">
              <a:spcAft>
                <a:spcPts val="526"/>
              </a:spcAft>
              <a:defRPr/>
            </a:lvl2pPr>
            <a:lvl3pPr marL="316872" indent="-158435">
              <a:spcAft>
                <a:spcPts val="526"/>
              </a:spcAft>
              <a:defRPr/>
            </a:lvl3pPr>
            <a:lvl4pPr marL="475305" indent="-158435">
              <a:spcAft>
                <a:spcPts val="526"/>
              </a:spcAft>
              <a:defRPr/>
            </a:lvl4pPr>
            <a:lvl5pPr marL="625403" indent="-150096">
              <a:spcAft>
                <a:spcPts val="526"/>
              </a:spcAft>
              <a:defRPr/>
            </a:lvl5pPr>
          </a:lstStyle>
          <a:p>
            <a:pPr lvl="0"/>
            <a:r>
              <a:rPr lang="en-US" noProof="0" smtClean="0"/>
              <a:t>Haga clic para modificar el estilo de texto del patrón</a:t>
            </a:r>
          </a:p>
        </p:txBody>
      </p:sp>
      <p:sp>
        <p:nvSpPr>
          <p:cNvPr id="12" name="Text Placeholder 12"/>
          <p:cNvSpPr>
            <a:spLocks noGrp="1"/>
          </p:cNvSpPr>
          <p:nvPr>
            <p:ph type="body" sz="quarter" idx="13"/>
          </p:nvPr>
        </p:nvSpPr>
        <p:spPr>
          <a:xfrm>
            <a:off x="1826572" y="6237438"/>
            <a:ext cx="2540025" cy="125617"/>
          </a:xfrm>
        </p:spPr>
        <p:txBody>
          <a:bodyPr/>
          <a:lstStyle>
            <a:lvl1pPr marL="0" indent="0">
              <a:spcAft>
                <a:spcPts val="88"/>
              </a:spcAft>
              <a:buNone/>
              <a:defRPr baseline="0"/>
            </a:lvl1pPr>
            <a:lvl2pPr marL="158435" indent="-158435">
              <a:spcAft>
                <a:spcPts val="526"/>
              </a:spcAft>
              <a:defRPr/>
            </a:lvl2pPr>
            <a:lvl3pPr marL="316872" indent="-158435">
              <a:spcAft>
                <a:spcPts val="526"/>
              </a:spcAft>
              <a:defRPr/>
            </a:lvl3pPr>
            <a:lvl4pPr marL="475305" indent="-158435">
              <a:spcAft>
                <a:spcPts val="526"/>
              </a:spcAft>
              <a:defRPr/>
            </a:lvl4pPr>
            <a:lvl5pPr marL="625403" indent="-150096">
              <a:spcAft>
                <a:spcPts val="526"/>
              </a:spcAft>
              <a:defRPr/>
            </a:lvl5pPr>
          </a:lstStyle>
          <a:p>
            <a:pPr lvl="0"/>
            <a:r>
              <a:rPr lang="en-US" noProof="0" smtClean="0"/>
              <a:t>Haga clic para modificar el estilo de texto del patrón</a:t>
            </a:r>
          </a:p>
        </p:txBody>
      </p:sp>
      <p:sp>
        <p:nvSpPr>
          <p:cNvPr id="16" name="Picture Placeholder 7"/>
          <p:cNvSpPr>
            <a:spLocks noGrp="1"/>
          </p:cNvSpPr>
          <p:nvPr>
            <p:ph type="pic" sz="quarter" idx="19"/>
          </p:nvPr>
        </p:nvSpPr>
        <p:spPr>
          <a:xfrm>
            <a:off x="1819760" y="5844120"/>
            <a:ext cx="1686016" cy="298053"/>
          </a:xfrm>
          <a:solidFill>
            <a:srgbClr val="EB008C"/>
          </a:solidFill>
          <a:ln w="12700">
            <a:noFill/>
            <a:miter lim="800000"/>
            <a:headEnd type="none" w="sm" len="sm"/>
            <a:tailEnd type="none" w="sm" len="sm"/>
          </a:ln>
          <a:effectLst/>
        </p:spPr>
        <p:txBody>
          <a:bodyPr lIns="63033" rIns="63033" anchor="ctr">
            <a:noAutofit/>
          </a:bodyPr>
          <a:lstStyle>
            <a:lvl1pPr marL="0" indent="0" algn="l" defTabSz="913087" rtl="0" eaLnBrk="0" fontAlgn="base" hangingPunct="0">
              <a:spcBef>
                <a:spcPct val="0"/>
              </a:spcBef>
              <a:spcAft>
                <a:spcPts val="526"/>
              </a:spcAft>
              <a:buClr>
                <a:schemeClr val="accent2"/>
              </a:buClr>
              <a:buFont typeface="Arial" charset="0"/>
              <a:buNone/>
              <a:defRPr lang="en-US" sz="800" kern="1200" baseline="0" noProof="0" dirty="0" smtClean="0">
                <a:solidFill>
                  <a:schemeClr val="tx2"/>
                </a:solidFill>
                <a:latin typeface="+mn-lt"/>
                <a:ea typeface="+mn-ea"/>
                <a:cs typeface="+mn-cs"/>
              </a:defRPr>
            </a:lvl1pPr>
          </a:lstStyle>
          <a:p>
            <a:pPr lvl="0"/>
            <a:r>
              <a:rPr lang="en-US" noProof="0" dirty="0" smtClean="0"/>
              <a:t>Haga clic en el icono para agregar una imagen</a:t>
            </a:r>
          </a:p>
        </p:txBody>
      </p:sp>
      <p:sp>
        <p:nvSpPr>
          <p:cNvPr id="17" name="Text Placeholder 12"/>
          <p:cNvSpPr>
            <a:spLocks noGrp="1"/>
          </p:cNvSpPr>
          <p:nvPr>
            <p:ph type="body" sz="quarter" idx="21"/>
          </p:nvPr>
        </p:nvSpPr>
        <p:spPr>
          <a:xfrm>
            <a:off x="4622946" y="6237439"/>
            <a:ext cx="2449257" cy="125617"/>
          </a:xfrm>
        </p:spPr>
        <p:txBody>
          <a:bodyPr/>
          <a:lstStyle>
            <a:lvl1pPr marL="0" indent="0">
              <a:spcAft>
                <a:spcPts val="88"/>
              </a:spcAft>
              <a:buNone/>
              <a:defRPr baseline="0"/>
            </a:lvl1pPr>
            <a:lvl2pPr marL="158435" indent="-158435">
              <a:spcAft>
                <a:spcPts val="526"/>
              </a:spcAft>
              <a:defRPr/>
            </a:lvl2pPr>
            <a:lvl3pPr marL="316872" indent="-158435">
              <a:spcAft>
                <a:spcPts val="526"/>
              </a:spcAft>
              <a:defRPr/>
            </a:lvl3pPr>
            <a:lvl4pPr marL="475305" indent="-158435">
              <a:spcAft>
                <a:spcPts val="526"/>
              </a:spcAft>
              <a:defRPr/>
            </a:lvl4pPr>
            <a:lvl5pPr marL="625403" indent="-150096">
              <a:spcAft>
                <a:spcPts val="526"/>
              </a:spcAft>
              <a:defRPr/>
            </a:lvl5pPr>
          </a:lstStyle>
          <a:p>
            <a:pPr lvl="0"/>
            <a:r>
              <a:rPr lang="en-US" noProof="0" smtClean="0"/>
              <a:t>Haga clic para modificar el estilo de texto del patrón</a:t>
            </a:r>
          </a:p>
        </p:txBody>
      </p:sp>
      <p:sp>
        <p:nvSpPr>
          <p:cNvPr id="18" name="Picture Placeholder 7"/>
          <p:cNvSpPr>
            <a:spLocks noGrp="1"/>
          </p:cNvSpPr>
          <p:nvPr>
            <p:ph type="pic" sz="quarter" idx="22"/>
          </p:nvPr>
        </p:nvSpPr>
        <p:spPr>
          <a:xfrm>
            <a:off x="4616135" y="5844120"/>
            <a:ext cx="1686016" cy="298053"/>
          </a:xfrm>
          <a:solidFill>
            <a:srgbClr val="EB008C"/>
          </a:solidFill>
          <a:ln w="12700">
            <a:noFill/>
            <a:miter lim="800000"/>
            <a:headEnd type="none" w="sm" len="sm"/>
            <a:tailEnd type="none" w="sm" len="sm"/>
          </a:ln>
          <a:effectLst/>
        </p:spPr>
        <p:txBody>
          <a:bodyPr lIns="63033" rIns="63033" anchor="ctr">
            <a:noAutofit/>
          </a:bodyPr>
          <a:lstStyle>
            <a:lvl1pPr marL="0" indent="0" algn="l" defTabSz="913087" rtl="0" eaLnBrk="0" fontAlgn="base" hangingPunct="0">
              <a:spcBef>
                <a:spcPct val="0"/>
              </a:spcBef>
              <a:spcAft>
                <a:spcPts val="526"/>
              </a:spcAft>
              <a:buClr>
                <a:schemeClr val="accent2"/>
              </a:buClr>
              <a:buFont typeface="Arial" charset="0"/>
              <a:buNone/>
              <a:defRPr lang="en-US" sz="800" kern="1200" noProof="0" dirty="0" smtClean="0">
                <a:solidFill>
                  <a:schemeClr val="tx2"/>
                </a:solidFill>
                <a:latin typeface="+mn-lt"/>
                <a:ea typeface="+mn-ea"/>
                <a:cs typeface="+mn-cs"/>
              </a:defRPr>
            </a:lvl1pPr>
          </a:lstStyle>
          <a:p>
            <a:pPr lvl="0"/>
            <a:r>
              <a:rPr lang="en-US" noProof="0" dirty="0" smtClean="0"/>
              <a:t>Haga clic en el icono para agregar una imagen</a:t>
            </a:r>
          </a:p>
        </p:txBody>
      </p:sp>
      <p:sp>
        <p:nvSpPr>
          <p:cNvPr id="45" name="Text Placeholder 12"/>
          <p:cNvSpPr>
            <a:spLocks noGrp="1"/>
          </p:cNvSpPr>
          <p:nvPr>
            <p:ph type="body" sz="quarter" idx="14"/>
          </p:nvPr>
        </p:nvSpPr>
        <p:spPr>
          <a:xfrm>
            <a:off x="7500025" y="2289143"/>
            <a:ext cx="1135587" cy="125617"/>
          </a:xfrm>
        </p:spPr>
        <p:txBody>
          <a:bodyPr anchor="ctr"/>
          <a:lstStyle>
            <a:lvl1pPr marL="0" indent="0">
              <a:spcAft>
                <a:spcPts val="0"/>
              </a:spcAft>
              <a:buNone/>
              <a:defRPr baseline="0">
                <a:solidFill>
                  <a:schemeClr val="tx1"/>
                </a:solidFill>
              </a:defRPr>
            </a:lvl1pPr>
            <a:lvl2pPr marL="158541" indent="-158541">
              <a:spcAft>
                <a:spcPts val="526"/>
              </a:spcAft>
              <a:defRPr/>
            </a:lvl2pPr>
            <a:lvl3pPr marL="317081" indent="-158541">
              <a:spcAft>
                <a:spcPts val="526"/>
              </a:spcAft>
              <a:defRPr/>
            </a:lvl3pPr>
            <a:lvl4pPr marL="475622" indent="-158541">
              <a:spcAft>
                <a:spcPts val="526"/>
              </a:spcAft>
              <a:defRPr/>
            </a:lvl4pPr>
            <a:lvl5pPr marL="625818" indent="-150196">
              <a:spcAft>
                <a:spcPts val="526"/>
              </a:spcAft>
              <a:defRPr/>
            </a:lvl5pPr>
          </a:lstStyle>
          <a:p>
            <a:pPr lvl="0"/>
            <a:r>
              <a:rPr lang="en-US" noProof="0" smtClean="0"/>
              <a:t>Haga clic para modificar el estilo de texto del patrón</a:t>
            </a:r>
          </a:p>
        </p:txBody>
      </p:sp>
      <p:sp>
        <p:nvSpPr>
          <p:cNvPr id="46" name="Text Placeholder 12"/>
          <p:cNvSpPr>
            <a:spLocks noGrp="1"/>
          </p:cNvSpPr>
          <p:nvPr>
            <p:ph type="body" sz="quarter" idx="15"/>
          </p:nvPr>
        </p:nvSpPr>
        <p:spPr>
          <a:xfrm>
            <a:off x="1831934" y="620383"/>
            <a:ext cx="1121294" cy="276999"/>
          </a:xfrm>
          <a:noFill/>
          <a:ln w="9525">
            <a:noFill/>
            <a:miter lim="800000"/>
            <a:headEnd/>
            <a:tailEnd/>
          </a:ln>
        </p:spPr>
        <p:txBody>
          <a:bodyPr/>
          <a:lstStyle>
            <a:lvl1pPr marL="0" indent="0" algn="l" defTabSz="871974" rtl="0" fontAlgn="base">
              <a:spcBef>
                <a:spcPct val="0"/>
              </a:spcBef>
              <a:spcAft>
                <a:spcPct val="0"/>
              </a:spcAft>
              <a:buClr>
                <a:schemeClr val="accent2"/>
              </a:buClr>
              <a:buSzPct val="80000"/>
              <a:buFont typeface="Arial" charset="0"/>
              <a:buNone/>
              <a:tabLst>
                <a:tab pos="155759" algn="l"/>
              </a:tabLst>
              <a:defRPr lang="en-US" sz="600" b="0" kern="1200" baseline="0" dirty="0" smtClean="0">
                <a:solidFill>
                  <a:schemeClr val="bg2"/>
                </a:solidFill>
                <a:latin typeface="EYInterstate Light" pitchFamily="2" charset="0"/>
                <a:ea typeface="ＭＳ 明朝" charset="-128"/>
                <a:cs typeface="+mn-cs"/>
              </a:defRPr>
            </a:lvl1pPr>
            <a:lvl2pPr marL="158541" indent="-158541">
              <a:spcAft>
                <a:spcPts val="526"/>
              </a:spcAft>
              <a:defRPr/>
            </a:lvl2pPr>
            <a:lvl3pPr marL="317081" indent="-158541">
              <a:spcAft>
                <a:spcPts val="526"/>
              </a:spcAft>
              <a:defRPr/>
            </a:lvl3pPr>
            <a:lvl4pPr marL="475622" indent="-158541">
              <a:spcAft>
                <a:spcPts val="526"/>
              </a:spcAft>
              <a:defRPr/>
            </a:lvl4pPr>
            <a:lvl5pPr marL="625818" indent="-150196">
              <a:spcAft>
                <a:spcPts val="526"/>
              </a:spcAft>
              <a:defRPr/>
            </a:lvl5pPr>
          </a:lstStyle>
          <a:p>
            <a:pPr lvl="0"/>
            <a:r>
              <a:rPr lang="en-US" noProof="0" smtClean="0"/>
              <a:t>Haga clic para modificar el estilo de texto del patrón</a:t>
            </a:r>
          </a:p>
          <a:p>
            <a:pPr lvl="1"/>
            <a:r>
              <a:rPr lang="en-US" noProof="0" smtClean="0"/>
              <a:t>Segundo nivel</a:t>
            </a:r>
          </a:p>
          <a:p>
            <a:pPr lvl="2"/>
            <a:r>
              <a:rPr lang="en-US" noProof="0" smtClean="0"/>
              <a:t>Tercer nivel</a:t>
            </a:r>
          </a:p>
        </p:txBody>
      </p:sp>
      <p:sp>
        <p:nvSpPr>
          <p:cNvPr id="47" name="Text Placeholder 12"/>
          <p:cNvSpPr>
            <a:spLocks noGrp="1"/>
          </p:cNvSpPr>
          <p:nvPr>
            <p:ph type="body" sz="quarter" idx="16"/>
          </p:nvPr>
        </p:nvSpPr>
        <p:spPr>
          <a:xfrm>
            <a:off x="3128997" y="616072"/>
            <a:ext cx="1121294" cy="184666"/>
          </a:xfrm>
          <a:noFill/>
          <a:ln w="9525">
            <a:noFill/>
            <a:miter lim="800000"/>
            <a:headEnd/>
            <a:tailEnd/>
          </a:ln>
        </p:spPr>
        <p:txBody>
          <a:bodyPr/>
          <a:lstStyle>
            <a:lvl1pPr marL="0" indent="0" algn="l" defTabSz="871974" rtl="0" fontAlgn="base">
              <a:spcBef>
                <a:spcPct val="0"/>
              </a:spcBef>
              <a:spcAft>
                <a:spcPct val="0"/>
              </a:spcAft>
              <a:buClr>
                <a:schemeClr val="accent2"/>
              </a:buClr>
              <a:buSzPct val="80000"/>
              <a:buFont typeface="Arial" charset="0"/>
              <a:buNone/>
              <a:tabLst>
                <a:tab pos="317081" algn="l"/>
              </a:tabLst>
              <a:defRPr lang="en-US" sz="600" b="0" kern="1200" baseline="0" dirty="0" smtClean="0">
                <a:solidFill>
                  <a:schemeClr val="bg2"/>
                </a:solidFill>
                <a:latin typeface="EYInterstate Light" pitchFamily="2" charset="0"/>
                <a:ea typeface="ＭＳ 明朝" charset="-128"/>
                <a:cs typeface="+mn-cs"/>
              </a:defRPr>
            </a:lvl1pPr>
            <a:lvl2pPr marL="158541" indent="-158541">
              <a:spcAft>
                <a:spcPts val="526"/>
              </a:spcAft>
              <a:defRPr/>
            </a:lvl2pPr>
            <a:lvl3pPr marL="317081" indent="-158541">
              <a:spcAft>
                <a:spcPts val="526"/>
              </a:spcAft>
              <a:defRPr/>
            </a:lvl3pPr>
            <a:lvl4pPr marL="475622" indent="-158541">
              <a:spcAft>
                <a:spcPts val="526"/>
              </a:spcAft>
              <a:defRPr/>
            </a:lvl4pPr>
            <a:lvl5pPr marL="625818" indent="-150196">
              <a:spcAft>
                <a:spcPts val="526"/>
              </a:spcAft>
              <a:defRPr/>
            </a:lvl5pPr>
          </a:lstStyle>
          <a:p>
            <a:pPr lvl="0"/>
            <a:r>
              <a:rPr lang="en-US" noProof="0" smtClean="0"/>
              <a:t>Haga clic para modificar el estilo de texto del patrón</a:t>
            </a:r>
          </a:p>
        </p:txBody>
      </p:sp>
      <p:sp>
        <p:nvSpPr>
          <p:cNvPr id="26" name="Text Placeholder 25"/>
          <p:cNvSpPr>
            <a:spLocks noGrp="1"/>
          </p:cNvSpPr>
          <p:nvPr>
            <p:ph type="body" sz="quarter" idx="25"/>
          </p:nvPr>
        </p:nvSpPr>
        <p:spPr>
          <a:xfrm>
            <a:off x="1831933" y="2579348"/>
            <a:ext cx="6804369" cy="3070274"/>
          </a:xfrm>
        </p:spPr>
        <p:txBody>
          <a:bodyPr>
            <a:noAutofit/>
          </a:bodyPr>
          <a:lstStyle>
            <a:lvl1pPr>
              <a:spcAft>
                <a:spcPts val="877"/>
              </a:spcAft>
              <a:defRPr/>
            </a:lvl1pPr>
            <a:lvl2pPr>
              <a:spcAft>
                <a:spcPts val="526"/>
              </a:spcAft>
              <a:defRPr/>
            </a:lvl2pPr>
            <a:lvl3pPr>
              <a:spcAft>
                <a:spcPts val="877"/>
              </a:spcAft>
              <a:defRPr/>
            </a:lvl3pPr>
            <a:lvl4pPr>
              <a:spcAft>
                <a:spcPts val="877"/>
              </a:spcAft>
              <a:defRPr/>
            </a:lvl4pPr>
          </a:lstStyle>
          <a:p>
            <a:pPr lvl="0"/>
            <a:r>
              <a:rPr lang="en-US" smtClean="0"/>
              <a:t>Click to edit Master text styles</a:t>
            </a:r>
          </a:p>
          <a:p>
            <a:pPr lvl="1"/>
            <a:r>
              <a:rPr lang="en-US" smtClean="0"/>
              <a:t>Second level</a:t>
            </a:r>
          </a:p>
          <a:p>
            <a:pPr lvl="2"/>
            <a:r>
              <a:rPr lang="en-US" smtClean="0"/>
              <a:t>Third level</a:t>
            </a:r>
          </a:p>
        </p:txBody>
      </p:sp>
      <p:sp>
        <p:nvSpPr>
          <p:cNvPr id="19" name="Text Placeholder 19"/>
          <p:cNvSpPr>
            <a:spLocks noGrp="1"/>
          </p:cNvSpPr>
          <p:nvPr>
            <p:ph type="body" sz="quarter" idx="26"/>
          </p:nvPr>
        </p:nvSpPr>
        <p:spPr>
          <a:xfrm>
            <a:off x="1831244" y="2289143"/>
            <a:ext cx="5573264" cy="125617"/>
          </a:xfrm>
        </p:spPr>
        <p:txBody>
          <a:bodyPr/>
          <a:lstStyle>
            <a:lvl1pPr>
              <a:defRPr b="1" baseline="0">
                <a:latin typeface="+mj-lt"/>
              </a:defRPr>
            </a:lvl1pPr>
          </a:lstStyle>
          <a:p>
            <a:pPr lvl="0"/>
            <a:r>
              <a:rPr lang="en-US" smtClean="0"/>
              <a:t>Haga clic para modificar el estilo de texto del patrón</a:t>
            </a:r>
          </a:p>
        </p:txBody>
      </p:sp>
      <p:sp>
        <p:nvSpPr>
          <p:cNvPr id="59" name="Slide Number Placeholder 3"/>
          <p:cNvSpPr>
            <a:spLocks noGrp="1"/>
          </p:cNvSpPr>
          <p:nvPr>
            <p:ph type="sldNum" sz="quarter" idx="27"/>
          </p:nvPr>
        </p:nvSpPr>
        <p:spPr>
          <a:xfrm>
            <a:off x="8428038" y="6956425"/>
            <a:ext cx="207962" cy="153988"/>
          </a:xfrm>
        </p:spPr>
        <p:txBody>
          <a:bodyPr/>
          <a:lstStyle>
            <a:lvl1pPr>
              <a:lnSpc>
                <a:spcPct val="100000"/>
              </a:lnSpc>
              <a:defRPr>
                <a:solidFill>
                  <a:srgbClr val="898989"/>
                </a:solidFill>
              </a:defRPr>
            </a:lvl1pPr>
          </a:lstStyle>
          <a:p>
            <a:fld id="{82BFA7D5-2179-4D3A-A782-15DCF1521ABF}" type="slidenum">
              <a:rPr lang="en-US"/>
              <a:pPr/>
              <a:t>‹Nº›</a:t>
            </a:fld>
            <a:endParaRPr lang="en-US"/>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Contents ">
    <p:spTree>
      <p:nvGrpSpPr>
        <p:cNvPr id="1" name=""/>
        <p:cNvGrpSpPr/>
        <p:nvPr/>
      </p:nvGrpSpPr>
      <p:grpSpPr>
        <a:xfrm>
          <a:off x="0" y="0"/>
          <a:ext cx="0" cy="0"/>
          <a:chOff x="0" y="0"/>
          <a:chExt cx="0" cy="0"/>
        </a:xfrm>
      </p:grpSpPr>
      <p:graphicFrame>
        <p:nvGraphicFramePr>
          <p:cNvPr id="7"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935937" name="think-cell Slide" r:id="rId4" imgW="360" imgH="360" progId="">
              <p:embed/>
            </p:oleObj>
          </a:graphicData>
        </a:graphic>
      </p:graphicFrame>
      <p:sp>
        <p:nvSpPr>
          <p:cNvPr id="8"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71820"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9"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71820"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2" name="Title 1"/>
          <p:cNvSpPr>
            <a:spLocks noGrp="1"/>
          </p:cNvSpPr>
          <p:nvPr>
            <p:ph type="title"/>
          </p:nvPr>
        </p:nvSpPr>
        <p:spPr>
          <a:xfrm>
            <a:off x="515845" y="620575"/>
            <a:ext cx="2609080" cy="497059"/>
          </a:xfrm>
        </p:spPr>
        <p:txBody>
          <a:bodyPr anchor="t"/>
          <a:lstStyle>
            <a:lvl1pPr>
              <a:defRPr baseline="0">
                <a:solidFill>
                  <a:schemeClr val="bg2"/>
                </a:solidFill>
              </a:defRPr>
            </a:lvl1pPr>
          </a:lstStyle>
          <a:p>
            <a:r>
              <a:rPr lang="en-US" noProof="0" smtClean="0"/>
              <a:t>Click to edit Master title style</a:t>
            </a:r>
            <a:endParaRPr lang="en-US" noProof="0"/>
          </a:p>
        </p:txBody>
      </p:sp>
      <p:sp>
        <p:nvSpPr>
          <p:cNvPr id="15" name="Text Placeholder 14"/>
          <p:cNvSpPr>
            <a:spLocks noGrp="1"/>
          </p:cNvSpPr>
          <p:nvPr>
            <p:ph type="body" sz="quarter" idx="15"/>
          </p:nvPr>
        </p:nvSpPr>
        <p:spPr>
          <a:xfrm>
            <a:off x="3278323" y="4190694"/>
            <a:ext cx="2587361" cy="2045295"/>
          </a:xfrm>
          <a:noFill/>
          <a:ln w="9525">
            <a:noFill/>
            <a:miter lim="800000"/>
            <a:headEnd/>
            <a:tailEnd/>
          </a:ln>
          <a:effectLst/>
        </p:spPr>
        <p:txBody>
          <a:bodyPr>
            <a:noAutofit/>
          </a:bodyPr>
          <a:lstStyle>
            <a:lvl1pPr marL="159931" marR="0" indent="-159931" algn="l" defTabSz="913695" rtl="0" eaLnBrk="0" fontAlgn="base" latinLnBrk="0" hangingPunct="0">
              <a:lnSpc>
                <a:spcPct val="100000"/>
              </a:lnSpc>
              <a:spcBef>
                <a:spcPct val="0"/>
              </a:spcBef>
              <a:spcAft>
                <a:spcPts val="526"/>
              </a:spcAft>
              <a:buClr>
                <a:schemeClr val="accent2"/>
              </a:buClr>
              <a:buSzPct val="80000"/>
              <a:buFontTx/>
              <a:buNone/>
              <a:tabLst>
                <a:tab pos="2589497" algn="r"/>
              </a:tabLst>
              <a:defRPr lang="en-US" sz="800" smtClean="0">
                <a:solidFill>
                  <a:srgbClr val="000000"/>
                </a:solidFill>
                <a:latin typeface="+mn-lt"/>
                <a:ea typeface="+mn-ea"/>
                <a:cs typeface="+mn-cs"/>
              </a:defRPr>
            </a:lvl1pPr>
            <a:lvl2pPr marL="155759" indent="-155759" algn="l" defTabSz="913695" rtl="0" eaLnBrk="0" fontAlgn="base" hangingPunct="0">
              <a:spcBef>
                <a:spcPct val="0"/>
              </a:spcBef>
              <a:spcAft>
                <a:spcPts val="526"/>
              </a:spcAft>
              <a:buClr>
                <a:schemeClr val="accent2"/>
              </a:buClr>
              <a:buSzPct val="80000"/>
              <a:buFont typeface="Arial" charset="0"/>
              <a:buChar char="►"/>
              <a:tabLst>
                <a:tab pos="2589497" algn="r"/>
              </a:tabLst>
              <a:defRPr lang="en-US" sz="800" smtClean="0">
                <a:solidFill>
                  <a:srgbClr val="000000"/>
                </a:solidFill>
                <a:latin typeface="+mn-lt"/>
                <a:ea typeface="+mn-ea"/>
                <a:cs typeface="+mn-cs"/>
              </a:defRPr>
            </a:lvl2pPr>
            <a:lvl3pPr marL="314299" indent="-154369" algn="l" defTabSz="913695" rtl="0" eaLnBrk="0" fontAlgn="base" hangingPunct="0">
              <a:spcBef>
                <a:spcPct val="0"/>
              </a:spcBef>
              <a:spcAft>
                <a:spcPts val="526"/>
              </a:spcAft>
              <a:buClr>
                <a:schemeClr val="accent6"/>
              </a:buClr>
              <a:buSzPct val="80000"/>
              <a:buFont typeface="Arial" charset="0"/>
              <a:buChar char="►"/>
              <a:tabLst>
                <a:tab pos="2589497" algn="r"/>
              </a:tabLst>
              <a:defRPr lang="de-CH" sz="800" noProof="0" dirty="0" smtClean="0">
                <a:solidFill>
                  <a:srgbClr val="000000"/>
                </a:solidFill>
                <a:latin typeface="+mn-lt"/>
                <a:ea typeface="+mn-ea"/>
                <a:cs typeface="+mn-cs"/>
              </a:defRPr>
            </a:lvl3pPr>
            <a:lvl4pPr marL="436682" indent="-122381" algn="l" defTabSz="913695" rtl="0" eaLnBrk="0" fontAlgn="base" hangingPunct="0">
              <a:spcBef>
                <a:spcPct val="0"/>
              </a:spcBef>
              <a:spcAft>
                <a:spcPts val="526"/>
              </a:spcAft>
              <a:buClr>
                <a:schemeClr val="tx1"/>
              </a:buClr>
              <a:buSzPct val="80000"/>
              <a:buFont typeface="EYInterstate Light" pitchFamily="2" charset="0"/>
              <a:buChar char="—"/>
              <a:tabLst>
                <a:tab pos="2589497" algn="r"/>
              </a:tabLst>
              <a:defRPr lang="en-US" sz="800" smtClean="0">
                <a:solidFill>
                  <a:srgbClr val="000000"/>
                </a:solidFill>
                <a:latin typeface="+mn-lt"/>
                <a:ea typeface="+mn-ea"/>
                <a:cs typeface="+mn-cs"/>
              </a:defRPr>
            </a:lvl4pPr>
            <a:lvl5pPr marL="787140" indent="-159931" algn="l" defTabSz="913695" rtl="0" eaLnBrk="0" fontAlgn="base" hangingPunct="0">
              <a:spcBef>
                <a:spcPct val="0"/>
              </a:spcBef>
              <a:spcAft>
                <a:spcPts val="526"/>
              </a:spcAft>
              <a:buClr>
                <a:schemeClr val="accent2"/>
              </a:buClr>
              <a:buSzPct val="80000"/>
              <a:buFont typeface="Arial" charset="0"/>
              <a:buChar char="►"/>
              <a:tabLst>
                <a:tab pos="2589497" algn="r"/>
              </a:tabLst>
              <a:defRPr lang="en-US" sz="800" dirty="0" smtClean="0">
                <a:solidFill>
                  <a:srgbClr val="000000"/>
                </a:solidFill>
                <a:latin typeface="+mn-lt"/>
                <a:ea typeface="+mn-ea"/>
                <a:cs typeface="+mn-cs"/>
              </a:defRPr>
            </a:lvl5pPr>
          </a:lstStyle>
          <a:p>
            <a:pPr lvl="0"/>
            <a:r>
              <a:rPr lang="en-US" noProof="0" smtClean="0"/>
              <a:t>Haga clic para modificar el estilo de texto del patrón</a:t>
            </a:r>
          </a:p>
          <a:p>
            <a:pPr lvl="1"/>
            <a:r>
              <a:rPr lang="en-US" noProof="0" smtClean="0"/>
              <a:t>Segundo nivel</a:t>
            </a:r>
          </a:p>
        </p:txBody>
      </p:sp>
      <p:sp>
        <p:nvSpPr>
          <p:cNvPr id="16" name="Text Placeholder 14"/>
          <p:cNvSpPr>
            <a:spLocks noGrp="1"/>
          </p:cNvSpPr>
          <p:nvPr>
            <p:ph type="body" sz="quarter" idx="16"/>
          </p:nvPr>
        </p:nvSpPr>
        <p:spPr>
          <a:xfrm>
            <a:off x="6018536" y="4190694"/>
            <a:ext cx="2620935" cy="2045295"/>
          </a:xfrm>
          <a:noFill/>
          <a:ln w="9525">
            <a:noFill/>
            <a:miter lim="800000"/>
            <a:headEnd/>
            <a:tailEnd/>
          </a:ln>
          <a:effectLst/>
        </p:spPr>
        <p:txBody>
          <a:bodyPr>
            <a:noAutofit/>
          </a:bodyPr>
          <a:lstStyle>
            <a:lvl1pPr marL="159931" marR="0" indent="-159931" algn="l" defTabSz="913695" rtl="0" eaLnBrk="0" fontAlgn="base" latinLnBrk="0" hangingPunct="0">
              <a:lnSpc>
                <a:spcPct val="100000"/>
              </a:lnSpc>
              <a:spcBef>
                <a:spcPct val="0"/>
              </a:spcBef>
              <a:spcAft>
                <a:spcPts val="526"/>
              </a:spcAft>
              <a:buClr>
                <a:schemeClr val="accent2"/>
              </a:buClr>
              <a:buSzPct val="80000"/>
              <a:buFont typeface="Arial" charset="0"/>
              <a:buNone/>
              <a:tabLst>
                <a:tab pos="2589497" algn="r"/>
              </a:tabLst>
              <a:defRPr lang="en-US" sz="800">
                <a:solidFill>
                  <a:srgbClr val="000000"/>
                </a:solidFill>
                <a:latin typeface="+mn-lt"/>
                <a:ea typeface="+mn-ea"/>
                <a:cs typeface="+mn-cs"/>
              </a:defRPr>
            </a:lvl1pPr>
            <a:lvl2pPr marL="155759" indent="-155759" algn="l" defTabSz="913695" rtl="0" eaLnBrk="0" fontAlgn="base" hangingPunct="0">
              <a:spcBef>
                <a:spcPct val="0"/>
              </a:spcBef>
              <a:spcAft>
                <a:spcPts val="526"/>
              </a:spcAft>
              <a:buClr>
                <a:schemeClr val="accent2"/>
              </a:buClr>
              <a:buSzPct val="80000"/>
              <a:buFont typeface="Arial" charset="0"/>
              <a:buChar char="►"/>
              <a:tabLst>
                <a:tab pos="2670158" algn="r"/>
              </a:tabLst>
              <a:defRPr lang="en-US" sz="800" smtClean="0">
                <a:solidFill>
                  <a:srgbClr val="000000"/>
                </a:solidFill>
                <a:latin typeface="+mn-lt"/>
                <a:ea typeface="+mn-ea"/>
                <a:cs typeface="+mn-cs"/>
              </a:defRPr>
            </a:lvl2pPr>
            <a:lvl3pPr marL="314299" indent="-154369" algn="l" defTabSz="913695" rtl="0" eaLnBrk="0" fontAlgn="base" hangingPunct="0">
              <a:spcBef>
                <a:spcPct val="0"/>
              </a:spcBef>
              <a:spcAft>
                <a:spcPts val="526"/>
              </a:spcAft>
              <a:buClr>
                <a:schemeClr val="accent6"/>
              </a:buClr>
              <a:buSzPct val="80000"/>
              <a:buFont typeface="Arial" charset="0"/>
              <a:buChar char="►"/>
              <a:tabLst>
                <a:tab pos="2670158" algn="r"/>
              </a:tabLst>
              <a:defRPr lang="de-CH" sz="800" noProof="0" dirty="0" smtClean="0">
                <a:solidFill>
                  <a:srgbClr val="000000"/>
                </a:solidFill>
                <a:latin typeface="+mn-lt"/>
                <a:ea typeface="+mn-ea"/>
                <a:cs typeface="+mn-cs"/>
              </a:defRPr>
            </a:lvl3pPr>
            <a:lvl4pPr marL="436682" indent="-122381" algn="l" defTabSz="913695" rtl="0" eaLnBrk="0" fontAlgn="base" hangingPunct="0">
              <a:spcBef>
                <a:spcPct val="0"/>
              </a:spcBef>
              <a:spcAft>
                <a:spcPts val="526"/>
              </a:spcAft>
              <a:buClr>
                <a:schemeClr val="tx1"/>
              </a:buClr>
              <a:buSzPct val="80000"/>
              <a:buFont typeface="EYInterstate Light" pitchFamily="2" charset="0"/>
              <a:buChar char="—"/>
              <a:tabLst>
                <a:tab pos="2670158" algn="r"/>
              </a:tabLst>
              <a:defRPr lang="en-US" sz="800" smtClean="0">
                <a:solidFill>
                  <a:srgbClr val="000000"/>
                </a:solidFill>
                <a:latin typeface="+mn-lt"/>
                <a:ea typeface="+mn-ea"/>
                <a:cs typeface="+mn-cs"/>
              </a:defRPr>
            </a:lvl4pPr>
            <a:lvl5pPr marL="787140" indent="-159931" algn="l" defTabSz="913695" rtl="0" eaLnBrk="0" fontAlgn="base" hangingPunct="0">
              <a:spcBef>
                <a:spcPct val="0"/>
              </a:spcBef>
              <a:spcAft>
                <a:spcPts val="526"/>
              </a:spcAft>
              <a:buClr>
                <a:schemeClr val="accent2"/>
              </a:buClr>
              <a:buSzPct val="80000"/>
              <a:buFont typeface="Arial" charset="0"/>
              <a:buChar char="►"/>
              <a:tabLst>
                <a:tab pos="2670158" algn="r"/>
              </a:tabLst>
              <a:defRPr lang="en-US" sz="800" dirty="0" smtClean="0">
                <a:solidFill>
                  <a:srgbClr val="000000"/>
                </a:solidFill>
                <a:latin typeface="+mn-lt"/>
                <a:ea typeface="+mn-ea"/>
                <a:cs typeface="+mn-cs"/>
              </a:defRPr>
            </a:lvl5pPr>
          </a:lstStyle>
          <a:p>
            <a:pPr lvl="0"/>
            <a:r>
              <a:rPr lang="en-US" noProof="0" smtClean="0"/>
              <a:t>Haga clic para modificar el estilo de texto del patrón</a:t>
            </a:r>
          </a:p>
          <a:p>
            <a:pPr lvl="1"/>
            <a:r>
              <a:rPr lang="en-US" noProof="0" smtClean="0"/>
              <a:t>Segundo nivel</a:t>
            </a:r>
          </a:p>
        </p:txBody>
      </p:sp>
      <p:sp>
        <p:nvSpPr>
          <p:cNvPr id="10" name="Text Placeholder 11"/>
          <p:cNvSpPr>
            <a:spLocks noGrp="1"/>
          </p:cNvSpPr>
          <p:nvPr>
            <p:ph type="body" sz="quarter" idx="39"/>
          </p:nvPr>
        </p:nvSpPr>
        <p:spPr>
          <a:xfrm>
            <a:off x="507698" y="4190693"/>
            <a:ext cx="2617226" cy="2045295"/>
          </a:xfrm>
        </p:spPr>
        <p:txBody>
          <a:bodyPr>
            <a:noAutofit/>
          </a:bodyPr>
          <a:lstStyle>
            <a:lvl1pPr>
              <a:defRPr sz="1100">
                <a:solidFill>
                  <a:schemeClr val="bg2"/>
                </a:solidFill>
              </a:defRPr>
            </a:lvl1pPr>
            <a:lvl2pPr>
              <a:defRPr sz="1100">
                <a:solidFill>
                  <a:schemeClr val="tx2"/>
                </a:solidFill>
              </a:defRPr>
            </a:lvl2pPr>
            <a:lvl3pPr marL="0" indent="0">
              <a:spcAft>
                <a:spcPts val="0"/>
              </a:spcAft>
              <a:buNone/>
              <a:defRPr b="1">
                <a:solidFill>
                  <a:schemeClr val="tx2"/>
                </a:solidFill>
              </a:defRPr>
            </a:lvl3pPr>
            <a:lvl4pPr marL="0" indent="0">
              <a:spcAft>
                <a:spcPts val="0"/>
              </a:spcAft>
              <a:buNone/>
              <a:defRPr i="0">
                <a:solidFill>
                  <a:schemeClr val="tx2"/>
                </a:solidFill>
              </a:defRPr>
            </a:lvl4pPr>
            <a:lvl5pPr marL="158541" indent="-158541">
              <a:spcAft>
                <a:spcPts val="0"/>
              </a:spcAft>
              <a:buFont typeface="Arial" pitchFamily="34" charset="0"/>
              <a:buChar char="►"/>
              <a:defRPr>
                <a:solidFill>
                  <a:schemeClr val="tx2"/>
                </a:solidFill>
              </a:defRPr>
            </a:lvl5pPr>
          </a:lstStyle>
          <a:p>
            <a:pPr lvl="0"/>
            <a:r>
              <a:rPr lang="en-US" noProof="0" smtClean="0"/>
              <a:t>Click to edit Master text styles</a:t>
            </a:r>
          </a:p>
        </p:txBody>
      </p:sp>
      <p:sp>
        <p:nvSpPr>
          <p:cNvPr id="12" name="Picture Placeholder 13"/>
          <p:cNvSpPr>
            <a:spLocks noGrp="1"/>
          </p:cNvSpPr>
          <p:nvPr>
            <p:ph type="pic" sz="quarter" idx="40"/>
          </p:nvPr>
        </p:nvSpPr>
        <p:spPr bwMode="auto">
          <a:xfrm>
            <a:off x="3278324" y="260614"/>
            <a:ext cx="5361147" cy="3281242"/>
          </a:xfrm>
          <a:custGeom>
            <a:avLst/>
            <a:gdLst>
              <a:gd name="connsiteX0" fmla="*/ 0 w 4965768"/>
              <a:gd name="connsiteY0" fmla="*/ 0 h 4016430"/>
              <a:gd name="connsiteX1" fmla="*/ 4965768 w 4965768"/>
              <a:gd name="connsiteY1" fmla="*/ 0 h 4016430"/>
              <a:gd name="connsiteX2" fmla="*/ 4965768 w 4965768"/>
              <a:gd name="connsiteY2" fmla="*/ 4016430 h 4016430"/>
              <a:gd name="connsiteX3" fmla="*/ 0 w 4965768"/>
              <a:gd name="connsiteY3" fmla="*/ 4016430 h 4016430"/>
              <a:gd name="connsiteX4" fmla="*/ 0 w 4965768"/>
              <a:gd name="connsiteY4" fmla="*/ 0 h 4016430"/>
              <a:gd name="connsiteX0" fmla="*/ 0 w 7266011"/>
              <a:gd name="connsiteY0" fmla="*/ 0 h 5172074"/>
              <a:gd name="connsiteX1" fmla="*/ 4965768 w 7266011"/>
              <a:gd name="connsiteY1" fmla="*/ 0 h 5172074"/>
              <a:gd name="connsiteX2" fmla="*/ 4965768 w 7266011"/>
              <a:gd name="connsiteY2" fmla="*/ 4016430 h 5172074"/>
              <a:gd name="connsiteX3" fmla="*/ 7266011 w 7266011"/>
              <a:gd name="connsiteY3" fmla="*/ 5172074 h 5172074"/>
              <a:gd name="connsiteX4" fmla="*/ 0 w 7266011"/>
              <a:gd name="connsiteY4" fmla="*/ 4016430 h 5172074"/>
              <a:gd name="connsiteX5" fmla="*/ 0 w 7266011"/>
              <a:gd name="connsiteY5" fmla="*/ 0 h 5172074"/>
              <a:gd name="connsiteX0" fmla="*/ 0 w 7266011"/>
              <a:gd name="connsiteY0" fmla="*/ 0 h 5172074"/>
              <a:gd name="connsiteX1" fmla="*/ 4965768 w 7266011"/>
              <a:gd name="connsiteY1" fmla="*/ 0 h 5172074"/>
              <a:gd name="connsiteX2" fmla="*/ 4965768 w 7266011"/>
              <a:gd name="connsiteY2" fmla="*/ 4016430 h 5172074"/>
              <a:gd name="connsiteX3" fmla="*/ 7266011 w 7266011"/>
              <a:gd name="connsiteY3" fmla="*/ 5172074 h 5172074"/>
              <a:gd name="connsiteX4" fmla="*/ 0 w 7266011"/>
              <a:gd name="connsiteY4" fmla="*/ 5168125 h 5172074"/>
              <a:gd name="connsiteX5" fmla="*/ 0 w 7266011"/>
              <a:gd name="connsiteY5" fmla="*/ 0 h 5172074"/>
              <a:gd name="connsiteX0" fmla="*/ 0 w 8253449"/>
              <a:gd name="connsiteY0" fmla="*/ 72 h 5172146"/>
              <a:gd name="connsiteX1" fmla="*/ 4965768 w 8253449"/>
              <a:gd name="connsiteY1" fmla="*/ 72 h 5172146"/>
              <a:gd name="connsiteX2" fmla="*/ 4965768 w 8253449"/>
              <a:gd name="connsiteY2" fmla="*/ 4016502 h 5172146"/>
              <a:gd name="connsiteX3" fmla="*/ 8253449 w 8253449"/>
              <a:gd name="connsiteY3" fmla="*/ 0 h 5172146"/>
              <a:gd name="connsiteX4" fmla="*/ 7266011 w 8253449"/>
              <a:gd name="connsiteY4" fmla="*/ 5172146 h 5172146"/>
              <a:gd name="connsiteX5" fmla="*/ 0 w 8253449"/>
              <a:gd name="connsiteY5" fmla="*/ 5168197 h 5172146"/>
              <a:gd name="connsiteX6" fmla="*/ 0 w 8253449"/>
              <a:gd name="connsiteY6" fmla="*/ 72 h 5172146"/>
              <a:gd name="connsiteX0" fmla="*/ 0 w 8253449"/>
              <a:gd name="connsiteY0" fmla="*/ 72 h 5172146"/>
              <a:gd name="connsiteX1" fmla="*/ 4965768 w 8253449"/>
              <a:gd name="connsiteY1" fmla="*/ 72 h 5172146"/>
              <a:gd name="connsiteX2" fmla="*/ 8253449 w 8253449"/>
              <a:gd name="connsiteY2" fmla="*/ 0 h 5172146"/>
              <a:gd name="connsiteX3" fmla="*/ 7266011 w 8253449"/>
              <a:gd name="connsiteY3" fmla="*/ 5172146 h 5172146"/>
              <a:gd name="connsiteX4" fmla="*/ 0 w 8253449"/>
              <a:gd name="connsiteY4" fmla="*/ 5168197 h 5172146"/>
              <a:gd name="connsiteX5" fmla="*/ 0 w 8253449"/>
              <a:gd name="connsiteY5" fmla="*/ 72 h 5172146"/>
              <a:gd name="connsiteX0" fmla="*/ 0 w 8253449"/>
              <a:gd name="connsiteY0" fmla="*/ 72 h 5172146"/>
              <a:gd name="connsiteX1" fmla="*/ 8253449 w 8253449"/>
              <a:gd name="connsiteY1" fmla="*/ 0 h 5172146"/>
              <a:gd name="connsiteX2" fmla="*/ 7266011 w 8253449"/>
              <a:gd name="connsiteY2" fmla="*/ 5172146 h 5172146"/>
              <a:gd name="connsiteX3" fmla="*/ 0 w 8253449"/>
              <a:gd name="connsiteY3" fmla="*/ 5168197 h 5172146"/>
              <a:gd name="connsiteX4" fmla="*/ 0 w 8253449"/>
              <a:gd name="connsiteY4" fmla="*/ 72 h 5172146"/>
              <a:gd name="connsiteX0" fmla="*/ 0 w 8253449"/>
              <a:gd name="connsiteY0" fmla="*/ 72 h 5168197"/>
              <a:gd name="connsiteX1" fmla="*/ 8253449 w 8253449"/>
              <a:gd name="connsiteY1" fmla="*/ 0 h 5168197"/>
              <a:gd name="connsiteX2" fmla="*/ 8250901 w 8253449"/>
              <a:gd name="connsiteY2" fmla="*/ 5150911 h 5168197"/>
              <a:gd name="connsiteX3" fmla="*/ 0 w 8253449"/>
              <a:gd name="connsiteY3" fmla="*/ 5168197 h 5168197"/>
              <a:gd name="connsiteX4" fmla="*/ 0 w 8253449"/>
              <a:gd name="connsiteY4" fmla="*/ 72 h 5168197"/>
              <a:gd name="connsiteX0" fmla="*/ 3324990 w 11578439"/>
              <a:gd name="connsiteY0" fmla="*/ 72 h 5150912"/>
              <a:gd name="connsiteX1" fmla="*/ 11578439 w 11578439"/>
              <a:gd name="connsiteY1" fmla="*/ 0 h 5150912"/>
              <a:gd name="connsiteX2" fmla="*/ 11575891 w 11578439"/>
              <a:gd name="connsiteY2" fmla="*/ 5150911 h 5150912"/>
              <a:gd name="connsiteX3" fmla="*/ 0 w 11578439"/>
              <a:gd name="connsiteY3" fmla="*/ 5150912 h 5150912"/>
              <a:gd name="connsiteX4" fmla="*/ 3324990 w 11578439"/>
              <a:gd name="connsiteY4" fmla="*/ 72 h 5150912"/>
              <a:gd name="connsiteX0" fmla="*/ 985182 w 11578439"/>
              <a:gd name="connsiteY0" fmla="*/ 0 h 5172207"/>
              <a:gd name="connsiteX1" fmla="*/ 11578439 w 11578439"/>
              <a:gd name="connsiteY1" fmla="*/ 21295 h 5172207"/>
              <a:gd name="connsiteX2" fmla="*/ 11575891 w 11578439"/>
              <a:gd name="connsiteY2" fmla="*/ 5172206 h 5172207"/>
              <a:gd name="connsiteX3" fmla="*/ 0 w 11578439"/>
              <a:gd name="connsiteY3" fmla="*/ 5172207 h 5172207"/>
              <a:gd name="connsiteX4" fmla="*/ 985182 w 11578439"/>
              <a:gd name="connsiteY4" fmla="*/ 0 h 5172207"/>
              <a:gd name="connsiteX0" fmla="*/ 1046756 w 11578439"/>
              <a:gd name="connsiteY0" fmla="*/ 0 h 5172207"/>
              <a:gd name="connsiteX1" fmla="*/ 11578439 w 11578439"/>
              <a:gd name="connsiteY1" fmla="*/ 21295 h 5172207"/>
              <a:gd name="connsiteX2" fmla="*/ 11575891 w 11578439"/>
              <a:gd name="connsiteY2" fmla="*/ 5172206 h 5172207"/>
              <a:gd name="connsiteX3" fmla="*/ 0 w 11578439"/>
              <a:gd name="connsiteY3" fmla="*/ 5172207 h 5172207"/>
              <a:gd name="connsiteX4" fmla="*/ 1046756 w 11578439"/>
              <a:gd name="connsiteY4" fmla="*/ 0 h 5172207"/>
              <a:gd name="connsiteX0" fmla="*/ 1011989 w 11578439"/>
              <a:gd name="connsiteY0" fmla="*/ 1520 h 5150912"/>
              <a:gd name="connsiteX1" fmla="*/ 11578439 w 11578439"/>
              <a:gd name="connsiteY1" fmla="*/ 0 h 5150912"/>
              <a:gd name="connsiteX2" fmla="*/ 11575891 w 11578439"/>
              <a:gd name="connsiteY2" fmla="*/ 5150911 h 5150912"/>
              <a:gd name="connsiteX3" fmla="*/ 0 w 11578439"/>
              <a:gd name="connsiteY3" fmla="*/ 5150912 h 5150912"/>
              <a:gd name="connsiteX4" fmla="*/ 1011989 w 11578439"/>
              <a:gd name="connsiteY4" fmla="*/ 1520 h 5150912"/>
              <a:gd name="connsiteX0" fmla="*/ 1222738 w 11578439"/>
              <a:gd name="connsiteY0" fmla="*/ 1 h 5150912"/>
              <a:gd name="connsiteX1" fmla="*/ 11578439 w 11578439"/>
              <a:gd name="connsiteY1" fmla="*/ 0 h 5150912"/>
              <a:gd name="connsiteX2" fmla="*/ 11575891 w 11578439"/>
              <a:gd name="connsiteY2" fmla="*/ 5150911 h 5150912"/>
              <a:gd name="connsiteX3" fmla="*/ 0 w 11578439"/>
              <a:gd name="connsiteY3" fmla="*/ 5150912 h 5150912"/>
              <a:gd name="connsiteX4" fmla="*/ 1222738 w 11578439"/>
              <a:gd name="connsiteY4" fmla="*/ 1 h 5150912"/>
              <a:gd name="connsiteX0" fmla="*/ 1503380 w 11578439"/>
              <a:gd name="connsiteY0" fmla="*/ 1 h 5150912"/>
              <a:gd name="connsiteX1" fmla="*/ 11578439 w 11578439"/>
              <a:gd name="connsiteY1" fmla="*/ 0 h 5150912"/>
              <a:gd name="connsiteX2" fmla="*/ 11575891 w 11578439"/>
              <a:gd name="connsiteY2" fmla="*/ 5150911 h 5150912"/>
              <a:gd name="connsiteX3" fmla="*/ 0 w 11578439"/>
              <a:gd name="connsiteY3" fmla="*/ 5150912 h 5150912"/>
              <a:gd name="connsiteX4" fmla="*/ 1503380 w 11578439"/>
              <a:gd name="connsiteY4" fmla="*/ 1 h 5150912"/>
              <a:gd name="connsiteX0" fmla="*/ 0 w 10075059"/>
              <a:gd name="connsiteY0" fmla="*/ 1 h 5150912"/>
              <a:gd name="connsiteX1" fmla="*/ 10075059 w 10075059"/>
              <a:gd name="connsiteY1" fmla="*/ 0 h 5150912"/>
              <a:gd name="connsiteX2" fmla="*/ 10072511 w 10075059"/>
              <a:gd name="connsiteY2" fmla="*/ 5150911 h 5150912"/>
              <a:gd name="connsiteX3" fmla="*/ 0 w 10075059"/>
              <a:gd name="connsiteY3" fmla="*/ 5150912 h 5150912"/>
              <a:gd name="connsiteX4" fmla="*/ 0 w 10075059"/>
              <a:gd name="connsiteY4" fmla="*/ 1 h 5150912"/>
              <a:gd name="connsiteX0" fmla="*/ 0 w 10075908"/>
              <a:gd name="connsiteY0" fmla="*/ 1 h 5150912"/>
              <a:gd name="connsiteX1" fmla="*/ 10075059 w 10075908"/>
              <a:gd name="connsiteY1" fmla="*/ 0 h 5150912"/>
              <a:gd name="connsiteX2" fmla="*/ 10075059 w 10075908"/>
              <a:gd name="connsiteY2" fmla="*/ 3751998 h 5150912"/>
              <a:gd name="connsiteX3" fmla="*/ 0 w 10075908"/>
              <a:gd name="connsiteY3" fmla="*/ 5150912 h 5150912"/>
              <a:gd name="connsiteX4" fmla="*/ 0 w 10075908"/>
              <a:gd name="connsiteY4" fmla="*/ 1 h 5150912"/>
              <a:gd name="connsiteX0" fmla="*/ 0 w 10075908"/>
              <a:gd name="connsiteY0" fmla="*/ 379010 h 5150912"/>
              <a:gd name="connsiteX1" fmla="*/ 10075059 w 10075908"/>
              <a:gd name="connsiteY1" fmla="*/ 0 h 5150912"/>
              <a:gd name="connsiteX2" fmla="*/ 10075059 w 10075908"/>
              <a:gd name="connsiteY2" fmla="*/ 3751998 h 5150912"/>
              <a:gd name="connsiteX3" fmla="*/ 0 w 10075908"/>
              <a:gd name="connsiteY3" fmla="*/ 5150912 h 5150912"/>
              <a:gd name="connsiteX4" fmla="*/ 0 w 10075908"/>
              <a:gd name="connsiteY4" fmla="*/ 379010 h 5150912"/>
              <a:gd name="connsiteX0" fmla="*/ 0 w 10075908"/>
              <a:gd name="connsiteY0" fmla="*/ 0 h 4771902"/>
              <a:gd name="connsiteX1" fmla="*/ 10075908 w 10075908"/>
              <a:gd name="connsiteY1" fmla="*/ 0 h 4771902"/>
              <a:gd name="connsiteX2" fmla="*/ 10075059 w 10075908"/>
              <a:gd name="connsiteY2" fmla="*/ 3372988 h 4771902"/>
              <a:gd name="connsiteX3" fmla="*/ 0 w 10075908"/>
              <a:gd name="connsiteY3" fmla="*/ 4771902 h 4771902"/>
              <a:gd name="connsiteX4" fmla="*/ 0 w 10075908"/>
              <a:gd name="connsiteY4" fmla="*/ 0 h 4771902"/>
              <a:gd name="connsiteX0" fmla="*/ 0 w 10075908"/>
              <a:gd name="connsiteY0" fmla="*/ 0 h 4771902"/>
              <a:gd name="connsiteX1" fmla="*/ 10075908 w 10075908"/>
              <a:gd name="connsiteY1" fmla="*/ 0 h 4771902"/>
              <a:gd name="connsiteX2" fmla="*/ 10074039 w 10075908"/>
              <a:gd name="connsiteY2" fmla="*/ 3347754 h 4771902"/>
              <a:gd name="connsiteX3" fmla="*/ 0 w 10075908"/>
              <a:gd name="connsiteY3" fmla="*/ 4771902 h 4771902"/>
              <a:gd name="connsiteX4" fmla="*/ 0 w 10075908"/>
              <a:gd name="connsiteY4" fmla="*/ 0 h 4771902"/>
              <a:gd name="connsiteX0" fmla="*/ 0 w 10075908"/>
              <a:gd name="connsiteY0" fmla="*/ 0 h 4771902"/>
              <a:gd name="connsiteX1" fmla="*/ 10075908 w 10075908"/>
              <a:gd name="connsiteY1" fmla="*/ 0 h 4771902"/>
              <a:gd name="connsiteX2" fmla="*/ 10067067 w 10075908"/>
              <a:gd name="connsiteY2" fmla="*/ 3309119 h 4771902"/>
              <a:gd name="connsiteX3" fmla="*/ 0 w 10075908"/>
              <a:gd name="connsiteY3" fmla="*/ 4771902 h 4771902"/>
              <a:gd name="connsiteX4" fmla="*/ 0 w 10075908"/>
              <a:gd name="connsiteY4" fmla="*/ 0 h 4771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5908" h="4771902">
                <a:moveTo>
                  <a:pt x="0" y="0"/>
                </a:moveTo>
                <a:lnTo>
                  <a:pt x="10075908" y="0"/>
                </a:lnTo>
                <a:cubicBezTo>
                  <a:pt x="10075059" y="1716970"/>
                  <a:pt x="10067916" y="1592149"/>
                  <a:pt x="10067067" y="3309119"/>
                </a:cubicBezTo>
                <a:lnTo>
                  <a:pt x="0" y="4771902"/>
                </a:lnTo>
                <a:lnTo>
                  <a:pt x="0" y="0"/>
                </a:lnTo>
                <a:close/>
              </a:path>
            </a:pathLst>
          </a:custGeom>
          <a:noFill/>
          <a:ln w="9525">
            <a:noFill/>
            <a:miter lim="800000"/>
            <a:headEnd/>
            <a:tailEnd/>
          </a:ln>
          <a:effectLst/>
        </p:spPr>
        <p:txBody>
          <a:bodyPr anchor="ctr" anchorCtr="1">
            <a:noAutofit/>
          </a:bodyPr>
          <a:lstStyle>
            <a:lvl1pPr marL="0" indent="0" algn="l" defTabSz="913695" rtl="0" eaLnBrk="0" fontAlgn="base" hangingPunct="0">
              <a:lnSpc>
                <a:spcPct val="150000"/>
              </a:lnSpc>
              <a:spcBef>
                <a:spcPct val="0"/>
              </a:spcBef>
              <a:spcAft>
                <a:spcPts val="526"/>
              </a:spcAft>
              <a:buClr>
                <a:schemeClr val="accent2"/>
              </a:buClr>
              <a:buSzTx/>
              <a:buFont typeface="Arial" charset="0"/>
              <a:buNone/>
              <a:defRPr lang="en-US" sz="1100" noProof="0" dirty="0" smtClean="0">
                <a:solidFill>
                  <a:schemeClr val="accent1"/>
                </a:solidFill>
                <a:latin typeface="+mn-lt"/>
                <a:ea typeface="+mn-ea"/>
                <a:cs typeface="+mn-cs"/>
              </a:defRPr>
            </a:lvl1pPr>
          </a:lstStyle>
          <a:p>
            <a:pPr lvl="0"/>
            <a:r>
              <a:rPr lang="en-US" noProof="0" dirty="0" smtClean="0"/>
              <a:t>Haga clic en el icono para agregar una imagen</a:t>
            </a:r>
          </a:p>
        </p:txBody>
      </p:sp>
      <p:sp>
        <p:nvSpPr>
          <p:cNvPr id="11" name="Slide Number Placeholder 6"/>
          <p:cNvSpPr>
            <a:spLocks noGrp="1"/>
          </p:cNvSpPr>
          <p:nvPr>
            <p:ph type="sldNum" sz="quarter" idx="41"/>
          </p:nvPr>
        </p:nvSpPr>
        <p:spPr>
          <a:xfrm>
            <a:off x="8429625" y="6457950"/>
            <a:ext cx="209550" cy="153988"/>
          </a:xfrm>
        </p:spPr>
        <p:txBody>
          <a:bodyPr/>
          <a:lstStyle>
            <a:lvl1pPr>
              <a:lnSpc>
                <a:spcPct val="100000"/>
              </a:lnSpc>
              <a:defRPr/>
            </a:lvl1pPr>
          </a:lstStyle>
          <a:p>
            <a:fld id="{B9B26354-BD04-458A-9041-1C5F4C35F77E}" type="slidenum">
              <a:rPr lang="en-US"/>
              <a:pPr/>
              <a:t>‹Nº›</a:t>
            </a:fld>
            <a:endParaRPr lang="en-US"/>
          </a:p>
        </p:txBody>
      </p:sp>
    </p:spTree>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1 Title and content ">
    <p:spTree>
      <p:nvGrpSpPr>
        <p:cNvPr id="1" name=""/>
        <p:cNvGrpSpPr/>
        <p:nvPr/>
      </p:nvGrpSpPr>
      <p:grpSpPr>
        <a:xfrm>
          <a:off x="0" y="0"/>
          <a:ext cx="0" cy="0"/>
          <a:chOff x="0" y="0"/>
          <a:chExt cx="0" cy="0"/>
        </a:xfrm>
      </p:grpSpPr>
      <p:graphicFrame>
        <p:nvGraphicFramePr>
          <p:cNvPr id="8"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936961" name="think-cell Slide" r:id="rId4" imgW="360" imgH="360" progId="">
              <p:embed/>
            </p:oleObj>
          </a:graphicData>
        </a:graphic>
      </p:graphicFrame>
      <p:sp>
        <p:nvSpPr>
          <p:cNvPr id="10"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71820"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12"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71820"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13" name="Titel 1"/>
          <p:cNvSpPr txBox="1">
            <a:spLocks/>
          </p:cNvSpPr>
          <p:nvPr userDrawn="1"/>
        </p:nvSpPr>
        <p:spPr>
          <a:xfrm>
            <a:off x="508000" y="1143000"/>
            <a:ext cx="8170863" cy="288925"/>
          </a:xfrm>
          <a:prstGeom prst="rect">
            <a:avLst/>
          </a:prstGeom>
        </p:spPr>
        <p:txBody>
          <a:bodyPr lIns="0" tIns="0" rIns="0" bIns="0">
            <a:spAutoFit/>
          </a:bodyPr>
          <a:lstStyle>
            <a:lvl1pPr marL="0" marR="0" indent="0" algn="l" defTabSz="1042504" rtl="0" eaLnBrk="1" fontAlgn="auto" latinLnBrk="0" hangingPunct="1">
              <a:lnSpc>
                <a:spcPct val="85000"/>
              </a:lnSpc>
              <a:spcBef>
                <a:spcPct val="0"/>
              </a:spcBef>
              <a:spcAft>
                <a:spcPts val="0"/>
              </a:spcAft>
              <a:buClrTx/>
              <a:buSzTx/>
              <a:buFontTx/>
              <a:buNone/>
              <a:tabLst/>
              <a:defRPr lang="en-GB" sz="2200" b="0" kern="1200" noProof="0">
                <a:solidFill>
                  <a:schemeClr val="bg2"/>
                </a:solidFill>
                <a:latin typeface="+mj-lt"/>
                <a:ea typeface="+mj-ea"/>
                <a:cs typeface="+mj-cs"/>
              </a:defRPr>
            </a:lvl1pPr>
          </a:lstStyle>
          <a:p>
            <a:pPr>
              <a:defRPr/>
            </a:pPr>
            <a:r>
              <a:rPr lang="en-US" dirty="0" smtClean="0">
                <a:solidFill>
                  <a:srgbClr val="808080"/>
                </a:solidFill>
              </a:rPr>
              <a:t>Click to edit Master title style</a:t>
            </a:r>
            <a:endParaRPr lang="en-US" dirty="0">
              <a:solidFill>
                <a:srgbClr val="808080"/>
              </a:solidFill>
            </a:endParaRPr>
          </a:p>
        </p:txBody>
      </p:sp>
      <p:sp>
        <p:nvSpPr>
          <p:cNvPr id="6" name="Text Placeholder 5"/>
          <p:cNvSpPr>
            <a:spLocks noGrp="1"/>
          </p:cNvSpPr>
          <p:nvPr>
            <p:ph type="body" sz="quarter" idx="12"/>
          </p:nvPr>
        </p:nvSpPr>
        <p:spPr>
          <a:xfrm>
            <a:off x="3278323" y="2285040"/>
            <a:ext cx="2587361" cy="872034"/>
          </a:xfrm>
        </p:spPr>
        <p:txBody>
          <a:bodyPr/>
          <a:lstStyle>
            <a:lvl4pPr>
              <a:buClr>
                <a:schemeClr val="accent4"/>
              </a:buClr>
              <a:defRPr/>
            </a:lvl4pPr>
            <a:lvl5pPr>
              <a:buClr>
                <a:schemeClr val="accent4"/>
              </a:buCl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Text Placeholder 30"/>
          <p:cNvSpPr>
            <a:spLocks noGrp="1"/>
          </p:cNvSpPr>
          <p:nvPr>
            <p:ph type="body" sz="quarter" idx="35"/>
          </p:nvPr>
        </p:nvSpPr>
        <p:spPr>
          <a:xfrm>
            <a:off x="3278323" y="258314"/>
            <a:ext cx="2587361" cy="92333"/>
          </a:xfrm>
        </p:spPr>
        <p:txBody>
          <a:bodyPr/>
          <a:lstStyle>
            <a:lvl1pPr>
              <a:defRPr lang="de-CH" sz="600" b="1" noProof="0" dirty="0" smtClean="0">
                <a:solidFill>
                  <a:schemeClr val="bg2"/>
                </a:solidFill>
                <a:latin typeface="+mj-lt"/>
                <a:ea typeface="+mn-ea"/>
                <a:cs typeface="+mn-cs"/>
              </a:defRPr>
            </a:lvl1pPr>
          </a:lstStyle>
          <a:p>
            <a:pPr lvl="0"/>
            <a:r>
              <a:rPr lang="en-US" noProof="0" smtClean="0"/>
              <a:t>Haga clic para modificar el estilo de texto del patrón</a:t>
            </a:r>
          </a:p>
        </p:txBody>
      </p:sp>
      <p:sp>
        <p:nvSpPr>
          <p:cNvPr id="9" name="Text Placeholder 8"/>
          <p:cNvSpPr>
            <a:spLocks noGrp="1"/>
          </p:cNvSpPr>
          <p:nvPr>
            <p:ph type="body" sz="quarter" idx="36"/>
          </p:nvPr>
        </p:nvSpPr>
        <p:spPr>
          <a:xfrm>
            <a:off x="6019076" y="2285040"/>
            <a:ext cx="2617226" cy="872034"/>
          </a:xfrm>
        </p:spPr>
        <p:txBody>
          <a:bodyPr/>
          <a:lstStyle>
            <a:lvl4pPr>
              <a:buClr>
                <a:schemeClr val="accent4"/>
              </a:buClr>
              <a:defRPr/>
            </a:lvl4pPr>
            <a:lvl5pPr>
              <a:buClr>
                <a:schemeClr val="accent4"/>
              </a:buCl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1" name="Text Placeholder 11"/>
          <p:cNvSpPr>
            <a:spLocks noGrp="1"/>
          </p:cNvSpPr>
          <p:nvPr>
            <p:ph type="body" sz="quarter" idx="39"/>
          </p:nvPr>
        </p:nvSpPr>
        <p:spPr>
          <a:xfrm>
            <a:off x="507698" y="2285044"/>
            <a:ext cx="2617226" cy="169277"/>
          </a:xfrm>
        </p:spPr>
        <p:txBody>
          <a:bodyPr/>
          <a:lstStyle>
            <a:lvl1pPr>
              <a:defRPr sz="1100" baseline="0">
                <a:solidFill>
                  <a:schemeClr val="bg2"/>
                </a:solidFill>
              </a:defRPr>
            </a:lvl1pPr>
            <a:lvl2pPr>
              <a:defRPr sz="1100">
                <a:solidFill>
                  <a:schemeClr val="tx2"/>
                </a:solidFill>
              </a:defRPr>
            </a:lvl2pPr>
            <a:lvl3pPr marL="0" indent="0">
              <a:spcAft>
                <a:spcPts val="0"/>
              </a:spcAft>
              <a:buNone/>
              <a:defRPr b="1">
                <a:solidFill>
                  <a:schemeClr val="tx2"/>
                </a:solidFill>
              </a:defRPr>
            </a:lvl3pPr>
            <a:lvl4pPr marL="0" indent="0">
              <a:spcAft>
                <a:spcPts val="0"/>
              </a:spcAft>
              <a:buNone/>
              <a:defRPr i="0">
                <a:solidFill>
                  <a:schemeClr val="tx2"/>
                </a:solidFill>
              </a:defRPr>
            </a:lvl4pPr>
            <a:lvl5pPr marL="158541" indent="-158541">
              <a:spcAft>
                <a:spcPts val="0"/>
              </a:spcAft>
              <a:buFont typeface="Arial" pitchFamily="34" charset="0"/>
              <a:buChar char="►"/>
              <a:defRPr>
                <a:solidFill>
                  <a:schemeClr val="tx2"/>
                </a:solidFill>
              </a:defRPr>
            </a:lvl5pPr>
          </a:lstStyle>
          <a:p>
            <a:pPr lvl="0"/>
            <a:r>
              <a:rPr lang="en-US" noProof="0" smtClean="0"/>
              <a:t>Click to edit Master text styles</a:t>
            </a:r>
          </a:p>
        </p:txBody>
      </p:sp>
      <p:sp>
        <p:nvSpPr>
          <p:cNvPr id="14" name="Slide Number Placeholder 3"/>
          <p:cNvSpPr>
            <a:spLocks noGrp="1"/>
          </p:cNvSpPr>
          <p:nvPr>
            <p:ph type="sldNum" sz="quarter" idx="40"/>
          </p:nvPr>
        </p:nvSpPr>
        <p:spPr>
          <a:xfrm>
            <a:off x="8429625" y="6457950"/>
            <a:ext cx="209550" cy="153988"/>
          </a:xfrm>
        </p:spPr>
        <p:txBody>
          <a:bodyPr/>
          <a:lstStyle>
            <a:lvl1pPr>
              <a:lnSpc>
                <a:spcPct val="100000"/>
              </a:lnSpc>
              <a:defRPr>
                <a:solidFill>
                  <a:srgbClr val="898989"/>
                </a:solidFill>
              </a:defRPr>
            </a:lvl1pPr>
          </a:lstStyle>
          <a:p>
            <a:fld id="{5D3936D8-0327-47C0-AB27-9EA3BE281B03}" type="slidenum">
              <a:rPr lang="en-US"/>
              <a:pPr/>
              <a:t>‹Nº›</a:t>
            </a:fld>
            <a:endParaRPr lang="en-US"/>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2 Title and content">
    <p:spTree>
      <p:nvGrpSpPr>
        <p:cNvPr id="1" name=""/>
        <p:cNvGrpSpPr/>
        <p:nvPr/>
      </p:nvGrpSpPr>
      <p:grpSpPr>
        <a:xfrm>
          <a:off x="0" y="0"/>
          <a:ext cx="0" cy="0"/>
          <a:chOff x="0" y="0"/>
          <a:chExt cx="0" cy="0"/>
        </a:xfrm>
      </p:grpSpPr>
      <p:graphicFrame>
        <p:nvGraphicFramePr>
          <p:cNvPr id="8"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937985" name="think-cell Slide" r:id="rId4" imgW="360" imgH="360" progId="">
              <p:embed/>
            </p:oleObj>
          </a:graphicData>
        </a:graphic>
      </p:graphicFrame>
      <p:sp>
        <p:nvSpPr>
          <p:cNvPr id="10"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71820"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11"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71820"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7" name="Text Placeholder 30"/>
          <p:cNvSpPr>
            <a:spLocks noGrp="1"/>
          </p:cNvSpPr>
          <p:nvPr>
            <p:ph type="body" sz="quarter" idx="35"/>
          </p:nvPr>
        </p:nvSpPr>
        <p:spPr>
          <a:xfrm>
            <a:off x="3278323" y="258314"/>
            <a:ext cx="2587361" cy="92333"/>
          </a:xfrm>
        </p:spPr>
        <p:txBody>
          <a:bodyPr/>
          <a:lstStyle>
            <a:lvl1pPr>
              <a:defRPr lang="de-CH" sz="600" b="1" noProof="0" dirty="0" smtClean="0">
                <a:solidFill>
                  <a:schemeClr val="bg2"/>
                </a:solidFill>
                <a:latin typeface="+mj-lt"/>
                <a:ea typeface="+mn-ea"/>
                <a:cs typeface="+mn-cs"/>
              </a:defRPr>
            </a:lvl1pPr>
          </a:lstStyle>
          <a:p>
            <a:pPr lvl="0"/>
            <a:r>
              <a:rPr lang="en-US" noProof="0" smtClean="0"/>
              <a:t>Haga clic para modificar el estilo de texto del patrón</a:t>
            </a:r>
          </a:p>
        </p:txBody>
      </p:sp>
      <p:sp>
        <p:nvSpPr>
          <p:cNvPr id="13" name="Text Placeholder 12"/>
          <p:cNvSpPr>
            <a:spLocks noGrp="1"/>
          </p:cNvSpPr>
          <p:nvPr>
            <p:ph type="body" sz="quarter" idx="38"/>
          </p:nvPr>
        </p:nvSpPr>
        <p:spPr>
          <a:xfrm>
            <a:off x="3278323" y="2289359"/>
            <a:ext cx="2587361" cy="8720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14" name="Text Placeholder 12"/>
          <p:cNvSpPr>
            <a:spLocks noGrp="1"/>
          </p:cNvSpPr>
          <p:nvPr>
            <p:ph type="body" sz="quarter" idx="39"/>
          </p:nvPr>
        </p:nvSpPr>
        <p:spPr>
          <a:xfrm>
            <a:off x="491041" y="2289359"/>
            <a:ext cx="2637956" cy="8720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15" name="Text Placeholder 12"/>
          <p:cNvSpPr>
            <a:spLocks noGrp="1"/>
          </p:cNvSpPr>
          <p:nvPr>
            <p:ph type="body" sz="quarter" idx="40"/>
          </p:nvPr>
        </p:nvSpPr>
        <p:spPr>
          <a:xfrm>
            <a:off x="6018329" y="2289359"/>
            <a:ext cx="2587361" cy="87203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9" name="Titel 1"/>
          <p:cNvSpPr>
            <a:spLocks noGrp="1"/>
          </p:cNvSpPr>
          <p:nvPr>
            <p:ph type="title"/>
          </p:nvPr>
        </p:nvSpPr>
        <p:spPr>
          <a:xfrm>
            <a:off x="508081" y="1143365"/>
            <a:ext cx="8170781" cy="248530"/>
          </a:xfrm>
        </p:spPr>
        <p:txBody>
          <a:bodyPr anchor="t"/>
          <a:lstStyle>
            <a:lvl1pPr>
              <a:defRPr/>
            </a:lvl1pPr>
          </a:lstStyle>
          <a:p>
            <a:r>
              <a:rPr lang="en-US" noProof="0" dirty="0" smtClean="0"/>
              <a:t>Click to edit Master title style</a:t>
            </a:r>
            <a:endParaRPr lang="en-US" dirty="0"/>
          </a:p>
        </p:txBody>
      </p:sp>
      <p:sp>
        <p:nvSpPr>
          <p:cNvPr id="12" name="Slide Number Placeholder 6"/>
          <p:cNvSpPr>
            <a:spLocks noGrp="1"/>
          </p:cNvSpPr>
          <p:nvPr>
            <p:ph type="sldNum" sz="quarter" idx="41"/>
          </p:nvPr>
        </p:nvSpPr>
        <p:spPr>
          <a:xfrm>
            <a:off x="8429625" y="6457950"/>
            <a:ext cx="209550" cy="153988"/>
          </a:xfrm>
        </p:spPr>
        <p:txBody>
          <a:bodyPr/>
          <a:lstStyle>
            <a:lvl1pPr>
              <a:lnSpc>
                <a:spcPct val="100000"/>
              </a:lnSpc>
              <a:defRPr/>
            </a:lvl1pPr>
          </a:lstStyle>
          <a:p>
            <a:fld id="{45DFB4BB-462A-4811-AE81-9CA4E6374BB0}" type="slidenum">
              <a:rPr lang="en-US"/>
              <a:pPr/>
              <a:t>‹Nº›</a:t>
            </a:fld>
            <a:endParaRPr lang="en-US"/>
          </a:p>
        </p:txBody>
      </p:sp>
    </p:spTree>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2 CVs">
    <p:spTree>
      <p:nvGrpSpPr>
        <p:cNvPr id="1" name=""/>
        <p:cNvGrpSpPr/>
        <p:nvPr/>
      </p:nvGrpSpPr>
      <p:grpSpPr>
        <a:xfrm>
          <a:off x="0" y="0"/>
          <a:ext cx="0" cy="0"/>
          <a:chOff x="0" y="0"/>
          <a:chExt cx="0" cy="0"/>
        </a:xfrm>
      </p:grpSpPr>
      <p:graphicFrame>
        <p:nvGraphicFramePr>
          <p:cNvPr id="13"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939009" name="think-cell Slide" r:id="rId4" imgW="360" imgH="360" progId="">
              <p:embed/>
            </p:oleObj>
          </a:graphicData>
        </a:graphic>
      </p:graphicFrame>
      <p:sp>
        <p:nvSpPr>
          <p:cNvPr id="14"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71820"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15"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71820"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16" name="Freeform 23"/>
          <p:cNvSpPr>
            <a:spLocks/>
          </p:cNvSpPr>
          <p:nvPr userDrawn="1"/>
        </p:nvSpPr>
        <p:spPr bwMode="auto">
          <a:xfrm>
            <a:off x="1431925" y="1109663"/>
            <a:ext cx="7358063" cy="1501775"/>
          </a:xfrm>
          <a:custGeom>
            <a:avLst/>
            <a:gdLst>
              <a:gd name="connsiteX0" fmla="*/ 9523 w 10000"/>
              <a:gd name="connsiteY0" fmla="*/ 10007 h 10007"/>
              <a:gd name="connsiteX1" fmla="*/ 10000 w 10000"/>
              <a:gd name="connsiteY1" fmla="*/ 0 h 10007"/>
              <a:gd name="connsiteX2" fmla="*/ 443 w 10000"/>
              <a:gd name="connsiteY2" fmla="*/ 0 h 10007"/>
              <a:gd name="connsiteX3" fmla="*/ 0 w 10000"/>
              <a:gd name="connsiteY3" fmla="*/ 10000 h 10007"/>
              <a:gd name="connsiteX4" fmla="*/ 9523 w 10000"/>
              <a:gd name="connsiteY4" fmla="*/ 10007 h 10007"/>
              <a:gd name="connsiteX0" fmla="*/ 9523 w 9523"/>
              <a:gd name="connsiteY0" fmla="*/ 10007 h 10007"/>
              <a:gd name="connsiteX1" fmla="*/ 9523 w 9523"/>
              <a:gd name="connsiteY1" fmla="*/ 7 h 10007"/>
              <a:gd name="connsiteX2" fmla="*/ 443 w 9523"/>
              <a:gd name="connsiteY2" fmla="*/ 0 h 10007"/>
              <a:gd name="connsiteX3" fmla="*/ 0 w 9523"/>
              <a:gd name="connsiteY3" fmla="*/ 10000 h 10007"/>
              <a:gd name="connsiteX4" fmla="*/ 9523 w 9523"/>
              <a:gd name="connsiteY4" fmla="*/ 10007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3" h="10007">
                <a:moveTo>
                  <a:pt x="9523" y="10007"/>
                </a:moveTo>
                <a:lnTo>
                  <a:pt x="9523" y="7"/>
                </a:lnTo>
                <a:lnTo>
                  <a:pt x="443" y="0"/>
                </a:lnTo>
                <a:cubicBezTo>
                  <a:pt x="295" y="3333"/>
                  <a:pt x="148" y="6667"/>
                  <a:pt x="0" y="10000"/>
                </a:cubicBezTo>
                <a:lnTo>
                  <a:pt x="9523" y="10007"/>
                </a:lnTo>
                <a:close/>
              </a:path>
            </a:pathLst>
          </a:custGeom>
          <a:solidFill>
            <a:srgbClr val="FFE600"/>
          </a:solidFill>
          <a:ln w="1270" cap="flat" cmpd="sng">
            <a:noFill/>
            <a:prstDash val="solid"/>
            <a:round/>
            <a:headEnd type="none" w="med" len="med"/>
            <a:tailEnd type="none" w="med" len="med"/>
          </a:ln>
          <a:effectLst/>
        </p:spPr>
        <p:txBody>
          <a:bodyPr lIns="80105" tIns="40053" rIns="80105" bIns="40053" anchor="ctr"/>
          <a:lstStyle/>
          <a:p>
            <a:pPr algn="ctr" defTabSz="913755" fontAlgn="auto">
              <a:lnSpc>
                <a:spcPts val="1227"/>
              </a:lnSpc>
              <a:spcBef>
                <a:spcPts val="0"/>
              </a:spcBef>
              <a:spcAft>
                <a:spcPts val="0"/>
              </a:spcAft>
              <a:defRPr/>
            </a:pPr>
            <a:endParaRPr lang="en-US" dirty="0">
              <a:solidFill>
                <a:srgbClr val="000000"/>
              </a:solidFill>
              <a:latin typeface="+mn-lt"/>
            </a:endParaRPr>
          </a:p>
        </p:txBody>
      </p:sp>
      <p:sp>
        <p:nvSpPr>
          <p:cNvPr id="2" name="Title 1"/>
          <p:cNvSpPr>
            <a:spLocks noGrp="1"/>
          </p:cNvSpPr>
          <p:nvPr>
            <p:ph type="title"/>
          </p:nvPr>
        </p:nvSpPr>
        <p:spPr>
          <a:xfrm>
            <a:off x="507699" y="2772183"/>
            <a:ext cx="2617226" cy="248530"/>
          </a:xfrm>
        </p:spPr>
        <p:txBody>
          <a:bodyPr/>
          <a:lstStyle>
            <a:lvl1pPr>
              <a:defRPr>
                <a:solidFill>
                  <a:schemeClr val="bg2"/>
                </a:solidFill>
              </a:defRPr>
            </a:lvl1pPr>
          </a:lstStyle>
          <a:p>
            <a:r>
              <a:rPr lang="en-US" noProof="0" smtClean="0"/>
              <a:t>Haga clic para modificar el estilo de título del patrón</a:t>
            </a:r>
            <a:endParaRPr lang="en-US" noProof="0"/>
          </a:p>
        </p:txBody>
      </p:sp>
      <p:sp>
        <p:nvSpPr>
          <p:cNvPr id="31" name="Text Placeholder 30"/>
          <p:cNvSpPr>
            <a:spLocks noGrp="1"/>
          </p:cNvSpPr>
          <p:nvPr>
            <p:ph type="body" sz="quarter" idx="35"/>
          </p:nvPr>
        </p:nvSpPr>
        <p:spPr>
          <a:xfrm>
            <a:off x="3278323" y="258314"/>
            <a:ext cx="2587361" cy="92333"/>
          </a:xfrm>
        </p:spPr>
        <p:txBody>
          <a:bodyPr/>
          <a:lstStyle>
            <a:lvl1pPr>
              <a:defRPr lang="de-CH" sz="600" b="1" noProof="0" dirty="0" smtClean="0">
                <a:solidFill>
                  <a:schemeClr val="bg2"/>
                </a:solidFill>
                <a:latin typeface="+mj-lt"/>
                <a:ea typeface="+mn-ea"/>
                <a:cs typeface="+mn-cs"/>
              </a:defRPr>
            </a:lvl1pPr>
          </a:lstStyle>
          <a:p>
            <a:pPr lvl="0"/>
            <a:r>
              <a:rPr lang="en-US" noProof="0" smtClean="0"/>
              <a:t>Haga clic para modificar el estilo de texto del patrón</a:t>
            </a:r>
          </a:p>
        </p:txBody>
      </p:sp>
      <p:sp>
        <p:nvSpPr>
          <p:cNvPr id="24" name="Picture Placeholder 13"/>
          <p:cNvSpPr>
            <a:spLocks noGrp="1" noChangeAspect="1"/>
          </p:cNvSpPr>
          <p:nvPr>
            <p:ph type="pic" sz="quarter" idx="44"/>
          </p:nvPr>
        </p:nvSpPr>
        <p:spPr>
          <a:xfrm>
            <a:off x="3278321" y="1242952"/>
            <a:ext cx="615406" cy="842414"/>
          </a:xfrm>
          <a:solidFill>
            <a:srgbClr val="EB008C"/>
          </a:solidFill>
          <a:ln w="12700">
            <a:noFill/>
            <a:miter lim="800000"/>
            <a:headEnd type="none" w="sm" len="sm"/>
            <a:tailEnd type="none" w="sm" len="sm"/>
          </a:ln>
          <a:effectLst/>
        </p:spPr>
        <p:txBody>
          <a:bodyPr lIns="63075" rIns="63075" anchor="ctr">
            <a:noAutofit/>
          </a:bodyPr>
          <a:lstStyle>
            <a:lvl1pPr marL="0" indent="0" algn="l" defTabSz="913695" rtl="0" eaLnBrk="0" fontAlgn="base" hangingPunct="0">
              <a:lnSpc>
                <a:spcPts val="1052"/>
              </a:lnSpc>
              <a:spcBef>
                <a:spcPct val="0"/>
              </a:spcBef>
              <a:spcAft>
                <a:spcPts val="526"/>
              </a:spcAft>
              <a:buClr>
                <a:schemeClr val="accent2"/>
              </a:buClr>
              <a:buSzTx/>
              <a:buFont typeface="Arial" charset="0"/>
              <a:buNone/>
              <a:defRPr lang="en-US" sz="600" kern="1200" dirty="0">
                <a:solidFill>
                  <a:schemeClr val="tx2"/>
                </a:solidFill>
                <a:latin typeface="+mn-lt"/>
                <a:ea typeface="+mn-ea"/>
                <a:cs typeface="+mn-cs"/>
              </a:defRPr>
            </a:lvl1pPr>
          </a:lstStyle>
          <a:p>
            <a:pPr lvl="0"/>
            <a:r>
              <a:rPr lang="en-US" noProof="0" dirty="0" smtClean="0"/>
              <a:t>Haga clic en el icono para agregar una imagen</a:t>
            </a:r>
          </a:p>
        </p:txBody>
      </p:sp>
      <p:sp>
        <p:nvSpPr>
          <p:cNvPr id="25" name="Text Placeholder 16"/>
          <p:cNvSpPr>
            <a:spLocks noGrp="1"/>
          </p:cNvSpPr>
          <p:nvPr>
            <p:ph type="body" sz="quarter" idx="45"/>
          </p:nvPr>
        </p:nvSpPr>
        <p:spPr>
          <a:xfrm>
            <a:off x="3975522" y="1959753"/>
            <a:ext cx="1864095" cy="125617"/>
          </a:xfrm>
        </p:spPr>
        <p:txBody>
          <a:bodyPr anchor="b"/>
          <a:lstStyle>
            <a:lvl1pPr marL="0" indent="0">
              <a:spcAft>
                <a:spcPts val="0"/>
              </a:spcAft>
              <a:buFontTx/>
              <a:buNone/>
              <a:tabLst>
                <a:tab pos="393571" algn="l"/>
              </a:tabLst>
              <a:defRPr/>
            </a:lvl1pPr>
            <a:lvl2pPr>
              <a:buNone/>
              <a:defRPr/>
            </a:lvl2pPr>
          </a:lstStyle>
          <a:p>
            <a:pPr lvl="0"/>
            <a:r>
              <a:rPr lang="en-US" noProof="0" dirty="0" smtClean="0"/>
              <a:t>Haga clic para modificar el estilo de texto del patrón</a:t>
            </a:r>
          </a:p>
        </p:txBody>
      </p:sp>
      <p:sp>
        <p:nvSpPr>
          <p:cNvPr id="29" name="Text Placeholder 24"/>
          <p:cNvSpPr>
            <a:spLocks noGrp="1"/>
          </p:cNvSpPr>
          <p:nvPr>
            <p:ph type="body" sz="quarter" idx="43"/>
          </p:nvPr>
        </p:nvSpPr>
        <p:spPr>
          <a:xfrm>
            <a:off x="3975522" y="1242953"/>
            <a:ext cx="1864095" cy="251236"/>
          </a:xfrm>
        </p:spPr>
        <p:txBody>
          <a:bodyPr/>
          <a:lstStyle>
            <a:lvl1pPr>
              <a:spcAft>
                <a:spcPts val="0"/>
              </a:spcAft>
              <a:defRPr b="1"/>
            </a:lvl1pPr>
            <a:lvl2pPr marL="0" indent="0">
              <a:spcAft>
                <a:spcPts val="0"/>
              </a:spcAft>
              <a:buNone/>
              <a:defRPr/>
            </a:lvl2pPr>
            <a:lvl3pPr marL="158541" indent="-158541">
              <a:spcAft>
                <a:spcPts val="0"/>
              </a:spcAft>
              <a:buClr>
                <a:schemeClr val="accent3"/>
              </a:buClr>
              <a:defRPr/>
            </a:lvl3pPr>
            <a:lvl4pPr marL="317081" indent="-158541">
              <a:spcAft>
                <a:spcPts val="0"/>
              </a:spcAft>
              <a:buClr>
                <a:schemeClr val="accent3"/>
              </a:buClr>
              <a:defRPr/>
            </a:lvl4pPr>
            <a:lvl5pPr marL="475622" indent="-158541">
              <a:spcAft>
                <a:spcPts val="0"/>
              </a:spcAft>
              <a:buClr>
                <a:schemeClr val="accent3"/>
              </a:buClr>
              <a:defRPr/>
            </a:lvl5pPr>
          </a:lstStyle>
          <a:p>
            <a:pPr lvl="0"/>
            <a:r>
              <a:rPr lang="en-US" noProof="0" smtClean="0"/>
              <a:t>Haga clic para modificar el estilo de texto del patrón</a:t>
            </a:r>
          </a:p>
          <a:p>
            <a:pPr lvl="1"/>
            <a:r>
              <a:rPr lang="en-US" noProof="0" smtClean="0"/>
              <a:t>Segundo nivel</a:t>
            </a:r>
          </a:p>
        </p:txBody>
      </p:sp>
      <p:sp>
        <p:nvSpPr>
          <p:cNvPr id="30" name="Picture Placeholder 13"/>
          <p:cNvSpPr>
            <a:spLocks noGrp="1" noChangeAspect="1"/>
          </p:cNvSpPr>
          <p:nvPr>
            <p:ph type="pic" sz="quarter" idx="46"/>
          </p:nvPr>
        </p:nvSpPr>
        <p:spPr>
          <a:xfrm>
            <a:off x="6014191" y="1244476"/>
            <a:ext cx="615406" cy="842414"/>
          </a:xfrm>
          <a:solidFill>
            <a:srgbClr val="EB008C"/>
          </a:solidFill>
          <a:ln w="12700">
            <a:noFill/>
            <a:miter lim="800000"/>
            <a:headEnd type="none" w="sm" len="sm"/>
            <a:tailEnd type="none" w="sm" len="sm"/>
          </a:ln>
          <a:effectLst/>
        </p:spPr>
        <p:txBody>
          <a:bodyPr lIns="63075" rIns="63075" anchor="ctr">
            <a:noAutofit/>
          </a:bodyPr>
          <a:lstStyle>
            <a:lvl1pPr marL="0" indent="0" algn="l" defTabSz="913695" rtl="0" eaLnBrk="0" fontAlgn="base" hangingPunct="0">
              <a:lnSpc>
                <a:spcPts val="1052"/>
              </a:lnSpc>
              <a:spcBef>
                <a:spcPct val="0"/>
              </a:spcBef>
              <a:spcAft>
                <a:spcPts val="526"/>
              </a:spcAft>
              <a:buClr>
                <a:schemeClr val="accent2"/>
              </a:buClr>
              <a:buSzTx/>
              <a:buFont typeface="Arial" charset="0"/>
              <a:buNone/>
              <a:defRPr lang="en-US" sz="600" kern="1200" dirty="0">
                <a:solidFill>
                  <a:schemeClr val="tx2"/>
                </a:solidFill>
                <a:latin typeface="+mn-lt"/>
                <a:ea typeface="+mn-ea"/>
                <a:cs typeface="+mn-cs"/>
              </a:defRPr>
            </a:lvl1pPr>
          </a:lstStyle>
          <a:p>
            <a:pPr lvl="0"/>
            <a:r>
              <a:rPr lang="en-US" noProof="0" dirty="0" smtClean="0"/>
              <a:t>Haga clic en el icono para agregar una imagen</a:t>
            </a:r>
          </a:p>
        </p:txBody>
      </p:sp>
      <p:sp>
        <p:nvSpPr>
          <p:cNvPr id="32" name="Text Placeholder 16"/>
          <p:cNvSpPr>
            <a:spLocks noGrp="1"/>
          </p:cNvSpPr>
          <p:nvPr>
            <p:ph type="body" sz="quarter" idx="47"/>
          </p:nvPr>
        </p:nvSpPr>
        <p:spPr>
          <a:xfrm>
            <a:off x="6711392" y="1959753"/>
            <a:ext cx="1864095" cy="125617"/>
          </a:xfrm>
        </p:spPr>
        <p:txBody>
          <a:bodyPr anchor="b"/>
          <a:lstStyle>
            <a:lvl1pPr marL="0" indent="0">
              <a:spcAft>
                <a:spcPts val="0"/>
              </a:spcAft>
              <a:buFontTx/>
              <a:buNone/>
              <a:tabLst>
                <a:tab pos="393571" algn="l"/>
              </a:tabLst>
              <a:defRPr/>
            </a:lvl1pPr>
            <a:lvl2pPr>
              <a:buNone/>
              <a:defRPr/>
            </a:lvl2pPr>
          </a:lstStyle>
          <a:p>
            <a:pPr lvl="0"/>
            <a:r>
              <a:rPr lang="en-US" noProof="0" smtClean="0"/>
              <a:t>Haga clic para modificar el estilo de texto del patrón</a:t>
            </a:r>
          </a:p>
        </p:txBody>
      </p:sp>
      <p:sp>
        <p:nvSpPr>
          <p:cNvPr id="33" name="Text Placeholder 24"/>
          <p:cNvSpPr>
            <a:spLocks noGrp="1"/>
          </p:cNvSpPr>
          <p:nvPr>
            <p:ph type="body" sz="quarter" idx="48"/>
          </p:nvPr>
        </p:nvSpPr>
        <p:spPr>
          <a:xfrm>
            <a:off x="6711392" y="1244479"/>
            <a:ext cx="1864095" cy="251236"/>
          </a:xfrm>
        </p:spPr>
        <p:txBody>
          <a:bodyPr/>
          <a:lstStyle>
            <a:lvl1pPr>
              <a:spcAft>
                <a:spcPts val="0"/>
              </a:spcAft>
              <a:defRPr b="1"/>
            </a:lvl1pPr>
            <a:lvl2pPr marL="0" indent="0">
              <a:spcAft>
                <a:spcPts val="0"/>
              </a:spcAft>
              <a:buNone/>
              <a:defRPr/>
            </a:lvl2pPr>
            <a:lvl3pPr marL="158541" indent="-158541">
              <a:spcAft>
                <a:spcPts val="0"/>
              </a:spcAft>
              <a:buClr>
                <a:schemeClr val="accent3"/>
              </a:buClr>
              <a:defRPr/>
            </a:lvl3pPr>
            <a:lvl4pPr marL="317081" indent="-158541">
              <a:spcAft>
                <a:spcPts val="0"/>
              </a:spcAft>
              <a:buClr>
                <a:schemeClr val="accent3"/>
              </a:buClr>
              <a:defRPr/>
            </a:lvl4pPr>
            <a:lvl5pPr marL="475622" indent="-158541">
              <a:spcAft>
                <a:spcPts val="0"/>
              </a:spcAft>
              <a:buClr>
                <a:schemeClr val="accent3"/>
              </a:buClr>
              <a:defRPr/>
            </a:lvl5pPr>
          </a:lstStyle>
          <a:p>
            <a:pPr lvl="0"/>
            <a:r>
              <a:rPr lang="en-US" noProof="0" smtClean="0"/>
              <a:t>Haga clic para modificar el estilo de texto del patrón</a:t>
            </a:r>
          </a:p>
          <a:p>
            <a:pPr lvl="1"/>
            <a:r>
              <a:rPr lang="en-US" noProof="0" smtClean="0"/>
              <a:t>Segundo nivel</a:t>
            </a:r>
          </a:p>
        </p:txBody>
      </p:sp>
      <p:sp>
        <p:nvSpPr>
          <p:cNvPr id="19" name="Text Placeholder 18"/>
          <p:cNvSpPr>
            <a:spLocks noGrp="1"/>
          </p:cNvSpPr>
          <p:nvPr>
            <p:ph type="body" sz="quarter" idx="49"/>
          </p:nvPr>
        </p:nvSpPr>
        <p:spPr>
          <a:xfrm>
            <a:off x="3278323" y="2742916"/>
            <a:ext cx="2587361" cy="3493073"/>
          </a:xfrm>
        </p:spPr>
        <p:txBody>
          <a:bodyPr>
            <a:noAutofit/>
          </a:bodyPr>
          <a:lstStyle/>
          <a:p>
            <a:pPr lvl="1"/>
            <a:r>
              <a:rPr lang="en-US" noProof="0" smtClean="0"/>
              <a:t>Click to edit Master text styles</a:t>
            </a:r>
          </a:p>
          <a:p>
            <a:pPr lvl="2"/>
            <a:r>
              <a:rPr lang="en-US" noProof="0" smtClean="0"/>
              <a:t>Second level</a:t>
            </a:r>
          </a:p>
          <a:p>
            <a:pPr lvl="3"/>
            <a:r>
              <a:rPr lang="en-US" noProof="0" smtClean="0"/>
              <a:t>Third level</a:t>
            </a:r>
          </a:p>
        </p:txBody>
      </p:sp>
      <p:sp>
        <p:nvSpPr>
          <p:cNvPr id="22" name="Text Placeholder 21"/>
          <p:cNvSpPr>
            <a:spLocks noGrp="1"/>
          </p:cNvSpPr>
          <p:nvPr>
            <p:ph type="body" sz="quarter" idx="50"/>
          </p:nvPr>
        </p:nvSpPr>
        <p:spPr>
          <a:xfrm>
            <a:off x="6019076" y="2742916"/>
            <a:ext cx="2617226" cy="3493073"/>
          </a:xfrm>
        </p:spPr>
        <p:txBody>
          <a:bodyPr>
            <a:noAutofit/>
          </a:bodyPr>
          <a:lstStyle/>
          <a:p>
            <a:pPr lvl="1"/>
            <a:r>
              <a:rPr lang="en-US" noProof="0" smtClean="0"/>
              <a:t>Click to edit Master text styles</a:t>
            </a:r>
          </a:p>
          <a:p>
            <a:pPr lvl="2"/>
            <a:r>
              <a:rPr lang="en-US" noProof="0" smtClean="0"/>
              <a:t>Second level</a:t>
            </a:r>
          </a:p>
          <a:p>
            <a:pPr lvl="3"/>
            <a:r>
              <a:rPr lang="en-US" noProof="0" smtClean="0"/>
              <a:t>Third level</a:t>
            </a:r>
          </a:p>
        </p:txBody>
      </p:sp>
      <p:sp>
        <p:nvSpPr>
          <p:cNvPr id="23" name="Text Placeholder 11"/>
          <p:cNvSpPr>
            <a:spLocks noGrp="1"/>
          </p:cNvSpPr>
          <p:nvPr>
            <p:ph type="body" sz="quarter" idx="41"/>
          </p:nvPr>
        </p:nvSpPr>
        <p:spPr>
          <a:xfrm>
            <a:off x="507698" y="3200416"/>
            <a:ext cx="2617226" cy="169277"/>
          </a:xfrm>
        </p:spPr>
        <p:txBody>
          <a:bodyPr/>
          <a:lstStyle>
            <a:lvl1pPr>
              <a:defRPr sz="1100" baseline="0">
                <a:solidFill>
                  <a:schemeClr val="bg2"/>
                </a:solidFill>
              </a:defRPr>
            </a:lvl1pPr>
            <a:lvl2pPr>
              <a:defRPr sz="1100">
                <a:solidFill>
                  <a:schemeClr val="tx2"/>
                </a:solidFill>
              </a:defRPr>
            </a:lvl2pPr>
            <a:lvl3pPr marL="0" indent="0">
              <a:spcAft>
                <a:spcPts val="0"/>
              </a:spcAft>
              <a:buNone/>
              <a:defRPr b="1">
                <a:solidFill>
                  <a:schemeClr val="tx2"/>
                </a:solidFill>
              </a:defRPr>
            </a:lvl3pPr>
            <a:lvl4pPr marL="0" indent="0">
              <a:spcAft>
                <a:spcPts val="0"/>
              </a:spcAft>
              <a:buNone/>
              <a:defRPr i="0">
                <a:solidFill>
                  <a:schemeClr val="tx2"/>
                </a:solidFill>
              </a:defRPr>
            </a:lvl4pPr>
            <a:lvl5pPr marL="158541" indent="-158541">
              <a:spcAft>
                <a:spcPts val="0"/>
              </a:spcAft>
              <a:buFont typeface="Arial" pitchFamily="34" charset="0"/>
              <a:buChar char="►"/>
              <a:defRPr>
                <a:solidFill>
                  <a:schemeClr val="tx2"/>
                </a:solidFill>
              </a:defRPr>
            </a:lvl5pPr>
          </a:lstStyle>
          <a:p>
            <a:pPr lvl="0"/>
            <a:r>
              <a:rPr lang="en-US" noProof="0" smtClean="0"/>
              <a:t>Click to edit Master text styles</a:t>
            </a:r>
          </a:p>
        </p:txBody>
      </p:sp>
      <p:sp>
        <p:nvSpPr>
          <p:cNvPr id="17" name="Slide Number Placeholder 6"/>
          <p:cNvSpPr>
            <a:spLocks noGrp="1"/>
          </p:cNvSpPr>
          <p:nvPr>
            <p:ph type="sldNum" sz="quarter" idx="51"/>
          </p:nvPr>
        </p:nvSpPr>
        <p:spPr>
          <a:xfrm>
            <a:off x="8429625" y="6457950"/>
            <a:ext cx="209550" cy="153988"/>
          </a:xfrm>
        </p:spPr>
        <p:txBody>
          <a:bodyPr/>
          <a:lstStyle>
            <a:lvl1pPr>
              <a:lnSpc>
                <a:spcPct val="100000"/>
              </a:lnSpc>
              <a:defRPr/>
            </a:lvl1pPr>
          </a:lstStyle>
          <a:p>
            <a:fld id="{9BDD6642-1B5A-46A3-8AC6-603459C8DF61}" type="slidenum">
              <a:rPr lang="en-US"/>
              <a:pPr/>
              <a:t>‹Nº›</a:t>
            </a:fld>
            <a:endParaRPr lang="en-US"/>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3 CVs">
    <p:spTree>
      <p:nvGrpSpPr>
        <p:cNvPr id="1" name=""/>
        <p:cNvGrpSpPr/>
        <p:nvPr/>
      </p:nvGrpSpPr>
      <p:grpSpPr>
        <a:xfrm>
          <a:off x="0" y="0"/>
          <a:ext cx="0" cy="0"/>
          <a:chOff x="0" y="0"/>
          <a:chExt cx="0" cy="0"/>
        </a:xfrm>
      </p:grpSpPr>
      <p:graphicFrame>
        <p:nvGraphicFramePr>
          <p:cNvPr id="16"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940033" name="think-cell Slide" r:id="rId4" imgW="360" imgH="360" progId="">
              <p:embed/>
            </p:oleObj>
          </a:graphicData>
        </a:graphic>
      </p:graphicFrame>
      <p:sp>
        <p:nvSpPr>
          <p:cNvPr id="17"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71820"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18"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71820"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19" name="Freeform 23"/>
          <p:cNvSpPr>
            <a:spLocks/>
          </p:cNvSpPr>
          <p:nvPr userDrawn="1"/>
        </p:nvSpPr>
        <p:spPr bwMode="auto">
          <a:xfrm>
            <a:off x="354013" y="1109663"/>
            <a:ext cx="8435975" cy="1501775"/>
          </a:xfrm>
          <a:custGeom>
            <a:avLst/>
            <a:gdLst>
              <a:gd name="connsiteX0" fmla="*/ 9523 w 10000"/>
              <a:gd name="connsiteY0" fmla="*/ 10007 h 10007"/>
              <a:gd name="connsiteX1" fmla="*/ 10000 w 10000"/>
              <a:gd name="connsiteY1" fmla="*/ 0 h 10007"/>
              <a:gd name="connsiteX2" fmla="*/ 443 w 10000"/>
              <a:gd name="connsiteY2" fmla="*/ 0 h 10007"/>
              <a:gd name="connsiteX3" fmla="*/ 0 w 10000"/>
              <a:gd name="connsiteY3" fmla="*/ 10000 h 10007"/>
              <a:gd name="connsiteX4" fmla="*/ 9523 w 10000"/>
              <a:gd name="connsiteY4" fmla="*/ 10007 h 10007"/>
              <a:gd name="connsiteX0" fmla="*/ 9523 w 9523"/>
              <a:gd name="connsiteY0" fmla="*/ 10007 h 10007"/>
              <a:gd name="connsiteX1" fmla="*/ 9523 w 9523"/>
              <a:gd name="connsiteY1" fmla="*/ 7 h 10007"/>
              <a:gd name="connsiteX2" fmla="*/ 443 w 9523"/>
              <a:gd name="connsiteY2" fmla="*/ 0 h 10007"/>
              <a:gd name="connsiteX3" fmla="*/ 0 w 9523"/>
              <a:gd name="connsiteY3" fmla="*/ 10000 h 10007"/>
              <a:gd name="connsiteX4" fmla="*/ 9523 w 9523"/>
              <a:gd name="connsiteY4" fmla="*/ 10007 h 10007"/>
              <a:gd name="connsiteX0" fmla="*/ 10000 w 10000"/>
              <a:gd name="connsiteY0" fmla="*/ 9993 h 9993"/>
              <a:gd name="connsiteX1" fmla="*/ 10000 w 10000"/>
              <a:gd name="connsiteY1" fmla="*/ 0 h 9993"/>
              <a:gd name="connsiteX2" fmla="*/ 0 w 10000"/>
              <a:gd name="connsiteY2" fmla="*/ 0 h 9993"/>
              <a:gd name="connsiteX3" fmla="*/ 0 w 10000"/>
              <a:gd name="connsiteY3" fmla="*/ 9986 h 9993"/>
              <a:gd name="connsiteX4" fmla="*/ 10000 w 10000"/>
              <a:gd name="connsiteY4" fmla="*/ 9993 h 9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993">
                <a:moveTo>
                  <a:pt x="10000" y="9993"/>
                </a:moveTo>
                <a:lnTo>
                  <a:pt x="10000" y="0"/>
                </a:lnTo>
                <a:lnTo>
                  <a:pt x="0" y="0"/>
                </a:lnTo>
                <a:lnTo>
                  <a:pt x="0" y="9986"/>
                </a:lnTo>
                <a:lnTo>
                  <a:pt x="10000" y="9993"/>
                </a:lnTo>
                <a:close/>
              </a:path>
            </a:pathLst>
          </a:custGeom>
          <a:solidFill>
            <a:srgbClr val="FFE600"/>
          </a:solidFill>
          <a:ln w="1270" cap="flat" cmpd="sng">
            <a:noFill/>
            <a:prstDash val="solid"/>
            <a:round/>
            <a:headEnd type="none" w="med" len="med"/>
            <a:tailEnd type="none" w="med" len="med"/>
          </a:ln>
          <a:effectLst/>
        </p:spPr>
        <p:txBody>
          <a:bodyPr lIns="80105" tIns="40053" rIns="80105" bIns="40053" anchor="ctr"/>
          <a:lstStyle/>
          <a:p>
            <a:pPr algn="ctr" defTabSz="913755" fontAlgn="auto">
              <a:lnSpc>
                <a:spcPts val="1227"/>
              </a:lnSpc>
              <a:spcBef>
                <a:spcPts val="0"/>
              </a:spcBef>
              <a:spcAft>
                <a:spcPts val="0"/>
              </a:spcAft>
              <a:defRPr/>
            </a:pPr>
            <a:endParaRPr lang="en-US" dirty="0">
              <a:solidFill>
                <a:srgbClr val="000000"/>
              </a:solidFill>
              <a:latin typeface="+mn-lt"/>
            </a:endParaRPr>
          </a:p>
        </p:txBody>
      </p:sp>
      <p:sp>
        <p:nvSpPr>
          <p:cNvPr id="24" name="Picture Placeholder 13"/>
          <p:cNvSpPr>
            <a:spLocks noGrp="1" noChangeAspect="1"/>
          </p:cNvSpPr>
          <p:nvPr>
            <p:ph type="pic" sz="quarter" idx="45"/>
          </p:nvPr>
        </p:nvSpPr>
        <p:spPr>
          <a:xfrm>
            <a:off x="3278321" y="1242952"/>
            <a:ext cx="615406" cy="842414"/>
          </a:xfrm>
          <a:solidFill>
            <a:srgbClr val="EB008C"/>
          </a:solidFill>
          <a:ln w="12700">
            <a:noFill/>
            <a:miter lim="800000"/>
            <a:headEnd type="none" w="sm" len="sm"/>
            <a:tailEnd type="none" w="sm" len="sm"/>
          </a:ln>
          <a:effectLst/>
        </p:spPr>
        <p:txBody>
          <a:bodyPr lIns="63075" rIns="63075" anchor="ctr">
            <a:noAutofit/>
          </a:bodyPr>
          <a:lstStyle>
            <a:lvl1pPr marL="0" indent="0" algn="l" defTabSz="913695" rtl="0" eaLnBrk="0" fontAlgn="base" hangingPunct="0">
              <a:lnSpc>
                <a:spcPts val="1052"/>
              </a:lnSpc>
              <a:spcBef>
                <a:spcPct val="0"/>
              </a:spcBef>
              <a:spcAft>
                <a:spcPts val="526"/>
              </a:spcAft>
              <a:buClr>
                <a:schemeClr val="accent2"/>
              </a:buClr>
              <a:buSzTx/>
              <a:buFont typeface="Arial" charset="0"/>
              <a:buNone/>
              <a:defRPr lang="en-US" sz="600" kern="1200" dirty="0">
                <a:solidFill>
                  <a:schemeClr val="tx2"/>
                </a:solidFill>
                <a:latin typeface="+mn-lt"/>
                <a:ea typeface="+mn-ea"/>
                <a:cs typeface="+mn-cs"/>
              </a:defRPr>
            </a:lvl1pPr>
          </a:lstStyle>
          <a:p>
            <a:pPr lvl="0"/>
            <a:r>
              <a:rPr lang="en-US" noProof="0" dirty="0" smtClean="0"/>
              <a:t>Haga clic en el icono para agregar una imagen</a:t>
            </a:r>
          </a:p>
        </p:txBody>
      </p:sp>
      <p:sp>
        <p:nvSpPr>
          <p:cNvPr id="27" name="Text Placeholder 16"/>
          <p:cNvSpPr>
            <a:spLocks noGrp="1"/>
          </p:cNvSpPr>
          <p:nvPr>
            <p:ph type="body" sz="quarter" idx="46"/>
          </p:nvPr>
        </p:nvSpPr>
        <p:spPr>
          <a:xfrm>
            <a:off x="3975522" y="1959753"/>
            <a:ext cx="1864095" cy="125617"/>
          </a:xfrm>
        </p:spPr>
        <p:txBody>
          <a:bodyPr anchor="b"/>
          <a:lstStyle>
            <a:lvl1pPr marL="0" indent="0">
              <a:spcAft>
                <a:spcPts val="0"/>
              </a:spcAft>
              <a:buFontTx/>
              <a:buNone/>
              <a:tabLst>
                <a:tab pos="393571" algn="l"/>
              </a:tabLst>
              <a:defRPr/>
            </a:lvl1pPr>
            <a:lvl2pPr>
              <a:buNone/>
              <a:defRPr/>
            </a:lvl2pPr>
          </a:lstStyle>
          <a:p>
            <a:pPr lvl="0"/>
            <a:r>
              <a:rPr lang="en-US" noProof="0" dirty="0" smtClean="0"/>
              <a:t>Haga clic para modificar el estilo de texto del patrón</a:t>
            </a:r>
          </a:p>
        </p:txBody>
      </p:sp>
      <p:sp>
        <p:nvSpPr>
          <p:cNvPr id="28" name="Text Placeholder 24"/>
          <p:cNvSpPr>
            <a:spLocks noGrp="1"/>
          </p:cNvSpPr>
          <p:nvPr>
            <p:ph type="body" sz="quarter" idx="43"/>
          </p:nvPr>
        </p:nvSpPr>
        <p:spPr>
          <a:xfrm>
            <a:off x="3975522" y="1242953"/>
            <a:ext cx="1864095" cy="251236"/>
          </a:xfrm>
        </p:spPr>
        <p:txBody>
          <a:bodyPr/>
          <a:lstStyle>
            <a:lvl1pPr>
              <a:spcAft>
                <a:spcPts val="0"/>
              </a:spcAft>
              <a:defRPr b="1"/>
            </a:lvl1pPr>
            <a:lvl2pPr marL="0" indent="0">
              <a:spcAft>
                <a:spcPts val="0"/>
              </a:spcAft>
              <a:buNone/>
              <a:defRPr/>
            </a:lvl2pPr>
            <a:lvl3pPr marL="158541" indent="-158541">
              <a:spcAft>
                <a:spcPts val="0"/>
              </a:spcAft>
              <a:buClr>
                <a:schemeClr val="accent3"/>
              </a:buClr>
              <a:defRPr/>
            </a:lvl3pPr>
            <a:lvl4pPr marL="317081" indent="-158541">
              <a:spcAft>
                <a:spcPts val="0"/>
              </a:spcAft>
              <a:buClr>
                <a:schemeClr val="accent3"/>
              </a:buClr>
              <a:defRPr/>
            </a:lvl4pPr>
            <a:lvl5pPr marL="475622" indent="-158541">
              <a:spcAft>
                <a:spcPts val="0"/>
              </a:spcAft>
              <a:buClr>
                <a:schemeClr val="accent3"/>
              </a:buClr>
              <a:defRPr/>
            </a:lvl5pPr>
          </a:lstStyle>
          <a:p>
            <a:pPr lvl="0"/>
            <a:r>
              <a:rPr lang="en-US" noProof="0" smtClean="0"/>
              <a:t>Haga clic para modificar el estilo de texto del patrón</a:t>
            </a:r>
          </a:p>
          <a:p>
            <a:pPr lvl="1"/>
            <a:r>
              <a:rPr lang="en-US" noProof="0" smtClean="0"/>
              <a:t>Segundo nivel</a:t>
            </a:r>
          </a:p>
        </p:txBody>
      </p:sp>
      <p:sp>
        <p:nvSpPr>
          <p:cNvPr id="29" name="Picture Placeholder 13"/>
          <p:cNvSpPr>
            <a:spLocks noGrp="1" noChangeAspect="1"/>
          </p:cNvSpPr>
          <p:nvPr>
            <p:ph type="pic" sz="quarter" idx="47"/>
          </p:nvPr>
        </p:nvSpPr>
        <p:spPr>
          <a:xfrm>
            <a:off x="6014191" y="1244476"/>
            <a:ext cx="615406" cy="842414"/>
          </a:xfrm>
          <a:solidFill>
            <a:srgbClr val="EB008C"/>
          </a:solidFill>
          <a:ln w="12700">
            <a:noFill/>
            <a:miter lim="800000"/>
            <a:headEnd type="none" w="sm" len="sm"/>
            <a:tailEnd type="none" w="sm" len="sm"/>
          </a:ln>
          <a:effectLst/>
        </p:spPr>
        <p:txBody>
          <a:bodyPr lIns="63075" rIns="63075" anchor="ctr">
            <a:noAutofit/>
          </a:bodyPr>
          <a:lstStyle>
            <a:lvl1pPr marL="0" indent="0" algn="l" defTabSz="913695" rtl="0" eaLnBrk="0" fontAlgn="base" hangingPunct="0">
              <a:lnSpc>
                <a:spcPts val="1052"/>
              </a:lnSpc>
              <a:spcBef>
                <a:spcPct val="0"/>
              </a:spcBef>
              <a:spcAft>
                <a:spcPts val="526"/>
              </a:spcAft>
              <a:buClr>
                <a:schemeClr val="accent2"/>
              </a:buClr>
              <a:buSzTx/>
              <a:buFont typeface="Arial" charset="0"/>
              <a:buNone/>
              <a:defRPr lang="en-US" sz="600" kern="1200" dirty="0">
                <a:solidFill>
                  <a:schemeClr val="tx2"/>
                </a:solidFill>
                <a:latin typeface="+mn-lt"/>
                <a:ea typeface="+mn-ea"/>
                <a:cs typeface="+mn-cs"/>
              </a:defRPr>
            </a:lvl1pPr>
          </a:lstStyle>
          <a:p>
            <a:pPr lvl="0"/>
            <a:r>
              <a:rPr lang="en-US" noProof="0" dirty="0" smtClean="0"/>
              <a:t>Haga clic en el icono para agregar una imagen</a:t>
            </a:r>
          </a:p>
        </p:txBody>
      </p:sp>
      <p:sp>
        <p:nvSpPr>
          <p:cNvPr id="31" name="Text Placeholder 16"/>
          <p:cNvSpPr>
            <a:spLocks noGrp="1"/>
          </p:cNvSpPr>
          <p:nvPr>
            <p:ph type="body" sz="quarter" idx="48"/>
          </p:nvPr>
        </p:nvSpPr>
        <p:spPr>
          <a:xfrm>
            <a:off x="6711392" y="1959753"/>
            <a:ext cx="1864095" cy="125617"/>
          </a:xfrm>
        </p:spPr>
        <p:txBody>
          <a:bodyPr anchor="b"/>
          <a:lstStyle>
            <a:lvl1pPr marL="0" indent="0">
              <a:spcAft>
                <a:spcPts val="0"/>
              </a:spcAft>
              <a:buFontTx/>
              <a:buNone/>
              <a:tabLst>
                <a:tab pos="393571" algn="l"/>
              </a:tabLst>
              <a:defRPr/>
            </a:lvl1pPr>
            <a:lvl2pPr>
              <a:buNone/>
              <a:defRPr/>
            </a:lvl2pPr>
          </a:lstStyle>
          <a:p>
            <a:pPr lvl="0"/>
            <a:r>
              <a:rPr lang="en-US" noProof="0" smtClean="0"/>
              <a:t>Haga clic para modificar el estilo de texto del patrón</a:t>
            </a:r>
          </a:p>
        </p:txBody>
      </p:sp>
      <p:sp>
        <p:nvSpPr>
          <p:cNvPr id="32" name="Text Placeholder 24"/>
          <p:cNvSpPr>
            <a:spLocks noGrp="1"/>
          </p:cNvSpPr>
          <p:nvPr>
            <p:ph type="body" sz="quarter" idx="49"/>
          </p:nvPr>
        </p:nvSpPr>
        <p:spPr>
          <a:xfrm>
            <a:off x="6711392" y="1244479"/>
            <a:ext cx="1864095" cy="251236"/>
          </a:xfrm>
        </p:spPr>
        <p:txBody>
          <a:bodyPr/>
          <a:lstStyle>
            <a:lvl1pPr>
              <a:spcAft>
                <a:spcPts val="0"/>
              </a:spcAft>
              <a:defRPr b="1"/>
            </a:lvl1pPr>
            <a:lvl2pPr marL="0" indent="0">
              <a:spcAft>
                <a:spcPts val="0"/>
              </a:spcAft>
              <a:buNone/>
              <a:defRPr/>
            </a:lvl2pPr>
            <a:lvl3pPr marL="158541" indent="-158541">
              <a:spcAft>
                <a:spcPts val="0"/>
              </a:spcAft>
              <a:buClr>
                <a:schemeClr val="accent3"/>
              </a:buClr>
              <a:defRPr/>
            </a:lvl3pPr>
            <a:lvl4pPr marL="317081" indent="-158541">
              <a:spcAft>
                <a:spcPts val="0"/>
              </a:spcAft>
              <a:buClr>
                <a:schemeClr val="accent3"/>
              </a:buClr>
              <a:defRPr/>
            </a:lvl4pPr>
            <a:lvl5pPr marL="475622" indent="-158541">
              <a:spcAft>
                <a:spcPts val="0"/>
              </a:spcAft>
              <a:buClr>
                <a:schemeClr val="accent3"/>
              </a:buClr>
              <a:defRPr/>
            </a:lvl5pPr>
          </a:lstStyle>
          <a:p>
            <a:pPr lvl="0"/>
            <a:r>
              <a:rPr lang="en-US" noProof="0" smtClean="0"/>
              <a:t>Haga clic para modificar el estilo de texto del patrón</a:t>
            </a:r>
          </a:p>
          <a:p>
            <a:pPr lvl="1"/>
            <a:r>
              <a:rPr lang="en-US" noProof="0" smtClean="0"/>
              <a:t>Segundo nivel</a:t>
            </a:r>
          </a:p>
        </p:txBody>
      </p:sp>
      <p:sp>
        <p:nvSpPr>
          <p:cNvPr id="35" name="Text Placeholder 30"/>
          <p:cNvSpPr>
            <a:spLocks noGrp="1"/>
          </p:cNvSpPr>
          <p:nvPr>
            <p:ph type="body" sz="quarter" idx="35"/>
          </p:nvPr>
        </p:nvSpPr>
        <p:spPr>
          <a:xfrm>
            <a:off x="3278323" y="258314"/>
            <a:ext cx="2587361" cy="92333"/>
          </a:xfrm>
        </p:spPr>
        <p:txBody>
          <a:bodyPr/>
          <a:lstStyle>
            <a:lvl1pPr>
              <a:defRPr lang="de-CH" sz="600" b="1" noProof="0" dirty="0" smtClean="0">
                <a:solidFill>
                  <a:schemeClr val="bg2"/>
                </a:solidFill>
                <a:latin typeface="+mj-lt"/>
                <a:ea typeface="+mn-ea"/>
                <a:cs typeface="+mn-cs"/>
              </a:defRPr>
            </a:lvl1pPr>
          </a:lstStyle>
          <a:p>
            <a:pPr lvl="0"/>
            <a:r>
              <a:rPr lang="en-US" noProof="0" smtClean="0"/>
              <a:t>Haga clic para modificar el estilo de texto del patrón</a:t>
            </a:r>
          </a:p>
        </p:txBody>
      </p:sp>
      <p:sp>
        <p:nvSpPr>
          <p:cNvPr id="37" name="Title 1"/>
          <p:cNvSpPr>
            <a:spLocks noGrp="1"/>
          </p:cNvSpPr>
          <p:nvPr>
            <p:ph type="title"/>
          </p:nvPr>
        </p:nvSpPr>
        <p:spPr>
          <a:xfrm>
            <a:off x="3278323" y="618957"/>
            <a:ext cx="5349837" cy="292388"/>
          </a:xfrm>
        </p:spPr>
        <p:txBody>
          <a:bodyPr/>
          <a:lstStyle>
            <a:lvl1pPr marL="0" marR="0" indent="0" algn="l" defTabSz="913755" rtl="0" eaLnBrk="1" fontAlgn="auto" latinLnBrk="0" hangingPunct="1">
              <a:lnSpc>
                <a:spcPct val="100000"/>
              </a:lnSpc>
              <a:spcBef>
                <a:spcPct val="0"/>
              </a:spcBef>
              <a:spcAft>
                <a:spcPts val="0"/>
              </a:spcAft>
              <a:buClrTx/>
              <a:buSzTx/>
              <a:buFontTx/>
              <a:buNone/>
              <a:tabLst/>
              <a:defRPr lang="en-US" sz="1900" b="0" kern="1200" baseline="0" noProof="0" dirty="0">
                <a:solidFill>
                  <a:schemeClr val="bg2"/>
                </a:solidFill>
                <a:latin typeface="+mj-lt"/>
                <a:ea typeface="+mj-ea"/>
                <a:cs typeface="+mj-cs"/>
              </a:defRPr>
            </a:lvl1pPr>
          </a:lstStyle>
          <a:p>
            <a:r>
              <a:rPr lang="en-US" noProof="0" dirty="0" smtClean="0"/>
              <a:t>Click to edit Master title style</a:t>
            </a:r>
            <a:endParaRPr lang="en-US" noProof="0" dirty="0"/>
          </a:p>
        </p:txBody>
      </p:sp>
      <p:sp>
        <p:nvSpPr>
          <p:cNvPr id="38" name="Picture Placeholder 13"/>
          <p:cNvSpPr>
            <a:spLocks noGrp="1" noChangeAspect="1"/>
          </p:cNvSpPr>
          <p:nvPr>
            <p:ph type="pic" sz="quarter" idx="52"/>
          </p:nvPr>
        </p:nvSpPr>
        <p:spPr>
          <a:xfrm>
            <a:off x="509512" y="1235363"/>
            <a:ext cx="615406" cy="842414"/>
          </a:xfrm>
          <a:solidFill>
            <a:srgbClr val="EB008C"/>
          </a:solidFill>
          <a:ln w="12700">
            <a:noFill/>
            <a:miter lim="800000"/>
            <a:headEnd type="none" w="sm" len="sm"/>
            <a:tailEnd type="none" w="sm" len="sm"/>
          </a:ln>
          <a:effectLst/>
        </p:spPr>
        <p:txBody>
          <a:bodyPr lIns="63075" rIns="63075" anchor="ctr">
            <a:noAutofit/>
          </a:bodyPr>
          <a:lstStyle>
            <a:lvl1pPr marL="0" indent="0" algn="l" defTabSz="913695" rtl="0" eaLnBrk="0" fontAlgn="base" hangingPunct="0">
              <a:lnSpc>
                <a:spcPts val="1052"/>
              </a:lnSpc>
              <a:spcBef>
                <a:spcPct val="0"/>
              </a:spcBef>
              <a:spcAft>
                <a:spcPts val="526"/>
              </a:spcAft>
              <a:buClr>
                <a:schemeClr val="accent2"/>
              </a:buClr>
              <a:buSzTx/>
              <a:buFont typeface="Arial" charset="0"/>
              <a:buNone/>
              <a:defRPr lang="en-US" sz="600" kern="1200" dirty="0">
                <a:solidFill>
                  <a:schemeClr val="tx2"/>
                </a:solidFill>
                <a:latin typeface="+mn-lt"/>
                <a:ea typeface="+mn-ea"/>
                <a:cs typeface="+mn-cs"/>
              </a:defRPr>
            </a:lvl1pPr>
          </a:lstStyle>
          <a:p>
            <a:pPr lvl="0"/>
            <a:r>
              <a:rPr lang="en-US" noProof="0" dirty="0" smtClean="0"/>
              <a:t>Haga clic en el icono para agregar una imagen</a:t>
            </a:r>
          </a:p>
        </p:txBody>
      </p:sp>
      <p:sp>
        <p:nvSpPr>
          <p:cNvPr id="39" name="Text Placeholder 16"/>
          <p:cNvSpPr>
            <a:spLocks noGrp="1"/>
          </p:cNvSpPr>
          <p:nvPr>
            <p:ph type="body" sz="quarter" idx="53"/>
          </p:nvPr>
        </p:nvSpPr>
        <p:spPr>
          <a:xfrm>
            <a:off x="1206712" y="1959753"/>
            <a:ext cx="1892148" cy="125617"/>
          </a:xfrm>
        </p:spPr>
        <p:txBody>
          <a:bodyPr anchor="b"/>
          <a:lstStyle>
            <a:lvl1pPr marL="0" indent="0">
              <a:spcAft>
                <a:spcPts val="0"/>
              </a:spcAft>
              <a:buFontTx/>
              <a:buNone/>
              <a:tabLst>
                <a:tab pos="393571" algn="l"/>
              </a:tabLst>
              <a:defRPr/>
            </a:lvl1pPr>
            <a:lvl2pPr>
              <a:buNone/>
              <a:defRPr/>
            </a:lvl2pPr>
          </a:lstStyle>
          <a:p>
            <a:pPr lvl="0"/>
            <a:r>
              <a:rPr lang="en-US" noProof="0" dirty="0" smtClean="0"/>
              <a:t>Haga clic para modificar el estilo de texto del patrón</a:t>
            </a:r>
          </a:p>
        </p:txBody>
      </p:sp>
      <p:sp>
        <p:nvSpPr>
          <p:cNvPr id="40" name="Text Placeholder 24"/>
          <p:cNvSpPr>
            <a:spLocks noGrp="1"/>
          </p:cNvSpPr>
          <p:nvPr>
            <p:ph type="body" sz="quarter" idx="54"/>
          </p:nvPr>
        </p:nvSpPr>
        <p:spPr>
          <a:xfrm>
            <a:off x="1206713" y="1235363"/>
            <a:ext cx="1864095" cy="251236"/>
          </a:xfrm>
        </p:spPr>
        <p:txBody>
          <a:bodyPr/>
          <a:lstStyle>
            <a:lvl1pPr>
              <a:spcAft>
                <a:spcPts val="0"/>
              </a:spcAft>
              <a:defRPr b="1"/>
            </a:lvl1pPr>
            <a:lvl2pPr marL="0" indent="0">
              <a:spcAft>
                <a:spcPts val="0"/>
              </a:spcAft>
              <a:buNone/>
              <a:defRPr/>
            </a:lvl2pPr>
            <a:lvl3pPr marL="158541" indent="-158541">
              <a:spcAft>
                <a:spcPts val="0"/>
              </a:spcAft>
              <a:buClr>
                <a:schemeClr val="accent3"/>
              </a:buClr>
              <a:defRPr/>
            </a:lvl3pPr>
            <a:lvl4pPr marL="317081" indent="-158541">
              <a:spcAft>
                <a:spcPts val="0"/>
              </a:spcAft>
              <a:buClr>
                <a:schemeClr val="accent3"/>
              </a:buClr>
              <a:defRPr/>
            </a:lvl4pPr>
            <a:lvl5pPr marL="475622" indent="-158541">
              <a:spcAft>
                <a:spcPts val="0"/>
              </a:spcAft>
              <a:buClr>
                <a:schemeClr val="accent3"/>
              </a:buClr>
              <a:defRPr/>
            </a:lvl5pPr>
          </a:lstStyle>
          <a:p>
            <a:pPr lvl="0"/>
            <a:r>
              <a:rPr lang="en-US" noProof="0" smtClean="0"/>
              <a:t>Haga clic para modificar el estilo de texto del patrón</a:t>
            </a:r>
          </a:p>
          <a:p>
            <a:pPr lvl="1"/>
            <a:r>
              <a:rPr lang="en-US" noProof="0" smtClean="0"/>
              <a:t>Segundo nivel</a:t>
            </a:r>
          </a:p>
        </p:txBody>
      </p:sp>
      <p:sp>
        <p:nvSpPr>
          <p:cNvPr id="20" name="Text Placeholder 19"/>
          <p:cNvSpPr>
            <a:spLocks noGrp="1"/>
          </p:cNvSpPr>
          <p:nvPr>
            <p:ph type="body" sz="quarter" idx="55"/>
          </p:nvPr>
        </p:nvSpPr>
        <p:spPr>
          <a:xfrm>
            <a:off x="507698" y="2742916"/>
            <a:ext cx="2617226" cy="3493073"/>
          </a:xfrm>
        </p:spPr>
        <p:txBody>
          <a:bodyPr>
            <a:noAutofit/>
          </a:bodyPr>
          <a:lstStyle/>
          <a:p>
            <a:pPr lvl="1"/>
            <a:r>
              <a:rPr lang="en-US" noProof="0" smtClean="0"/>
              <a:t>Click to edit Master text styles</a:t>
            </a:r>
          </a:p>
          <a:p>
            <a:pPr lvl="2"/>
            <a:r>
              <a:rPr lang="en-US" noProof="0" smtClean="0"/>
              <a:t>Second level</a:t>
            </a:r>
          </a:p>
          <a:p>
            <a:pPr lvl="3"/>
            <a:r>
              <a:rPr lang="en-US" noProof="0" smtClean="0"/>
              <a:t>Third level</a:t>
            </a:r>
          </a:p>
        </p:txBody>
      </p:sp>
      <p:sp>
        <p:nvSpPr>
          <p:cNvPr id="22" name="Text Placeholder 21"/>
          <p:cNvSpPr>
            <a:spLocks noGrp="1"/>
          </p:cNvSpPr>
          <p:nvPr>
            <p:ph type="body" sz="quarter" idx="56"/>
          </p:nvPr>
        </p:nvSpPr>
        <p:spPr>
          <a:xfrm>
            <a:off x="3278323" y="2742916"/>
            <a:ext cx="2587361" cy="3493073"/>
          </a:xfrm>
        </p:spPr>
        <p:txBody>
          <a:bodyPr>
            <a:noAutofit/>
          </a:bodyPr>
          <a:lstStyle/>
          <a:p>
            <a:pPr lvl="1"/>
            <a:r>
              <a:rPr lang="en-US" noProof="0" smtClean="0"/>
              <a:t>Click to edit Master text styles</a:t>
            </a:r>
          </a:p>
          <a:p>
            <a:pPr lvl="2"/>
            <a:r>
              <a:rPr lang="en-US" noProof="0" smtClean="0"/>
              <a:t>Second level</a:t>
            </a:r>
          </a:p>
          <a:p>
            <a:pPr lvl="3"/>
            <a:r>
              <a:rPr lang="en-US" noProof="0" smtClean="0"/>
              <a:t>Third level</a:t>
            </a:r>
          </a:p>
        </p:txBody>
      </p:sp>
      <p:sp>
        <p:nvSpPr>
          <p:cNvPr id="30" name="Text Placeholder 29"/>
          <p:cNvSpPr>
            <a:spLocks noGrp="1"/>
          </p:cNvSpPr>
          <p:nvPr>
            <p:ph type="body" sz="quarter" idx="57"/>
          </p:nvPr>
        </p:nvSpPr>
        <p:spPr>
          <a:xfrm>
            <a:off x="6019076" y="2742916"/>
            <a:ext cx="2617226" cy="3493073"/>
          </a:xfrm>
        </p:spPr>
        <p:txBody>
          <a:bodyPr>
            <a:noAutofit/>
          </a:bodyPr>
          <a:lstStyle/>
          <a:p>
            <a:pPr lvl="1"/>
            <a:r>
              <a:rPr lang="en-US" noProof="0" smtClean="0"/>
              <a:t>Click to edit Master text styles</a:t>
            </a:r>
          </a:p>
          <a:p>
            <a:pPr lvl="2"/>
            <a:r>
              <a:rPr lang="en-US" noProof="0" smtClean="0"/>
              <a:t>Second level</a:t>
            </a:r>
          </a:p>
          <a:p>
            <a:pPr lvl="3"/>
            <a:r>
              <a:rPr lang="en-US" noProof="0" smtClean="0"/>
              <a:t>Third level</a:t>
            </a:r>
          </a:p>
        </p:txBody>
      </p:sp>
      <p:sp>
        <p:nvSpPr>
          <p:cNvPr id="21" name="Slide Number Placeholder 6"/>
          <p:cNvSpPr>
            <a:spLocks noGrp="1"/>
          </p:cNvSpPr>
          <p:nvPr>
            <p:ph type="sldNum" sz="quarter" idx="58"/>
          </p:nvPr>
        </p:nvSpPr>
        <p:spPr>
          <a:xfrm>
            <a:off x="8429625" y="6457950"/>
            <a:ext cx="209550" cy="153988"/>
          </a:xfrm>
        </p:spPr>
        <p:txBody>
          <a:bodyPr/>
          <a:lstStyle>
            <a:lvl1pPr>
              <a:lnSpc>
                <a:spcPct val="100000"/>
              </a:lnSpc>
              <a:defRPr/>
            </a:lvl1pPr>
          </a:lstStyle>
          <a:p>
            <a:fld id="{F2FDB664-703E-4DF3-A7B8-F0FC198644AE}" type="slidenum">
              <a:rPr lang="en-US"/>
              <a:pPr/>
              <a:t>‹Nº›</a:t>
            </a:fld>
            <a:endParaRPr lang="en-US"/>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graphicFrame>
        <p:nvGraphicFramePr>
          <p:cNvPr id="3"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941057" name="think-cell Slide" r:id="rId4" imgW="360" imgH="360" progId="">
              <p:embed/>
            </p:oleObj>
          </a:graphicData>
        </a:graphic>
      </p:graphicFrame>
      <p:sp>
        <p:nvSpPr>
          <p:cNvPr id="4"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71820"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5"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71820"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pic>
        <p:nvPicPr>
          <p:cNvPr id="6" name="Picture 2"/>
          <p:cNvPicPr>
            <a:picLocks noChangeAspect="1" noChangeArrowheads="1"/>
          </p:cNvPicPr>
          <p:nvPr userDrawn="1"/>
        </p:nvPicPr>
        <p:blipFill>
          <a:blip r:embed="rId5"/>
          <a:srcRect/>
          <a:stretch>
            <a:fillRect/>
          </a:stretch>
        </p:blipFill>
        <p:spPr bwMode="auto">
          <a:xfrm>
            <a:off x="508000" y="1106488"/>
            <a:ext cx="8126413" cy="5121275"/>
          </a:xfrm>
          <a:prstGeom prst="rect">
            <a:avLst/>
          </a:prstGeom>
          <a:noFill/>
          <a:ln w="9525">
            <a:noFill/>
            <a:miter lim="800000"/>
            <a:headEnd/>
            <a:tailEnd/>
          </a:ln>
        </p:spPr>
      </p:pic>
      <p:sp>
        <p:nvSpPr>
          <p:cNvPr id="2" name="Title 1"/>
          <p:cNvSpPr>
            <a:spLocks noGrp="1"/>
          </p:cNvSpPr>
          <p:nvPr>
            <p:ph type="title"/>
          </p:nvPr>
        </p:nvSpPr>
        <p:spPr>
          <a:xfrm>
            <a:off x="507698" y="614101"/>
            <a:ext cx="5357982" cy="292388"/>
          </a:xfrm>
        </p:spPr>
        <p:txBody>
          <a:bodyPr/>
          <a:lstStyle>
            <a:lvl1pPr>
              <a:lnSpc>
                <a:spcPct val="100000"/>
              </a:lnSpc>
              <a:defRPr/>
            </a:lvl1pPr>
          </a:lstStyle>
          <a:p>
            <a:r>
              <a:rPr lang="en-US" dirty="0" smtClean="0"/>
              <a:t>Click to edit Master title style</a:t>
            </a:r>
            <a:endParaRPr lang="de-CH" dirty="0"/>
          </a:p>
        </p:txBody>
      </p:sp>
      <p:sp>
        <p:nvSpPr>
          <p:cNvPr id="7" name="Slide Number Placeholder 3"/>
          <p:cNvSpPr>
            <a:spLocks noGrp="1"/>
          </p:cNvSpPr>
          <p:nvPr>
            <p:ph type="sldNum" sz="quarter" idx="10"/>
          </p:nvPr>
        </p:nvSpPr>
        <p:spPr/>
        <p:txBody>
          <a:bodyPr/>
          <a:lstStyle>
            <a:lvl1pPr>
              <a:lnSpc>
                <a:spcPct val="100000"/>
              </a:lnSpc>
              <a:defRPr/>
            </a:lvl1pPr>
          </a:lstStyle>
          <a:p>
            <a:fld id="{DE32B024-B46F-44F2-81D7-AD5406ABD933}" type="slidenum">
              <a:rPr lang="de-CH"/>
              <a:pPr/>
              <a:t>‹Nº›</a:t>
            </a:fld>
            <a:endParaRPr lang="de-CH"/>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3" name="Freeform 5"/>
          <p:cNvSpPr>
            <a:spLocks/>
          </p:cNvSpPr>
          <p:nvPr userDrawn="1"/>
        </p:nvSpPr>
        <p:spPr bwMode="gray">
          <a:xfrm>
            <a:off x="457200" y="1030288"/>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lIns="90944" tIns="45472" rIns="90944" bIns="45472"/>
          <a:lstStyle/>
          <a:p>
            <a:pPr defTabSz="909409" fontAlgn="auto">
              <a:spcBef>
                <a:spcPts val="0"/>
              </a:spcBef>
              <a:spcAft>
                <a:spcPts val="0"/>
              </a:spcAft>
              <a:defRPr/>
            </a:pPr>
            <a:endParaRPr lang="en-GB">
              <a:latin typeface="+mn-lt"/>
            </a:endParaRPr>
          </a:p>
        </p:txBody>
      </p:sp>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a:lstStyle>
            <a:lvl1pPr algn="l">
              <a:defRPr>
                <a:solidFill>
                  <a:schemeClr val="bg1"/>
                </a:solidFill>
              </a:defRPr>
            </a:lvl1pPr>
          </a:lstStyle>
          <a:p>
            <a:pPr lvl="0"/>
            <a:r>
              <a:rPr lang="en-US" dirty="0" smtClean="0"/>
              <a:t>Click to edit Master title style</a:t>
            </a:r>
            <a:endParaRPr lang="en-US" dirty="0"/>
          </a:p>
        </p:txBody>
      </p:sp>
      <p:sp>
        <p:nvSpPr>
          <p:cNvPr id="5" name="Footer Placeholder 11"/>
          <p:cNvSpPr>
            <a:spLocks noGrp="1"/>
          </p:cNvSpPr>
          <p:nvPr>
            <p:ph type="ftr" sz="quarter" idx="10"/>
          </p:nvPr>
        </p:nvSpPr>
        <p:spPr/>
        <p:txBody>
          <a:bodyPr/>
          <a:lstStyle>
            <a:lvl1pPr>
              <a:defRPr/>
            </a:lvl1pPr>
          </a:lstStyle>
          <a:p>
            <a:pPr>
              <a:defRPr/>
            </a:pPr>
            <a:endParaRPr lang="en-US"/>
          </a:p>
        </p:txBody>
      </p:sp>
      <p:sp>
        <p:nvSpPr>
          <p:cNvPr id="6" name="Date Placeholder 12"/>
          <p:cNvSpPr>
            <a:spLocks noGrp="1"/>
          </p:cNvSpPr>
          <p:nvPr>
            <p:ph type="dt" sz="half" idx="11"/>
          </p:nvPr>
        </p:nvSpPr>
        <p:spPr/>
        <p:txBody>
          <a:bodyPr/>
          <a:lstStyle>
            <a:lvl1pPr algn="l">
              <a:defRPr sz="1100" dirty="0">
                <a:solidFill>
                  <a:schemeClr val="bg1"/>
                </a:solidFill>
              </a:defRPr>
            </a:lvl1pPr>
          </a:lstStyle>
          <a:p>
            <a:pPr>
              <a:defRPr/>
            </a:pPr>
            <a:endParaRPr 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1_Divider">
    <p:spTree>
      <p:nvGrpSpPr>
        <p:cNvPr id="1" name=""/>
        <p:cNvGrpSpPr/>
        <p:nvPr/>
      </p:nvGrpSpPr>
      <p:grpSpPr>
        <a:xfrm>
          <a:off x="0" y="0"/>
          <a:ext cx="0" cy="0"/>
          <a:chOff x="0" y="0"/>
          <a:chExt cx="0" cy="0"/>
        </a:xfrm>
      </p:grpSpPr>
      <p:graphicFrame>
        <p:nvGraphicFramePr>
          <p:cNvPr id="3"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942081" name="think-cell Slide" r:id="rId4" imgW="360" imgH="360" progId="">
              <p:embed/>
            </p:oleObj>
          </a:graphicData>
        </a:graphic>
      </p:graphicFrame>
      <p:sp>
        <p:nvSpPr>
          <p:cNvPr id="4"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71820"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5"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71820"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6" name="Freeform 5"/>
          <p:cNvSpPr>
            <a:spLocks noChangeAspect="1"/>
          </p:cNvSpPr>
          <p:nvPr userDrawn="1"/>
        </p:nvSpPr>
        <p:spPr bwMode="gray">
          <a:xfrm>
            <a:off x="508000" y="1106488"/>
            <a:ext cx="8126413" cy="5121275"/>
          </a:xfrm>
          <a:custGeom>
            <a:avLst/>
            <a:gdLst>
              <a:gd name="connsiteX0" fmla="*/ 1667 w 11667"/>
              <a:gd name="connsiteY0" fmla="*/ 1598 h 11184"/>
              <a:gd name="connsiteX1" fmla="*/ 1667 w 11667"/>
              <a:gd name="connsiteY1" fmla="*/ 11184 h 11184"/>
              <a:gd name="connsiteX2" fmla="*/ 11667 w 11667"/>
              <a:gd name="connsiteY2" fmla="*/ 8799 h 11184"/>
              <a:gd name="connsiteX3" fmla="*/ 11667 w 11667"/>
              <a:gd name="connsiteY3" fmla="*/ 1598 h 11184"/>
              <a:gd name="connsiteX4" fmla="*/ 1667 w 11667"/>
              <a:gd name="connsiteY4" fmla="*/ 1598 h 11184"/>
              <a:gd name="connsiteX0" fmla="*/ 1667 w 11667"/>
              <a:gd name="connsiteY0" fmla="*/ 0 h 9586"/>
              <a:gd name="connsiteX1" fmla="*/ 1667 w 11667"/>
              <a:gd name="connsiteY1" fmla="*/ 9586 h 9586"/>
              <a:gd name="connsiteX2" fmla="*/ 11667 w 11667"/>
              <a:gd name="connsiteY2" fmla="*/ 7201 h 9586"/>
              <a:gd name="connsiteX3" fmla="*/ 11667 w 11667"/>
              <a:gd name="connsiteY3" fmla="*/ 0 h 9586"/>
              <a:gd name="connsiteX4" fmla="*/ 1667 w 11667"/>
              <a:gd name="connsiteY4" fmla="*/ 0 h 9586"/>
              <a:gd name="connsiteX0" fmla="*/ 0 w 8571"/>
              <a:gd name="connsiteY0" fmla="*/ 0 h 10000"/>
              <a:gd name="connsiteX1" fmla="*/ 0 w 8571"/>
              <a:gd name="connsiteY1" fmla="*/ 10000 h 10000"/>
              <a:gd name="connsiteX2" fmla="*/ 8571 w 8571"/>
              <a:gd name="connsiteY2" fmla="*/ 7512 h 10000"/>
              <a:gd name="connsiteX3" fmla="*/ 8571 w 8571"/>
              <a:gd name="connsiteY3" fmla="*/ 0 h 10000"/>
              <a:gd name="connsiteX4" fmla="*/ 0 w 8571"/>
              <a:gd name="connsiteY4" fmla="*/ 0 h 10000"/>
              <a:gd name="connsiteX0" fmla="*/ 0 w 10000"/>
              <a:gd name="connsiteY0" fmla="*/ 0 h 10000"/>
              <a:gd name="connsiteX1" fmla="*/ 0 w 10000"/>
              <a:gd name="connsiteY1" fmla="*/ 10000 h 10000"/>
              <a:gd name="connsiteX2" fmla="*/ 10000 w 10000"/>
              <a:gd name="connsiteY2" fmla="*/ 7213 h 10000"/>
              <a:gd name="connsiteX3" fmla="*/ 10000 w 10000"/>
              <a:gd name="connsiteY3" fmla="*/ 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0" y="10000"/>
                </a:lnTo>
                <a:lnTo>
                  <a:pt x="10000" y="7213"/>
                </a:lnTo>
                <a:lnTo>
                  <a:pt x="10000" y="0"/>
                </a:lnTo>
                <a:lnTo>
                  <a:pt x="0" y="0"/>
                </a:lnTo>
                <a:close/>
              </a:path>
            </a:pathLst>
          </a:custGeom>
          <a:solidFill>
            <a:schemeClr val="accent2"/>
          </a:solidFill>
          <a:ln w="9525">
            <a:noFill/>
            <a:round/>
            <a:headEnd/>
            <a:tailEnd/>
          </a:ln>
        </p:spPr>
        <p:txBody>
          <a:bodyPr lIns="80105" tIns="40053" rIns="80105" bIns="40053"/>
          <a:lstStyle/>
          <a:p>
            <a:pPr algn="ctr" defTabSz="913755" fontAlgn="auto">
              <a:lnSpc>
                <a:spcPts val="1227"/>
              </a:lnSpc>
              <a:spcBef>
                <a:spcPts val="0"/>
              </a:spcBef>
              <a:spcAft>
                <a:spcPts val="0"/>
              </a:spcAft>
              <a:defRPr/>
            </a:pPr>
            <a:endParaRPr lang="en-GB" dirty="0">
              <a:solidFill>
                <a:srgbClr val="000000"/>
              </a:solidFill>
              <a:latin typeface="+mn-lt"/>
            </a:endParaRPr>
          </a:p>
        </p:txBody>
      </p:sp>
      <p:sp>
        <p:nvSpPr>
          <p:cNvPr id="2" name="Title 1"/>
          <p:cNvSpPr>
            <a:spLocks noGrp="1"/>
          </p:cNvSpPr>
          <p:nvPr>
            <p:ph type="title"/>
          </p:nvPr>
        </p:nvSpPr>
        <p:spPr>
          <a:xfrm>
            <a:off x="507698" y="614101"/>
            <a:ext cx="5357982" cy="292388"/>
          </a:xfrm>
        </p:spPr>
        <p:txBody>
          <a:bodyPr/>
          <a:lstStyle>
            <a:lvl1pPr>
              <a:lnSpc>
                <a:spcPct val="100000"/>
              </a:lnSpc>
              <a:defRPr/>
            </a:lvl1pPr>
          </a:lstStyle>
          <a:p>
            <a:r>
              <a:rPr lang="en-US" dirty="0" smtClean="0"/>
              <a:t>Click to edit Master title style</a:t>
            </a:r>
            <a:endParaRPr lang="de-CH" dirty="0"/>
          </a:p>
        </p:txBody>
      </p:sp>
      <p:sp>
        <p:nvSpPr>
          <p:cNvPr id="7" name="Slide Number Placeholder 3"/>
          <p:cNvSpPr>
            <a:spLocks noGrp="1"/>
          </p:cNvSpPr>
          <p:nvPr>
            <p:ph type="sldNum" sz="quarter" idx="10"/>
          </p:nvPr>
        </p:nvSpPr>
        <p:spPr/>
        <p:txBody>
          <a:bodyPr/>
          <a:lstStyle>
            <a:lvl1pPr>
              <a:lnSpc>
                <a:spcPct val="100000"/>
              </a:lnSpc>
              <a:defRPr/>
            </a:lvl1pPr>
          </a:lstStyle>
          <a:p>
            <a:fld id="{EBFD5BF8-B84C-43C6-89AA-BF3BD917E2C2}" type="slidenum">
              <a:rPr lang="de-CH"/>
              <a:pPr/>
              <a:t>‹Nº›</a:t>
            </a:fld>
            <a:endParaRPr lang="de-CH"/>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2_Divider">
    <p:spTree>
      <p:nvGrpSpPr>
        <p:cNvPr id="1" name=""/>
        <p:cNvGrpSpPr/>
        <p:nvPr/>
      </p:nvGrpSpPr>
      <p:grpSpPr>
        <a:xfrm>
          <a:off x="0" y="0"/>
          <a:ext cx="0" cy="0"/>
          <a:chOff x="0" y="0"/>
          <a:chExt cx="0" cy="0"/>
        </a:xfrm>
      </p:grpSpPr>
      <p:graphicFrame>
        <p:nvGraphicFramePr>
          <p:cNvPr id="3"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943105" name="think-cell Slide" r:id="rId4" imgW="360" imgH="360" progId="">
              <p:embed/>
            </p:oleObj>
          </a:graphicData>
        </a:graphic>
      </p:graphicFrame>
      <p:sp>
        <p:nvSpPr>
          <p:cNvPr id="4"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71820"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5"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71820"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6" name="Freeform 5"/>
          <p:cNvSpPr>
            <a:spLocks noChangeAspect="1"/>
          </p:cNvSpPr>
          <p:nvPr userDrawn="1"/>
        </p:nvSpPr>
        <p:spPr bwMode="gray">
          <a:xfrm>
            <a:off x="508000" y="1106488"/>
            <a:ext cx="8126413" cy="5121275"/>
          </a:xfrm>
          <a:custGeom>
            <a:avLst/>
            <a:gdLst>
              <a:gd name="connsiteX0" fmla="*/ 1667 w 11667"/>
              <a:gd name="connsiteY0" fmla="*/ 1598 h 11184"/>
              <a:gd name="connsiteX1" fmla="*/ 1667 w 11667"/>
              <a:gd name="connsiteY1" fmla="*/ 11184 h 11184"/>
              <a:gd name="connsiteX2" fmla="*/ 11667 w 11667"/>
              <a:gd name="connsiteY2" fmla="*/ 8799 h 11184"/>
              <a:gd name="connsiteX3" fmla="*/ 11667 w 11667"/>
              <a:gd name="connsiteY3" fmla="*/ 1598 h 11184"/>
              <a:gd name="connsiteX4" fmla="*/ 1667 w 11667"/>
              <a:gd name="connsiteY4" fmla="*/ 1598 h 11184"/>
              <a:gd name="connsiteX0" fmla="*/ 1667 w 11667"/>
              <a:gd name="connsiteY0" fmla="*/ 0 h 9586"/>
              <a:gd name="connsiteX1" fmla="*/ 1667 w 11667"/>
              <a:gd name="connsiteY1" fmla="*/ 9586 h 9586"/>
              <a:gd name="connsiteX2" fmla="*/ 11667 w 11667"/>
              <a:gd name="connsiteY2" fmla="*/ 7201 h 9586"/>
              <a:gd name="connsiteX3" fmla="*/ 11667 w 11667"/>
              <a:gd name="connsiteY3" fmla="*/ 0 h 9586"/>
              <a:gd name="connsiteX4" fmla="*/ 1667 w 11667"/>
              <a:gd name="connsiteY4" fmla="*/ 0 h 9586"/>
              <a:gd name="connsiteX0" fmla="*/ 0 w 8571"/>
              <a:gd name="connsiteY0" fmla="*/ 0 h 10000"/>
              <a:gd name="connsiteX1" fmla="*/ 0 w 8571"/>
              <a:gd name="connsiteY1" fmla="*/ 10000 h 10000"/>
              <a:gd name="connsiteX2" fmla="*/ 8571 w 8571"/>
              <a:gd name="connsiteY2" fmla="*/ 7512 h 10000"/>
              <a:gd name="connsiteX3" fmla="*/ 8571 w 8571"/>
              <a:gd name="connsiteY3" fmla="*/ 0 h 10000"/>
              <a:gd name="connsiteX4" fmla="*/ 0 w 8571"/>
              <a:gd name="connsiteY4" fmla="*/ 0 h 10000"/>
              <a:gd name="connsiteX0" fmla="*/ 0 w 10000"/>
              <a:gd name="connsiteY0" fmla="*/ 0 h 10000"/>
              <a:gd name="connsiteX1" fmla="*/ 0 w 10000"/>
              <a:gd name="connsiteY1" fmla="*/ 10000 h 10000"/>
              <a:gd name="connsiteX2" fmla="*/ 10000 w 10000"/>
              <a:gd name="connsiteY2" fmla="*/ 7213 h 10000"/>
              <a:gd name="connsiteX3" fmla="*/ 10000 w 10000"/>
              <a:gd name="connsiteY3" fmla="*/ 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0" y="10000"/>
                </a:lnTo>
                <a:lnTo>
                  <a:pt x="10000" y="7213"/>
                </a:lnTo>
                <a:lnTo>
                  <a:pt x="10000" y="0"/>
                </a:lnTo>
                <a:lnTo>
                  <a:pt x="0" y="0"/>
                </a:lnTo>
                <a:close/>
              </a:path>
            </a:pathLst>
          </a:custGeom>
          <a:solidFill>
            <a:srgbClr val="C0C0C0"/>
          </a:solidFill>
          <a:ln w="9525">
            <a:noFill/>
            <a:round/>
            <a:headEnd/>
            <a:tailEnd/>
          </a:ln>
        </p:spPr>
        <p:txBody>
          <a:bodyPr lIns="80105" tIns="40053" rIns="80105" bIns="40053"/>
          <a:lstStyle/>
          <a:p>
            <a:pPr algn="ctr" defTabSz="913755" fontAlgn="auto">
              <a:lnSpc>
                <a:spcPts val="1227"/>
              </a:lnSpc>
              <a:spcBef>
                <a:spcPts val="0"/>
              </a:spcBef>
              <a:spcAft>
                <a:spcPts val="0"/>
              </a:spcAft>
              <a:defRPr/>
            </a:pPr>
            <a:endParaRPr lang="en-GB" dirty="0">
              <a:solidFill>
                <a:srgbClr val="000000"/>
              </a:solidFill>
              <a:latin typeface="+mn-lt"/>
            </a:endParaRPr>
          </a:p>
        </p:txBody>
      </p:sp>
      <p:sp>
        <p:nvSpPr>
          <p:cNvPr id="2" name="Title 1"/>
          <p:cNvSpPr>
            <a:spLocks noGrp="1"/>
          </p:cNvSpPr>
          <p:nvPr>
            <p:ph type="title"/>
          </p:nvPr>
        </p:nvSpPr>
        <p:spPr>
          <a:xfrm>
            <a:off x="507698" y="614101"/>
            <a:ext cx="5357982" cy="292388"/>
          </a:xfrm>
        </p:spPr>
        <p:txBody>
          <a:bodyPr/>
          <a:lstStyle>
            <a:lvl1pPr>
              <a:lnSpc>
                <a:spcPct val="100000"/>
              </a:lnSpc>
              <a:defRPr/>
            </a:lvl1pPr>
          </a:lstStyle>
          <a:p>
            <a:r>
              <a:rPr lang="en-US" dirty="0" smtClean="0"/>
              <a:t>Click to edit Master title style</a:t>
            </a:r>
            <a:endParaRPr lang="de-CH" dirty="0"/>
          </a:p>
        </p:txBody>
      </p:sp>
      <p:sp>
        <p:nvSpPr>
          <p:cNvPr id="7" name="Slide Number Placeholder 3"/>
          <p:cNvSpPr>
            <a:spLocks noGrp="1"/>
          </p:cNvSpPr>
          <p:nvPr>
            <p:ph type="sldNum" sz="quarter" idx="10"/>
          </p:nvPr>
        </p:nvSpPr>
        <p:spPr/>
        <p:txBody>
          <a:bodyPr/>
          <a:lstStyle>
            <a:lvl1pPr>
              <a:lnSpc>
                <a:spcPct val="100000"/>
              </a:lnSpc>
              <a:defRPr/>
            </a:lvl1pPr>
          </a:lstStyle>
          <a:p>
            <a:fld id="{203F84A3-376F-4B81-94E5-DF7851008655}" type="slidenum">
              <a:rPr lang="de-CH"/>
              <a:pPr/>
              <a:t>‹Nº›</a:t>
            </a:fld>
            <a:endParaRPr lang="de-CH"/>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TextBox 2"/>
          <p:cNvSpPr txBox="1"/>
          <p:nvPr userDrawn="1"/>
        </p:nvSpPr>
        <p:spPr>
          <a:xfrm>
            <a:off x="457200" y="6418263"/>
            <a:ext cx="720725" cy="198437"/>
          </a:xfrm>
          <a:prstGeom prst="rect">
            <a:avLst/>
          </a:prstGeom>
          <a:noFill/>
        </p:spPr>
        <p:txBody>
          <a:bodyPr lIns="0" tIns="0" rIns="0" bIns="0" anchor="ctr"/>
          <a:lstStyle/>
          <a:p>
            <a:pPr defTabSz="909409" fontAlgn="auto">
              <a:spcBef>
                <a:spcPts val="0"/>
              </a:spcBef>
              <a:spcAft>
                <a:spcPts val="0"/>
              </a:spcAft>
              <a:defRPr/>
            </a:pPr>
            <a:r>
              <a:rPr lang="en-GB" sz="1100" dirty="0">
                <a:solidFill>
                  <a:srgbClr val="808080"/>
                </a:solidFill>
                <a:latin typeface="+mn-lt"/>
              </a:rPr>
              <a:t>Page </a:t>
            </a:r>
            <a:fld id="{B3B086D4-9738-4889-9814-8A3C455196E1}" type="slidenum">
              <a:rPr lang="en-GB" sz="1100">
                <a:solidFill>
                  <a:srgbClr val="808080"/>
                </a:solidFill>
                <a:latin typeface="+mn-lt"/>
              </a:rPr>
              <a:pPr defTabSz="909409" fontAlgn="auto">
                <a:spcBef>
                  <a:spcPts val="0"/>
                </a:spcBef>
                <a:spcAft>
                  <a:spcPts val="0"/>
                </a:spcAft>
                <a:defRPr/>
              </a:pPr>
              <a:t>‹Nº›</a:t>
            </a:fld>
            <a:endParaRPr lang="en-GB" sz="1100" dirty="0">
              <a:solidFill>
                <a:srgbClr val="808080"/>
              </a:solidFill>
              <a:latin typeface="+mn-lt"/>
            </a:endParaRPr>
          </a:p>
        </p:txBody>
      </p:sp>
      <p:sp>
        <p:nvSpPr>
          <p:cNvPr id="3" name="Footer Placeholder 2"/>
          <p:cNvSpPr>
            <a:spLocks noGrp="1"/>
          </p:cNvSpPr>
          <p:nvPr>
            <p:ph type="ftr" sz="quarter" idx="10"/>
          </p:nvPr>
        </p:nvSpPr>
        <p:spPr>
          <a:xfrm>
            <a:off x="3279775" y="7021513"/>
            <a:ext cx="2593975" cy="96837"/>
          </a:xfrm>
          <a:prstGeom prst="rect">
            <a:avLst/>
          </a:prstGeom>
        </p:spPr>
        <p:txBody>
          <a:bodyPr vert="horz" wrap="square" lIns="80105" tIns="40053" rIns="80105" bIns="40053" numCol="1" anchor="t" anchorCtr="0" compatLnSpc="1">
            <a:prstTxWarp prst="textNoShape">
              <a:avLst/>
            </a:prstTxWarp>
          </a:bodyPr>
          <a:lstStyle>
            <a:lvl1pPr algn="ctr">
              <a:lnSpc>
                <a:spcPts val="1225"/>
              </a:lnSpc>
              <a:defRPr sz="1000">
                <a:solidFill>
                  <a:srgbClr val="898989"/>
                </a:solidFill>
                <a:latin typeface="EYInterstate Regular"/>
              </a:defRPr>
            </a:lvl1pPr>
          </a:lstStyle>
          <a:p>
            <a:endParaRPr lang="de-CH"/>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Guidelines">
    <p:spTree>
      <p:nvGrpSpPr>
        <p:cNvPr id="1" name=""/>
        <p:cNvGrpSpPr/>
        <p:nvPr/>
      </p:nvGrpSpPr>
      <p:grpSpPr>
        <a:xfrm>
          <a:off x="0" y="0"/>
          <a:ext cx="0" cy="0"/>
          <a:chOff x="0" y="0"/>
          <a:chExt cx="0" cy="0"/>
        </a:xfrm>
      </p:grpSpPr>
      <p:grpSp>
        <p:nvGrpSpPr>
          <p:cNvPr id="2" name="Gruppieren 33"/>
          <p:cNvGrpSpPr>
            <a:grpSpLocks/>
          </p:cNvGrpSpPr>
          <p:nvPr userDrawn="1"/>
        </p:nvGrpSpPr>
        <p:grpSpPr bwMode="auto">
          <a:xfrm>
            <a:off x="0" y="0"/>
            <a:ext cx="9144000" cy="6858000"/>
            <a:chOff x="0" y="0"/>
            <a:chExt cx="10693400" cy="7561263"/>
          </a:xfrm>
        </p:grpSpPr>
        <p:cxnSp>
          <p:nvCxnSpPr>
            <p:cNvPr id="3" name="Gerade Verbindung 11"/>
            <p:cNvCxnSpPr>
              <a:cxnSpLocks noChangeShapeType="1"/>
            </p:cNvCxnSpPr>
            <p:nvPr userDrawn="1"/>
          </p:nvCxnSpPr>
          <p:spPr bwMode="auto">
            <a:xfrm>
              <a:off x="2672170" y="0"/>
              <a:ext cx="0" cy="7561263"/>
            </a:xfrm>
            <a:prstGeom prst="line">
              <a:avLst/>
            </a:prstGeom>
            <a:noFill/>
            <a:ln w="12700" algn="ctr">
              <a:solidFill>
                <a:srgbClr val="FF33CC"/>
              </a:solidFill>
              <a:prstDash val="lgDash"/>
              <a:round/>
              <a:headEnd/>
              <a:tailEnd/>
            </a:ln>
          </p:spPr>
        </p:cxnSp>
        <p:cxnSp>
          <p:nvCxnSpPr>
            <p:cNvPr id="4" name="Gerade Verbindung 2"/>
            <p:cNvCxnSpPr>
              <a:cxnSpLocks noChangeShapeType="1"/>
            </p:cNvCxnSpPr>
            <p:nvPr userDrawn="1"/>
          </p:nvCxnSpPr>
          <p:spPr bwMode="auto">
            <a:xfrm>
              <a:off x="0" y="288243"/>
              <a:ext cx="10693400" cy="0"/>
            </a:xfrm>
            <a:prstGeom prst="line">
              <a:avLst/>
            </a:prstGeom>
            <a:noFill/>
            <a:ln w="12700" algn="ctr">
              <a:solidFill>
                <a:srgbClr val="7FD1DD"/>
              </a:solidFill>
              <a:prstDash val="lgDash"/>
              <a:round/>
              <a:headEnd/>
              <a:tailEnd/>
            </a:ln>
          </p:spPr>
        </p:cxnSp>
        <p:cxnSp>
          <p:nvCxnSpPr>
            <p:cNvPr id="5" name="Gerade Verbindung 3"/>
            <p:cNvCxnSpPr>
              <a:cxnSpLocks noChangeShapeType="1"/>
            </p:cNvCxnSpPr>
            <p:nvPr userDrawn="1"/>
          </p:nvCxnSpPr>
          <p:spPr bwMode="auto">
            <a:xfrm>
              <a:off x="0" y="684287"/>
              <a:ext cx="10693400" cy="0"/>
            </a:xfrm>
            <a:prstGeom prst="line">
              <a:avLst/>
            </a:prstGeom>
            <a:noFill/>
            <a:ln w="12700" algn="ctr">
              <a:solidFill>
                <a:srgbClr val="7FD1DD"/>
              </a:solidFill>
              <a:prstDash val="lgDash"/>
              <a:round/>
              <a:headEnd/>
              <a:tailEnd/>
            </a:ln>
          </p:spPr>
        </p:cxnSp>
        <p:cxnSp>
          <p:nvCxnSpPr>
            <p:cNvPr id="6" name="Gerade Verbindung 4"/>
            <p:cNvCxnSpPr>
              <a:cxnSpLocks noChangeShapeType="1"/>
            </p:cNvCxnSpPr>
            <p:nvPr userDrawn="1"/>
          </p:nvCxnSpPr>
          <p:spPr bwMode="auto">
            <a:xfrm>
              <a:off x="0" y="1204027"/>
              <a:ext cx="10693400" cy="0"/>
            </a:xfrm>
            <a:prstGeom prst="line">
              <a:avLst/>
            </a:prstGeom>
            <a:noFill/>
            <a:ln w="12700" algn="ctr">
              <a:solidFill>
                <a:srgbClr val="7FD1DD"/>
              </a:solidFill>
              <a:prstDash val="lgDash"/>
              <a:round/>
              <a:headEnd/>
              <a:tailEnd/>
            </a:ln>
          </p:spPr>
        </p:cxnSp>
        <p:cxnSp>
          <p:nvCxnSpPr>
            <p:cNvPr id="7" name="Gerade Verbindung 5"/>
            <p:cNvCxnSpPr>
              <a:cxnSpLocks noChangeShapeType="1"/>
            </p:cNvCxnSpPr>
            <p:nvPr userDrawn="1"/>
          </p:nvCxnSpPr>
          <p:spPr bwMode="auto">
            <a:xfrm>
              <a:off x="0" y="2520491"/>
              <a:ext cx="10693400" cy="0"/>
            </a:xfrm>
            <a:prstGeom prst="line">
              <a:avLst/>
            </a:prstGeom>
            <a:noFill/>
            <a:ln w="12700" algn="ctr">
              <a:solidFill>
                <a:srgbClr val="7FD1DD"/>
              </a:solidFill>
              <a:prstDash val="lgDash"/>
              <a:round/>
              <a:headEnd/>
              <a:tailEnd/>
            </a:ln>
          </p:spPr>
        </p:cxnSp>
        <p:cxnSp>
          <p:nvCxnSpPr>
            <p:cNvPr id="8" name="Gerade Verbindung 6"/>
            <p:cNvCxnSpPr>
              <a:cxnSpLocks noChangeShapeType="1"/>
            </p:cNvCxnSpPr>
            <p:nvPr userDrawn="1"/>
          </p:nvCxnSpPr>
          <p:spPr bwMode="auto">
            <a:xfrm>
              <a:off x="0" y="2772519"/>
              <a:ext cx="10693400" cy="0"/>
            </a:xfrm>
            <a:prstGeom prst="line">
              <a:avLst/>
            </a:prstGeom>
            <a:noFill/>
            <a:ln w="12700" algn="ctr">
              <a:solidFill>
                <a:srgbClr val="7FD1DD"/>
              </a:solidFill>
              <a:prstDash val="lgDash"/>
              <a:round/>
              <a:headEnd/>
              <a:tailEnd/>
            </a:ln>
          </p:spPr>
        </p:cxnSp>
        <p:cxnSp>
          <p:nvCxnSpPr>
            <p:cNvPr id="9" name="Gerade Verbindung 7"/>
            <p:cNvCxnSpPr>
              <a:cxnSpLocks noChangeShapeType="1"/>
            </p:cNvCxnSpPr>
            <p:nvPr userDrawn="1"/>
          </p:nvCxnSpPr>
          <p:spPr bwMode="auto">
            <a:xfrm>
              <a:off x="0" y="3024547"/>
              <a:ext cx="10693400" cy="0"/>
            </a:xfrm>
            <a:prstGeom prst="line">
              <a:avLst/>
            </a:prstGeom>
            <a:noFill/>
            <a:ln w="12700" algn="ctr">
              <a:solidFill>
                <a:srgbClr val="7FD1DD"/>
              </a:solidFill>
              <a:prstDash val="lgDash"/>
              <a:round/>
              <a:headEnd/>
              <a:tailEnd/>
            </a:ln>
          </p:spPr>
        </p:cxnSp>
        <p:cxnSp>
          <p:nvCxnSpPr>
            <p:cNvPr id="10" name="Gerade Verbindung 8"/>
            <p:cNvCxnSpPr>
              <a:cxnSpLocks noChangeShapeType="1"/>
            </p:cNvCxnSpPr>
            <p:nvPr userDrawn="1"/>
          </p:nvCxnSpPr>
          <p:spPr bwMode="auto">
            <a:xfrm>
              <a:off x="0" y="6873165"/>
              <a:ext cx="10693400" cy="0"/>
            </a:xfrm>
            <a:prstGeom prst="line">
              <a:avLst/>
            </a:prstGeom>
            <a:noFill/>
            <a:ln w="12700" algn="ctr">
              <a:solidFill>
                <a:srgbClr val="7FD1DD"/>
              </a:solidFill>
              <a:prstDash val="lgDash"/>
              <a:round/>
              <a:headEnd/>
              <a:tailEnd/>
            </a:ln>
          </p:spPr>
        </p:cxnSp>
        <p:cxnSp>
          <p:nvCxnSpPr>
            <p:cNvPr id="11" name="Gerade Verbindung 9"/>
            <p:cNvCxnSpPr>
              <a:cxnSpLocks noChangeShapeType="1"/>
            </p:cNvCxnSpPr>
            <p:nvPr userDrawn="1"/>
          </p:nvCxnSpPr>
          <p:spPr bwMode="auto">
            <a:xfrm>
              <a:off x="0" y="7201011"/>
              <a:ext cx="10693400" cy="0"/>
            </a:xfrm>
            <a:prstGeom prst="line">
              <a:avLst/>
            </a:prstGeom>
            <a:noFill/>
            <a:ln w="12700" algn="ctr">
              <a:solidFill>
                <a:srgbClr val="7FD1DD"/>
              </a:solidFill>
              <a:prstDash val="lgDash"/>
              <a:round/>
              <a:headEnd/>
              <a:tailEnd/>
            </a:ln>
          </p:spPr>
        </p:cxnSp>
        <p:cxnSp>
          <p:nvCxnSpPr>
            <p:cNvPr id="12" name="Gerade Verbindung 11"/>
            <p:cNvCxnSpPr>
              <a:cxnSpLocks noChangeShapeType="1"/>
            </p:cNvCxnSpPr>
            <p:nvPr userDrawn="1"/>
          </p:nvCxnSpPr>
          <p:spPr bwMode="auto">
            <a:xfrm>
              <a:off x="592679" y="0"/>
              <a:ext cx="0" cy="7561263"/>
            </a:xfrm>
            <a:prstGeom prst="line">
              <a:avLst/>
            </a:prstGeom>
            <a:noFill/>
            <a:ln w="12700" algn="ctr">
              <a:solidFill>
                <a:srgbClr val="7FD1DD"/>
              </a:solidFill>
              <a:prstDash val="lgDash"/>
              <a:round/>
              <a:headEnd/>
              <a:tailEnd/>
            </a:ln>
          </p:spPr>
        </p:cxnSp>
        <p:cxnSp>
          <p:nvCxnSpPr>
            <p:cNvPr id="13" name="Gerade Verbindung 12"/>
            <p:cNvCxnSpPr>
              <a:cxnSpLocks noChangeShapeType="1"/>
            </p:cNvCxnSpPr>
            <p:nvPr userDrawn="1"/>
          </p:nvCxnSpPr>
          <p:spPr bwMode="auto">
            <a:xfrm>
              <a:off x="3652314" y="0"/>
              <a:ext cx="0" cy="7561263"/>
            </a:xfrm>
            <a:prstGeom prst="line">
              <a:avLst/>
            </a:prstGeom>
            <a:noFill/>
            <a:ln w="12700" algn="ctr">
              <a:solidFill>
                <a:srgbClr val="7FD1DD"/>
              </a:solidFill>
              <a:prstDash val="lgDash"/>
              <a:round/>
              <a:headEnd/>
              <a:tailEnd/>
            </a:ln>
          </p:spPr>
        </p:cxnSp>
        <p:cxnSp>
          <p:nvCxnSpPr>
            <p:cNvPr id="14" name="Gerade Verbindung 13"/>
            <p:cNvCxnSpPr>
              <a:cxnSpLocks noChangeShapeType="1"/>
            </p:cNvCxnSpPr>
            <p:nvPr userDrawn="1"/>
          </p:nvCxnSpPr>
          <p:spPr bwMode="auto">
            <a:xfrm>
              <a:off x="6857290" y="0"/>
              <a:ext cx="0" cy="7561263"/>
            </a:xfrm>
            <a:prstGeom prst="line">
              <a:avLst/>
            </a:prstGeom>
            <a:noFill/>
            <a:ln w="12700" algn="ctr">
              <a:solidFill>
                <a:srgbClr val="7FD1DD"/>
              </a:solidFill>
              <a:prstDash val="lgDash"/>
              <a:round/>
              <a:headEnd/>
              <a:tailEnd/>
            </a:ln>
          </p:spPr>
        </p:cxnSp>
        <p:cxnSp>
          <p:nvCxnSpPr>
            <p:cNvPr id="15" name="Gerade Verbindung 14"/>
            <p:cNvCxnSpPr>
              <a:cxnSpLocks noChangeShapeType="1"/>
            </p:cNvCxnSpPr>
            <p:nvPr userDrawn="1"/>
          </p:nvCxnSpPr>
          <p:spPr bwMode="auto">
            <a:xfrm>
              <a:off x="10098125" y="0"/>
              <a:ext cx="0" cy="7561263"/>
            </a:xfrm>
            <a:prstGeom prst="line">
              <a:avLst/>
            </a:prstGeom>
            <a:noFill/>
            <a:ln w="12700" algn="ctr">
              <a:solidFill>
                <a:srgbClr val="7FD1DD"/>
              </a:solidFill>
              <a:prstDash val="lgDash"/>
              <a:round/>
              <a:headEnd/>
              <a:tailEnd/>
            </a:ln>
          </p:spPr>
        </p:cxnSp>
        <p:cxnSp>
          <p:nvCxnSpPr>
            <p:cNvPr id="16" name="Gerade Verbindung 15"/>
            <p:cNvCxnSpPr>
              <a:cxnSpLocks noChangeShapeType="1"/>
            </p:cNvCxnSpPr>
            <p:nvPr userDrawn="1"/>
          </p:nvCxnSpPr>
          <p:spPr bwMode="auto">
            <a:xfrm>
              <a:off x="7036234" y="0"/>
              <a:ext cx="0" cy="7561263"/>
            </a:xfrm>
            <a:prstGeom prst="line">
              <a:avLst/>
            </a:prstGeom>
            <a:noFill/>
            <a:ln w="12700" algn="ctr">
              <a:solidFill>
                <a:srgbClr val="7FD1DD"/>
              </a:solidFill>
              <a:prstDash val="lgDash"/>
              <a:round/>
              <a:headEnd/>
              <a:tailEnd/>
            </a:ln>
          </p:spPr>
        </p:cxnSp>
        <p:cxnSp>
          <p:nvCxnSpPr>
            <p:cNvPr id="17" name="Gerade Verbindung 16"/>
            <p:cNvCxnSpPr>
              <a:cxnSpLocks noChangeShapeType="1"/>
            </p:cNvCxnSpPr>
            <p:nvPr userDrawn="1"/>
          </p:nvCxnSpPr>
          <p:spPr bwMode="auto">
            <a:xfrm>
              <a:off x="3833271" y="0"/>
              <a:ext cx="0" cy="7561263"/>
            </a:xfrm>
            <a:prstGeom prst="line">
              <a:avLst/>
            </a:prstGeom>
            <a:noFill/>
            <a:ln w="12700" algn="ctr">
              <a:solidFill>
                <a:srgbClr val="7FD1DD"/>
              </a:solidFill>
              <a:prstDash val="lgDash"/>
              <a:round/>
              <a:headEnd/>
              <a:tailEnd/>
            </a:ln>
          </p:spPr>
        </p:cxnSp>
      </p:grpSp>
      <p:sp>
        <p:nvSpPr>
          <p:cNvPr id="18" name="Rechteck 17"/>
          <p:cNvSpPr/>
          <p:nvPr userDrawn="1"/>
        </p:nvSpPr>
        <p:spPr bwMode="auto">
          <a:xfrm>
            <a:off x="508000" y="1127125"/>
            <a:ext cx="368300" cy="228600"/>
          </a:xfrm>
          <a:prstGeom prst="rect">
            <a:avLst/>
          </a:prstGeom>
          <a:noFill/>
          <a:ln w="6350" cap="flat" cmpd="sng" algn="ctr">
            <a:noFill/>
            <a:prstDash val="solid"/>
            <a:round/>
            <a:headEnd type="none" w="med" len="med"/>
            <a:tailEnd type="none" w="med" len="med"/>
          </a:ln>
          <a:effectLst/>
        </p:spPr>
        <p:txBody>
          <a:bodyPr lIns="63075" tIns="63075" rIns="31537" bIns="31537"/>
          <a:lstStyle/>
          <a:p>
            <a:pPr algn="ctr" defTabSz="871974">
              <a:lnSpc>
                <a:spcPts val="1227"/>
              </a:lnSpc>
              <a:buClr>
                <a:srgbClr val="FFE600"/>
              </a:buClr>
              <a:defRPr/>
            </a:pPr>
            <a:r>
              <a:rPr lang="en-US" sz="1000" dirty="0">
                <a:solidFill>
                  <a:srgbClr val="000000"/>
                </a:solidFill>
                <a:latin typeface="+mn-lt"/>
              </a:rPr>
              <a:t>13,20</a:t>
            </a:r>
          </a:p>
        </p:txBody>
      </p:sp>
      <p:sp>
        <p:nvSpPr>
          <p:cNvPr id="19" name="Rechteck 18"/>
          <p:cNvSpPr/>
          <p:nvPr userDrawn="1"/>
        </p:nvSpPr>
        <p:spPr bwMode="auto">
          <a:xfrm>
            <a:off x="3235325" y="1127125"/>
            <a:ext cx="369888" cy="228600"/>
          </a:xfrm>
          <a:prstGeom prst="rect">
            <a:avLst/>
          </a:prstGeom>
          <a:noFill/>
          <a:ln w="6350" cap="flat" cmpd="sng" algn="ctr">
            <a:noFill/>
            <a:prstDash val="solid"/>
            <a:round/>
            <a:headEnd type="none" w="med" len="med"/>
            <a:tailEnd type="none" w="med" len="med"/>
          </a:ln>
          <a:effectLst/>
        </p:spPr>
        <p:txBody>
          <a:bodyPr lIns="63075" tIns="63075" rIns="31537" bIns="31537"/>
          <a:lstStyle/>
          <a:p>
            <a:pPr algn="ctr" defTabSz="871974">
              <a:lnSpc>
                <a:spcPts val="1227"/>
              </a:lnSpc>
              <a:buClr>
                <a:srgbClr val="FFE600"/>
              </a:buClr>
              <a:defRPr/>
            </a:pPr>
            <a:r>
              <a:rPr lang="en-US" sz="1000" dirty="0">
                <a:solidFill>
                  <a:srgbClr val="000000"/>
                </a:solidFill>
                <a:latin typeface="+mn-lt"/>
              </a:rPr>
              <a:t>4,20</a:t>
            </a:r>
          </a:p>
        </p:txBody>
      </p:sp>
      <p:sp>
        <p:nvSpPr>
          <p:cNvPr id="20" name="Rechteck 19"/>
          <p:cNvSpPr/>
          <p:nvPr userDrawn="1"/>
        </p:nvSpPr>
        <p:spPr bwMode="auto">
          <a:xfrm>
            <a:off x="5980113" y="1127125"/>
            <a:ext cx="369887" cy="228600"/>
          </a:xfrm>
          <a:prstGeom prst="rect">
            <a:avLst/>
          </a:prstGeom>
          <a:noFill/>
          <a:ln w="6350" cap="flat" cmpd="sng" algn="ctr">
            <a:noFill/>
            <a:prstDash val="solid"/>
            <a:round/>
            <a:headEnd type="none" w="med" len="med"/>
            <a:tailEnd type="none" w="med" len="med"/>
          </a:ln>
          <a:effectLst/>
        </p:spPr>
        <p:txBody>
          <a:bodyPr lIns="63075" tIns="63075" rIns="31537" bIns="31537"/>
          <a:lstStyle/>
          <a:p>
            <a:pPr algn="ctr" defTabSz="871974">
              <a:lnSpc>
                <a:spcPts val="1227"/>
              </a:lnSpc>
              <a:buClr>
                <a:srgbClr val="FFE600"/>
              </a:buClr>
              <a:defRPr/>
            </a:pPr>
            <a:r>
              <a:rPr lang="en-US" sz="1000" dirty="0">
                <a:solidFill>
                  <a:srgbClr val="000000"/>
                </a:solidFill>
                <a:latin typeface="+mn-lt"/>
              </a:rPr>
              <a:t>4,70</a:t>
            </a:r>
          </a:p>
        </p:txBody>
      </p:sp>
      <p:sp>
        <p:nvSpPr>
          <p:cNvPr id="21" name="Rechteck 20"/>
          <p:cNvSpPr/>
          <p:nvPr userDrawn="1"/>
        </p:nvSpPr>
        <p:spPr bwMode="auto">
          <a:xfrm>
            <a:off x="8266113" y="1127125"/>
            <a:ext cx="369887" cy="228600"/>
          </a:xfrm>
          <a:prstGeom prst="rect">
            <a:avLst/>
          </a:prstGeom>
          <a:noFill/>
          <a:ln w="6350" cap="flat" cmpd="sng" algn="ctr">
            <a:noFill/>
            <a:prstDash val="solid"/>
            <a:round/>
            <a:headEnd type="none" w="med" len="med"/>
            <a:tailEnd type="none" w="med" len="med"/>
          </a:ln>
          <a:effectLst/>
        </p:spPr>
        <p:txBody>
          <a:bodyPr lIns="63075" tIns="63075" rIns="31537" bIns="31537"/>
          <a:lstStyle/>
          <a:p>
            <a:pPr algn="ctr" defTabSz="871974">
              <a:lnSpc>
                <a:spcPts val="1227"/>
              </a:lnSpc>
              <a:buClr>
                <a:srgbClr val="FFE600"/>
              </a:buClr>
              <a:defRPr/>
            </a:pPr>
            <a:r>
              <a:rPr lang="en-US" sz="1000" dirty="0">
                <a:solidFill>
                  <a:srgbClr val="000000"/>
                </a:solidFill>
                <a:latin typeface="+mn-lt"/>
              </a:rPr>
              <a:t>13,20</a:t>
            </a:r>
          </a:p>
        </p:txBody>
      </p:sp>
      <p:sp>
        <p:nvSpPr>
          <p:cNvPr id="22" name="Rechteck 21"/>
          <p:cNvSpPr/>
          <p:nvPr userDrawn="1"/>
        </p:nvSpPr>
        <p:spPr bwMode="auto">
          <a:xfrm>
            <a:off x="2751138" y="1127125"/>
            <a:ext cx="369887" cy="228600"/>
          </a:xfrm>
          <a:prstGeom prst="rect">
            <a:avLst/>
          </a:prstGeom>
          <a:noFill/>
          <a:ln w="6350" cap="flat" cmpd="sng" algn="ctr">
            <a:noFill/>
            <a:prstDash val="solid"/>
            <a:round/>
            <a:headEnd type="none" w="med" len="med"/>
            <a:tailEnd type="none" w="med" len="med"/>
          </a:ln>
          <a:effectLst/>
        </p:spPr>
        <p:txBody>
          <a:bodyPr lIns="63075" tIns="63075" rIns="31537" bIns="31537"/>
          <a:lstStyle/>
          <a:p>
            <a:pPr algn="ctr" defTabSz="871974">
              <a:lnSpc>
                <a:spcPts val="1227"/>
              </a:lnSpc>
              <a:buClr>
                <a:srgbClr val="FFE600"/>
              </a:buClr>
              <a:defRPr/>
            </a:pPr>
            <a:r>
              <a:rPr lang="en-US" sz="1000" dirty="0">
                <a:solidFill>
                  <a:srgbClr val="000000"/>
                </a:solidFill>
                <a:latin typeface="+mn-lt"/>
              </a:rPr>
              <a:t>4,70</a:t>
            </a:r>
          </a:p>
        </p:txBody>
      </p:sp>
      <p:sp>
        <p:nvSpPr>
          <p:cNvPr id="23" name="Rechteck 22"/>
          <p:cNvSpPr/>
          <p:nvPr userDrawn="1"/>
        </p:nvSpPr>
        <p:spPr bwMode="auto">
          <a:xfrm>
            <a:off x="5487988" y="1127125"/>
            <a:ext cx="369887" cy="228600"/>
          </a:xfrm>
          <a:prstGeom prst="rect">
            <a:avLst/>
          </a:prstGeom>
          <a:noFill/>
          <a:ln w="6350" cap="flat" cmpd="sng" algn="ctr">
            <a:noFill/>
            <a:prstDash val="solid"/>
            <a:round/>
            <a:headEnd type="none" w="med" len="med"/>
            <a:tailEnd type="none" w="med" len="med"/>
          </a:ln>
          <a:effectLst/>
        </p:spPr>
        <p:txBody>
          <a:bodyPr lIns="63075" tIns="63075" rIns="31537" bIns="31537"/>
          <a:lstStyle/>
          <a:p>
            <a:pPr algn="ctr" defTabSz="871974">
              <a:lnSpc>
                <a:spcPts val="1227"/>
              </a:lnSpc>
              <a:buClr>
                <a:srgbClr val="FFE600"/>
              </a:buClr>
              <a:defRPr/>
            </a:pPr>
            <a:r>
              <a:rPr lang="en-US" sz="1000" dirty="0">
                <a:solidFill>
                  <a:srgbClr val="000000"/>
                </a:solidFill>
                <a:latin typeface="+mn-lt"/>
              </a:rPr>
              <a:t>4,20</a:t>
            </a:r>
          </a:p>
        </p:txBody>
      </p:sp>
      <p:sp>
        <p:nvSpPr>
          <p:cNvPr id="24" name="Rechteck 25"/>
          <p:cNvSpPr/>
          <p:nvPr userDrawn="1"/>
        </p:nvSpPr>
        <p:spPr bwMode="auto">
          <a:xfrm>
            <a:off x="1630363" y="260350"/>
            <a:ext cx="369887" cy="228600"/>
          </a:xfrm>
          <a:prstGeom prst="rect">
            <a:avLst/>
          </a:prstGeom>
          <a:noFill/>
          <a:ln w="6350" cap="flat" cmpd="sng" algn="ctr">
            <a:noFill/>
            <a:prstDash val="solid"/>
            <a:round/>
            <a:headEnd type="none" w="med" len="med"/>
            <a:tailEnd type="none" w="med" len="med"/>
          </a:ln>
          <a:effectLst/>
        </p:spPr>
        <p:txBody>
          <a:bodyPr lIns="63075" tIns="63075" rIns="31537" bIns="31537"/>
          <a:lstStyle/>
          <a:p>
            <a:pPr algn="ctr" defTabSz="871974">
              <a:lnSpc>
                <a:spcPts val="1227"/>
              </a:lnSpc>
              <a:buClr>
                <a:srgbClr val="FFE600"/>
              </a:buClr>
              <a:defRPr/>
            </a:pPr>
            <a:r>
              <a:rPr lang="en-US" sz="1000" dirty="0">
                <a:solidFill>
                  <a:srgbClr val="000000"/>
                </a:solidFill>
                <a:latin typeface="+mn-lt"/>
              </a:rPr>
              <a:t>9,70</a:t>
            </a:r>
          </a:p>
        </p:txBody>
      </p:sp>
      <p:sp>
        <p:nvSpPr>
          <p:cNvPr id="25" name="Rechteck 26"/>
          <p:cNvSpPr/>
          <p:nvPr userDrawn="1"/>
        </p:nvSpPr>
        <p:spPr bwMode="auto">
          <a:xfrm>
            <a:off x="1630363" y="620713"/>
            <a:ext cx="369887" cy="228600"/>
          </a:xfrm>
          <a:prstGeom prst="rect">
            <a:avLst/>
          </a:prstGeom>
          <a:noFill/>
          <a:ln w="6350" cap="flat" cmpd="sng" algn="ctr">
            <a:noFill/>
            <a:prstDash val="solid"/>
            <a:round/>
            <a:headEnd type="none" w="med" len="med"/>
            <a:tailEnd type="none" w="med" len="med"/>
          </a:ln>
          <a:effectLst/>
        </p:spPr>
        <p:txBody>
          <a:bodyPr lIns="63075" tIns="63075" rIns="31537" bIns="31537"/>
          <a:lstStyle/>
          <a:p>
            <a:pPr algn="ctr" defTabSz="871974">
              <a:lnSpc>
                <a:spcPts val="1227"/>
              </a:lnSpc>
              <a:buClr>
                <a:srgbClr val="FFE600"/>
              </a:buClr>
              <a:defRPr/>
            </a:pPr>
            <a:r>
              <a:rPr lang="en-US" sz="1000" dirty="0">
                <a:solidFill>
                  <a:srgbClr val="000000"/>
                </a:solidFill>
                <a:latin typeface="+mn-lt"/>
              </a:rPr>
              <a:t>8,60</a:t>
            </a:r>
          </a:p>
        </p:txBody>
      </p:sp>
      <p:sp>
        <p:nvSpPr>
          <p:cNvPr id="26" name="Rechteck 27"/>
          <p:cNvSpPr/>
          <p:nvPr userDrawn="1"/>
        </p:nvSpPr>
        <p:spPr bwMode="auto">
          <a:xfrm>
            <a:off x="1630363" y="1127125"/>
            <a:ext cx="369887" cy="228600"/>
          </a:xfrm>
          <a:prstGeom prst="rect">
            <a:avLst/>
          </a:prstGeom>
          <a:noFill/>
          <a:ln w="6350" cap="flat" cmpd="sng" algn="ctr">
            <a:noFill/>
            <a:prstDash val="solid"/>
            <a:round/>
            <a:headEnd type="none" w="med" len="med"/>
            <a:tailEnd type="none" w="med" len="med"/>
          </a:ln>
          <a:effectLst/>
        </p:spPr>
        <p:txBody>
          <a:bodyPr lIns="63075" tIns="63075" rIns="31537" bIns="31537"/>
          <a:lstStyle/>
          <a:p>
            <a:pPr algn="ctr" defTabSz="871974">
              <a:lnSpc>
                <a:spcPts val="1227"/>
              </a:lnSpc>
              <a:buClr>
                <a:srgbClr val="FFE600"/>
              </a:buClr>
              <a:defRPr/>
            </a:pPr>
            <a:r>
              <a:rPr lang="en-US" sz="1000" dirty="0">
                <a:solidFill>
                  <a:srgbClr val="000000"/>
                </a:solidFill>
                <a:latin typeface="+mn-lt"/>
              </a:rPr>
              <a:t>7,10</a:t>
            </a:r>
          </a:p>
        </p:txBody>
      </p:sp>
      <p:sp>
        <p:nvSpPr>
          <p:cNvPr id="27" name="Rechteck 28"/>
          <p:cNvSpPr/>
          <p:nvPr userDrawn="1"/>
        </p:nvSpPr>
        <p:spPr bwMode="auto">
          <a:xfrm>
            <a:off x="1630363" y="2279650"/>
            <a:ext cx="369887" cy="228600"/>
          </a:xfrm>
          <a:prstGeom prst="rect">
            <a:avLst/>
          </a:prstGeom>
          <a:noFill/>
          <a:ln w="6350" cap="flat" cmpd="sng" algn="ctr">
            <a:noFill/>
            <a:prstDash val="solid"/>
            <a:round/>
            <a:headEnd type="none" w="med" len="med"/>
            <a:tailEnd type="none" w="med" len="med"/>
          </a:ln>
          <a:effectLst/>
        </p:spPr>
        <p:txBody>
          <a:bodyPr lIns="63075" tIns="63075" rIns="31537" bIns="31537"/>
          <a:lstStyle/>
          <a:p>
            <a:pPr algn="ctr" defTabSz="871974">
              <a:lnSpc>
                <a:spcPts val="1227"/>
              </a:lnSpc>
              <a:buClr>
                <a:srgbClr val="FFE600"/>
              </a:buClr>
              <a:defRPr/>
            </a:pPr>
            <a:r>
              <a:rPr lang="en-US" sz="1000" dirty="0">
                <a:solidFill>
                  <a:srgbClr val="000000"/>
                </a:solidFill>
                <a:latin typeface="+mn-lt"/>
              </a:rPr>
              <a:t>3,50</a:t>
            </a:r>
          </a:p>
        </p:txBody>
      </p:sp>
      <p:sp>
        <p:nvSpPr>
          <p:cNvPr id="28" name="Rechteck 29"/>
          <p:cNvSpPr/>
          <p:nvPr userDrawn="1"/>
        </p:nvSpPr>
        <p:spPr bwMode="auto">
          <a:xfrm>
            <a:off x="1630363" y="2511425"/>
            <a:ext cx="369887" cy="228600"/>
          </a:xfrm>
          <a:prstGeom prst="rect">
            <a:avLst/>
          </a:prstGeom>
          <a:noFill/>
          <a:ln w="6350" cap="flat" cmpd="sng" algn="ctr">
            <a:noFill/>
            <a:prstDash val="solid"/>
            <a:round/>
            <a:headEnd type="none" w="med" len="med"/>
            <a:tailEnd type="none" w="med" len="med"/>
          </a:ln>
          <a:effectLst/>
        </p:spPr>
        <p:txBody>
          <a:bodyPr lIns="63075" tIns="63075" rIns="31537" bIns="31537"/>
          <a:lstStyle/>
          <a:p>
            <a:pPr algn="ctr" defTabSz="871974">
              <a:lnSpc>
                <a:spcPts val="1227"/>
              </a:lnSpc>
              <a:buClr>
                <a:srgbClr val="FFE600"/>
              </a:buClr>
              <a:defRPr/>
            </a:pPr>
            <a:r>
              <a:rPr lang="en-US" sz="1000" dirty="0">
                <a:solidFill>
                  <a:srgbClr val="000000"/>
                </a:solidFill>
                <a:latin typeface="+mn-lt"/>
              </a:rPr>
              <a:t>2,80</a:t>
            </a:r>
          </a:p>
        </p:txBody>
      </p:sp>
      <p:sp>
        <p:nvSpPr>
          <p:cNvPr id="29" name="Rechteck 30"/>
          <p:cNvSpPr/>
          <p:nvPr userDrawn="1"/>
        </p:nvSpPr>
        <p:spPr bwMode="auto">
          <a:xfrm>
            <a:off x="1630363" y="2735263"/>
            <a:ext cx="369887" cy="228600"/>
          </a:xfrm>
          <a:prstGeom prst="rect">
            <a:avLst/>
          </a:prstGeom>
          <a:noFill/>
          <a:ln w="6350" cap="flat" cmpd="sng" algn="ctr">
            <a:noFill/>
            <a:prstDash val="solid"/>
            <a:round/>
            <a:headEnd type="none" w="med" len="med"/>
            <a:tailEnd type="none" w="med" len="med"/>
          </a:ln>
          <a:effectLst/>
        </p:spPr>
        <p:txBody>
          <a:bodyPr lIns="63075" tIns="63075" rIns="31537" bIns="31537"/>
          <a:lstStyle/>
          <a:p>
            <a:pPr algn="ctr" defTabSz="871974">
              <a:lnSpc>
                <a:spcPts val="1227"/>
              </a:lnSpc>
              <a:buClr>
                <a:srgbClr val="FFE600"/>
              </a:buClr>
              <a:defRPr/>
            </a:pPr>
            <a:r>
              <a:rPr lang="en-US" sz="1000" dirty="0">
                <a:solidFill>
                  <a:srgbClr val="000000"/>
                </a:solidFill>
                <a:latin typeface="+mn-lt"/>
              </a:rPr>
              <a:t>2,10</a:t>
            </a:r>
          </a:p>
        </p:txBody>
      </p:sp>
      <p:sp>
        <p:nvSpPr>
          <p:cNvPr id="30" name="Rechteck 31"/>
          <p:cNvSpPr/>
          <p:nvPr userDrawn="1"/>
        </p:nvSpPr>
        <p:spPr bwMode="auto">
          <a:xfrm>
            <a:off x="1630363" y="6237288"/>
            <a:ext cx="369887" cy="228600"/>
          </a:xfrm>
          <a:prstGeom prst="rect">
            <a:avLst/>
          </a:prstGeom>
          <a:noFill/>
          <a:ln w="6350" cap="flat" cmpd="sng" algn="ctr">
            <a:noFill/>
            <a:prstDash val="solid"/>
            <a:round/>
            <a:headEnd type="none" w="med" len="med"/>
            <a:tailEnd type="none" w="med" len="med"/>
          </a:ln>
          <a:effectLst/>
        </p:spPr>
        <p:txBody>
          <a:bodyPr lIns="63075" tIns="63075" rIns="31537" bIns="31537"/>
          <a:lstStyle/>
          <a:p>
            <a:pPr algn="ctr" defTabSz="871974">
              <a:lnSpc>
                <a:spcPts val="1227"/>
              </a:lnSpc>
              <a:buClr>
                <a:srgbClr val="FFE600"/>
              </a:buClr>
              <a:defRPr/>
            </a:pPr>
            <a:r>
              <a:rPr lang="en-US" sz="1000" dirty="0">
                <a:solidFill>
                  <a:srgbClr val="000000"/>
                </a:solidFill>
                <a:latin typeface="+mn-lt"/>
              </a:rPr>
              <a:t>8,60</a:t>
            </a:r>
          </a:p>
        </p:txBody>
      </p:sp>
      <p:sp>
        <p:nvSpPr>
          <p:cNvPr id="31" name="Rechteck 32"/>
          <p:cNvSpPr/>
          <p:nvPr userDrawn="1"/>
        </p:nvSpPr>
        <p:spPr bwMode="auto">
          <a:xfrm>
            <a:off x="1630363" y="6530975"/>
            <a:ext cx="369887" cy="228600"/>
          </a:xfrm>
          <a:prstGeom prst="rect">
            <a:avLst/>
          </a:prstGeom>
          <a:noFill/>
          <a:ln w="6350" cap="flat" cmpd="sng" algn="ctr">
            <a:noFill/>
            <a:prstDash val="solid"/>
            <a:round/>
            <a:headEnd type="none" w="med" len="med"/>
            <a:tailEnd type="none" w="med" len="med"/>
          </a:ln>
          <a:effectLst/>
        </p:spPr>
        <p:txBody>
          <a:bodyPr lIns="63075" tIns="63075" rIns="31537" bIns="31537"/>
          <a:lstStyle/>
          <a:p>
            <a:pPr algn="ctr" defTabSz="871974">
              <a:lnSpc>
                <a:spcPts val="1227"/>
              </a:lnSpc>
              <a:buClr>
                <a:srgbClr val="FFE600"/>
              </a:buClr>
              <a:defRPr/>
            </a:pPr>
            <a:r>
              <a:rPr lang="en-US" sz="1000" dirty="0">
                <a:solidFill>
                  <a:srgbClr val="000000"/>
                </a:solidFill>
                <a:latin typeface="+mn-lt"/>
              </a:rPr>
              <a:t>9,50</a:t>
            </a:r>
          </a:p>
        </p:txBody>
      </p:sp>
      <p:sp>
        <p:nvSpPr>
          <p:cNvPr id="32" name="Rechteck 34"/>
          <p:cNvSpPr/>
          <p:nvPr userDrawn="1"/>
        </p:nvSpPr>
        <p:spPr bwMode="auto">
          <a:xfrm>
            <a:off x="649288" y="3951288"/>
            <a:ext cx="2955925" cy="979487"/>
          </a:xfrm>
          <a:prstGeom prst="rect">
            <a:avLst/>
          </a:prstGeom>
          <a:solidFill>
            <a:schemeClr val="tx2"/>
          </a:solidFill>
          <a:ln w="6350" cap="flat" cmpd="sng" algn="ctr">
            <a:noFill/>
            <a:prstDash val="solid"/>
            <a:round/>
            <a:headEnd type="none" w="med" len="med"/>
            <a:tailEnd type="none" w="med" len="med"/>
          </a:ln>
          <a:effectLst/>
        </p:spPr>
        <p:txBody>
          <a:bodyPr lIns="0" tIns="0" rIns="0" bIns="0"/>
          <a:lstStyle/>
          <a:p>
            <a:pPr marL="79271" indent="4172" algn="ctr" defTabSz="871974">
              <a:lnSpc>
                <a:spcPts val="1227"/>
              </a:lnSpc>
              <a:spcBef>
                <a:spcPct val="50000"/>
              </a:spcBef>
              <a:buClr>
                <a:srgbClr val="FFE600"/>
              </a:buClr>
              <a:defRPr/>
            </a:pPr>
            <a:r>
              <a:rPr lang="en-US" sz="900" dirty="0">
                <a:solidFill>
                  <a:srgbClr val="FF33CC"/>
                </a:solidFill>
                <a:latin typeface="EYInterstate" pitchFamily="2" charset="0"/>
              </a:rPr>
              <a:t>Turn guidelines on of off: ALT + F9</a:t>
            </a:r>
            <a:br>
              <a:rPr lang="en-US" sz="900" dirty="0">
                <a:solidFill>
                  <a:srgbClr val="FF33CC"/>
                </a:solidFill>
                <a:latin typeface="EYInterstate" pitchFamily="2" charset="0"/>
              </a:rPr>
            </a:br>
            <a:r>
              <a:rPr lang="en-US" sz="900" dirty="0">
                <a:solidFill>
                  <a:srgbClr val="FF33CC"/>
                </a:solidFill>
                <a:latin typeface="EYInterstate" pitchFamily="2" charset="0"/>
              </a:rPr>
              <a:t/>
            </a:r>
            <a:br>
              <a:rPr lang="en-US" sz="900" dirty="0">
                <a:solidFill>
                  <a:srgbClr val="FF33CC"/>
                </a:solidFill>
                <a:latin typeface="EYInterstate" pitchFamily="2" charset="0"/>
              </a:rPr>
            </a:br>
            <a:r>
              <a:rPr lang="en-US" sz="900" dirty="0">
                <a:solidFill>
                  <a:srgbClr val="FF33CC"/>
                </a:solidFill>
                <a:latin typeface="EYInterstate" pitchFamily="2" charset="0"/>
              </a:rPr>
              <a:t>With the zoom level at 400% the guidelines can be moved exactly according to the numbers listed here</a:t>
            </a:r>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userDrawn="1">
  <p:cSld name="3 column layout 1 title">
    <p:spTree>
      <p:nvGrpSpPr>
        <p:cNvPr id="1" name=""/>
        <p:cNvGrpSpPr/>
        <p:nvPr/>
      </p:nvGrpSpPr>
      <p:grpSpPr>
        <a:xfrm>
          <a:off x="0" y="0"/>
          <a:ext cx="0" cy="0"/>
          <a:chOff x="0" y="0"/>
          <a:chExt cx="0" cy="0"/>
        </a:xfrm>
      </p:grpSpPr>
      <p:graphicFrame>
        <p:nvGraphicFramePr>
          <p:cNvPr id="9"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946177" name="think-cell Slide" r:id="rId4" imgW="360" imgH="360" progId="">
              <p:embed/>
            </p:oleObj>
          </a:graphicData>
        </a:graphic>
      </p:graphicFrame>
      <p:sp>
        <p:nvSpPr>
          <p:cNvPr id="10"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71820"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11"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71820"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2" name="Title 1"/>
          <p:cNvSpPr>
            <a:spLocks noGrp="1"/>
          </p:cNvSpPr>
          <p:nvPr>
            <p:ph type="title"/>
          </p:nvPr>
        </p:nvSpPr>
        <p:spPr>
          <a:xfrm>
            <a:off x="3278322" y="1139394"/>
            <a:ext cx="5349837" cy="248530"/>
          </a:xfrm>
        </p:spPr>
        <p:txBody>
          <a:bodyPr/>
          <a:lstStyle/>
          <a:p>
            <a:r>
              <a:rPr lang="en-US" noProof="0" smtClean="0"/>
              <a:t>Click to edit Master title style</a:t>
            </a:r>
            <a:endParaRPr lang="en-US" noProof="0" dirty="0"/>
          </a:p>
        </p:txBody>
      </p:sp>
      <p:sp>
        <p:nvSpPr>
          <p:cNvPr id="3" name="Content Placeholder 2"/>
          <p:cNvSpPr>
            <a:spLocks noGrp="1"/>
          </p:cNvSpPr>
          <p:nvPr>
            <p:ph idx="1"/>
          </p:nvPr>
        </p:nvSpPr>
        <p:spPr>
          <a:xfrm>
            <a:off x="3275605" y="2510078"/>
            <a:ext cx="2590076" cy="872034"/>
          </a:xfrm>
          <a:noFill/>
          <a:ln w="9525">
            <a:noFill/>
            <a:miter lim="800000"/>
            <a:headEnd/>
            <a:tailEnd/>
          </a:ln>
          <a:effectLst/>
        </p:spPr>
        <p:txBody>
          <a:bodyPr/>
          <a:lstStyle>
            <a:lvl1pPr algn="l" defTabSz="913856" rtl="0" eaLnBrk="0" fontAlgn="base" hangingPunct="0">
              <a:spcBef>
                <a:spcPct val="0"/>
              </a:spcBef>
              <a:spcAft>
                <a:spcPts val="526"/>
              </a:spcAft>
              <a:buClr>
                <a:schemeClr val="accent2"/>
              </a:buClr>
              <a:buFont typeface="Arial" charset="0"/>
              <a:buNone/>
              <a:defRPr lang="en-US" sz="800" dirty="0" smtClean="0">
                <a:solidFill>
                  <a:srgbClr val="000000"/>
                </a:solidFill>
                <a:latin typeface="+mn-lt"/>
                <a:ea typeface="+mn-ea"/>
                <a:cs typeface="+mn-cs"/>
              </a:defRPr>
            </a:lvl1pPr>
            <a:lvl2pPr algn="l" defTabSz="913856"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2pPr>
            <a:lvl3pPr algn="l" defTabSz="913856"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3pPr>
            <a:lvl4pPr algn="l" defTabSz="913856"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4pPr>
            <a:lvl5pPr algn="l" defTabSz="913856"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Content Placeholder 2"/>
          <p:cNvSpPr>
            <a:spLocks noGrp="1"/>
          </p:cNvSpPr>
          <p:nvPr>
            <p:ph idx="10"/>
          </p:nvPr>
        </p:nvSpPr>
        <p:spPr>
          <a:xfrm>
            <a:off x="6019076" y="2510078"/>
            <a:ext cx="2590076" cy="872034"/>
          </a:xfrm>
          <a:noFill/>
          <a:ln w="9525">
            <a:noFill/>
            <a:miter lim="800000"/>
            <a:headEnd/>
            <a:tailEnd/>
          </a:ln>
          <a:effectLst/>
        </p:spPr>
        <p:txBody>
          <a:bodyPr/>
          <a:lstStyle>
            <a:lvl1pPr algn="l" defTabSz="913856" rtl="0" eaLnBrk="0" fontAlgn="base" hangingPunct="0">
              <a:spcBef>
                <a:spcPct val="0"/>
              </a:spcBef>
              <a:spcAft>
                <a:spcPts val="526"/>
              </a:spcAft>
              <a:buClr>
                <a:schemeClr val="accent2"/>
              </a:buClr>
              <a:buFont typeface="Arial" charset="0"/>
              <a:buNone/>
              <a:defRPr lang="en-US" sz="800" dirty="0" smtClean="0">
                <a:solidFill>
                  <a:srgbClr val="000000"/>
                </a:solidFill>
                <a:latin typeface="+mn-lt"/>
                <a:ea typeface="+mn-ea"/>
                <a:cs typeface="+mn-cs"/>
              </a:defRPr>
            </a:lvl1pPr>
            <a:lvl2pPr algn="l" defTabSz="913856"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2pPr>
            <a:lvl3pPr algn="l" defTabSz="913856"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3pPr>
            <a:lvl4pPr algn="l" defTabSz="913856"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4pPr>
            <a:lvl5pPr algn="l" defTabSz="913856"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Content Placeholder 2"/>
          <p:cNvSpPr>
            <a:spLocks noGrp="1"/>
          </p:cNvSpPr>
          <p:nvPr>
            <p:ph idx="11"/>
          </p:nvPr>
        </p:nvSpPr>
        <p:spPr>
          <a:xfrm>
            <a:off x="507698" y="2510078"/>
            <a:ext cx="2619398" cy="872034"/>
          </a:xfrm>
          <a:noFill/>
          <a:ln w="9525">
            <a:noFill/>
            <a:miter lim="800000"/>
            <a:headEnd/>
            <a:tailEnd/>
          </a:ln>
          <a:effectLst/>
        </p:spPr>
        <p:txBody>
          <a:bodyPr/>
          <a:lstStyle>
            <a:lvl1pPr algn="l" defTabSz="913856" rtl="0" eaLnBrk="0" fontAlgn="base" hangingPunct="0">
              <a:spcBef>
                <a:spcPct val="0"/>
              </a:spcBef>
              <a:spcAft>
                <a:spcPts val="526"/>
              </a:spcAft>
              <a:buClr>
                <a:schemeClr val="accent2"/>
              </a:buClr>
              <a:buFont typeface="Arial" charset="0"/>
              <a:buNone/>
              <a:defRPr lang="en-US" sz="800" dirty="0" smtClean="0">
                <a:solidFill>
                  <a:srgbClr val="000000"/>
                </a:solidFill>
                <a:latin typeface="+mn-lt"/>
                <a:ea typeface="+mn-ea"/>
                <a:cs typeface="+mn-cs"/>
              </a:defRPr>
            </a:lvl1pPr>
            <a:lvl2pPr algn="l" defTabSz="913856" rtl="0" eaLnBrk="0" fontAlgn="base" hangingPunct="0">
              <a:spcBef>
                <a:spcPct val="0"/>
              </a:spcBef>
              <a:spcAft>
                <a:spcPts val="526"/>
              </a:spcAft>
              <a:buClr>
                <a:schemeClr val="accent2"/>
              </a:buClr>
              <a:buFont typeface="Arial" charset="0"/>
              <a:buChar char="►"/>
              <a:defRPr lang="en-US" sz="800" dirty="0" smtClean="0">
                <a:solidFill>
                  <a:srgbClr val="000000"/>
                </a:solidFill>
                <a:latin typeface="+mn-lt"/>
                <a:ea typeface="+mn-ea"/>
                <a:cs typeface="+mn-cs"/>
              </a:defRPr>
            </a:lvl2pPr>
            <a:lvl3pPr algn="l" defTabSz="913856" rtl="0" eaLnBrk="0" fontAlgn="base" hangingPunct="0">
              <a:spcBef>
                <a:spcPct val="0"/>
              </a:spcBef>
              <a:spcAft>
                <a:spcPts val="526"/>
              </a:spcAft>
              <a:buClr>
                <a:schemeClr val="accent2"/>
              </a:buClr>
              <a:buFont typeface="Arial" charset="0"/>
              <a:buChar char="►"/>
              <a:defRPr lang="en-US" sz="800" dirty="0" smtClean="0">
                <a:solidFill>
                  <a:srgbClr val="000000"/>
                </a:solidFill>
                <a:latin typeface="+mn-lt"/>
                <a:ea typeface="+mn-ea"/>
                <a:cs typeface="+mn-cs"/>
              </a:defRPr>
            </a:lvl3pPr>
            <a:lvl4pPr algn="l" defTabSz="913856" rtl="0" eaLnBrk="0" fontAlgn="base" hangingPunct="0">
              <a:spcBef>
                <a:spcPct val="0"/>
              </a:spcBef>
              <a:spcAft>
                <a:spcPts val="526"/>
              </a:spcAft>
              <a:buClr>
                <a:schemeClr val="accent2"/>
              </a:buClr>
              <a:buFont typeface="Arial" charset="0"/>
              <a:buChar char="►"/>
              <a:defRPr lang="en-US" sz="800" dirty="0" smtClean="0">
                <a:solidFill>
                  <a:srgbClr val="000000"/>
                </a:solidFill>
                <a:latin typeface="+mn-lt"/>
                <a:ea typeface="+mn-ea"/>
                <a:cs typeface="+mn-cs"/>
              </a:defRPr>
            </a:lvl4pPr>
            <a:lvl5pPr algn="l" defTabSz="913856" rtl="0" eaLnBrk="0" fontAlgn="base" hangingPunct="0">
              <a:spcBef>
                <a:spcPct val="0"/>
              </a:spcBef>
              <a:spcAft>
                <a:spcPts val="526"/>
              </a:spcAft>
              <a:buClr>
                <a:schemeClr val="accent2"/>
              </a:buClr>
              <a:buFont typeface="Arial" charset="0"/>
              <a:buChar char="►"/>
              <a:defRPr lang="en-US" sz="800" dirty="0" smtClean="0">
                <a:solidFill>
                  <a:srgbClr val="000000"/>
                </a:solidFill>
                <a:latin typeface="+mn-lt"/>
                <a:ea typeface="+mn-ea"/>
                <a:cs typeface="+mn-cs"/>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2"/>
          <p:cNvSpPr>
            <a:spLocks noGrp="1"/>
          </p:cNvSpPr>
          <p:nvPr>
            <p:ph type="body" idx="12"/>
          </p:nvPr>
        </p:nvSpPr>
        <p:spPr>
          <a:xfrm>
            <a:off x="3275607" y="2285043"/>
            <a:ext cx="2587361" cy="169277"/>
          </a:xfrm>
          <a:noFill/>
          <a:ln w="9525">
            <a:noFill/>
            <a:miter lim="800000"/>
            <a:headEnd/>
            <a:tailEnd/>
          </a:ln>
          <a:effectLst/>
        </p:spPr>
        <p:txBody>
          <a:bodyPr/>
          <a:lstStyle>
            <a:lvl1pPr marL="0" indent="0">
              <a:buNone/>
              <a:defRPr lang="en-US" sz="1100" smtClean="0">
                <a:solidFill>
                  <a:srgbClr val="646464"/>
                </a:solidFill>
                <a:latin typeface="+mj-lt"/>
                <a:ea typeface="+mj-ea"/>
                <a:cs typeface="+mj-cs"/>
              </a:defRPr>
            </a:lvl1pPr>
            <a:lvl2pPr marL="400596" indent="0">
              <a:buNone/>
              <a:defRPr sz="1800" b="1"/>
            </a:lvl2pPr>
            <a:lvl3pPr marL="801188" indent="0">
              <a:buNone/>
              <a:defRPr sz="1600" b="1"/>
            </a:lvl3pPr>
            <a:lvl4pPr marL="1201783" indent="0">
              <a:buNone/>
              <a:defRPr sz="1400" b="1"/>
            </a:lvl4pPr>
            <a:lvl5pPr marL="1602377" indent="0">
              <a:buNone/>
              <a:defRPr sz="1400" b="1"/>
            </a:lvl5pPr>
            <a:lvl6pPr marL="2002973" indent="0">
              <a:buNone/>
              <a:defRPr sz="1400" b="1"/>
            </a:lvl6pPr>
            <a:lvl7pPr marL="2403567" indent="0">
              <a:buNone/>
              <a:defRPr sz="1400" b="1"/>
            </a:lvl7pPr>
            <a:lvl8pPr marL="2804161" indent="0">
              <a:buNone/>
              <a:defRPr sz="1400" b="1"/>
            </a:lvl8pPr>
            <a:lvl9pPr marL="3204755" indent="0">
              <a:buNone/>
              <a:defRPr sz="1400" b="1"/>
            </a:lvl9pPr>
          </a:lstStyle>
          <a:p>
            <a:pPr lvl="0"/>
            <a:r>
              <a:rPr lang="en-US" noProof="0" dirty="0" smtClean="0"/>
              <a:t>Haga clic para modificar el estilo de texto del patrón</a:t>
            </a:r>
          </a:p>
        </p:txBody>
      </p:sp>
      <p:sp>
        <p:nvSpPr>
          <p:cNvPr id="7" name="Text Placeholder 4"/>
          <p:cNvSpPr>
            <a:spLocks noGrp="1"/>
          </p:cNvSpPr>
          <p:nvPr>
            <p:ph type="body" sz="quarter" idx="3"/>
          </p:nvPr>
        </p:nvSpPr>
        <p:spPr>
          <a:xfrm>
            <a:off x="6019076" y="2285043"/>
            <a:ext cx="2617226" cy="169277"/>
          </a:xfrm>
          <a:noFill/>
          <a:ln w="9525">
            <a:noFill/>
            <a:miter lim="800000"/>
            <a:headEnd/>
            <a:tailEnd/>
          </a:ln>
          <a:effectLst/>
        </p:spPr>
        <p:txBody>
          <a:bodyPr/>
          <a:lstStyle>
            <a:lvl1pPr marL="0" indent="0">
              <a:buNone/>
              <a:defRPr lang="en-US" sz="1100" smtClean="0">
                <a:solidFill>
                  <a:srgbClr val="646464"/>
                </a:solidFill>
                <a:latin typeface="+mj-lt"/>
                <a:ea typeface="+mj-ea"/>
                <a:cs typeface="+mj-cs"/>
              </a:defRPr>
            </a:lvl1pPr>
            <a:lvl2pPr marL="400596" indent="0">
              <a:buNone/>
              <a:defRPr sz="1800" b="1"/>
            </a:lvl2pPr>
            <a:lvl3pPr marL="801188" indent="0">
              <a:buNone/>
              <a:defRPr sz="1600" b="1"/>
            </a:lvl3pPr>
            <a:lvl4pPr marL="1201783" indent="0">
              <a:buNone/>
              <a:defRPr sz="1400" b="1"/>
            </a:lvl4pPr>
            <a:lvl5pPr marL="1602377" indent="0">
              <a:buNone/>
              <a:defRPr sz="1400" b="1"/>
            </a:lvl5pPr>
            <a:lvl6pPr marL="2002973" indent="0">
              <a:buNone/>
              <a:defRPr sz="1400" b="1"/>
            </a:lvl6pPr>
            <a:lvl7pPr marL="2403567" indent="0">
              <a:buNone/>
              <a:defRPr sz="1400" b="1"/>
            </a:lvl7pPr>
            <a:lvl8pPr marL="2804161" indent="0">
              <a:buNone/>
              <a:defRPr sz="1400" b="1"/>
            </a:lvl8pPr>
            <a:lvl9pPr marL="3204755" indent="0">
              <a:buNone/>
              <a:defRPr sz="1400" b="1"/>
            </a:lvl9pPr>
          </a:lstStyle>
          <a:p>
            <a:pPr lvl="0"/>
            <a:r>
              <a:rPr lang="en-US" noProof="0" smtClean="0"/>
              <a:t>Haga clic para modificar el estilo de texto del patrón</a:t>
            </a:r>
          </a:p>
        </p:txBody>
      </p:sp>
      <p:sp>
        <p:nvSpPr>
          <p:cNvPr id="8" name="Text Placeholder 2"/>
          <p:cNvSpPr>
            <a:spLocks noGrp="1"/>
          </p:cNvSpPr>
          <p:nvPr>
            <p:ph type="body" idx="13"/>
          </p:nvPr>
        </p:nvSpPr>
        <p:spPr>
          <a:xfrm>
            <a:off x="507697" y="2285043"/>
            <a:ext cx="2619398" cy="169277"/>
          </a:xfrm>
          <a:noFill/>
          <a:ln w="9525">
            <a:noFill/>
            <a:miter lim="800000"/>
            <a:headEnd/>
            <a:tailEnd/>
          </a:ln>
          <a:effectLst/>
        </p:spPr>
        <p:txBody>
          <a:bodyPr/>
          <a:lstStyle>
            <a:lvl1pPr marL="0" indent="0">
              <a:buNone/>
              <a:defRPr lang="en-US" sz="1100" smtClean="0">
                <a:solidFill>
                  <a:srgbClr val="646464"/>
                </a:solidFill>
                <a:latin typeface="+mj-lt"/>
                <a:ea typeface="+mj-ea"/>
                <a:cs typeface="+mj-cs"/>
              </a:defRPr>
            </a:lvl1pPr>
            <a:lvl2pPr marL="400596" indent="0">
              <a:buNone/>
              <a:defRPr sz="1800" b="1"/>
            </a:lvl2pPr>
            <a:lvl3pPr marL="801188" indent="0">
              <a:buNone/>
              <a:defRPr sz="1600" b="1"/>
            </a:lvl3pPr>
            <a:lvl4pPr marL="1201783" indent="0">
              <a:buNone/>
              <a:defRPr sz="1400" b="1"/>
            </a:lvl4pPr>
            <a:lvl5pPr marL="1602377" indent="0">
              <a:buNone/>
              <a:defRPr sz="1400" b="1"/>
            </a:lvl5pPr>
            <a:lvl6pPr marL="2002973" indent="0">
              <a:buNone/>
              <a:defRPr sz="1400" b="1"/>
            </a:lvl6pPr>
            <a:lvl7pPr marL="2403567" indent="0">
              <a:buNone/>
              <a:defRPr sz="1400" b="1"/>
            </a:lvl7pPr>
            <a:lvl8pPr marL="2804161" indent="0">
              <a:buNone/>
              <a:defRPr sz="1400" b="1"/>
            </a:lvl8pPr>
            <a:lvl9pPr marL="3204755" indent="0">
              <a:buNone/>
              <a:defRPr sz="1400" b="1"/>
            </a:lvl9pPr>
          </a:lstStyle>
          <a:p>
            <a:pPr lvl="0"/>
            <a:r>
              <a:rPr lang="en-US" noProof="0" dirty="0" smtClean="0"/>
              <a:t>Haga clic para modificar el estilo de texto del patrón</a:t>
            </a:r>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graphicFrame>
        <p:nvGraphicFramePr>
          <p:cNvPr id="5"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947201" name="think-cell Slide" r:id="rId4" imgW="360" imgH="360" progId="">
              <p:embed/>
            </p:oleObj>
          </a:graphicData>
        </a:graphic>
      </p:graphicFrame>
      <p:sp>
        <p:nvSpPr>
          <p:cNvPr id="6"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71820"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7"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71820"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3" name="Titel 1"/>
          <p:cNvSpPr>
            <a:spLocks noGrp="1"/>
          </p:cNvSpPr>
          <p:nvPr>
            <p:ph type="title"/>
          </p:nvPr>
        </p:nvSpPr>
        <p:spPr>
          <a:xfrm>
            <a:off x="508081" y="816395"/>
            <a:ext cx="8170781" cy="248530"/>
          </a:xfrm>
        </p:spPr>
        <p:txBody>
          <a:bodyPr anchor="t"/>
          <a:lstStyle>
            <a:lvl1pPr>
              <a:defRPr/>
            </a:lvl1pPr>
          </a:lstStyle>
          <a:p>
            <a:r>
              <a:rPr lang="en-US" noProof="0" dirty="0" smtClean="0"/>
              <a:t>Click to edit Master title style</a:t>
            </a:r>
            <a:endParaRPr lang="en-US" dirty="0"/>
          </a:p>
        </p:txBody>
      </p:sp>
      <p:sp>
        <p:nvSpPr>
          <p:cNvPr id="4" name="Content Placeholder 3"/>
          <p:cNvSpPr>
            <a:spLocks noGrp="1"/>
          </p:cNvSpPr>
          <p:nvPr>
            <p:ph sz="quarter" idx="10"/>
          </p:nvPr>
        </p:nvSpPr>
        <p:spPr>
          <a:xfrm>
            <a:off x="528044" y="1475845"/>
            <a:ext cx="8123191" cy="8720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 name="AutoShape 6"/>
          <p:cNvSpPr>
            <a:spLocks noChangeArrowheads="1"/>
          </p:cNvSpPr>
          <p:nvPr userDrawn="1"/>
        </p:nvSpPr>
        <p:spPr bwMode="auto">
          <a:xfrm rot="5400000">
            <a:off x="-608031" y="2532449"/>
            <a:ext cx="3513951" cy="2278005"/>
          </a:xfrm>
          <a:prstGeom prst="triangle">
            <a:avLst>
              <a:gd name="adj" fmla="val 65796"/>
            </a:avLst>
          </a:prstGeom>
          <a:blipFill dpi="0" rotWithShape="0">
            <a:blip r:embed="rId2">
              <a:extLst>
                <a:ext uri="{BEBA8EAE-BF5A-486C-A8C5-ECC9F3942E4B}"/>
              </a:extLst>
            </a:blip>
            <a:srcRect/>
            <a:stretch>
              <a:fillRect l="-30000" t="-60000"/>
            </a:stretch>
          </a:blipFill>
          <a:ln>
            <a:noFill/>
          </a:ln>
          <a:effectLst/>
          <a:extLst/>
        </p:spPr>
        <p:txBody>
          <a:bodyPr rot="10800000" vert="eaVert" wrap="none" lIns="80147" tIns="40074" rIns="80147" bIns="40074" anchor="ctr"/>
          <a:lstStyle>
            <a:lvl1pPr algn="l" defTabSz="995363">
              <a:defRPr sz="2400">
                <a:solidFill>
                  <a:schemeClr val="tx1"/>
                </a:solidFill>
                <a:latin typeface="Times New Roman" pitchFamily="18" charset="0"/>
              </a:defRPr>
            </a:lvl1pPr>
            <a:lvl2pPr algn="l" defTabSz="995363">
              <a:defRPr sz="2400">
                <a:solidFill>
                  <a:schemeClr val="tx1"/>
                </a:solidFill>
                <a:latin typeface="Times New Roman" pitchFamily="18" charset="0"/>
              </a:defRPr>
            </a:lvl2pPr>
            <a:lvl3pPr algn="l" defTabSz="995363">
              <a:defRPr sz="2400">
                <a:solidFill>
                  <a:schemeClr val="tx1"/>
                </a:solidFill>
                <a:latin typeface="Times New Roman" pitchFamily="18" charset="0"/>
              </a:defRPr>
            </a:lvl3pPr>
            <a:lvl4pPr algn="l" defTabSz="995363">
              <a:defRPr sz="2400">
                <a:solidFill>
                  <a:schemeClr val="tx1"/>
                </a:solidFill>
                <a:latin typeface="Times New Roman" pitchFamily="18" charset="0"/>
              </a:defRPr>
            </a:lvl4pPr>
            <a:lvl5pPr algn="l" defTabSz="995363">
              <a:defRPr sz="2400">
                <a:solidFill>
                  <a:schemeClr val="tx1"/>
                </a:solidFill>
                <a:latin typeface="Times New Roman" pitchFamily="18" charset="0"/>
              </a:defRPr>
            </a:lvl5pPr>
            <a:lvl6pPr defTabSz="995363" fontAlgn="base">
              <a:spcBef>
                <a:spcPct val="0"/>
              </a:spcBef>
              <a:spcAft>
                <a:spcPct val="0"/>
              </a:spcAft>
              <a:defRPr sz="2400">
                <a:solidFill>
                  <a:schemeClr val="tx1"/>
                </a:solidFill>
                <a:latin typeface="Times New Roman" pitchFamily="18" charset="0"/>
              </a:defRPr>
            </a:lvl6pPr>
            <a:lvl7pPr defTabSz="995363" fontAlgn="base">
              <a:spcBef>
                <a:spcPct val="0"/>
              </a:spcBef>
              <a:spcAft>
                <a:spcPct val="0"/>
              </a:spcAft>
              <a:defRPr sz="2400">
                <a:solidFill>
                  <a:schemeClr val="tx1"/>
                </a:solidFill>
                <a:latin typeface="Times New Roman" pitchFamily="18" charset="0"/>
              </a:defRPr>
            </a:lvl7pPr>
            <a:lvl8pPr defTabSz="995363" fontAlgn="base">
              <a:spcBef>
                <a:spcPct val="0"/>
              </a:spcBef>
              <a:spcAft>
                <a:spcPct val="0"/>
              </a:spcAft>
              <a:defRPr sz="2400">
                <a:solidFill>
                  <a:schemeClr val="tx1"/>
                </a:solidFill>
                <a:latin typeface="Times New Roman" pitchFamily="18" charset="0"/>
              </a:defRPr>
            </a:lvl8pPr>
            <a:lvl9pPr defTabSz="995363" fontAlgn="base">
              <a:spcBef>
                <a:spcPct val="0"/>
              </a:spcBef>
              <a:spcAft>
                <a:spcPct val="0"/>
              </a:spcAft>
              <a:defRPr sz="2400">
                <a:solidFill>
                  <a:schemeClr val="tx1"/>
                </a:solidFill>
                <a:latin typeface="Times New Roman" pitchFamily="18" charset="0"/>
              </a:defRPr>
            </a:lvl9pPr>
          </a:lstStyle>
          <a:p>
            <a:pPr algn="ctr">
              <a:lnSpc>
                <a:spcPts val="1227"/>
              </a:lnSpc>
              <a:defRPr/>
            </a:pPr>
            <a:endParaRPr lang="en-US" altLang="es-ES" sz="1200" dirty="0">
              <a:solidFill>
                <a:srgbClr val="808080"/>
              </a:solidFill>
              <a:latin typeface="EYInterstate Regular" pitchFamily="2" charset="0"/>
            </a:endParaRPr>
          </a:p>
        </p:txBody>
      </p:sp>
      <p:pic>
        <p:nvPicPr>
          <p:cNvPr id="5" name="Picture 8"/>
          <p:cNvPicPr>
            <a:picLocks noChangeAspect="1" noChangeArrowheads="1"/>
          </p:cNvPicPr>
          <p:nvPr userDrawn="1"/>
        </p:nvPicPr>
        <p:blipFill>
          <a:blip r:embed="rId3"/>
          <a:srcRect l="25674" r="12288"/>
          <a:stretch>
            <a:fillRect/>
          </a:stretch>
        </p:blipFill>
        <p:spPr bwMode="auto">
          <a:xfrm>
            <a:off x="2276475" y="1060450"/>
            <a:ext cx="6864350" cy="4276725"/>
          </a:xfrm>
          <a:prstGeom prst="rect">
            <a:avLst/>
          </a:prstGeom>
          <a:noFill/>
          <a:ln w="9525">
            <a:noFill/>
            <a:miter lim="800000"/>
            <a:headEnd/>
            <a:tailEnd/>
          </a:ln>
        </p:spPr>
      </p:pic>
      <p:sp>
        <p:nvSpPr>
          <p:cNvPr id="6" name="Text Box 13"/>
          <p:cNvSpPr txBox="1">
            <a:spLocks noChangeArrowheads="1"/>
          </p:cNvSpPr>
          <p:nvPr userDrawn="1"/>
        </p:nvSpPr>
        <p:spPr bwMode="auto">
          <a:xfrm>
            <a:off x="508000" y="247650"/>
            <a:ext cx="2805113" cy="84138"/>
          </a:xfrm>
          <a:prstGeom prst="rect">
            <a:avLst/>
          </a:prstGeom>
          <a:noFill/>
          <a:ln>
            <a:noFill/>
          </a:ln>
          <a:effectLst/>
          <a:extLst>
            <a:ext uri="{909E8E84-426E-40DD-AFC4-6F175D3DCCD1}"/>
            <a:ext uri="{91240B29-F687-4F45-9708-019B960494DF}"/>
            <a:ext uri="{AF507438-7753-43E0-B8FC-AC1667EBCBE1}"/>
          </a:extLst>
        </p:spPr>
        <p:txBody>
          <a:bodyPr lIns="0" tIns="0" rIns="0" bIns="0"/>
          <a:lstStyle>
            <a:lvl1pPr algn="l" defTabSz="995363">
              <a:defRPr sz="2400">
                <a:solidFill>
                  <a:schemeClr val="tx1"/>
                </a:solidFill>
                <a:latin typeface="Times New Roman" pitchFamily="18" charset="0"/>
              </a:defRPr>
            </a:lvl1pPr>
            <a:lvl2pPr marL="498475" algn="l" defTabSz="995363">
              <a:defRPr sz="2400">
                <a:solidFill>
                  <a:schemeClr val="tx1"/>
                </a:solidFill>
                <a:latin typeface="Times New Roman" pitchFamily="18" charset="0"/>
              </a:defRPr>
            </a:lvl2pPr>
            <a:lvl3pPr marL="995363" algn="l" defTabSz="995363">
              <a:defRPr sz="2400">
                <a:solidFill>
                  <a:schemeClr val="tx1"/>
                </a:solidFill>
                <a:latin typeface="Times New Roman" pitchFamily="18" charset="0"/>
              </a:defRPr>
            </a:lvl3pPr>
            <a:lvl4pPr marL="1493838" algn="l" defTabSz="995363">
              <a:defRPr sz="2400">
                <a:solidFill>
                  <a:schemeClr val="tx1"/>
                </a:solidFill>
                <a:latin typeface="Times New Roman" pitchFamily="18" charset="0"/>
              </a:defRPr>
            </a:lvl4pPr>
            <a:lvl5pPr marL="1990725" algn="l" defTabSz="995363">
              <a:defRPr sz="2400">
                <a:solidFill>
                  <a:schemeClr val="tx1"/>
                </a:solidFill>
                <a:latin typeface="Times New Roman" pitchFamily="18" charset="0"/>
              </a:defRPr>
            </a:lvl5pPr>
            <a:lvl6pPr marL="2447925" defTabSz="995363" fontAlgn="base">
              <a:spcBef>
                <a:spcPct val="0"/>
              </a:spcBef>
              <a:spcAft>
                <a:spcPct val="0"/>
              </a:spcAft>
              <a:defRPr sz="2400">
                <a:solidFill>
                  <a:schemeClr val="tx1"/>
                </a:solidFill>
                <a:latin typeface="Times New Roman" pitchFamily="18" charset="0"/>
              </a:defRPr>
            </a:lvl6pPr>
            <a:lvl7pPr marL="2905125" defTabSz="995363" fontAlgn="base">
              <a:spcBef>
                <a:spcPct val="0"/>
              </a:spcBef>
              <a:spcAft>
                <a:spcPct val="0"/>
              </a:spcAft>
              <a:defRPr sz="2400">
                <a:solidFill>
                  <a:schemeClr val="tx1"/>
                </a:solidFill>
                <a:latin typeface="Times New Roman" pitchFamily="18" charset="0"/>
              </a:defRPr>
            </a:lvl7pPr>
            <a:lvl8pPr marL="3362325" defTabSz="995363" fontAlgn="base">
              <a:spcBef>
                <a:spcPct val="0"/>
              </a:spcBef>
              <a:spcAft>
                <a:spcPct val="0"/>
              </a:spcAft>
              <a:defRPr sz="2400">
                <a:solidFill>
                  <a:schemeClr val="tx1"/>
                </a:solidFill>
                <a:latin typeface="Times New Roman" pitchFamily="18" charset="0"/>
              </a:defRPr>
            </a:lvl8pPr>
            <a:lvl9pPr marL="3819525" defTabSz="995363" fontAlgn="base">
              <a:spcBef>
                <a:spcPct val="0"/>
              </a:spcBef>
              <a:spcAft>
                <a:spcPct val="0"/>
              </a:spcAft>
              <a:defRPr sz="2400">
                <a:solidFill>
                  <a:schemeClr val="tx1"/>
                </a:solidFill>
                <a:latin typeface="Times New Roman" pitchFamily="18" charset="0"/>
              </a:defRPr>
            </a:lvl9pPr>
          </a:lstStyle>
          <a:p>
            <a:pPr>
              <a:defRPr/>
            </a:pPr>
            <a:r>
              <a:rPr lang="en-US" altLang="es-ES" sz="600" b="1" dirty="0">
                <a:solidFill>
                  <a:srgbClr val="000000"/>
                </a:solidFill>
                <a:latin typeface="EYInterstate" pitchFamily="2" charset="0"/>
              </a:rPr>
              <a:t>Confidential</a:t>
            </a:r>
          </a:p>
        </p:txBody>
      </p:sp>
      <p:pic>
        <p:nvPicPr>
          <p:cNvPr id="7" name="Picture 7"/>
          <p:cNvPicPr>
            <a:picLocks noChangeAspect="1"/>
          </p:cNvPicPr>
          <p:nvPr userDrawn="1"/>
        </p:nvPicPr>
        <p:blipFill>
          <a:blip r:embed="rId4"/>
          <a:srcRect/>
          <a:stretch>
            <a:fillRect/>
          </a:stretch>
        </p:blipFill>
        <p:spPr bwMode="auto">
          <a:xfrm>
            <a:off x="2276475" y="5756275"/>
            <a:ext cx="923925" cy="741363"/>
          </a:xfrm>
          <a:prstGeom prst="rect">
            <a:avLst/>
          </a:prstGeom>
          <a:noFill/>
          <a:ln w="9525">
            <a:noFill/>
            <a:miter lim="800000"/>
            <a:headEnd/>
            <a:tailEnd/>
          </a:ln>
        </p:spPr>
      </p:pic>
      <p:sp>
        <p:nvSpPr>
          <p:cNvPr id="215043" name="Rectangle 3"/>
          <p:cNvSpPr>
            <a:spLocks noGrp="1" noChangeArrowheads="1"/>
          </p:cNvSpPr>
          <p:nvPr>
            <p:ph type="subTitle" idx="1"/>
          </p:nvPr>
        </p:nvSpPr>
        <p:spPr>
          <a:xfrm>
            <a:off x="506342" y="1061169"/>
            <a:ext cx="2618583" cy="512961"/>
          </a:xfrm>
        </p:spPr>
        <p:txBody>
          <a:bodyPr/>
          <a:lstStyle>
            <a:lvl1pPr>
              <a:lnSpc>
                <a:spcPts val="2016"/>
              </a:lnSpc>
              <a:defRPr sz="1600"/>
            </a:lvl1pPr>
          </a:lstStyle>
          <a:p>
            <a:pPr lvl="0"/>
            <a:r>
              <a:rPr lang="en-US" altLang="es-ES" noProof="0" smtClean="0"/>
              <a:t>Click to edit Master subtitle style</a:t>
            </a:r>
          </a:p>
        </p:txBody>
      </p:sp>
      <p:sp>
        <p:nvSpPr>
          <p:cNvPr id="215044" name="Rectangle 4"/>
          <p:cNvSpPr>
            <a:spLocks noGrp="1" noChangeArrowheads="1"/>
          </p:cNvSpPr>
          <p:nvPr>
            <p:ph type="ctrTitle"/>
          </p:nvPr>
        </p:nvSpPr>
        <p:spPr>
          <a:xfrm>
            <a:off x="504984" y="603297"/>
            <a:ext cx="2619941" cy="622015"/>
          </a:xfrm>
        </p:spPr>
        <p:txBody>
          <a:bodyPr/>
          <a:lstStyle>
            <a:lvl1pPr>
              <a:lnSpc>
                <a:spcPts val="2367"/>
              </a:lnSpc>
              <a:defRPr/>
            </a:lvl1pPr>
          </a:lstStyle>
          <a:p>
            <a:pPr lvl="0"/>
            <a:r>
              <a:rPr lang="en-US" altLang="es-ES" noProof="0" smtClean="0"/>
              <a:t>Click to edit Master title style</a:t>
            </a:r>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1588" y="2405063"/>
            <a:ext cx="9145588" cy="3346450"/>
            <a:chOff x="-1055" y="2405319"/>
            <a:chExt cx="9145054" cy="3346232"/>
          </a:xfrm>
        </p:grpSpPr>
        <p:sp>
          <p:nvSpPr>
            <p:cNvPr id="5" name="Freeform 8"/>
            <p:cNvSpPr>
              <a:spLocks/>
            </p:cNvSpPr>
            <p:nvPr userDrawn="1"/>
          </p:nvSpPr>
          <p:spPr bwMode="gray">
            <a:xfrm>
              <a:off x="2273700" y="2405319"/>
              <a:ext cx="6870299" cy="2495387"/>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a:lstStyle/>
            <a:p>
              <a:pPr defTabSz="909409" fontAlgn="auto">
                <a:spcBef>
                  <a:spcPts val="0"/>
                </a:spcBef>
                <a:spcAft>
                  <a:spcPts val="0"/>
                </a:spcAft>
                <a:defRPr/>
              </a:pPr>
              <a:endParaRPr lang="en-GB">
                <a:solidFill>
                  <a:srgbClr val="646464"/>
                </a:solidFill>
                <a:latin typeface="+mn-lt"/>
              </a:endParaRPr>
            </a:p>
          </p:txBody>
        </p:sp>
        <p:pic>
          <p:nvPicPr>
            <p:cNvPr id="6" name="Picture 3"/>
            <p:cNvPicPr>
              <a:picLocks noChangeAspect="1" noChangeArrowheads="1"/>
            </p:cNvPicPr>
            <p:nvPr userDrawn="1"/>
          </p:nvPicPr>
          <p:blipFill>
            <a:blip r:embed="rId2"/>
            <a:srcRect/>
            <a:stretch>
              <a:fillRect/>
            </a:stretch>
          </p:blipFill>
          <p:spPr bwMode="auto">
            <a:xfrm>
              <a:off x="-1055" y="4411633"/>
              <a:ext cx="2285060" cy="1339918"/>
            </a:xfrm>
            <a:prstGeom prst="rect">
              <a:avLst/>
            </a:prstGeom>
            <a:noFill/>
            <a:ln w="9525">
              <a:noFill/>
              <a:miter lim="800000"/>
              <a:headEnd/>
              <a:tailEnd/>
            </a:ln>
          </p:spPr>
        </p:pic>
      </p:grpSp>
      <p:pic>
        <p:nvPicPr>
          <p:cNvPr id="7" name="Picture 10" descr="Logos Abogados PPT.emf"/>
          <p:cNvPicPr>
            <a:picLocks noChangeAspect="1"/>
          </p:cNvPicPr>
          <p:nvPr userDrawn="1"/>
        </p:nvPicPr>
        <p:blipFill>
          <a:blip r:embed="rId3"/>
          <a:srcRect t="40298"/>
          <a:stretch>
            <a:fillRect/>
          </a:stretch>
        </p:blipFill>
        <p:spPr bwMode="auto">
          <a:xfrm>
            <a:off x="2273300" y="5748338"/>
            <a:ext cx="1033463" cy="684212"/>
          </a:xfrm>
          <a:prstGeom prst="rect">
            <a:avLst/>
          </a:prstGeom>
          <a:noFill/>
          <a:ln w="9525">
            <a:noFill/>
            <a:miter lim="800000"/>
            <a:headEnd/>
            <a:tailEnd/>
          </a:ln>
        </p:spPr>
      </p:pic>
      <p:sp>
        <p:nvSpPr>
          <p:cNvPr id="2" name="Title 1"/>
          <p:cNvSpPr>
            <a:spLocks noGrp="1"/>
          </p:cNvSpPr>
          <p:nvPr>
            <p:ph type="ctrTitle"/>
          </p:nvPr>
        </p:nvSpPr>
        <p:spPr>
          <a:xfrm>
            <a:off x="2274925" y="777600"/>
            <a:ext cx="5490000" cy="860400"/>
          </a:xfrm>
        </p:spPr>
        <p:txBody>
          <a:bodyPr/>
          <a:lstStyle>
            <a:lvl1pPr>
              <a:defRPr>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2274925" y="1753200"/>
            <a:ext cx="5490000" cy="968400"/>
          </a:xfrm>
        </p:spPr>
        <p:txBody>
          <a:bodyPr/>
          <a:lstStyle>
            <a:lvl1pPr marL="0" indent="0" algn="l">
              <a:buNone/>
              <a:defRPr sz="2000">
                <a:solidFill>
                  <a:schemeClr val="bg1"/>
                </a:solidFill>
              </a:defRPr>
            </a:lvl1pPr>
            <a:lvl2pPr marL="0" indent="0" algn="l">
              <a:buNone/>
              <a:defRPr sz="1600">
                <a:solidFill>
                  <a:schemeClr val="bg1"/>
                </a:solidFill>
              </a:defRPr>
            </a:lvl2pPr>
            <a:lvl3pPr marL="909409" indent="0" algn="ctr">
              <a:buNone/>
              <a:defRPr>
                <a:solidFill>
                  <a:schemeClr val="tx1">
                    <a:tint val="75000"/>
                  </a:schemeClr>
                </a:solidFill>
              </a:defRPr>
            </a:lvl3pPr>
            <a:lvl4pPr marL="1364117" indent="0" algn="ctr">
              <a:buNone/>
              <a:defRPr>
                <a:solidFill>
                  <a:schemeClr val="tx1">
                    <a:tint val="75000"/>
                  </a:schemeClr>
                </a:solidFill>
              </a:defRPr>
            </a:lvl4pPr>
            <a:lvl5pPr marL="1818825" indent="0" algn="ctr">
              <a:buNone/>
              <a:defRPr>
                <a:solidFill>
                  <a:schemeClr val="tx1">
                    <a:tint val="75000"/>
                  </a:schemeClr>
                </a:solidFill>
              </a:defRPr>
            </a:lvl5pPr>
            <a:lvl6pPr marL="2273527" indent="0" algn="ctr">
              <a:buNone/>
              <a:defRPr>
                <a:solidFill>
                  <a:schemeClr val="tx1">
                    <a:tint val="75000"/>
                  </a:schemeClr>
                </a:solidFill>
              </a:defRPr>
            </a:lvl6pPr>
            <a:lvl7pPr marL="2728232" indent="0" algn="ctr">
              <a:buNone/>
              <a:defRPr>
                <a:solidFill>
                  <a:schemeClr val="tx1">
                    <a:tint val="75000"/>
                  </a:schemeClr>
                </a:solidFill>
              </a:defRPr>
            </a:lvl7pPr>
            <a:lvl8pPr marL="3182941" indent="0" algn="ctr">
              <a:buNone/>
              <a:defRPr>
                <a:solidFill>
                  <a:schemeClr val="tx1">
                    <a:tint val="75000"/>
                  </a:schemeClr>
                </a:solidFill>
              </a:defRPr>
            </a:lvl8pPr>
            <a:lvl9pPr marL="3637645" indent="0" algn="ctr">
              <a:buNone/>
              <a:defRPr>
                <a:solidFill>
                  <a:schemeClr val="tx1">
                    <a:tint val="75000"/>
                  </a:schemeClr>
                </a:solidFill>
              </a:defRPr>
            </a:lvl9pPr>
          </a:lstStyle>
          <a:p>
            <a:r>
              <a:rPr lang="en-US" dirty="0" smtClean="0"/>
              <a:t>Click to edit Master subtitle style</a:t>
            </a:r>
          </a:p>
          <a:p>
            <a:pPr lvl="1"/>
            <a:endParaRPr lang="en-GB" dirty="0"/>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type="title" preserve="1">
  <p:cSld name="Cover_photo_or_illustration_input">
    <p:spTree>
      <p:nvGrpSpPr>
        <p:cNvPr id="1" name=""/>
        <p:cNvGrpSpPr/>
        <p:nvPr/>
      </p:nvGrpSpPr>
      <p:grpSpPr>
        <a:xfrm>
          <a:off x="0" y="0"/>
          <a:ext cx="0" cy="0"/>
          <a:chOff x="0" y="0"/>
          <a:chExt cx="0" cy="0"/>
        </a:xfrm>
      </p:grpSpPr>
      <p:sp>
        <p:nvSpPr>
          <p:cNvPr id="4" name="Freeform 8"/>
          <p:cNvSpPr>
            <a:spLocks/>
          </p:cNvSpPr>
          <p:nvPr userDrawn="1"/>
        </p:nvSpPr>
        <p:spPr bwMode="gray">
          <a:xfrm>
            <a:off x="2273300" y="2405063"/>
            <a:ext cx="6870700" cy="2495550"/>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lIns="90944" tIns="45472" rIns="90944" bIns="45472"/>
          <a:lstStyle/>
          <a:p>
            <a:pPr defTabSz="909409" fontAlgn="auto">
              <a:spcBef>
                <a:spcPts val="0"/>
              </a:spcBef>
              <a:spcAft>
                <a:spcPts val="0"/>
              </a:spcAft>
              <a:defRPr/>
            </a:pPr>
            <a:endParaRPr lang="en-GB">
              <a:solidFill>
                <a:srgbClr val="646464"/>
              </a:solidFill>
              <a:latin typeface="+mn-lt"/>
            </a:endParaRPr>
          </a:p>
        </p:txBody>
      </p:sp>
      <p:sp>
        <p:nvSpPr>
          <p:cNvPr id="5" name="Freeform 6"/>
          <p:cNvSpPr/>
          <p:nvPr userDrawn="1"/>
        </p:nvSpPr>
        <p:spPr>
          <a:xfrm>
            <a:off x="-9525" y="3000375"/>
            <a:ext cx="2286000" cy="2730500"/>
          </a:xfrm>
          <a:custGeom>
            <a:avLst/>
            <a:gdLst>
              <a:gd name="connsiteX0" fmla="*/ 0 w 2286000"/>
              <a:gd name="connsiteY0" fmla="*/ 1318973 h 1318973"/>
              <a:gd name="connsiteX1" fmla="*/ 0 w 2286000"/>
              <a:gd name="connsiteY1" fmla="*/ 0 h 1318973"/>
              <a:gd name="connsiteX2" fmla="*/ 2286000 w 2286000"/>
              <a:gd name="connsiteY2" fmla="*/ 486803 h 1318973"/>
              <a:gd name="connsiteX3" fmla="*/ 0 w 2286000"/>
              <a:gd name="connsiteY3" fmla="*/ 1318973 h 1318973"/>
              <a:gd name="connsiteX0" fmla="*/ 0 w 2286000"/>
              <a:gd name="connsiteY0" fmla="*/ 2729861 h 2729861"/>
              <a:gd name="connsiteX1" fmla="*/ 9144 w 2286000"/>
              <a:gd name="connsiteY1" fmla="*/ 0 h 2729861"/>
              <a:gd name="connsiteX2" fmla="*/ 2286000 w 2286000"/>
              <a:gd name="connsiteY2" fmla="*/ 1897691 h 2729861"/>
              <a:gd name="connsiteX3" fmla="*/ 0 w 2286000"/>
              <a:gd name="connsiteY3" fmla="*/ 2729861 h 2729861"/>
            </a:gdLst>
            <a:ahLst/>
            <a:cxnLst>
              <a:cxn ang="0">
                <a:pos x="connsiteX0" y="connsiteY0"/>
              </a:cxn>
              <a:cxn ang="0">
                <a:pos x="connsiteX1" y="connsiteY1"/>
              </a:cxn>
              <a:cxn ang="0">
                <a:pos x="connsiteX2" y="connsiteY2"/>
              </a:cxn>
              <a:cxn ang="0">
                <a:pos x="connsiteX3" y="connsiteY3"/>
              </a:cxn>
            </a:cxnLst>
            <a:rect l="l" t="t" r="r" b="b"/>
            <a:pathLst>
              <a:path w="2286000" h="2729861">
                <a:moveTo>
                  <a:pt x="0" y="2729861"/>
                </a:moveTo>
                <a:lnTo>
                  <a:pt x="9144" y="0"/>
                </a:lnTo>
                <a:lnTo>
                  <a:pt x="2286000" y="1897691"/>
                </a:lnTo>
                <a:lnTo>
                  <a:pt x="0" y="2729861"/>
                </a:lnTo>
                <a:close/>
              </a:path>
            </a:pathLst>
          </a:custGeom>
          <a:blipFill>
            <a:blip r:embed="rId2" cstate="prin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lIns="90944" tIns="45472" rIns="90944" bIns="45472"/>
          <a:lstStyle/>
          <a:p>
            <a:pPr algn="ctr" defTabSz="909409" fontAlgn="auto">
              <a:spcBef>
                <a:spcPts val="0"/>
              </a:spcBef>
              <a:spcAft>
                <a:spcPts val="0"/>
              </a:spcAft>
              <a:defRPr/>
            </a:pPr>
            <a:endParaRPr lang="en-US" sz="1200" dirty="0">
              <a:solidFill>
                <a:srgbClr val="646464"/>
              </a:solidFill>
            </a:endParaRPr>
          </a:p>
        </p:txBody>
      </p:sp>
      <p:sp>
        <p:nvSpPr>
          <p:cNvPr id="6" name="TextBox 7"/>
          <p:cNvSpPr txBox="1"/>
          <p:nvPr userDrawn="1"/>
        </p:nvSpPr>
        <p:spPr>
          <a:xfrm>
            <a:off x="65088" y="4048125"/>
            <a:ext cx="1785937" cy="1082675"/>
          </a:xfrm>
          <a:prstGeom prst="rect">
            <a:avLst/>
          </a:prstGeom>
          <a:noFill/>
        </p:spPr>
        <p:txBody>
          <a:bodyPr lIns="0" tIns="36363" rIns="0" bIns="0">
            <a:spAutoFit/>
          </a:bodyPr>
          <a:lstStyle/>
          <a:p>
            <a:pPr defTabSz="909409" fontAlgn="auto">
              <a:lnSpc>
                <a:spcPct val="85000"/>
              </a:lnSpc>
              <a:spcBef>
                <a:spcPts val="0"/>
              </a:spcBef>
              <a:spcAft>
                <a:spcPts val="600"/>
              </a:spcAft>
              <a:buClr>
                <a:srgbClr val="FFD200"/>
              </a:buClr>
              <a:buSzPct val="70000"/>
              <a:defRPr/>
            </a:pPr>
            <a:r>
              <a:rPr lang="en-US" sz="1600" b="1" dirty="0">
                <a:solidFill>
                  <a:srgbClr val="FFD200"/>
                </a:solidFill>
                <a:latin typeface="+mn-lt"/>
              </a:rPr>
              <a:t>Placeholder image — to replace this image, select View&gt;Notes Page</a:t>
            </a:r>
          </a:p>
        </p:txBody>
      </p:sp>
      <p:pic>
        <p:nvPicPr>
          <p:cNvPr id="7" name="Picture 10" descr="Logos Abogados PPT.emf"/>
          <p:cNvPicPr>
            <a:picLocks noChangeAspect="1"/>
          </p:cNvPicPr>
          <p:nvPr userDrawn="1"/>
        </p:nvPicPr>
        <p:blipFill>
          <a:blip r:embed="rId3"/>
          <a:srcRect t="40298"/>
          <a:stretch>
            <a:fillRect/>
          </a:stretch>
        </p:blipFill>
        <p:spPr bwMode="auto">
          <a:xfrm>
            <a:off x="2273300" y="5748338"/>
            <a:ext cx="1033463" cy="684212"/>
          </a:xfrm>
          <a:prstGeom prst="rect">
            <a:avLst/>
          </a:prstGeom>
          <a:noFill/>
          <a:ln w="9525">
            <a:noFill/>
            <a:miter lim="800000"/>
            <a:headEnd/>
            <a:tailEnd/>
          </a:ln>
        </p:spPr>
      </p:pic>
      <p:sp>
        <p:nvSpPr>
          <p:cNvPr id="2" name="Title 1"/>
          <p:cNvSpPr>
            <a:spLocks noGrp="1"/>
          </p:cNvSpPr>
          <p:nvPr>
            <p:ph type="ctrTitle"/>
          </p:nvPr>
        </p:nvSpPr>
        <p:spPr>
          <a:xfrm>
            <a:off x="2274925" y="777600"/>
            <a:ext cx="5490000" cy="860400"/>
          </a:xfrm>
        </p:spPr>
        <p:txBody>
          <a:bodyPr/>
          <a:lstStyle>
            <a:lvl1pPr>
              <a:defRPr>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2274925" y="1753200"/>
            <a:ext cx="5490000" cy="968400"/>
          </a:xfrm>
        </p:spPr>
        <p:txBody>
          <a:bodyPr/>
          <a:lstStyle>
            <a:lvl1pPr marL="0" indent="0" algn="l">
              <a:buNone/>
              <a:defRPr sz="2000">
                <a:solidFill>
                  <a:schemeClr val="bg1"/>
                </a:solidFill>
              </a:defRPr>
            </a:lvl1pPr>
            <a:lvl2pPr marL="0" indent="0" algn="l">
              <a:buNone/>
              <a:defRPr sz="1600">
                <a:solidFill>
                  <a:schemeClr val="bg1"/>
                </a:solidFill>
              </a:defRPr>
            </a:lvl2pPr>
            <a:lvl3pPr marL="909409" indent="0" algn="ctr">
              <a:buNone/>
              <a:defRPr>
                <a:solidFill>
                  <a:schemeClr val="tx1">
                    <a:tint val="75000"/>
                  </a:schemeClr>
                </a:solidFill>
              </a:defRPr>
            </a:lvl3pPr>
            <a:lvl4pPr marL="1364117" indent="0" algn="ctr">
              <a:buNone/>
              <a:defRPr>
                <a:solidFill>
                  <a:schemeClr val="tx1">
                    <a:tint val="75000"/>
                  </a:schemeClr>
                </a:solidFill>
              </a:defRPr>
            </a:lvl4pPr>
            <a:lvl5pPr marL="1818825" indent="0" algn="ctr">
              <a:buNone/>
              <a:defRPr>
                <a:solidFill>
                  <a:schemeClr val="tx1">
                    <a:tint val="75000"/>
                  </a:schemeClr>
                </a:solidFill>
              </a:defRPr>
            </a:lvl5pPr>
            <a:lvl6pPr marL="2273527" indent="0" algn="ctr">
              <a:buNone/>
              <a:defRPr>
                <a:solidFill>
                  <a:schemeClr val="tx1">
                    <a:tint val="75000"/>
                  </a:schemeClr>
                </a:solidFill>
              </a:defRPr>
            </a:lvl6pPr>
            <a:lvl7pPr marL="2728232" indent="0" algn="ctr">
              <a:buNone/>
              <a:defRPr>
                <a:solidFill>
                  <a:schemeClr val="tx1">
                    <a:tint val="75000"/>
                  </a:schemeClr>
                </a:solidFill>
              </a:defRPr>
            </a:lvl7pPr>
            <a:lvl8pPr marL="3182941" indent="0" algn="ctr">
              <a:buNone/>
              <a:defRPr>
                <a:solidFill>
                  <a:schemeClr val="tx1">
                    <a:tint val="75000"/>
                  </a:schemeClr>
                </a:solidFill>
              </a:defRPr>
            </a:lvl8pPr>
            <a:lvl9pPr marL="3637645" indent="0" algn="ctr">
              <a:buNone/>
              <a:defRPr>
                <a:solidFill>
                  <a:schemeClr val="tx1">
                    <a:tint val="75000"/>
                  </a:schemeClr>
                </a:solidFill>
              </a:defRPr>
            </a:lvl9pPr>
          </a:lstStyle>
          <a:p>
            <a:r>
              <a:rPr lang="en-US" dirty="0" smtClean="0"/>
              <a:t>Click to edit Master subtitle style</a:t>
            </a:r>
          </a:p>
          <a:p>
            <a:pPr lvl="1"/>
            <a:endParaRPr lang="en-GB" dirty="0"/>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4" name="Line 11"/>
          <p:cNvSpPr>
            <a:spLocks noChangeShapeType="1"/>
          </p:cNvSpPr>
          <p:nvPr userDrawn="1"/>
        </p:nvSpPr>
        <p:spPr bwMode="auto">
          <a:xfrm>
            <a:off x="457200" y="6242050"/>
            <a:ext cx="8229600" cy="0"/>
          </a:xfrm>
          <a:prstGeom prst="line">
            <a:avLst/>
          </a:prstGeom>
          <a:noFill/>
          <a:ln w="3175">
            <a:solidFill>
              <a:schemeClr val="bg1"/>
            </a:solidFill>
            <a:round/>
            <a:headEnd/>
            <a:tailEnd/>
          </a:ln>
          <a:effectLst/>
        </p:spPr>
        <p:txBody>
          <a:bodyPr wrap="none" lIns="90944" tIns="45472" rIns="90944" bIns="4547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646464"/>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pPr>
              <a:defRPr/>
            </a:pPr>
            <a:endParaRPr lang="en-GB"/>
          </a:p>
        </p:txBody>
      </p:sp>
      <p:sp>
        <p:nvSpPr>
          <p:cNvPr id="6" name="Date Placeholder 12"/>
          <p:cNvSpPr>
            <a:spLocks noGrp="1"/>
          </p:cNvSpPr>
          <p:nvPr>
            <p:ph type="dt" sz="half" idx="11"/>
          </p:nvPr>
        </p:nvSpPr>
        <p:spPr/>
        <p:txBody>
          <a:bodyPr/>
          <a:lstStyle>
            <a:lvl1pPr algn="l">
              <a:defRPr sz="1100" dirty="0">
                <a:solidFill>
                  <a:srgbClr val="646464"/>
                </a:solidFill>
              </a:defRPr>
            </a:lvl1pPr>
          </a:lstStyle>
          <a:p>
            <a:pPr>
              <a:defRPr/>
            </a:pP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3"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lIns="90944" tIns="45472" rIns="90944" bIns="45472"/>
          <a:lstStyle/>
          <a:p>
            <a:pPr defTabSz="909409" fontAlgn="auto">
              <a:spcBef>
                <a:spcPts val="0"/>
              </a:spcBef>
              <a:spcAft>
                <a:spcPts val="0"/>
              </a:spcAft>
              <a:defRPr/>
            </a:pPr>
            <a:endParaRPr lang="en-GB">
              <a:latin typeface="+mn-lt"/>
            </a:endParaRPr>
          </a:p>
        </p:txBody>
      </p:sp>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a:lstStyle>
            <a:lvl1pPr algn="l">
              <a:defRPr>
                <a:solidFill>
                  <a:schemeClr val="bg1"/>
                </a:solidFill>
              </a:defRPr>
            </a:lvl1pPr>
          </a:lstStyle>
          <a:p>
            <a:pPr lvl="0"/>
            <a:r>
              <a:rPr lang="en-US" dirty="0" smtClean="0"/>
              <a:t>Click to edit Master title style</a:t>
            </a:r>
            <a:endParaRPr lang="en-US" dirty="0"/>
          </a:p>
        </p:txBody>
      </p:sp>
      <p:sp>
        <p:nvSpPr>
          <p:cNvPr id="5" name="Footer Placeholder 11"/>
          <p:cNvSpPr>
            <a:spLocks noGrp="1"/>
          </p:cNvSpPr>
          <p:nvPr>
            <p:ph type="ftr" sz="quarter" idx="10"/>
          </p:nvPr>
        </p:nvSpPr>
        <p:spPr/>
        <p:txBody>
          <a:bodyPr/>
          <a:lstStyle>
            <a:lvl1pPr>
              <a:defRPr/>
            </a:lvl1pPr>
          </a:lstStyle>
          <a:p>
            <a:pPr>
              <a:defRPr/>
            </a:pPr>
            <a:endParaRPr lang="en-US"/>
          </a:p>
        </p:txBody>
      </p:sp>
      <p:sp>
        <p:nvSpPr>
          <p:cNvPr id="6" name="Date Placeholder 12"/>
          <p:cNvSpPr>
            <a:spLocks noGrp="1"/>
          </p:cNvSpPr>
          <p:nvPr>
            <p:ph type="dt" sz="half" idx="11"/>
          </p:nvPr>
        </p:nvSpPr>
        <p:spPr/>
        <p:txBody>
          <a:bodyPr/>
          <a:lstStyle>
            <a:lvl1pPr algn="l">
              <a:defRPr sz="1100" dirty="0">
                <a:solidFill>
                  <a:schemeClr val="bg1"/>
                </a:solidFill>
              </a:defRPr>
            </a:lvl1pPr>
          </a:lstStyle>
          <a:p>
            <a:pPr>
              <a:defRPr/>
            </a:pPr>
            <a:endParaRPr 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Line 11"/>
          <p:cNvSpPr>
            <a:spLocks noChangeShapeType="1"/>
          </p:cNvSpPr>
          <p:nvPr userDrawn="1"/>
        </p:nvSpPr>
        <p:spPr bwMode="auto">
          <a:xfrm>
            <a:off x="457200" y="6242050"/>
            <a:ext cx="8229600" cy="0"/>
          </a:xfrm>
          <a:prstGeom prst="line">
            <a:avLst/>
          </a:prstGeom>
          <a:noFill/>
          <a:ln w="3175">
            <a:solidFill>
              <a:schemeClr val="bg1"/>
            </a:solidFill>
            <a:round/>
            <a:headEnd/>
            <a:tailEnd/>
          </a:ln>
          <a:effectLst/>
        </p:spPr>
        <p:txBody>
          <a:bodyPr wrap="none" lIns="90944" tIns="45472" rIns="90944" bIns="4547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646464"/>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sp>
        <p:nvSpPr>
          <p:cNvPr id="4" name="Footer Placeholder 4"/>
          <p:cNvSpPr>
            <a:spLocks noGrp="1"/>
          </p:cNvSpPr>
          <p:nvPr>
            <p:ph type="ftr" sz="quarter" idx="10"/>
          </p:nvPr>
        </p:nvSpPr>
        <p:spPr/>
        <p:txBody>
          <a:bodyPr/>
          <a:lstStyle>
            <a:lvl1pPr>
              <a:defRPr/>
            </a:lvl1pPr>
          </a:lstStyle>
          <a:p>
            <a:pPr>
              <a:defRPr/>
            </a:pPr>
            <a:endParaRPr lang="en-GB"/>
          </a:p>
        </p:txBody>
      </p:sp>
      <p:sp>
        <p:nvSpPr>
          <p:cNvPr id="5" name="Date Placeholder 12"/>
          <p:cNvSpPr>
            <a:spLocks noGrp="1"/>
          </p:cNvSpPr>
          <p:nvPr>
            <p:ph type="dt" sz="half" idx="11"/>
          </p:nvPr>
        </p:nvSpPr>
        <p:spPr/>
        <p:txBody>
          <a:bodyPr/>
          <a:lstStyle>
            <a:lvl1pPr algn="l">
              <a:defRPr sz="1100" dirty="0">
                <a:solidFill>
                  <a:srgbClr val="646464"/>
                </a:solidFill>
              </a:defRPr>
            </a:lvl1pPr>
          </a:lstStyle>
          <a:p>
            <a:pPr>
              <a:defRPr/>
            </a:pPr>
            <a:endParaRPr lang="en-US"/>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5" name="Line 10"/>
          <p:cNvSpPr>
            <a:spLocks noChangeShapeType="1"/>
          </p:cNvSpPr>
          <p:nvPr userDrawn="1"/>
        </p:nvSpPr>
        <p:spPr bwMode="auto">
          <a:xfrm>
            <a:off x="457200" y="1044575"/>
            <a:ext cx="8229600" cy="0"/>
          </a:xfrm>
          <a:prstGeom prst="line">
            <a:avLst/>
          </a:prstGeom>
          <a:noFill/>
          <a:ln w="19050">
            <a:solidFill>
              <a:schemeClr val="accent2"/>
            </a:solidFill>
            <a:round/>
            <a:headEnd/>
            <a:tailEnd/>
          </a:ln>
          <a:effectLst/>
        </p:spPr>
        <p:txBody>
          <a:bodyPr wrap="none" lIns="90944" tIns="45472" rIns="90944" bIns="4547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646464"/>
              </a:solidFill>
            </a:endParaRPr>
          </a:p>
        </p:txBody>
      </p:sp>
      <p:sp>
        <p:nvSpPr>
          <p:cNvPr id="6" name="Line 11"/>
          <p:cNvSpPr>
            <a:spLocks noChangeShapeType="1"/>
          </p:cNvSpPr>
          <p:nvPr userDrawn="1"/>
        </p:nvSpPr>
        <p:spPr bwMode="auto">
          <a:xfrm>
            <a:off x="457200" y="6242050"/>
            <a:ext cx="8229600" cy="0"/>
          </a:xfrm>
          <a:prstGeom prst="line">
            <a:avLst/>
          </a:prstGeom>
          <a:noFill/>
          <a:ln w="3175">
            <a:solidFill>
              <a:schemeClr val="bg1"/>
            </a:solidFill>
            <a:round/>
            <a:headEnd/>
            <a:tailEnd/>
          </a:ln>
          <a:effectLst/>
        </p:spPr>
        <p:txBody>
          <a:bodyPr wrap="none" lIns="90944" tIns="45472" rIns="90944" bIns="4547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646464"/>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7"/>
            <a:ext cx="4038600" cy="4525963"/>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7"/>
            <a:ext cx="4038600" cy="4525963"/>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Footer Placeholder 5"/>
          <p:cNvSpPr>
            <a:spLocks noGrp="1"/>
          </p:cNvSpPr>
          <p:nvPr>
            <p:ph type="ftr" sz="quarter" idx="10"/>
          </p:nvPr>
        </p:nvSpPr>
        <p:spPr/>
        <p:txBody>
          <a:bodyPr/>
          <a:lstStyle>
            <a:lvl1pPr>
              <a:defRPr/>
            </a:lvl1pPr>
          </a:lstStyle>
          <a:p>
            <a:pPr>
              <a:defRPr/>
            </a:pPr>
            <a:endParaRPr lang="en-GB"/>
          </a:p>
        </p:txBody>
      </p:sp>
      <p:sp>
        <p:nvSpPr>
          <p:cNvPr id="8" name="Date Placeholder 12"/>
          <p:cNvSpPr>
            <a:spLocks noGrp="1"/>
          </p:cNvSpPr>
          <p:nvPr>
            <p:ph type="dt" sz="half" idx="11"/>
          </p:nvPr>
        </p:nvSpPr>
        <p:spPr/>
        <p:txBody>
          <a:bodyPr/>
          <a:lstStyle>
            <a:lvl1pPr algn="l">
              <a:defRPr sz="1100" dirty="0">
                <a:solidFill>
                  <a:srgbClr val="646464"/>
                </a:solidFill>
              </a:defRPr>
            </a:lvl1pPr>
          </a:lstStyle>
          <a:p>
            <a:pPr>
              <a:defRPr/>
            </a:pPr>
            <a:endParaRPr lang="en-US"/>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7" name="Line 10"/>
          <p:cNvSpPr>
            <a:spLocks noChangeShapeType="1"/>
          </p:cNvSpPr>
          <p:nvPr userDrawn="1"/>
        </p:nvSpPr>
        <p:spPr bwMode="auto">
          <a:xfrm>
            <a:off x="457200" y="1044575"/>
            <a:ext cx="8229600" cy="0"/>
          </a:xfrm>
          <a:prstGeom prst="line">
            <a:avLst/>
          </a:prstGeom>
          <a:noFill/>
          <a:ln w="19050">
            <a:solidFill>
              <a:schemeClr val="accent2"/>
            </a:solidFill>
            <a:round/>
            <a:headEnd/>
            <a:tailEnd/>
          </a:ln>
          <a:effectLst/>
        </p:spPr>
        <p:txBody>
          <a:bodyPr wrap="none" lIns="90944" tIns="45472" rIns="90944" bIns="4547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646464"/>
              </a:solidFill>
            </a:endParaRPr>
          </a:p>
        </p:txBody>
      </p:sp>
      <p:sp>
        <p:nvSpPr>
          <p:cNvPr id="8" name="Line 11"/>
          <p:cNvSpPr>
            <a:spLocks noChangeShapeType="1"/>
          </p:cNvSpPr>
          <p:nvPr userDrawn="1"/>
        </p:nvSpPr>
        <p:spPr bwMode="auto">
          <a:xfrm>
            <a:off x="457200" y="6242050"/>
            <a:ext cx="8229600" cy="0"/>
          </a:xfrm>
          <a:prstGeom prst="line">
            <a:avLst/>
          </a:prstGeom>
          <a:noFill/>
          <a:ln w="3175">
            <a:solidFill>
              <a:schemeClr val="bg1"/>
            </a:solidFill>
            <a:round/>
            <a:headEnd/>
            <a:tailEnd/>
          </a:ln>
          <a:effectLst/>
        </p:spPr>
        <p:txBody>
          <a:bodyPr wrap="none" lIns="90944" tIns="45472" rIns="90944" bIns="4547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646464"/>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2196007"/>
            <a:ext cx="4042800" cy="3994963"/>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51200" y="2178009"/>
            <a:ext cx="4042800" cy="3994963"/>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 Placeholder 9"/>
          <p:cNvSpPr>
            <a:spLocks noGrp="1"/>
          </p:cNvSpPr>
          <p:nvPr>
            <p:ph type="body" sz="quarter" idx="12"/>
          </p:nvPr>
        </p:nvSpPr>
        <p:spPr>
          <a:xfrm>
            <a:off x="457200" y="1490400"/>
            <a:ext cx="4042800" cy="640800"/>
          </a:xfrm>
        </p:spPr>
        <p:txBody>
          <a:bodyPr anchor="b"/>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4651200" y="1490400"/>
            <a:ext cx="4042800" cy="640800"/>
          </a:xfrm>
        </p:spPr>
        <p:txBody>
          <a:bodyPr anchor="b"/>
          <a:lstStyle>
            <a:lvl1pPr>
              <a:buNone/>
              <a:defRPr b="1">
                <a:solidFill>
                  <a:schemeClr val="bg1"/>
                </a:solidFill>
              </a:defRPr>
            </a:lvl1pPr>
          </a:lstStyle>
          <a:p>
            <a:pPr lvl="0"/>
            <a:endParaRPr lang="en-GB" dirty="0"/>
          </a:p>
        </p:txBody>
      </p:sp>
      <p:sp>
        <p:nvSpPr>
          <p:cNvPr id="9" name="Footer Placeholder 5"/>
          <p:cNvSpPr>
            <a:spLocks noGrp="1"/>
          </p:cNvSpPr>
          <p:nvPr>
            <p:ph type="ftr" sz="quarter" idx="14"/>
          </p:nvPr>
        </p:nvSpPr>
        <p:spPr/>
        <p:txBody>
          <a:bodyPr/>
          <a:lstStyle>
            <a:lvl1pPr>
              <a:defRPr/>
            </a:lvl1pPr>
          </a:lstStyle>
          <a:p>
            <a:pPr>
              <a:defRPr/>
            </a:pPr>
            <a:endParaRPr lang="en-GB"/>
          </a:p>
        </p:txBody>
      </p:sp>
      <p:sp>
        <p:nvSpPr>
          <p:cNvPr id="12" name="Date Placeholder 12"/>
          <p:cNvSpPr>
            <a:spLocks noGrp="1"/>
          </p:cNvSpPr>
          <p:nvPr>
            <p:ph type="dt" sz="half" idx="15"/>
          </p:nvPr>
        </p:nvSpPr>
        <p:spPr/>
        <p:txBody>
          <a:bodyPr/>
          <a:lstStyle>
            <a:lvl1pPr algn="l">
              <a:defRPr sz="1100" dirty="0">
                <a:solidFill>
                  <a:srgbClr val="646464"/>
                </a:solidFill>
              </a:defRPr>
            </a:lvl1pPr>
          </a:lstStyle>
          <a:p>
            <a:pPr>
              <a:defRPr/>
            </a:pPr>
            <a:endParaRPr lang="en-US"/>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4" name="Line 11"/>
          <p:cNvSpPr>
            <a:spLocks noChangeShapeType="1"/>
          </p:cNvSpPr>
          <p:nvPr userDrawn="1"/>
        </p:nvSpPr>
        <p:spPr bwMode="auto">
          <a:xfrm>
            <a:off x="457200" y="6242050"/>
            <a:ext cx="8229600" cy="0"/>
          </a:xfrm>
          <a:prstGeom prst="line">
            <a:avLst/>
          </a:prstGeom>
          <a:noFill/>
          <a:ln w="3175">
            <a:solidFill>
              <a:schemeClr val="bg1"/>
            </a:solidFill>
            <a:round/>
            <a:headEnd/>
            <a:tailEnd/>
          </a:ln>
          <a:effectLst/>
        </p:spPr>
        <p:txBody>
          <a:bodyPr wrap="none" lIns="90944" tIns="45472" rIns="90944" bIns="4547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646464"/>
              </a:solidFill>
            </a:endParaRPr>
          </a:p>
        </p:txBody>
      </p:sp>
      <p:sp>
        <p:nvSpPr>
          <p:cNvPr id="3" name="Text Placeholder 2"/>
          <p:cNvSpPr>
            <a:spLocks noGrp="1"/>
          </p:cNvSpPr>
          <p:nvPr>
            <p:ph type="body" sz="quarter" idx="11"/>
          </p:nvPr>
        </p:nvSpPr>
        <p:spPr>
          <a:xfrm>
            <a:off x="455614" y="1025560"/>
            <a:ext cx="8229600" cy="1643063"/>
          </a:xfrm>
        </p:spPr>
        <p:txBody>
          <a:bodyPr/>
          <a:lstStyle>
            <a:lvl1pPr marL="0" indent="0" algn="l">
              <a:lnSpc>
                <a:spcPct val="85000"/>
              </a:lnSpc>
              <a:spcBef>
                <a:spcPts val="0"/>
              </a:spcBef>
              <a:buNone/>
              <a:defRPr sz="50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5" name="Footer Placeholder 11"/>
          <p:cNvSpPr>
            <a:spLocks noGrp="1"/>
          </p:cNvSpPr>
          <p:nvPr>
            <p:ph type="ftr" sz="quarter" idx="12"/>
          </p:nvPr>
        </p:nvSpPr>
        <p:spPr/>
        <p:txBody>
          <a:bodyPr/>
          <a:lstStyle>
            <a:lvl1pPr>
              <a:defRPr/>
            </a:lvl1pPr>
          </a:lstStyle>
          <a:p>
            <a:pPr>
              <a:defRPr/>
            </a:pPr>
            <a:endParaRPr lang="en-US"/>
          </a:p>
        </p:txBody>
      </p:sp>
      <p:sp>
        <p:nvSpPr>
          <p:cNvPr id="6" name="Date Placeholder 12"/>
          <p:cNvSpPr>
            <a:spLocks noGrp="1"/>
          </p:cNvSpPr>
          <p:nvPr>
            <p:ph type="dt" sz="half" idx="13"/>
          </p:nvPr>
        </p:nvSpPr>
        <p:spPr/>
        <p:txBody>
          <a:bodyPr/>
          <a:lstStyle>
            <a:lvl1pPr algn="l">
              <a:defRPr sz="1100" dirty="0">
                <a:solidFill>
                  <a:srgbClr val="646464"/>
                </a:solidFill>
              </a:defRPr>
            </a:lvl1pPr>
          </a:lstStyle>
          <a:p>
            <a:pPr>
              <a:defRPr/>
            </a:pPr>
            <a:endParaRPr lang="en-US"/>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3" name="Freeform 5"/>
          <p:cNvSpPr>
            <a:spLocks/>
          </p:cNvSpPr>
          <p:nvPr userDrawn="1"/>
        </p:nvSpPr>
        <p:spPr bwMode="gray">
          <a:xfrm>
            <a:off x="457200" y="1030288"/>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lIns="90944" tIns="45472" rIns="90944" bIns="45472"/>
          <a:lstStyle/>
          <a:p>
            <a:pPr defTabSz="909409" fontAlgn="auto">
              <a:spcBef>
                <a:spcPts val="0"/>
              </a:spcBef>
              <a:spcAft>
                <a:spcPts val="0"/>
              </a:spcAft>
              <a:defRPr/>
            </a:pPr>
            <a:endParaRPr lang="en-GB">
              <a:solidFill>
                <a:srgbClr val="646464"/>
              </a:solidFill>
              <a:latin typeface="+mn-lt"/>
            </a:endParaRPr>
          </a:p>
        </p:txBody>
      </p:sp>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a:lstStyle>
            <a:lvl1pPr algn="l">
              <a:defRPr>
                <a:solidFill>
                  <a:schemeClr val="bg1"/>
                </a:solidFill>
              </a:defRPr>
            </a:lvl1pPr>
          </a:lstStyle>
          <a:p>
            <a:pPr lvl="0"/>
            <a:r>
              <a:rPr lang="en-US" dirty="0" smtClean="0"/>
              <a:t>Click to edit Master title style</a:t>
            </a:r>
            <a:endParaRPr lang="en-US" dirty="0"/>
          </a:p>
        </p:txBody>
      </p:sp>
      <p:sp>
        <p:nvSpPr>
          <p:cNvPr id="5" name="Footer Placeholder 11"/>
          <p:cNvSpPr>
            <a:spLocks noGrp="1"/>
          </p:cNvSpPr>
          <p:nvPr>
            <p:ph type="ftr" sz="quarter" idx="10"/>
          </p:nvPr>
        </p:nvSpPr>
        <p:spPr/>
        <p:txBody>
          <a:bodyPr/>
          <a:lstStyle>
            <a:lvl1pPr>
              <a:defRPr/>
            </a:lvl1pPr>
          </a:lstStyle>
          <a:p>
            <a:pPr>
              <a:defRPr/>
            </a:pPr>
            <a:endParaRPr lang="en-US"/>
          </a:p>
        </p:txBody>
      </p:sp>
      <p:sp>
        <p:nvSpPr>
          <p:cNvPr id="6" name="Date Placeholder 12"/>
          <p:cNvSpPr>
            <a:spLocks noGrp="1"/>
          </p:cNvSpPr>
          <p:nvPr>
            <p:ph type="dt" sz="half" idx="11"/>
          </p:nvPr>
        </p:nvSpPr>
        <p:spPr/>
        <p:txBody>
          <a:bodyPr/>
          <a:lstStyle>
            <a:lvl1pPr algn="l">
              <a:defRPr sz="1100" dirty="0">
                <a:solidFill>
                  <a:srgbClr val="646464"/>
                </a:solidFill>
              </a:defRPr>
            </a:lvl1pPr>
          </a:lstStyle>
          <a:p>
            <a:pPr>
              <a:defRPr/>
            </a:pPr>
            <a:endParaRPr lang="en-US"/>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3"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lIns="90944" tIns="45472" rIns="90944" bIns="45472"/>
          <a:lstStyle/>
          <a:p>
            <a:pPr defTabSz="909409" fontAlgn="auto">
              <a:spcBef>
                <a:spcPts val="0"/>
              </a:spcBef>
              <a:spcAft>
                <a:spcPts val="0"/>
              </a:spcAft>
              <a:defRPr/>
            </a:pPr>
            <a:endParaRPr lang="en-GB">
              <a:solidFill>
                <a:srgbClr val="646464"/>
              </a:solidFill>
              <a:latin typeface="+mn-lt"/>
            </a:endParaRPr>
          </a:p>
        </p:txBody>
      </p:sp>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a:lstStyle>
            <a:lvl1pPr algn="l">
              <a:defRPr>
                <a:solidFill>
                  <a:schemeClr val="bg1"/>
                </a:solidFill>
              </a:defRPr>
            </a:lvl1pPr>
          </a:lstStyle>
          <a:p>
            <a:pPr lvl="0"/>
            <a:r>
              <a:rPr lang="en-US" dirty="0" smtClean="0"/>
              <a:t>Click to edit Master title style</a:t>
            </a:r>
            <a:endParaRPr lang="en-US" dirty="0"/>
          </a:p>
        </p:txBody>
      </p:sp>
      <p:sp>
        <p:nvSpPr>
          <p:cNvPr id="5" name="Footer Placeholder 11"/>
          <p:cNvSpPr>
            <a:spLocks noGrp="1"/>
          </p:cNvSpPr>
          <p:nvPr>
            <p:ph type="ftr" sz="quarter" idx="10"/>
          </p:nvPr>
        </p:nvSpPr>
        <p:spPr/>
        <p:txBody>
          <a:bodyPr/>
          <a:lstStyle>
            <a:lvl1pPr>
              <a:defRPr/>
            </a:lvl1pPr>
          </a:lstStyle>
          <a:p>
            <a:pPr>
              <a:defRPr/>
            </a:pPr>
            <a:endParaRPr lang="en-US"/>
          </a:p>
        </p:txBody>
      </p:sp>
      <p:sp>
        <p:nvSpPr>
          <p:cNvPr id="6" name="Date Placeholder 12"/>
          <p:cNvSpPr>
            <a:spLocks noGrp="1"/>
          </p:cNvSpPr>
          <p:nvPr>
            <p:ph type="dt" sz="half" idx="11"/>
          </p:nvPr>
        </p:nvSpPr>
        <p:spPr/>
        <p:txBody>
          <a:bodyPr/>
          <a:lstStyle>
            <a:lvl1pPr algn="l">
              <a:defRPr sz="1100" dirty="0">
                <a:solidFill>
                  <a:srgbClr val="646464"/>
                </a:solidFill>
              </a:defRPr>
            </a:lvl1pPr>
          </a:lstStyle>
          <a:p>
            <a:pPr>
              <a:defRPr/>
            </a:pPr>
            <a:endParaRPr lang="en-US"/>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srcRect/>
          <a:stretch>
            <a:fillRect/>
          </a:stretch>
        </p:blipFill>
        <p:spPr bwMode="auto">
          <a:xfrm>
            <a:off x="457200" y="1044575"/>
            <a:ext cx="8224838" cy="5183188"/>
          </a:xfrm>
          <a:prstGeom prst="rect">
            <a:avLst/>
          </a:prstGeom>
          <a:noFill/>
          <a:ln w="9525">
            <a:noFill/>
            <a:miter lim="800000"/>
            <a:headEnd/>
            <a:tailEnd/>
          </a:ln>
        </p:spPr>
      </p:pic>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a:lstStyle>
            <a:lvl1pPr algn="l">
              <a:defRPr>
                <a:solidFill>
                  <a:schemeClr val="bg1"/>
                </a:solidFill>
              </a:defRPr>
            </a:lvl1pPr>
          </a:lstStyle>
          <a:p>
            <a:pPr lvl="0"/>
            <a:r>
              <a:rPr lang="en-US" dirty="0" smtClean="0"/>
              <a:t>Click to edit Master title style</a:t>
            </a:r>
            <a:endParaRPr lang="en-US" dirty="0"/>
          </a:p>
        </p:txBody>
      </p:sp>
      <p:sp>
        <p:nvSpPr>
          <p:cNvPr id="5" name="Footer Placeholder 11"/>
          <p:cNvSpPr>
            <a:spLocks noGrp="1"/>
          </p:cNvSpPr>
          <p:nvPr>
            <p:ph type="ftr" sz="quarter" idx="10"/>
          </p:nvPr>
        </p:nvSpPr>
        <p:spPr/>
        <p:txBody>
          <a:bodyPr/>
          <a:lstStyle>
            <a:lvl1pPr>
              <a:defRPr/>
            </a:lvl1pPr>
          </a:lstStyle>
          <a:p>
            <a:pPr>
              <a:defRPr/>
            </a:pPr>
            <a:endParaRPr lang="en-US"/>
          </a:p>
        </p:txBody>
      </p:sp>
      <p:sp>
        <p:nvSpPr>
          <p:cNvPr id="6" name="Date Placeholder 12"/>
          <p:cNvSpPr>
            <a:spLocks noGrp="1"/>
          </p:cNvSpPr>
          <p:nvPr>
            <p:ph type="dt" sz="half" idx="11"/>
          </p:nvPr>
        </p:nvSpPr>
        <p:spPr/>
        <p:txBody>
          <a:bodyPr/>
          <a:lstStyle>
            <a:lvl1pPr algn="l">
              <a:defRPr sz="1100" dirty="0">
                <a:solidFill>
                  <a:srgbClr val="646464"/>
                </a:solidFill>
              </a:defRPr>
            </a:lvl1pPr>
          </a:lstStyle>
          <a:p>
            <a:pPr>
              <a:defRPr/>
            </a:pPr>
            <a:endParaRPr lang="en-US"/>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3"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lIns="90944" tIns="45472" rIns="90944" bIns="45472"/>
          <a:lstStyle/>
          <a:p>
            <a:pPr defTabSz="909409" fontAlgn="auto">
              <a:spcBef>
                <a:spcPts val="0"/>
              </a:spcBef>
              <a:spcAft>
                <a:spcPts val="0"/>
              </a:spcAft>
              <a:defRPr/>
            </a:pPr>
            <a:endParaRPr lang="en-GB">
              <a:solidFill>
                <a:srgbClr val="646464"/>
              </a:solidFill>
              <a:latin typeface="+mn-lt"/>
            </a:endParaRPr>
          </a:p>
        </p:txBody>
      </p:sp>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a:lstStyle>
            <a:lvl1pPr algn="l">
              <a:defRPr>
                <a:solidFill>
                  <a:schemeClr val="bg1"/>
                </a:solidFill>
              </a:defRPr>
            </a:lvl1pPr>
          </a:lstStyle>
          <a:p>
            <a:pPr lvl="0"/>
            <a:r>
              <a:rPr lang="en-US" dirty="0" smtClean="0"/>
              <a:t>Click to edit Master title style</a:t>
            </a:r>
            <a:endParaRPr lang="en-US" dirty="0"/>
          </a:p>
        </p:txBody>
      </p:sp>
      <p:sp>
        <p:nvSpPr>
          <p:cNvPr id="5" name="Footer Placeholder 11"/>
          <p:cNvSpPr>
            <a:spLocks noGrp="1"/>
          </p:cNvSpPr>
          <p:nvPr>
            <p:ph type="ftr" sz="quarter" idx="10"/>
          </p:nvPr>
        </p:nvSpPr>
        <p:spPr/>
        <p:txBody>
          <a:bodyPr/>
          <a:lstStyle>
            <a:lvl1pPr>
              <a:defRPr/>
            </a:lvl1pPr>
          </a:lstStyle>
          <a:p>
            <a:pPr>
              <a:defRPr/>
            </a:pPr>
            <a:endParaRPr lang="en-US"/>
          </a:p>
        </p:txBody>
      </p:sp>
      <p:sp>
        <p:nvSpPr>
          <p:cNvPr id="6" name="Date Placeholder 12"/>
          <p:cNvSpPr>
            <a:spLocks noGrp="1"/>
          </p:cNvSpPr>
          <p:nvPr>
            <p:ph type="dt" sz="half" idx="11"/>
          </p:nvPr>
        </p:nvSpPr>
        <p:spPr/>
        <p:txBody>
          <a:bodyPr/>
          <a:lstStyle>
            <a:lvl1pPr algn="l">
              <a:defRPr sz="1100" dirty="0">
                <a:solidFill>
                  <a:srgbClr val="646464"/>
                </a:solidFill>
              </a:defRPr>
            </a:lvl1pPr>
          </a:lstStyle>
          <a:p>
            <a:pPr>
              <a:defRPr/>
            </a:pPr>
            <a:endParaRPr lang="en-US"/>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lIns="90944" tIns="45472" rIns="90944" bIns="45472" anchor="ctr"/>
          <a:lstStyle/>
          <a:p>
            <a:pPr defTabSz="909409" fontAlgn="auto">
              <a:spcBef>
                <a:spcPts val="0"/>
              </a:spcBef>
              <a:spcAft>
                <a:spcPts val="0"/>
              </a:spcAft>
              <a:defRPr/>
            </a:pPr>
            <a:endParaRPr lang="en-US" dirty="0">
              <a:solidFill>
                <a:srgbClr val="646464"/>
              </a:solidFill>
              <a:latin typeface="+mn-lt"/>
            </a:endParaRPr>
          </a:p>
        </p:txBody>
      </p:sp>
      <p:sp>
        <p:nvSpPr>
          <p:cNvPr id="3" name="Footer Placeholder 11"/>
          <p:cNvSpPr>
            <a:spLocks noGrp="1"/>
          </p:cNvSpPr>
          <p:nvPr>
            <p:ph type="ftr" sz="quarter" idx="10"/>
          </p:nvPr>
        </p:nvSpPr>
        <p:spPr/>
        <p:txBody>
          <a:bodyPr/>
          <a:lstStyle>
            <a:lvl1pPr>
              <a:defRPr/>
            </a:lvl1pPr>
          </a:lstStyle>
          <a:p>
            <a:pPr>
              <a:defRPr/>
            </a:pPr>
            <a:endParaRPr lang="en-US"/>
          </a:p>
        </p:txBody>
      </p:sp>
      <p:sp>
        <p:nvSpPr>
          <p:cNvPr id="4" name="Date Placeholder 12"/>
          <p:cNvSpPr>
            <a:spLocks noGrp="1"/>
          </p:cNvSpPr>
          <p:nvPr>
            <p:ph type="dt" sz="half" idx="11"/>
          </p:nvPr>
        </p:nvSpPr>
        <p:spPr/>
        <p:txBody>
          <a:bodyPr/>
          <a:lstStyle>
            <a:lvl1pPr algn="l">
              <a:defRPr sz="1100" dirty="0">
                <a:solidFill>
                  <a:srgbClr val="646464"/>
                </a:solidFill>
              </a:defRPr>
            </a:lvl1pPr>
          </a:lstStyle>
          <a:p>
            <a:pPr>
              <a:defRPr/>
            </a:pPr>
            <a:endParaRPr lang="en-US"/>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p:spPr>
        <p:txBody>
          <a:bodyPr/>
          <a:lstStyle>
            <a:lvl1pPr marL="0" indent="0" algn="l" defTabSz="989932" rtl="0" fontAlgn="base">
              <a:lnSpc>
                <a:spcPct val="100000"/>
              </a:lnSpc>
              <a:spcBef>
                <a:spcPct val="70000"/>
              </a:spcBef>
              <a:spcAft>
                <a:spcPct val="0"/>
              </a:spcAft>
              <a:buSzPct val="100000"/>
              <a:buNone/>
              <a:defRPr lang="en-US" sz="1200" kern="1200" noProof="0" dirty="0" smtClean="0">
                <a:solidFill>
                  <a:schemeClr val="bg1"/>
                </a:solidFill>
                <a:latin typeface="Arial" pitchFamily="34" charset="0"/>
                <a:ea typeface="+mn-ea"/>
                <a:cs typeface="Arial" pitchFamily="34" charset="0"/>
              </a:defRPr>
            </a:lvl1pPr>
            <a:lvl2pPr marL="0" indent="0" algn="l" defTabSz="989932"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75252" indent="-175252" algn="l" defTabSz="989932"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89932"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87882" indent="-187882" algn="l" defTabSz="989932"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srcRect/>
          <a:stretch>
            <a:fillRect/>
          </a:stretch>
        </p:blipFill>
        <p:spPr bwMode="auto">
          <a:xfrm>
            <a:off x="457200" y="1044575"/>
            <a:ext cx="8224838" cy="5183188"/>
          </a:xfrm>
          <a:prstGeom prst="rect">
            <a:avLst/>
          </a:prstGeom>
          <a:noFill/>
          <a:ln w="9525">
            <a:noFill/>
            <a:miter lim="800000"/>
            <a:headEnd/>
            <a:tailEnd/>
          </a:ln>
        </p:spPr>
      </p:pic>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a:lstStyle>
            <a:lvl1pPr algn="l">
              <a:defRPr>
                <a:solidFill>
                  <a:schemeClr val="bg1"/>
                </a:solidFill>
              </a:defRPr>
            </a:lvl1pPr>
          </a:lstStyle>
          <a:p>
            <a:pPr lvl="0"/>
            <a:r>
              <a:rPr lang="en-US" dirty="0" smtClean="0"/>
              <a:t>Click to edit Master title style</a:t>
            </a:r>
            <a:endParaRPr lang="en-US" dirty="0"/>
          </a:p>
        </p:txBody>
      </p:sp>
      <p:sp>
        <p:nvSpPr>
          <p:cNvPr id="5" name="Footer Placeholder 11"/>
          <p:cNvSpPr>
            <a:spLocks noGrp="1"/>
          </p:cNvSpPr>
          <p:nvPr>
            <p:ph type="ftr" sz="quarter" idx="10"/>
          </p:nvPr>
        </p:nvSpPr>
        <p:spPr/>
        <p:txBody>
          <a:bodyPr/>
          <a:lstStyle>
            <a:lvl1pPr>
              <a:defRPr/>
            </a:lvl1pPr>
          </a:lstStyle>
          <a:p>
            <a:pPr>
              <a:defRPr/>
            </a:pPr>
            <a:endParaRPr lang="en-US"/>
          </a:p>
        </p:txBody>
      </p:sp>
      <p:sp>
        <p:nvSpPr>
          <p:cNvPr id="6" name="Date Placeholder 12"/>
          <p:cNvSpPr>
            <a:spLocks noGrp="1"/>
          </p:cNvSpPr>
          <p:nvPr>
            <p:ph type="dt" sz="half" idx="11"/>
          </p:nvPr>
        </p:nvSpPr>
        <p:spPr/>
        <p:txBody>
          <a:bodyPr/>
          <a:lstStyle>
            <a:lvl1pPr algn="l">
              <a:defRPr sz="1100" dirty="0">
                <a:solidFill>
                  <a:schemeClr val="bg1"/>
                </a:solidFill>
              </a:defRPr>
            </a:lvl1pPr>
          </a:lstStyle>
          <a:p>
            <a:pPr>
              <a:defRPr/>
            </a:pPr>
            <a:endParaRPr 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7"/>
          <p:cNvPicPr>
            <a:picLocks noChangeAspect="1" noChangeArrowheads="1"/>
          </p:cNvPicPr>
          <p:nvPr userDrawn="1"/>
        </p:nvPicPr>
        <p:blipFill>
          <a:blip r:embed="rId2"/>
          <a:srcRect l="4991" r="12288"/>
          <a:stretch>
            <a:fillRect/>
          </a:stretch>
        </p:blipFill>
        <p:spPr bwMode="auto">
          <a:xfrm>
            <a:off x="0" y="1060450"/>
            <a:ext cx="9151938" cy="4276725"/>
          </a:xfrm>
          <a:prstGeom prst="rect">
            <a:avLst/>
          </a:prstGeom>
          <a:noFill/>
          <a:ln w="9525">
            <a:noFill/>
            <a:miter lim="800000"/>
            <a:headEnd/>
            <a:tailEnd/>
          </a:ln>
        </p:spPr>
      </p:pic>
      <p:pic>
        <p:nvPicPr>
          <p:cNvPr id="4" name="Picture 1"/>
          <p:cNvPicPr>
            <a:picLocks noChangeAspect="1"/>
          </p:cNvPicPr>
          <p:nvPr userDrawn="1"/>
        </p:nvPicPr>
        <p:blipFill>
          <a:blip r:embed="rId3"/>
          <a:srcRect/>
          <a:stretch>
            <a:fillRect/>
          </a:stretch>
        </p:blipFill>
        <p:spPr bwMode="auto">
          <a:xfrm>
            <a:off x="2276475" y="5756275"/>
            <a:ext cx="923925" cy="741363"/>
          </a:xfrm>
          <a:prstGeom prst="rect">
            <a:avLst/>
          </a:prstGeom>
          <a:noFill/>
          <a:ln w="9525">
            <a:noFill/>
            <a:miter lim="800000"/>
            <a:headEnd/>
            <a:tailEnd/>
          </a:ln>
        </p:spPr>
      </p:pic>
      <p:sp>
        <p:nvSpPr>
          <p:cNvPr id="215044" name="Rectangle 4"/>
          <p:cNvSpPr>
            <a:spLocks noGrp="1" noChangeArrowheads="1"/>
          </p:cNvSpPr>
          <p:nvPr>
            <p:ph type="ctrTitle"/>
          </p:nvPr>
        </p:nvSpPr>
        <p:spPr>
          <a:xfrm>
            <a:off x="2277068" y="745770"/>
            <a:ext cx="2462708" cy="314045"/>
          </a:xfrm>
        </p:spPr>
        <p:txBody>
          <a:bodyPr>
            <a:noAutofit/>
          </a:bodyPr>
          <a:lstStyle>
            <a:lvl1pPr>
              <a:lnSpc>
                <a:spcPts val="2367"/>
              </a:lnSpc>
              <a:defRPr>
                <a:solidFill>
                  <a:schemeClr val="bg1"/>
                </a:solidFill>
                <a:latin typeface="EYInterstate Regular" pitchFamily="2" charset="0"/>
              </a:defRPr>
            </a:lvl1pPr>
          </a:lstStyle>
          <a:p>
            <a:pPr lvl="0"/>
            <a:r>
              <a:rPr lang="en-US" noProof="0" dirty="0" smtClean="0"/>
              <a:t>Haga clic para modificar el estilo de título del patrón</a:t>
            </a:r>
            <a:endParaRPr lang="en-GB" noProof="0" dirty="0" smtClean="0"/>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graphicFrame>
        <p:nvGraphicFramePr>
          <p:cNvPr id="3"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964609" name="think-cell Slide" r:id="rId4" imgW="360" imgH="360" progId="">
              <p:embed/>
            </p:oleObj>
          </a:graphicData>
        </a:graphic>
      </p:graphicFrame>
      <p:sp>
        <p:nvSpPr>
          <p:cNvPr id="4"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71820"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5"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71820"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9" name="Titel 1"/>
          <p:cNvSpPr>
            <a:spLocks noGrp="1"/>
          </p:cNvSpPr>
          <p:nvPr>
            <p:ph type="title"/>
          </p:nvPr>
        </p:nvSpPr>
        <p:spPr>
          <a:xfrm>
            <a:off x="508081" y="1143365"/>
            <a:ext cx="8170781" cy="248530"/>
          </a:xfrm>
        </p:spPr>
        <p:txBody>
          <a:bodyPr anchor="t"/>
          <a:lstStyle>
            <a:lvl1pPr>
              <a:defRPr/>
            </a:lvl1pPr>
          </a:lstStyle>
          <a:p>
            <a:r>
              <a:rPr lang="en-US" noProof="0" dirty="0" smtClean="0"/>
              <a:t>Click to edit Master title style</a:t>
            </a:r>
            <a:endParaRPr lang="en-US" dirty="0"/>
          </a:p>
        </p:txBody>
      </p:sp>
      <p:sp>
        <p:nvSpPr>
          <p:cNvPr id="6" name="Slide Number Placeholder 3"/>
          <p:cNvSpPr>
            <a:spLocks noGrp="1"/>
          </p:cNvSpPr>
          <p:nvPr>
            <p:ph type="sldNum" sz="quarter" idx="10"/>
          </p:nvPr>
        </p:nvSpPr>
        <p:spPr/>
        <p:txBody>
          <a:bodyPr/>
          <a:lstStyle>
            <a:lvl1pPr>
              <a:lnSpc>
                <a:spcPct val="100000"/>
              </a:lnSpc>
              <a:defRPr/>
            </a:lvl1pPr>
          </a:lstStyle>
          <a:p>
            <a:fld id="{6959ED1F-13BA-4973-936B-24D457A3B352}" type="slidenum">
              <a:rPr lang="de-CH"/>
              <a:pPr/>
              <a:t>‹Nº›</a:t>
            </a:fld>
            <a:endParaRPr lang="de-CH"/>
          </a:p>
        </p:txBody>
      </p:sp>
    </p:spTree>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userDrawn="1">
  <p:cSld name="Letter ">
    <p:spTree>
      <p:nvGrpSpPr>
        <p:cNvPr id="1" name=""/>
        <p:cNvGrpSpPr/>
        <p:nvPr/>
      </p:nvGrpSpPr>
      <p:grpSpPr>
        <a:xfrm>
          <a:off x="0" y="0"/>
          <a:ext cx="0" cy="0"/>
          <a:chOff x="0" y="0"/>
          <a:chExt cx="0" cy="0"/>
        </a:xfrm>
      </p:grpSpPr>
      <p:graphicFrame>
        <p:nvGraphicFramePr>
          <p:cNvPr id="13"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965633" name="think-cell Slide" r:id="rId4" imgW="360" imgH="360" progId="">
              <p:embed/>
            </p:oleObj>
          </a:graphicData>
        </a:graphic>
      </p:graphicFrame>
      <p:sp>
        <p:nvSpPr>
          <p:cNvPr id="14"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71820"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15"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71820"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20" name="Rechteck 43"/>
          <p:cNvSpPr/>
          <p:nvPr userDrawn="1"/>
        </p:nvSpPr>
        <p:spPr bwMode="gray">
          <a:xfrm>
            <a:off x="138113" y="6367463"/>
            <a:ext cx="2647950" cy="261937"/>
          </a:xfrm>
          <a:prstGeom prst="rect">
            <a:avLst/>
          </a:prstGeom>
          <a:solidFill>
            <a:schemeClr val="tx2"/>
          </a:solidFill>
          <a:ln w="12700" cap="flat" cmpd="sng" algn="ctr">
            <a:noFill/>
            <a:prstDash val="solid"/>
            <a:round/>
            <a:headEnd type="none" w="med" len="med"/>
            <a:tailEnd type="none" w="med" len="med"/>
          </a:ln>
          <a:effectLst/>
        </p:spPr>
        <p:txBody>
          <a:bodyPr lIns="63075" tIns="63075" rIns="31537" bIns="31537"/>
          <a:lstStyle/>
          <a:p>
            <a:pPr algn="ctr" defTabSz="871974">
              <a:lnSpc>
                <a:spcPts val="1227"/>
              </a:lnSpc>
              <a:buClr>
                <a:srgbClr val="FFE600"/>
              </a:buClr>
              <a:defRPr/>
            </a:pPr>
            <a:endParaRPr lang="en-US" sz="1000" dirty="0">
              <a:solidFill>
                <a:srgbClr val="000000"/>
              </a:solidFill>
              <a:latin typeface="+mn-lt"/>
            </a:endParaRPr>
          </a:p>
        </p:txBody>
      </p:sp>
      <p:grpSp>
        <p:nvGrpSpPr>
          <p:cNvPr id="21" name="Group 76"/>
          <p:cNvGrpSpPr>
            <a:grpSpLocks noChangeAspect="1"/>
          </p:cNvGrpSpPr>
          <p:nvPr userDrawn="1"/>
        </p:nvGrpSpPr>
        <p:grpSpPr bwMode="auto">
          <a:xfrm>
            <a:off x="508000" y="160338"/>
            <a:ext cx="922338" cy="1125537"/>
            <a:chOff x="-246063" y="2162175"/>
            <a:chExt cx="2359025" cy="2708275"/>
          </a:xfrm>
        </p:grpSpPr>
        <p:sp>
          <p:nvSpPr>
            <p:cNvPr id="22" name="Freeform 8"/>
            <p:cNvSpPr>
              <a:spLocks noEditPoints="1"/>
            </p:cNvSpPr>
            <p:nvPr userDrawn="1"/>
          </p:nvSpPr>
          <p:spPr bwMode="auto">
            <a:xfrm>
              <a:off x="-229822" y="4335670"/>
              <a:ext cx="158352" cy="210093"/>
            </a:xfrm>
            <a:custGeom>
              <a:avLst/>
              <a:gdLst/>
              <a:ahLst/>
              <a:cxnLst>
                <a:cxn ang="0">
                  <a:pos x="48" y="142"/>
                </a:cxn>
                <a:cxn ang="0">
                  <a:pos x="48" y="217"/>
                </a:cxn>
                <a:cxn ang="0">
                  <a:pos x="110" y="217"/>
                </a:cxn>
                <a:cxn ang="0">
                  <a:pos x="124" y="216"/>
                </a:cxn>
                <a:cxn ang="0">
                  <a:pos x="135" y="211"/>
                </a:cxn>
                <a:cxn ang="0">
                  <a:pos x="143" y="203"/>
                </a:cxn>
                <a:cxn ang="0">
                  <a:pos x="148" y="193"/>
                </a:cxn>
                <a:cxn ang="0">
                  <a:pos x="150" y="180"/>
                </a:cxn>
                <a:cxn ang="0">
                  <a:pos x="149" y="166"/>
                </a:cxn>
                <a:cxn ang="0">
                  <a:pos x="143" y="156"/>
                </a:cxn>
                <a:cxn ang="0">
                  <a:pos x="135" y="149"/>
                </a:cxn>
                <a:cxn ang="0">
                  <a:pos x="124" y="144"/>
                </a:cxn>
                <a:cxn ang="0">
                  <a:pos x="110" y="142"/>
                </a:cxn>
                <a:cxn ang="0">
                  <a:pos x="48" y="142"/>
                </a:cxn>
                <a:cxn ang="0">
                  <a:pos x="48" y="44"/>
                </a:cxn>
                <a:cxn ang="0">
                  <a:pos x="48" y="100"/>
                </a:cxn>
                <a:cxn ang="0">
                  <a:pos x="109" y="100"/>
                </a:cxn>
                <a:cxn ang="0">
                  <a:pos x="122" y="99"/>
                </a:cxn>
                <a:cxn ang="0">
                  <a:pos x="130" y="96"/>
                </a:cxn>
                <a:cxn ang="0">
                  <a:pos x="135" y="91"/>
                </a:cxn>
                <a:cxn ang="0">
                  <a:pos x="139" y="85"/>
                </a:cxn>
                <a:cxn ang="0">
                  <a:pos x="141" y="79"/>
                </a:cxn>
                <a:cxn ang="0">
                  <a:pos x="141" y="72"/>
                </a:cxn>
                <a:cxn ang="0">
                  <a:pos x="139" y="60"/>
                </a:cxn>
                <a:cxn ang="0">
                  <a:pos x="133" y="51"/>
                </a:cxn>
                <a:cxn ang="0">
                  <a:pos x="123" y="46"/>
                </a:cxn>
                <a:cxn ang="0">
                  <a:pos x="107" y="44"/>
                </a:cxn>
                <a:cxn ang="0">
                  <a:pos x="48" y="44"/>
                </a:cxn>
                <a:cxn ang="0">
                  <a:pos x="0" y="0"/>
                </a:cxn>
                <a:cxn ang="0">
                  <a:pos x="111" y="0"/>
                </a:cxn>
                <a:cxn ang="0">
                  <a:pos x="135" y="2"/>
                </a:cxn>
                <a:cxn ang="0">
                  <a:pos x="155" y="8"/>
                </a:cxn>
                <a:cxn ang="0">
                  <a:pos x="171" y="18"/>
                </a:cxn>
                <a:cxn ang="0">
                  <a:pos x="183" y="32"/>
                </a:cxn>
                <a:cxn ang="0">
                  <a:pos x="190" y="48"/>
                </a:cxn>
                <a:cxn ang="0">
                  <a:pos x="192" y="68"/>
                </a:cxn>
                <a:cxn ang="0">
                  <a:pos x="190" y="83"/>
                </a:cxn>
                <a:cxn ang="0">
                  <a:pos x="184" y="98"/>
                </a:cxn>
                <a:cxn ang="0">
                  <a:pos x="175" y="110"/>
                </a:cxn>
                <a:cxn ang="0">
                  <a:pos x="162" y="120"/>
                </a:cxn>
                <a:cxn ang="0">
                  <a:pos x="170" y="124"/>
                </a:cxn>
                <a:cxn ang="0">
                  <a:pos x="179" y="129"/>
                </a:cxn>
                <a:cxn ang="0">
                  <a:pos x="187" y="137"/>
                </a:cxn>
                <a:cxn ang="0">
                  <a:pos x="194" y="147"/>
                </a:cxn>
                <a:cxn ang="0">
                  <a:pos x="199" y="161"/>
                </a:cxn>
                <a:cxn ang="0">
                  <a:pos x="201" y="177"/>
                </a:cxn>
                <a:cxn ang="0">
                  <a:pos x="199" y="199"/>
                </a:cxn>
                <a:cxn ang="0">
                  <a:pos x="193" y="217"/>
                </a:cxn>
                <a:cxn ang="0">
                  <a:pos x="183" y="232"/>
                </a:cxn>
                <a:cxn ang="0">
                  <a:pos x="169" y="245"/>
                </a:cxn>
                <a:cxn ang="0">
                  <a:pos x="153" y="254"/>
                </a:cxn>
                <a:cxn ang="0">
                  <a:pos x="133" y="259"/>
                </a:cxn>
                <a:cxn ang="0">
                  <a:pos x="110" y="261"/>
                </a:cxn>
                <a:cxn ang="0">
                  <a:pos x="0" y="261"/>
                </a:cxn>
                <a:cxn ang="0">
                  <a:pos x="0" y="0"/>
                </a:cxn>
              </a:cxnLst>
              <a:rect l="0" t="0" r="r" b="b"/>
              <a:pathLst>
                <a:path w="201" h="261">
                  <a:moveTo>
                    <a:pt x="48" y="142"/>
                  </a:moveTo>
                  <a:lnTo>
                    <a:pt x="48" y="217"/>
                  </a:lnTo>
                  <a:lnTo>
                    <a:pt x="110" y="217"/>
                  </a:lnTo>
                  <a:lnTo>
                    <a:pt x="124" y="216"/>
                  </a:lnTo>
                  <a:lnTo>
                    <a:pt x="135" y="211"/>
                  </a:lnTo>
                  <a:lnTo>
                    <a:pt x="143" y="203"/>
                  </a:lnTo>
                  <a:lnTo>
                    <a:pt x="148" y="193"/>
                  </a:lnTo>
                  <a:lnTo>
                    <a:pt x="150" y="180"/>
                  </a:lnTo>
                  <a:lnTo>
                    <a:pt x="149" y="166"/>
                  </a:lnTo>
                  <a:lnTo>
                    <a:pt x="143" y="156"/>
                  </a:lnTo>
                  <a:lnTo>
                    <a:pt x="135" y="149"/>
                  </a:lnTo>
                  <a:lnTo>
                    <a:pt x="124" y="144"/>
                  </a:lnTo>
                  <a:lnTo>
                    <a:pt x="110" y="142"/>
                  </a:lnTo>
                  <a:lnTo>
                    <a:pt x="48" y="142"/>
                  </a:lnTo>
                  <a:close/>
                  <a:moveTo>
                    <a:pt x="48" y="44"/>
                  </a:moveTo>
                  <a:lnTo>
                    <a:pt x="48" y="100"/>
                  </a:lnTo>
                  <a:lnTo>
                    <a:pt x="109" y="100"/>
                  </a:lnTo>
                  <a:lnTo>
                    <a:pt x="122" y="99"/>
                  </a:lnTo>
                  <a:lnTo>
                    <a:pt x="130" y="96"/>
                  </a:lnTo>
                  <a:lnTo>
                    <a:pt x="135" y="91"/>
                  </a:lnTo>
                  <a:lnTo>
                    <a:pt x="139" y="85"/>
                  </a:lnTo>
                  <a:lnTo>
                    <a:pt x="141" y="79"/>
                  </a:lnTo>
                  <a:lnTo>
                    <a:pt x="141" y="72"/>
                  </a:lnTo>
                  <a:lnTo>
                    <a:pt x="139" y="60"/>
                  </a:lnTo>
                  <a:lnTo>
                    <a:pt x="133" y="51"/>
                  </a:lnTo>
                  <a:lnTo>
                    <a:pt x="123" y="46"/>
                  </a:lnTo>
                  <a:lnTo>
                    <a:pt x="107" y="44"/>
                  </a:lnTo>
                  <a:lnTo>
                    <a:pt x="48" y="44"/>
                  </a:lnTo>
                  <a:close/>
                  <a:moveTo>
                    <a:pt x="0" y="0"/>
                  </a:moveTo>
                  <a:lnTo>
                    <a:pt x="111" y="0"/>
                  </a:lnTo>
                  <a:lnTo>
                    <a:pt x="135" y="2"/>
                  </a:lnTo>
                  <a:lnTo>
                    <a:pt x="155" y="8"/>
                  </a:lnTo>
                  <a:lnTo>
                    <a:pt x="171" y="18"/>
                  </a:lnTo>
                  <a:lnTo>
                    <a:pt x="183" y="32"/>
                  </a:lnTo>
                  <a:lnTo>
                    <a:pt x="190" y="48"/>
                  </a:lnTo>
                  <a:lnTo>
                    <a:pt x="192" y="68"/>
                  </a:lnTo>
                  <a:lnTo>
                    <a:pt x="190" y="83"/>
                  </a:lnTo>
                  <a:lnTo>
                    <a:pt x="184" y="98"/>
                  </a:lnTo>
                  <a:lnTo>
                    <a:pt x="175" y="110"/>
                  </a:lnTo>
                  <a:lnTo>
                    <a:pt x="162" y="120"/>
                  </a:lnTo>
                  <a:lnTo>
                    <a:pt x="170" y="124"/>
                  </a:lnTo>
                  <a:lnTo>
                    <a:pt x="179" y="129"/>
                  </a:lnTo>
                  <a:lnTo>
                    <a:pt x="187" y="137"/>
                  </a:lnTo>
                  <a:lnTo>
                    <a:pt x="194" y="147"/>
                  </a:lnTo>
                  <a:lnTo>
                    <a:pt x="199" y="161"/>
                  </a:lnTo>
                  <a:lnTo>
                    <a:pt x="201" y="177"/>
                  </a:lnTo>
                  <a:lnTo>
                    <a:pt x="199" y="199"/>
                  </a:lnTo>
                  <a:lnTo>
                    <a:pt x="193" y="217"/>
                  </a:lnTo>
                  <a:lnTo>
                    <a:pt x="183" y="232"/>
                  </a:lnTo>
                  <a:lnTo>
                    <a:pt x="169" y="245"/>
                  </a:lnTo>
                  <a:lnTo>
                    <a:pt x="153" y="254"/>
                  </a:lnTo>
                  <a:lnTo>
                    <a:pt x="133" y="259"/>
                  </a:lnTo>
                  <a:lnTo>
                    <a:pt x="110" y="261"/>
                  </a:lnTo>
                  <a:lnTo>
                    <a:pt x="0" y="261"/>
                  </a:lnTo>
                  <a:lnTo>
                    <a:pt x="0" y="0"/>
                  </a:lnTo>
                  <a:close/>
                </a:path>
              </a:pathLst>
            </a:custGeom>
            <a:solidFill>
              <a:schemeClr val="bg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23" name="Freeform 9"/>
            <p:cNvSpPr>
              <a:spLocks/>
            </p:cNvSpPr>
            <p:nvPr userDrawn="1"/>
          </p:nvSpPr>
          <p:spPr bwMode="auto">
            <a:xfrm>
              <a:off x="-43049" y="4392970"/>
              <a:ext cx="129929" cy="156613"/>
            </a:xfrm>
            <a:custGeom>
              <a:avLst/>
              <a:gdLst/>
              <a:ahLst/>
              <a:cxnLst>
                <a:cxn ang="0">
                  <a:pos x="0" y="0"/>
                </a:cxn>
                <a:cxn ang="0">
                  <a:pos x="46" y="0"/>
                </a:cxn>
                <a:cxn ang="0">
                  <a:pos x="46" y="105"/>
                </a:cxn>
                <a:cxn ang="0">
                  <a:pos x="48" y="123"/>
                </a:cxn>
                <a:cxn ang="0">
                  <a:pos x="52" y="135"/>
                </a:cxn>
                <a:cxn ang="0">
                  <a:pos x="59" y="145"/>
                </a:cxn>
                <a:cxn ang="0">
                  <a:pos x="69" y="150"/>
                </a:cxn>
                <a:cxn ang="0">
                  <a:pos x="81" y="152"/>
                </a:cxn>
                <a:cxn ang="0">
                  <a:pos x="95" y="150"/>
                </a:cxn>
                <a:cxn ang="0">
                  <a:pos x="104" y="145"/>
                </a:cxn>
                <a:cxn ang="0">
                  <a:pos x="111" y="135"/>
                </a:cxn>
                <a:cxn ang="0">
                  <a:pos x="116" y="122"/>
                </a:cxn>
                <a:cxn ang="0">
                  <a:pos x="118" y="105"/>
                </a:cxn>
                <a:cxn ang="0">
                  <a:pos x="118" y="0"/>
                </a:cxn>
                <a:cxn ang="0">
                  <a:pos x="164" y="0"/>
                </a:cxn>
                <a:cxn ang="0">
                  <a:pos x="164" y="191"/>
                </a:cxn>
                <a:cxn ang="0">
                  <a:pos x="118" y="191"/>
                </a:cxn>
                <a:cxn ang="0">
                  <a:pos x="118" y="176"/>
                </a:cxn>
                <a:cxn ang="0">
                  <a:pos x="104" y="186"/>
                </a:cxn>
                <a:cxn ang="0">
                  <a:pos x="89" y="193"/>
                </a:cxn>
                <a:cxn ang="0">
                  <a:pos x="71" y="195"/>
                </a:cxn>
                <a:cxn ang="0">
                  <a:pos x="52" y="193"/>
                </a:cxn>
                <a:cxn ang="0">
                  <a:pos x="37" y="188"/>
                </a:cxn>
                <a:cxn ang="0">
                  <a:pos x="24" y="180"/>
                </a:cxn>
                <a:cxn ang="0">
                  <a:pos x="15" y="170"/>
                </a:cxn>
                <a:cxn ang="0">
                  <a:pos x="9" y="158"/>
                </a:cxn>
                <a:cxn ang="0">
                  <a:pos x="4" y="145"/>
                </a:cxn>
                <a:cxn ang="0">
                  <a:pos x="2" y="132"/>
                </a:cxn>
                <a:cxn ang="0">
                  <a:pos x="0" y="120"/>
                </a:cxn>
                <a:cxn ang="0">
                  <a:pos x="0" y="109"/>
                </a:cxn>
                <a:cxn ang="0">
                  <a:pos x="0" y="0"/>
                </a:cxn>
              </a:cxnLst>
              <a:rect l="0" t="0" r="r" b="b"/>
              <a:pathLst>
                <a:path w="164" h="195">
                  <a:moveTo>
                    <a:pt x="0" y="0"/>
                  </a:moveTo>
                  <a:lnTo>
                    <a:pt x="46" y="0"/>
                  </a:lnTo>
                  <a:lnTo>
                    <a:pt x="46" y="105"/>
                  </a:lnTo>
                  <a:lnTo>
                    <a:pt x="48" y="123"/>
                  </a:lnTo>
                  <a:lnTo>
                    <a:pt x="52" y="135"/>
                  </a:lnTo>
                  <a:lnTo>
                    <a:pt x="59" y="145"/>
                  </a:lnTo>
                  <a:lnTo>
                    <a:pt x="69" y="150"/>
                  </a:lnTo>
                  <a:lnTo>
                    <a:pt x="81" y="152"/>
                  </a:lnTo>
                  <a:lnTo>
                    <a:pt x="95" y="150"/>
                  </a:lnTo>
                  <a:lnTo>
                    <a:pt x="104" y="145"/>
                  </a:lnTo>
                  <a:lnTo>
                    <a:pt x="111" y="135"/>
                  </a:lnTo>
                  <a:lnTo>
                    <a:pt x="116" y="122"/>
                  </a:lnTo>
                  <a:lnTo>
                    <a:pt x="118" y="105"/>
                  </a:lnTo>
                  <a:lnTo>
                    <a:pt x="118" y="0"/>
                  </a:lnTo>
                  <a:lnTo>
                    <a:pt x="164" y="0"/>
                  </a:lnTo>
                  <a:lnTo>
                    <a:pt x="164" y="191"/>
                  </a:lnTo>
                  <a:lnTo>
                    <a:pt x="118" y="191"/>
                  </a:lnTo>
                  <a:lnTo>
                    <a:pt x="118" y="176"/>
                  </a:lnTo>
                  <a:lnTo>
                    <a:pt x="104" y="186"/>
                  </a:lnTo>
                  <a:lnTo>
                    <a:pt x="89" y="193"/>
                  </a:lnTo>
                  <a:lnTo>
                    <a:pt x="71" y="195"/>
                  </a:lnTo>
                  <a:lnTo>
                    <a:pt x="52" y="193"/>
                  </a:lnTo>
                  <a:lnTo>
                    <a:pt x="37" y="188"/>
                  </a:lnTo>
                  <a:lnTo>
                    <a:pt x="24" y="180"/>
                  </a:lnTo>
                  <a:lnTo>
                    <a:pt x="15" y="170"/>
                  </a:lnTo>
                  <a:lnTo>
                    <a:pt x="9" y="158"/>
                  </a:lnTo>
                  <a:lnTo>
                    <a:pt x="4" y="145"/>
                  </a:lnTo>
                  <a:lnTo>
                    <a:pt x="2" y="132"/>
                  </a:lnTo>
                  <a:lnTo>
                    <a:pt x="0" y="120"/>
                  </a:lnTo>
                  <a:lnTo>
                    <a:pt x="0" y="109"/>
                  </a:lnTo>
                  <a:lnTo>
                    <a:pt x="0" y="0"/>
                  </a:lnTo>
                  <a:close/>
                </a:path>
              </a:pathLst>
            </a:custGeom>
            <a:solidFill>
              <a:schemeClr val="bg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24" name="Freeform 10"/>
            <p:cNvSpPr>
              <a:spLocks/>
            </p:cNvSpPr>
            <p:nvPr userDrawn="1"/>
          </p:nvSpPr>
          <p:spPr bwMode="auto">
            <a:xfrm>
              <a:off x="488849" y="4389148"/>
              <a:ext cx="129929" cy="156615"/>
            </a:xfrm>
            <a:custGeom>
              <a:avLst/>
              <a:gdLst/>
              <a:ahLst/>
              <a:cxnLst>
                <a:cxn ang="0">
                  <a:pos x="96" y="0"/>
                </a:cxn>
                <a:cxn ang="0">
                  <a:pos x="114" y="2"/>
                </a:cxn>
                <a:cxn ang="0">
                  <a:pos x="130" y="8"/>
                </a:cxn>
                <a:cxn ang="0">
                  <a:pos x="142" y="16"/>
                </a:cxn>
                <a:cxn ang="0">
                  <a:pos x="153" y="29"/>
                </a:cxn>
                <a:cxn ang="0">
                  <a:pos x="160" y="45"/>
                </a:cxn>
                <a:cxn ang="0">
                  <a:pos x="164" y="65"/>
                </a:cxn>
                <a:cxn ang="0">
                  <a:pos x="165" y="88"/>
                </a:cxn>
                <a:cxn ang="0">
                  <a:pos x="165" y="195"/>
                </a:cxn>
                <a:cxn ang="0">
                  <a:pos x="118" y="195"/>
                </a:cxn>
                <a:cxn ang="0">
                  <a:pos x="118" y="90"/>
                </a:cxn>
                <a:cxn ang="0">
                  <a:pos x="117" y="73"/>
                </a:cxn>
                <a:cxn ang="0">
                  <a:pos x="113" y="60"/>
                </a:cxn>
                <a:cxn ang="0">
                  <a:pos x="106" y="50"/>
                </a:cxn>
                <a:cxn ang="0">
                  <a:pos x="97" y="45"/>
                </a:cxn>
                <a:cxn ang="0">
                  <a:pos x="84" y="43"/>
                </a:cxn>
                <a:cxn ang="0">
                  <a:pos x="71" y="45"/>
                </a:cxn>
                <a:cxn ang="0">
                  <a:pos x="60" y="51"/>
                </a:cxn>
                <a:cxn ang="0">
                  <a:pos x="53" y="61"/>
                </a:cxn>
                <a:cxn ang="0">
                  <a:pos x="49" y="73"/>
                </a:cxn>
                <a:cxn ang="0">
                  <a:pos x="48" y="90"/>
                </a:cxn>
                <a:cxn ang="0">
                  <a:pos x="48" y="195"/>
                </a:cxn>
                <a:cxn ang="0">
                  <a:pos x="0" y="195"/>
                </a:cxn>
                <a:cxn ang="0">
                  <a:pos x="0" y="4"/>
                </a:cxn>
                <a:cxn ang="0">
                  <a:pos x="48" y="4"/>
                </a:cxn>
                <a:cxn ang="0">
                  <a:pos x="48" y="20"/>
                </a:cxn>
                <a:cxn ang="0">
                  <a:pos x="60" y="9"/>
                </a:cxn>
                <a:cxn ang="0">
                  <a:pos x="77" y="3"/>
                </a:cxn>
                <a:cxn ang="0">
                  <a:pos x="96" y="0"/>
                </a:cxn>
              </a:cxnLst>
              <a:rect l="0" t="0" r="r" b="b"/>
              <a:pathLst>
                <a:path w="165" h="195">
                  <a:moveTo>
                    <a:pt x="96" y="0"/>
                  </a:moveTo>
                  <a:lnTo>
                    <a:pt x="114" y="2"/>
                  </a:lnTo>
                  <a:lnTo>
                    <a:pt x="130" y="8"/>
                  </a:lnTo>
                  <a:lnTo>
                    <a:pt x="142" y="16"/>
                  </a:lnTo>
                  <a:lnTo>
                    <a:pt x="153" y="29"/>
                  </a:lnTo>
                  <a:lnTo>
                    <a:pt x="160" y="45"/>
                  </a:lnTo>
                  <a:lnTo>
                    <a:pt x="164" y="65"/>
                  </a:lnTo>
                  <a:lnTo>
                    <a:pt x="165" y="88"/>
                  </a:lnTo>
                  <a:lnTo>
                    <a:pt x="165" y="195"/>
                  </a:lnTo>
                  <a:lnTo>
                    <a:pt x="118" y="195"/>
                  </a:lnTo>
                  <a:lnTo>
                    <a:pt x="118" y="90"/>
                  </a:lnTo>
                  <a:lnTo>
                    <a:pt x="117" y="73"/>
                  </a:lnTo>
                  <a:lnTo>
                    <a:pt x="113" y="60"/>
                  </a:lnTo>
                  <a:lnTo>
                    <a:pt x="106" y="50"/>
                  </a:lnTo>
                  <a:lnTo>
                    <a:pt x="97" y="45"/>
                  </a:lnTo>
                  <a:lnTo>
                    <a:pt x="84" y="43"/>
                  </a:lnTo>
                  <a:lnTo>
                    <a:pt x="71" y="45"/>
                  </a:lnTo>
                  <a:lnTo>
                    <a:pt x="60" y="51"/>
                  </a:lnTo>
                  <a:lnTo>
                    <a:pt x="53" y="61"/>
                  </a:lnTo>
                  <a:lnTo>
                    <a:pt x="49" y="73"/>
                  </a:lnTo>
                  <a:lnTo>
                    <a:pt x="48" y="90"/>
                  </a:lnTo>
                  <a:lnTo>
                    <a:pt x="48" y="195"/>
                  </a:lnTo>
                  <a:lnTo>
                    <a:pt x="0" y="195"/>
                  </a:lnTo>
                  <a:lnTo>
                    <a:pt x="0" y="4"/>
                  </a:lnTo>
                  <a:lnTo>
                    <a:pt x="48" y="4"/>
                  </a:lnTo>
                  <a:lnTo>
                    <a:pt x="48" y="20"/>
                  </a:lnTo>
                  <a:lnTo>
                    <a:pt x="60" y="9"/>
                  </a:lnTo>
                  <a:lnTo>
                    <a:pt x="77" y="3"/>
                  </a:lnTo>
                  <a:lnTo>
                    <a:pt x="96" y="0"/>
                  </a:lnTo>
                  <a:close/>
                </a:path>
              </a:pathLst>
            </a:custGeom>
            <a:solidFill>
              <a:schemeClr val="bg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25" name="Rectangle 11"/>
            <p:cNvSpPr>
              <a:spLocks noChangeArrowheads="1"/>
            </p:cNvSpPr>
            <p:nvPr userDrawn="1"/>
          </p:nvSpPr>
          <p:spPr bwMode="auto">
            <a:xfrm>
              <a:off x="119362" y="4392970"/>
              <a:ext cx="40603" cy="152794"/>
            </a:xfrm>
            <a:prstGeom prst="rect">
              <a:avLst/>
            </a:prstGeom>
            <a:solidFill>
              <a:schemeClr val="bg2"/>
            </a:solidFill>
            <a:ln w="0">
              <a:noFill/>
              <a:prstDash val="solid"/>
              <a:miter lim="800000"/>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27" name="Freeform 12"/>
            <p:cNvSpPr>
              <a:spLocks/>
            </p:cNvSpPr>
            <p:nvPr userDrawn="1"/>
          </p:nvSpPr>
          <p:spPr bwMode="auto">
            <a:xfrm>
              <a:off x="192447" y="4331852"/>
              <a:ext cx="36544" cy="213912"/>
            </a:xfrm>
            <a:custGeom>
              <a:avLst/>
              <a:gdLst/>
              <a:ahLst/>
              <a:cxnLst>
                <a:cxn ang="0">
                  <a:pos x="47" y="0"/>
                </a:cxn>
                <a:cxn ang="0">
                  <a:pos x="47" y="270"/>
                </a:cxn>
                <a:cxn ang="0">
                  <a:pos x="0" y="270"/>
                </a:cxn>
                <a:cxn ang="0">
                  <a:pos x="0" y="24"/>
                </a:cxn>
                <a:cxn ang="0">
                  <a:pos x="47" y="0"/>
                </a:cxn>
              </a:cxnLst>
              <a:rect l="0" t="0" r="r" b="b"/>
              <a:pathLst>
                <a:path w="47" h="270">
                  <a:moveTo>
                    <a:pt x="47" y="0"/>
                  </a:moveTo>
                  <a:lnTo>
                    <a:pt x="47" y="270"/>
                  </a:lnTo>
                  <a:lnTo>
                    <a:pt x="0" y="270"/>
                  </a:lnTo>
                  <a:lnTo>
                    <a:pt x="0" y="24"/>
                  </a:lnTo>
                  <a:lnTo>
                    <a:pt x="47" y="0"/>
                  </a:lnTo>
                  <a:close/>
                </a:path>
              </a:pathLst>
            </a:custGeom>
            <a:solidFill>
              <a:schemeClr val="bg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28" name="Freeform 13"/>
            <p:cNvSpPr>
              <a:spLocks noEditPoints="1"/>
            </p:cNvSpPr>
            <p:nvPr userDrawn="1"/>
          </p:nvSpPr>
          <p:spPr bwMode="auto">
            <a:xfrm>
              <a:off x="253353" y="4331852"/>
              <a:ext cx="129929" cy="217730"/>
            </a:xfrm>
            <a:custGeom>
              <a:avLst/>
              <a:gdLst/>
              <a:ahLst/>
              <a:cxnLst>
                <a:cxn ang="0">
                  <a:pos x="84" y="118"/>
                </a:cxn>
                <a:cxn ang="0">
                  <a:pos x="77" y="119"/>
                </a:cxn>
                <a:cxn ang="0">
                  <a:pos x="70" y="121"/>
                </a:cxn>
                <a:cxn ang="0">
                  <a:pos x="63" y="125"/>
                </a:cxn>
                <a:cxn ang="0">
                  <a:pos x="57" y="133"/>
                </a:cxn>
                <a:cxn ang="0">
                  <a:pos x="53" y="142"/>
                </a:cxn>
                <a:cxn ang="0">
                  <a:pos x="50" y="154"/>
                </a:cxn>
                <a:cxn ang="0">
                  <a:pos x="49" y="172"/>
                </a:cxn>
                <a:cxn ang="0">
                  <a:pos x="50" y="191"/>
                </a:cxn>
                <a:cxn ang="0">
                  <a:pos x="53" y="205"/>
                </a:cxn>
                <a:cxn ang="0">
                  <a:pos x="57" y="215"/>
                </a:cxn>
                <a:cxn ang="0">
                  <a:pos x="63" y="223"/>
                </a:cxn>
                <a:cxn ang="0">
                  <a:pos x="71" y="228"/>
                </a:cxn>
                <a:cxn ang="0">
                  <a:pos x="78" y="230"/>
                </a:cxn>
                <a:cxn ang="0">
                  <a:pos x="85" y="231"/>
                </a:cxn>
                <a:cxn ang="0">
                  <a:pos x="97" y="229"/>
                </a:cxn>
                <a:cxn ang="0">
                  <a:pos x="105" y="225"/>
                </a:cxn>
                <a:cxn ang="0">
                  <a:pos x="112" y="219"/>
                </a:cxn>
                <a:cxn ang="0">
                  <a:pos x="118" y="212"/>
                </a:cxn>
                <a:cxn ang="0">
                  <a:pos x="118" y="137"/>
                </a:cxn>
                <a:cxn ang="0">
                  <a:pos x="113" y="131"/>
                </a:cxn>
                <a:cxn ang="0">
                  <a:pos x="106" y="124"/>
                </a:cxn>
                <a:cxn ang="0">
                  <a:pos x="96" y="120"/>
                </a:cxn>
                <a:cxn ang="0">
                  <a:pos x="84" y="118"/>
                </a:cxn>
                <a:cxn ang="0">
                  <a:pos x="165" y="0"/>
                </a:cxn>
                <a:cxn ang="0">
                  <a:pos x="165" y="270"/>
                </a:cxn>
                <a:cxn ang="0">
                  <a:pos x="118" y="270"/>
                </a:cxn>
                <a:cxn ang="0">
                  <a:pos x="118" y="256"/>
                </a:cxn>
                <a:cxn ang="0">
                  <a:pos x="105" y="266"/>
                </a:cxn>
                <a:cxn ang="0">
                  <a:pos x="90" y="272"/>
                </a:cxn>
                <a:cxn ang="0">
                  <a:pos x="75" y="274"/>
                </a:cxn>
                <a:cxn ang="0">
                  <a:pos x="56" y="272"/>
                </a:cxn>
                <a:cxn ang="0">
                  <a:pos x="40" y="265"/>
                </a:cxn>
                <a:cxn ang="0">
                  <a:pos x="26" y="255"/>
                </a:cxn>
                <a:cxn ang="0">
                  <a:pos x="15" y="239"/>
                </a:cxn>
                <a:cxn ang="0">
                  <a:pos x="8" y="221"/>
                </a:cxn>
                <a:cxn ang="0">
                  <a:pos x="2" y="199"/>
                </a:cxn>
                <a:cxn ang="0">
                  <a:pos x="0" y="173"/>
                </a:cxn>
                <a:cxn ang="0">
                  <a:pos x="2" y="148"/>
                </a:cxn>
                <a:cxn ang="0">
                  <a:pos x="8" y="128"/>
                </a:cxn>
                <a:cxn ang="0">
                  <a:pos x="16" y="109"/>
                </a:cxn>
                <a:cxn ang="0">
                  <a:pos x="26" y="94"/>
                </a:cxn>
                <a:cxn ang="0">
                  <a:pos x="41" y="84"/>
                </a:cxn>
                <a:cxn ang="0">
                  <a:pos x="57" y="78"/>
                </a:cxn>
                <a:cxn ang="0">
                  <a:pos x="76" y="76"/>
                </a:cxn>
                <a:cxn ang="0">
                  <a:pos x="91" y="77"/>
                </a:cxn>
                <a:cxn ang="0">
                  <a:pos x="105" y="83"/>
                </a:cxn>
                <a:cxn ang="0">
                  <a:pos x="118" y="92"/>
                </a:cxn>
                <a:cxn ang="0">
                  <a:pos x="118" y="24"/>
                </a:cxn>
                <a:cxn ang="0">
                  <a:pos x="165" y="0"/>
                </a:cxn>
              </a:cxnLst>
              <a:rect l="0" t="0" r="r" b="b"/>
              <a:pathLst>
                <a:path w="165" h="274">
                  <a:moveTo>
                    <a:pt x="84" y="118"/>
                  </a:moveTo>
                  <a:lnTo>
                    <a:pt x="77" y="119"/>
                  </a:lnTo>
                  <a:lnTo>
                    <a:pt x="70" y="121"/>
                  </a:lnTo>
                  <a:lnTo>
                    <a:pt x="63" y="125"/>
                  </a:lnTo>
                  <a:lnTo>
                    <a:pt x="57" y="133"/>
                  </a:lnTo>
                  <a:lnTo>
                    <a:pt x="53" y="142"/>
                  </a:lnTo>
                  <a:lnTo>
                    <a:pt x="50" y="154"/>
                  </a:lnTo>
                  <a:lnTo>
                    <a:pt x="49" y="172"/>
                  </a:lnTo>
                  <a:lnTo>
                    <a:pt x="50" y="191"/>
                  </a:lnTo>
                  <a:lnTo>
                    <a:pt x="53" y="205"/>
                  </a:lnTo>
                  <a:lnTo>
                    <a:pt x="57" y="215"/>
                  </a:lnTo>
                  <a:lnTo>
                    <a:pt x="63" y="223"/>
                  </a:lnTo>
                  <a:lnTo>
                    <a:pt x="71" y="228"/>
                  </a:lnTo>
                  <a:lnTo>
                    <a:pt x="78" y="230"/>
                  </a:lnTo>
                  <a:lnTo>
                    <a:pt x="85" y="231"/>
                  </a:lnTo>
                  <a:lnTo>
                    <a:pt x="97" y="229"/>
                  </a:lnTo>
                  <a:lnTo>
                    <a:pt x="105" y="225"/>
                  </a:lnTo>
                  <a:lnTo>
                    <a:pt x="112" y="219"/>
                  </a:lnTo>
                  <a:lnTo>
                    <a:pt x="118" y="212"/>
                  </a:lnTo>
                  <a:lnTo>
                    <a:pt x="118" y="137"/>
                  </a:lnTo>
                  <a:lnTo>
                    <a:pt x="113" y="131"/>
                  </a:lnTo>
                  <a:lnTo>
                    <a:pt x="106" y="124"/>
                  </a:lnTo>
                  <a:lnTo>
                    <a:pt x="96" y="120"/>
                  </a:lnTo>
                  <a:lnTo>
                    <a:pt x="84" y="118"/>
                  </a:lnTo>
                  <a:close/>
                  <a:moveTo>
                    <a:pt x="165" y="0"/>
                  </a:moveTo>
                  <a:lnTo>
                    <a:pt x="165" y="270"/>
                  </a:lnTo>
                  <a:lnTo>
                    <a:pt x="118" y="270"/>
                  </a:lnTo>
                  <a:lnTo>
                    <a:pt x="118" y="256"/>
                  </a:lnTo>
                  <a:lnTo>
                    <a:pt x="105" y="266"/>
                  </a:lnTo>
                  <a:lnTo>
                    <a:pt x="90" y="272"/>
                  </a:lnTo>
                  <a:lnTo>
                    <a:pt x="75" y="274"/>
                  </a:lnTo>
                  <a:lnTo>
                    <a:pt x="56" y="272"/>
                  </a:lnTo>
                  <a:lnTo>
                    <a:pt x="40" y="265"/>
                  </a:lnTo>
                  <a:lnTo>
                    <a:pt x="26" y="255"/>
                  </a:lnTo>
                  <a:lnTo>
                    <a:pt x="15" y="239"/>
                  </a:lnTo>
                  <a:lnTo>
                    <a:pt x="8" y="221"/>
                  </a:lnTo>
                  <a:lnTo>
                    <a:pt x="2" y="199"/>
                  </a:lnTo>
                  <a:lnTo>
                    <a:pt x="0" y="173"/>
                  </a:lnTo>
                  <a:lnTo>
                    <a:pt x="2" y="148"/>
                  </a:lnTo>
                  <a:lnTo>
                    <a:pt x="8" y="128"/>
                  </a:lnTo>
                  <a:lnTo>
                    <a:pt x="16" y="109"/>
                  </a:lnTo>
                  <a:lnTo>
                    <a:pt x="26" y="94"/>
                  </a:lnTo>
                  <a:lnTo>
                    <a:pt x="41" y="84"/>
                  </a:lnTo>
                  <a:lnTo>
                    <a:pt x="57" y="78"/>
                  </a:lnTo>
                  <a:lnTo>
                    <a:pt x="76" y="76"/>
                  </a:lnTo>
                  <a:lnTo>
                    <a:pt x="91" y="77"/>
                  </a:lnTo>
                  <a:lnTo>
                    <a:pt x="105" y="83"/>
                  </a:lnTo>
                  <a:lnTo>
                    <a:pt x="118" y="92"/>
                  </a:lnTo>
                  <a:lnTo>
                    <a:pt x="118" y="24"/>
                  </a:lnTo>
                  <a:lnTo>
                    <a:pt x="165" y="0"/>
                  </a:lnTo>
                  <a:close/>
                </a:path>
              </a:pathLst>
            </a:custGeom>
            <a:solidFill>
              <a:schemeClr val="bg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29" name="Freeform 14"/>
            <p:cNvSpPr>
              <a:spLocks noEditPoints="1"/>
            </p:cNvSpPr>
            <p:nvPr userDrawn="1"/>
          </p:nvSpPr>
          <p:spPr bwMode="auto">
            <a:xfrm>
              <a:off x="1093830" y="4335670"/>
              <a:ext cx="129929" cy="213912"/>
            </a:xfrm>
            <a:custGeom>
              <a:avLst/>
              <a:gdLst/>
              <a:ahLst/>
              <a:cxnLst>
                <a:cxn ang="0">
                  <a:pos x="80" y="114"/>
                </a:cxn>
                <a:cxn ang="0">
                  <a:pos x="68" y="117"/>
                </a:cxn>
                <a:cxn ang="0">
                  <a:pos x="56" y="124"/>
                </a:cxn>
                <a:cxn ang="0">
                  <a:pos x="47" y="134"/>
                </a:cxn>
                <a:cxn ang="0">
                  <a:pos x="47" y="208"/>
                </a:cxn>
                <a:cxn ang="0">
                  <a:pos x="52" y="215"/>
                </a:cxn>
                <a:cxn ang="0">
                  <a:pos x="59" y="220"/>
                </a:cxn>
                <a:cxn ang="0">
                  <a:pos x="70" y="225"/>
                </a:cxn>
                <a:cxn ang="0">
                  <a:pos x="81" y="227"/>
                </a:cxn>
                <a:cxn ang="0">
                  <a:pos x="93" y="225"/>
                </a:cxn>
                <a:cxn ang="0">
                  <a:pos x="104" y="218"/>
                </a:cxn>
                <a:cxn ang="0">
                  <a:pos x="111" y="205"/>
                </a:cxn>
                <a:cxn ang="0">
                  <a:pos x="114" y="189"/>
                </a:cxn>
                <a:cxn ang="0">
                  <a:pos x="116" y="168"/>
                </a:cxn>
                <a:cxn ang="0">
                  <a:pos x="114" y="150"/>
                </a:cxn>
                <a:cxn ang="0">
                  <a:pos x="111" y="137"/>
                </a:cxn>
                <a:cxn ang="0">
                  <a:pos x="105" y="127"/>
                </a:cxn>
                <a:cxn ang="0">
                  <a:pos x="98" y="119"/>
                </a:cxn>
                <a:cxn ang="0">
                  <a:pos x="89" y="115"/>
                </a:cxn>
                <a:cxn ang="0">
                  <a:pos x="80" y="114"/>
                </a:cxn>
                <a:cxn ang="0">
                  <a:pos x="47" y="0"/>
                </a:cxn>
                <a:cxn ang="0">
                  <a:pos x="47" y="89"/>
                </a:cxn>
                <a:cxn ang="0">
                  <a:pos x="60" y="79"/>
                </a:cxn>
                <a:cxn ang="0">
                  <a:pos x="75" y="74"/>
                </a:cxn>
                <a:cxn ang="0">
                  <a:pos x="89" y="72"/>
                </a:cxn>
                <a:cxn ang="0">
                  <a:pos x="108" y="74"/>
                </a:cxn>
                <a:cxn ang="0">
                  <a:pos x="124" y="80"/>
                </a:cxn>
                <a:cxn ang="0">
                  <a:pos x="138" y="90"/>
                </a:cxn>
                <a:cxn ang="0">
                  <a:pos x="149" y="105"/>
                </a:cxn>
                <a:cxn ang="0">
                  <a:pos x="158" y="124"/>
                </a:cxn>
                <a:cxn ang="0">
                  <a:pos x="163" y="144"/>
                </a:cxn>
                <a:cxn ang="0">
                  <a:pos x="164" y="169"/>
                </a:cxn>
                <a:cxn ang="0">
                  <a:pos x="163" y="195"/>
                </a:cxn>
                <a:cxn ang="0">
                  <a:pos x="158" y="217"/>
                </a:cxn>
                <a:cxn ang="0">
                  <a:pos x="149" y="236"/>
                </a:cxn>
                <a:cxn ang="0">
                  <a:pos x="139" y="251"/>
                </a:cxn>
                <a:cxn ang="0">
                  <a:pos x="126" y="261"/>
                </a:cxn>
                <a:cxn ang="0">
                  <a:pos x="109" y="268"/>
                </a:cxn>
                <a:cxn ang="0">
                  <a:pos x="90" y="270"/>
                </a:cxn>
                <a:cxn ang="0">
                  <a:pos x="74" y="268"/>
                </a:cxn>
                <a:cxn ang="0">
                  <a:pos x="59" y="262"/>
                </a:cxn>
                <a:cxn ang="0">
                  <a:pos x="47" y="252"/>
                </a:cxn>
                <a:cxn ang="0">
                  <a:pos x="47" y="266"/>
                </a:cxn>
                <a:cxn ang="0">
                  <a:pos x="0" y="266"/>
                </a:cxn>
                <a:cxn ang="0">
                  <a:pos x="0" y="24"/>
                </a:cxn>
                <a:cxn ang="0">
                  <a:pos x="47" y="0"/>
                </a:cxn>
              </a:cxnLst>
              <a:rect l="0" t="0" r="r" b="b"/>
              <a:pathLst>
                <a:path w="164" h="270">
                  <a:moveTo>
                    <a:pt x="80" y="114"/>
                  </a:moveTo>
                  <a:lnTo>
                    <a:pt x="68" y="117"/>
                  </a:lnTo>
                  <a:lnTo>
                    <a:pt x="56" y="124"/>
                  </a:lnTo>
                  <a:lnTo>
                    <a:pt x="47" y="134"/>
                  </a:lnTo>
                  <a:lnTo>
                    <a:pt x="47" y="208"/>
                  </a:lnTo>
                  <a:lnTo>
                    <a:pt x="52" y="215"/>
                  </a:lnTo>
                  <a:lnTo>
                    <a:pt x="59" y="220"/>
                  </a:lnTo>
                  <a:lnTo>
                    <a:pt x="70" y="225"/>
                  </a:lnTo>
                  <a:lnTo>
                    <a:pt x="81" y="227"/>
                  </a:lnTo>
                  <a:lnTo>
                    <a:pt x="93" y="225"/>
                  </a:lnTo>
                  <a:lnTo>
                    <a:pt x="104" y="218"/>
                  </a:lnTo>
                  <a:lnTo>
                    <a:pt x="111" y="205"/>
                  </a:lnTo>
                  <a:lnTo>
                    <a:pt x="114" y="189"/>
                  </a:lnTo>
                  <a:lnTo>
                    <a:pt x="116" y="168"/>
                  </a:lnTo>
                  <a:lnTo>
                    <a:pt x="114" y="150"/>
                  </a:lnTo>
                  <a:lnTo>
                    <a:pt x="111" y="137"/>
                  </a:lnTo>
                  <a:lnTo>
                    <a:pt x="105" y="127"/>
                  </a:lnTo>
                  <a:lnTo>
                    <a:pt x="98" y="119"/>
                  </a:lnTo>
                  <a:lnTo>
                    <a:pt x="89" y="115"/>
                  </a:lnTo>
                  <a:lnTo>
                    <a:pt x="80" y="114"/>
                  </a:lnTo>
                  <a:close/>
                  <a:moveTo>
                    <a:pt x="47" y="0"/>
                  </a:moveTo>
                  <a:lnTo>
                    <a:pt x="47" y="89"/>
                  </a:lnTo>
                  <a:lnTo>
                    <a:pt x="60" y="79"/>
                  </a:lnTo>
                  <a:lnTo>
                    <a:pt x="75" y="74"/>
                  </a:lnTo>
                  <a:lnTo>
                    <a:pt x="89" y="72"/>
                  </a:lnTo>
                  <a:lnTo>
                    <a:pt x="108" y="74"/>
                  </a:lnTo>
                  <a:lnTo>
                    <a:pt x="124" y="80"/>
                  </a:lnTo>
                  <a:lnTo>
                    <a:pt x="138" y="90"/>
                  </a:lnTo>
                  <a:lnTo>
                    <a:pt x="149" y="105"/>
                  </a:lnTo>
                  <a:lnTo>
                    <a:pt x="158" y="124"/>
                  </a:lnTo>
                  <a:lnTo>
                    <a:pt x="163" y="144"/>
                  </a:lnTo>
                  <a:lnTo>
                    <a:pt x="164" y="169"/>
                  </a:lnTo>
                  <a:lnTo>
                    <a:pt x="163" y="195"/>
                  </a:lnTo>
                  <a:lnTo>
                    <a:pt x="158" y="217"/>
                  </a:lnTo>
                  <a:lnTo>
                    <a:pt x="149" y="236"/>
                  </a:lnTo>
                  <a:lnTo>
                    <a:pt x="139" y="251"/>
                  </a:lnTo>
                  <a:lnTo>
                    <a:pt x="126" y="261"/>
                  </a:lnTo>
                  <a:lnTo>
                    <a:pt x="109" y="268"/>
                  </a:lnTo>
                  <a:lnTo>
                    <a:pt x="90" y="270"/>
                  </a:lnTo>
                  <a:lnTo>
                    <a:pt x="74" y="268"/>
                  </a:lnTo>
                  <a:lnTo>
                    <a:pt x="59" y="262"/>
                  </a:lnTo>
                  <a:lnTo>
                    <a:pt x="47" y="252"/>
                  </a:lnTo>
                  <a:lnTo>
                    <a:pt x="47" y="266"/>
                  </a:lnTo>
                  <a:lnTo>
                    <a:pt x="0" y="266"/>
                  </a:lnTo>
                  <a:lnTo>
                    <a:pt x="0" y="24"/>
                  </a:lnTo>
                  <a:lnTo>
                    <a:pt x="47" y="0"/>
                  </a:lnTo>
                  <a:close/>
                </a:path>
              </a:pathLst>
            </a:custGeom>
            <a:solidFill>
              <a:schemeClr val="bg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30" name="Freeform 15"/>
            <p:cNvSpPr>
              <a:spLocks noEditPoints="1"/>
            </p:cNvSpPr>
            <p:nvPr userDrawn="1"/>
          </p:nvSpPr>
          <p:spPr bwMode="auto">
            <a:xfrm>
              <a:off x="647199" y="4389148"/>
              <a:ext cx="129929" cy="217733"/>
            </a:xfrm>
            <a:custGeom>
              <a:avLst/>
              <a:gdLst/>
              <a:ahLst/>
              <a:cxnLst>
                <a:cxn ang="0">
                  <a:pos x="77" y="44"/>
                </a:cxn>
                <a:cxn ang="0">
                  <a:pos x="63" y="50"/>
                </a:cxn>
                <a:cxn ang="0">
                  <a:pos x="52" y="67"/>
                </a:cxn>
                <a:cxn ang="0">
                  <a:pos x="48" y="97"/>
                </a:cxn>
                <a:cxn ang="0">
                  <a:pos x="52" y="130"/>
                </a:cxn>
                <a:cxn ang="0">
                  <a:pos x="63" y="148"/>
                </a:cxn>
                <a:cxn ang="0">
                  <a:pos x="77" y="155"/>
                </a:cxn>
                <a:cxn ang="0">
                  <a:pos x="95" y="154"/>
                </a:cxn>
                <a:cxn ang="0">
                  <a:pos x="111" y="144"/>
                </a:cxn>
                <a:cxn ang="0">
                  <a:pos x="117" y="62"/>
                </a:cxn>
                <a:cxn ang="0">
                  <a:pos x="105" y="49"/>
                </a:cxn>
                <a:cxn ang="0">
                  <a:pos x="84" y="43"/>
                </a:cxn>
                <a:cxn ang="0">
                  <a:pos x="90" y="2"/>
                </a:cxn>
                <a:cxn ang="0">
                  <a:pos x="117" y="17"/>
                </a:cxn>
                <a:cxn ang="0">
                  <a:pos x="165" y="4"/>
                </a:cxn>
                <a:cxn ang="0">
                  <a:pos x="163" y="203"/>
                </a:cxn>
                <a:cxn ang="0">
                  <a:pos x="147" y="241"/>
                </a:cxn>
                <a:cxn ang="0">
                  <a:pos x="117" y="265"/>
                </a:cxn>
                <a:cxn ang="0">
                  <a:pos x="72" y="273"/>
                </a:cxn>
                <a:cxn ang="0">
                  <a:pos x="54" y="236"/>
                </a:cxn>
                <a:cxn ang="0">
                  <a:pos x="75" y="235"/>
                </a:cxn>
                <a:cxn ang="0">
                  <a:pos x="99" y="226"/>
                </a:cxn>
                <a:cxn ang="0">
                  <a:pos x="112" y="215"/>
                </a:cxn>
                <a:cxn ang="0">
                  <a:pos x="117" y="199"/>
                </a:cxn>
                <a:cxn ang="0">
                  <a:pos x="117" y="185"/>
                </a:cxn>
                <a:cxn ang="0">
                  <a:pos x="105" y="191"/>
                </a:cxn>
                <a:cxn ang="0">
                  <a:pos x="74" y="199"/>
                </a:cxn>
                <a:cxn ang="0">
                  <a:pos x="39" y="190"/>
                </a:cxn>
                <a:cxn ang="0">
                  <a:pos x="15" y="164"/>
                </a:cxn>
                <a:cxn ang="0">
                  <a:pos x="2" y="123"/>
                </a:cxn>
                <a:cxn ang="0">
                  <a:pos x="2" y="73"/>
                </a:cxn>
                <a:cxn ang="0">
                  <a:pos x="15" y="34"/>
                </a:cxn>
                <a:cxn ang="0">
                  <a:pos x="39" y="9"/>
                </a:cxn>
                <a:cxn ang="0">
                  <a:pos x="75" y="0"/>
                </a:cxn>
              </a:cxnLst>
              <a:rect l="0" t="0" r="r" b="b"/>
              <a:pathLst>
                <a:path w="165" h="273">
                  <a:moveTo>
                    <a:pt x="84" y="43"/>
                  </a:moveTo>
                  <a:lnTo>
                    <a:pt x="77" y="44"/>
                  </a:lnTo>
                  <a:lnTo>
                    <a:pt x="69" y="46"/>
                  </a:lnTo>
                  <a:lnTo>
                    <a:pt x="63" y="50"/>
                  </a:lnTo>
                  <a:lnTo>
                    <a:pt x="57" y="58"/>
                  </a:lnTo>
                  <a:lnTo>
                    <a:pt x="52" y="67"/>
                  </a:lnTo>
                  <a:lnTo>
                    <a:pt x="49" y="79"/>
                  </a:lnTo>
                  <a:lnTo>
                    <a:pt x="48" y="97"/>
                  </a:lnTo>
                  <a:lnTo>
                    <a:pt x="49" y="116"/>
                  </a:lnTo>
                  <a:lnTo>
                    <a:pt x="52" y="130"/>
                  </a:lnTo>
                  <a:lnTo>
                    <a:pt x="57" y="140"/>
                  </a:lnTo>
                  <a:lnTo>
                    <a:pt x="63" y="148"/>
                  </a:lnTo>
                  <a:lnTo>
                    <a:pt x="69" y="153"/>
                  </a:lnTo>
                  <a:lnTo>
                    <a:pt x="77" y="155"/>
                  </a:lnTo>
                  <a:lnTo>
                    <a:pt x="84" y="156"/>
                  </a:lnTo>
                  <a:lnTo>
                    <a:pt x="95" y="154"/>
                  </a:lnTo>
                  <a:lnTo>
                    <a:pt x="104" y="150"/>
                  </a:lnTo>
                  <a:lnTo>
                    <a:pt x="111" y="144"/>
                  </a:lnTo>
                  <a:lnTo>
                    <a:pt x="117" y="137"/>
                  </a:lnTo>
                  <a:lnTo>
                    <a:pt x="117" y="62"/>
                  </a:lnTo>
                  <a:lnTo>
                    <a:pt x="112" y="56"/>
                  </a:lnTo>
                  <a:lnTo>
                    <a:pt x="105" y="49"/>
                  </a:lnTo>
                  <a:lnTo>
                    <a:pt x="95" y="45"/>
                  </a:lnTo>
                  <a:lnTo>
                    <a:pt x="84" y="43"/>
                  </a:lnTo>
                  <a:close/>
                  <a:moveTo>
                    <a:pt x="75" y="0"/>
                  </a:moveTo>
                  <a:lnTo>
                    <a:pt x="90" y="2"/>
                  </a:lnTo>
                  <a:lnTo>
                    <a:pt x="105" y="8"/>
                  </a:lnTo>
                  <a:lnTo>
                    <a:pt x="117" y="17"/>
                  </a:lnTo>
                  <a:lnTo>
                    <a:pt x="117" y="4"/>
                  </a:lnTo>
                  <a:lnTo>
                    <a:pt x="165" y="4"/>
                  </a:lnTo>
                  <a:lnTo>
                    <a:pt x="165" y="178"/>
                  </a:lnTo>
                  <a:lnTo>
                    <a:pt x="163" y="203"/>
                  </a:lnTo>
                  <a:lnTo>
                    <a:pt x="156" y="224"/>
                  </a:lnTo>
                  <a:lnTo>
                    <a:pt x="147" y="241"/>
                  </a:lnTo>
                  <a:lnTo>
                    <a:pt x="135" y="254"/>
                  </a:lnTo>
                  <a:lnTo>
                    <a:pt x="117" y="265"/>
                  </a:lnTo>
                  <a:lnTo>
                    <a:pt x="96" y="271"/>
                  </a:lnTo>
                  <a:lnTo>
                    <a:pt x="72" y="273"/>
                  </a:lnTo>
                  <a:lnTo>
                    <a:pt x="70" y="273"/>
                  </a:lnTo>
                  <a:lnTo>
                    <a:pt x="54" y="236"/>
                  </a:lnTo>
                  <a:lnTo>
                    <a:pt x="56" y="236"/>
                  </a:lnTo>
                  <a:lnTo>
                    <a:pt x="75" y="235"/>
                  </a:lnTo>
                  <a:lnTo>
                    <a:pt x="88" y="231"/>
                  </a:lnTo>
                  <a:lnTo>
                    <a:pt x="99" y="226"/>
                  </a:lnTo>
                  <a:lnTo>
                    <a:pt x="107" y="221"/>
                  </a:lnTo>
                  <a:lnTo>
                    <a:pt x="112" y="215"/>
                  </a:lnTo>
                  <a:lnTo>
                    <a:pt x="115" y="208"/>
                  </a:lnTo>
                  <a:lnTo>
                    <a:pt x="117" y="199"/>
                  </a:lnTo>
                  <a:lnTo>
                    <a:pt x="117" y="192"/>
                  </a:lnTo>
                  <a:lnTo>
                    <a:pt x="117" y="185"/>
                  </a:lnTo>
                  <a:lnTo>
                    <a:pt x="117" y="181"/>
                  </a:lnTo>
                  <a:lnTo>
                    <a:pt x="105" y="191"/>
                  </a:lnTo>
                  <a:lnTo>
                    <a:pt x="90" y="197"/>
                  </a:lnTo>
                  <a:lnTo>
                    <a:pt x="74" y="199"/>
                  </a:lnTo>
                  <a:lnTo>
                    <a:pt x="55" y="197"/>
                  </a:lnTo>
                  <a:lnTo>
                    <a:pt x="39" y="190"/>
                  </a:lnTo>
                  <a:lnTo>
                    <a:pt x="25" y="179"/>
                  </a:lnTo>
                  <a:lnTo>
                    <a:pt x="15" y="164"/>
                  </a:lnTo>
                  <a:lnTo>
                    <a:pt x="6" y="146"/>
                  </a:lnTo>
                  <a:lnTo>
                    <a:pt x="2" y="123"/>
                  </a:lnTo>
                  <a:lnTo>
                    <a:pt x="0" y="98"/>
                  </a:lnTo>
                  <a:lnTo>
                    <a:pt x="2" y="73"/>
                  </a:lnTo>
                  <a:lnTo>
                    <a:pt x="7" y="53"/>
                  </a:lnTo>
                  <a:lnTo>
                    <a:pt x="15" y="34"/>
                  </a:lnTo>
                  <a:lnTo>
                    <a:pt x="26" y="19"/>
                  </a:lnTo>
                  <a:lnTo>
                    <a:pt x="39" y="9"/>
                  </a:lnTo>
                  <a:lnTo>
                    <a:pt x="56" y="3"/>
                  </a:lnTo>
                  <a:lnTo>
                    <a:pt x="75" y="0"/>
                  </a:lnTo>
                  <a:close/>
                </a:path>
              </a:pathLst>
            </a:custGeom>
            <a:solidFill>
              <a:schemeClr val="bg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31" name="Freeform 16"/>
            <p:cNvSpPr>
              <a:spLocks noEditPoints="1"/>
            </p:cNvSpPr>
            <p:nvPr userDrawn="1"/>
          </p:nvSpPr>
          <p:spPr bwMode="auto">
            <a:xfrm>
              <a:off x="866454" y="4389148"/>
              <a:ext cx="129929" cy="160434"/>
            </a:xfrm>
            <a:custGeom>
              <a:avLst/>
              <a:gdLst/>
              <a:ahLst/>
              <a:cxnLst>
                <a:cxn ang="0">
                  <a:pos x="79" y="103"/>
                </a:cxn>
                <a:cxn ang="0">
                  <a:pos x="65" y="105"/>
                </a:cxn>
                <a:cxn ang="0">
                  <a:pos x="54" y="110"/>
                </a:cxn>
                <a:cxn ang="0">
                  <a:pos x="48" y="120"/>
                </a:cxn>
                <a:cxn ang="0">
                  <a:pos x="46" y="131"/>
                </a:cxn>
                <a:cxn ang="0">
                  <a:pos x="48" y="143"/>
                </a:cxn>
                <a:cxn ang="0">
                  <a:pos x="55" y="152"/>
                </a:cxn>
                <a:cxn ang="0">
                  <a:pos x="65" y="157"/>
                </a:cxn>
                <a:cxn ang="0">
                  <a:pos x="79" y="159"/>
                </a:cxn>
                <a:cxn ang="0">
                  <a:pos x="91" y="158"/>
                </a:cxn>
                <a:cxn ang="0">
                  <a:pos x="101" y="153"/>
                </a:cxn>
                <a:cxn ang="0">
                  <a:pos x="110" y="147"/>
                </a:cxn>
                <a:cxn ang="0">
                  <a:pos x="115" y="139"/>
                </a:cxn>
                <a:cxn ang="0">
                  <a:pos x="115" y="114"/>
                </a:cxn>
                <a:cxn ang="0">
                  <a:pos x="98" y="106"/>
                </a:cxn>
                <a:cxn ang="0">
                  <a:pos x="79" y="103"/>
                </a:cxn>
                <a:cxn ang="0">
                  <a:pos x="85" y="0"/>
                </a:cxn>
                <a:cxn ang="0">
                  <a:pos x="108" y="1"/>
                </a:cxn>
                <a:cxn ang="0">
                  <a:pos x="127" y="7"/>
                </a:cxn>
                <a:cxn ang="0">
                  <a:pos x="142" y="16"/>
                </a:cxn>
                <a:cxn ang="0">
                  <a:pos x="154" y="30"/>
                </a:cxn>
                <a:cxn ang="0">
                  <a:pos x="160" y="46"/>
                </a:cxn>
                <a:cxn ang="0">
                  <a:pos x="163" y="66"/>
                </a:cxn>
                <a:cxn ang="0">
                  <a:pos x="163" y="194"/>
                </a:cxn>
                <a:cxn ang="0">
                  <a:pos x="115" y="194"/>
                </a:cxn>
                <a:cxn ang="0">
                  <a:pos x="115" y="179"/>
                </a:cxn>
                <a:cxn ang="0">
                  <a:pos x="105" y="188"/>
                </a:cxn>
                <a:cxn ang="0">
                  <a:pos x="93" y="194"/>
                </a:cxn>
                <a:cxn ang="0">
                  <a:pos x="81" y="197"/>
                </a:cxn>
                <a:cxn ang="0">
                  <a:pos x="70" y="198"/>
                </a:cxn>
                <a:cxn ang="0">
                  <a:pos x="57" y="197"/>
                </a:cxn>
                <a:cxn ang="0">
                  <a:pos x="45" y="194"/>
                </a:cxn>
                <a:cxn ang="0">
                  <a:pos x="33" y="190"/>
                </a:cxn>
                <a:cxn ang="0">
                  <a:pos x="22" y="183"/>
                </a:cxn>
                <a:cxn ang="0">
                  <a:pos x="13" y="174"/>
                </a:cxn>
                <a:cxn ang="0">
                  <a:pos x="6" y="162"/>
                </a:cxn>
                <a:cxn ang="0">
                  <a:pos x="1" y="148"/>
                </a:cxn>
                <a:cxn ang="0">
                  <a:pos x="0" y="131"/>
                </a:cxn>
                <a:cxn ang="0">
                  <a:pos x="1" y="115"/>
                </a:cxn>
                <a:cxn ang="0">
                  <a:pos x="6" y="101"/>
                </a:cxn>
                <a:cxn ang="0">
                  <a:pos x="14" y="91"/>
                </a:cxn>
                <a:cxn ang="0">
                  <a:pos x="24" y="83"/>
                </a:cxn>
                <a:cxn ang="0">
                  <a:pos x="36" y="76"/>
                </a:cxn>
                <a:cxn ang="0">
                  <a:pos x="48" y="71"/>
                </a:cxn>
                <a:cxn ang="0">
                  <a:pos x="62" y="69"/>
                </a:cxn>
                <a:cxn ang="0">
                  <a:pos x="75" y="68"/>
                </a:cxn>
                <a:cxn ang="0">
                  <a:pos x="90" y="69"/>
                </a:cxn>
                <a:cxn ang="0">
                  <a:pos x="103" y="72"/>
                </a:cxn>
                <a:cxn ang="0">
                  <a:pos x="115" y="77"/>
                </a:cxn>
                <a:cxn ang="0">
                  <a:pos x="115" y="64"/>
                </a:cxn>
                <a:cxn ang="0">
                  <a:pos x="113" y="53"/>
                </a:cxn>
                <a:cxn ang="0">
                  <a:pos x="107" y="44"/>
                </a:cxn>
                <a:cxn ang="0">
                  <a:pos x="97" y="39"/>
                </a:cxn>
                <a:cxn ang="0">
                  <a:pos x="81" y="37"/>
                </a:cxn>
                <a:cxn ang="0">
                  <a:pos x="64" y="38"/>
                </a:cxn>
                <a:cxn ang="0">
                  <a:pos x="48" y="43"/>
                </a:cxn>
                <a:cxn ang="0">
                  <a:pos x="33" y="50"/>
                </a:cxn>
                <a:cxn ang="0">
                  <a:pos x="14" y="17"/>
                </a:cxn>
                <a:cxn ang="0">
                  <a:pos x="37" y="7"/>
                </a:cxn>
                <a:cxn ang="0">
                  <a:pos x="61" y="1"/>
                </a:cxn>
                <a:cxn ang="0">
                  <a:pos x="85" y="0"/>
                </a:cxn>
              </a:cxnLst>
              <a:rect l="0" t="0" r="r" b="b"/>
              <a:pathLst>
                <a:path w="163" h="198">
                  <a:moveTo>
                    <a:pt x="79" y="103"/>
                  </a:moveTo>
                  <a:lnTo>
                    <a:pt x="65" y="105"/>
                  </a:lnTo>
                  <a:lnTo>
                    <a:pt x="54" y="110"/>
                  </a:lnTo>
                  <a:lnTo>
                    <a:pt x="48" y="120"/>
                  </a:lnTo>
                  <a:lnTo>
                    <a:pt x="46" y="131"/>
                  </a:lnTo>
                  <a:lnTo>
                    <a:pt x="48" y="143"/>
                  </a:lnTo>
                  <a:lnTo>
                    <a:pt x="55" y="152"/>
                  </a:lnTo>
                  <a:lnTo>
                    <a:pt x="65" y="157"/>
                  </a:lnTo>
                  <a:lnTo>
                    <a:pt x="79" y="159"/>
                  </a:lnTo>
                  <a:lnTo>
                    <a:pt x="91" y="158"/>
                  </a:lnTo>
                  <a:lnTo>
                    <a:pt x="101" y="153"/>
                  </a:lnTo>
                  <a:lnTo>
                    <a:pt x="110" y="147"/>
                  </a:lnTo>
                  <a:lnTo>
                    <a:pt x="115" y="139"/>
                  </a:lnTo>
                  <a:lnTo>
                    <a:pt x="115" y="114"/>
                  </a:lnTo>
                  <a:lnTo>
                    <a:pt x="98" y="106"/>
                  </a:lnTo>
                  <a:lnTo>
                    <a:pt x="79" y="103"/>
                  </a:lnTo>
                  <a:close/>
                  <a:moveTo>
                    <a:pt x="85" y="0"/>
                  </a:moveTo>
                  <a:lnTo>
                    <a:pt x="108" y="1"/>
                  </a:lnTo>
                  <a:lnTo>
                    <a:pt x="127" y="7"/>
                  </a:lnTo>
                  <a:lnTo>
                    <a:pt x="142" y="16"/>
                  </a:lnTo>
                  <a:lnTo>
                    <a:pt x="154" y="30"/>
                  </a:lnTo>
                  <a:lnTo>
                    <a:pt x="160" y="46"/>
                  </a:lnTo>
                  <a:lnTo>
                    <a:pt x="163" y="66"/>
                  </a:lnTo>
                  <a:lnTo>
                    <a:pt x="163" y="194"/>
                  </a:lnTo>
                  <a:lnTo>
                    <a:pt x="115" y="194"/>
                  </a:lnTo>
                  <a:lnTo>
                    <a:pt x="115" y="179"/>
                  </a:lnTo>
                  <a:lnTo>
                    <a:pt x="105" y="188"/>
                  </a:lnTo>
                  <a:lnTo>
                    <a:pt x="93" y="194"/>
                  </a:lnTo>
                  <a:lnTo>
                    <a:pt x="81" y="197"/>
                  </a:lnTo>
                  <a:lnTo>
                    <a:pt x="70" y="198"/>
                  </a:lnTo>
                  <a:lnTo>
                    <a:pt x="57" y="197"/>
                  </a:lnTo>
                  <a:lnTo>
                    <a:pt x="45" y="194"/>
                  </a:lnTo>
                  <a:lnTo>
                    <a:pt x="33" y="190"/>
                  </a:lnTo>
                  <a:lnTo>
                    <a:pt x="22" y="183"/>
                  </a:lnTo>
                  <a:lnTo>
                    <a:pt x="13" y="174"/>
                  </a:lnTo>
                  <a:lnTo>
                    <a:pt x="6" y="162"/>
                  </a:lnTo>
                  <a:lnTo>
                    <a:pt x="1" y="148"/>
                  </a:lnTo>
                  <a:lnTo>
                    <a:pt x="0" y="131"/>
                  </a:lnTo>
                  <a:lnTo>
                    <a:pt x="1" y="115"/>
                  </a:lnTo>
                  <a:lnTo>
                    <a:pt x="6" y="101"/>
                  </a:lnTo>
                  <a:lnTo>
                    <a:pt x="14" y="91"/>
                  </a:lnTo>
                  <a:lnTo>
                    <a:pt x="24" y="83"/>
                  </a:lnTo>
                  <a:lnTo>
                    <a:pt x="36" y="76"/>
                  </a:lnTo>
                  <a:lnTo>
                    <a:pt x="48" y="71"/>
                  </a:lnTo>
                  <a:lnTo>
                    <a:pt x="62" y="69"/>
                  </a:lnTo>
                  <a:lnTo>
                    <a:pt x="75" y="68"/>
                  </a:lnTo>
                  <a:lnTo>
                    <a:pt x="90" y="69"/>
                  </a:lnTo>
                  <a:lnTo>
                    <a:pt x="103" y="72"/>
                  </a:lnTo>
                  <a:lnTo>
                    <a:pt x="115" y="77"/>
                  </a:lnTo>
                  <a:lnTo>
                    <a:pt x="115" y="64"/>
                  </a:lnTo>
                  <a:lnTo>
                    <a:pt x="113" y="53"/>
                  </a:lnTo>
                  <a:lnTo>
                    <a:pt x="107" y="44"/>
                  </a:lnTo>
                  <a:lnTo>
                    <a:pt x="97" y="39"/>
                  </a:lnTo>
                  <a:lnTo>
                    <a:pt x="81" y="37"/>
                  </a:lnTo>
                  <a:lnTo>
                    <a:pt x="64" y="38"/>
                  </a:lnTo>
                  <a:lnTo>
                    <a:pt x="48" y="43"/>
                  </a:lnTo>
                  <a:lnTo>
                    <a:pt x="33" y="50"/>
                  </a:lnTo>
                  <a:lnTo>
                    <a:pt x="14" y="17"/>
                  </a:lnTo>
                  <a:lnTo>
                    <a:pt x="37" y="7"/>
                  </a:lnTo>
                  <a:lnTo>
                    <a:pt x="61" y="1"/>
                  </a:lnTo>
                  <a:lnTo>
                    <a:pt x="85" y="0"/>
                  </a:lnTo>
                  <a:close/>
                </a:path>
              </a:pathLst>
            </a:custGeom>
            <a:solidFill>
              <a:schemeClr val="bg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32" name="Freeform 17"/>
            <p:cNvSpPr>
              <a:spLocks noEditPoints="1"/>
            </p:cNvSpPr>
            <p:nvPr userDrawn="1"/>
          </p:nvSpPr>
          <p:spPr bwMode="auto">
            <a:xfrm>
              <a:off x="1240000" y="4389148"/>
              <a:ext cx="133991" cy="160434"/>
            </a:xfrm>
            <a:custGeom>
              <a:avLst/>
              <a:gdLst/>
              <a:ahLst/>
              <a:cxnLst>
                <a:cxn ang="0">
                  <a:pos x="83" y="39"/>
                </a:cxn>
                <a:cxn ang="0">
                  <a:pos x="70" y="42"/>
                </a:cxn>
                <a:cxn ang="0">
                  <a:pos x="59" y="50"/>
                </a:cxn>
                <a:cxn ang="0">
                  <a:pos x="51" y="63"/>
                </a:cxn>
                <a:cxn ang="0">
                  <a:pos x="48" y="78"/>
                </a:cxn>
                <a:cxn ang="0">
                  <a:pos x="120" y="78"/>
                </a:cxn>
                <a:cxn ang="0">
                  <a:pos x="119" y="69"/>
                </a:cxn>
                <a:cxn ang="0">
                  <a:pos x="116" y="60"/>
                </a:cxn>
                <a:cxn ang="0">
                  <a:pos x="110" y="52"/>
                </a:cxn>
                <a:cxn ang="0">
                  <a:pos x="104" y="45"/>
                </a:cxn>
                <a:cxn ang="0">
                  <a:pos x="95" y="41"/>
                </a:cxn>
                <a:cxn ang="0">
                  <a:pos x="83" y="39"/>
                </a:cxn>
                <a:cxn ang="0">
                  <a:pos x="85" y="0"/>
                </a:cxn>
                <a:cxn ang="0">
                  <a:pos x="105" y="2"/>
                </a:cxn>
                <a:cxn ang="0">
                  <a:pos x="122" y="8"/>
                </a:cxn>
                <a:cxn ang="0">
                  <a:pos x="137" y="19"/>
                </a:cxn>
                <a:cxn ang="0">
                  <a:pos x="149" y="34"/>
                </a:cxn>
                <a:cxn ang="0">
                  <a:pos x="158" y="53"/>
                </a:cxn>
                <a:cxn ang="0">
                  <a:pos x="163" y="74"/>
                </a:cxn>
                <a:cxn ang="0">
                  <a:pos x="165" y="99"/>
                </a:cxn>
                <a:cxn ang="0">
                  <a:pos x="165" y="104"/>
                </a:cxn>
                <a:cxn ang="0">
                  <a:pos x="164" y="108"/>
                </a:cxn>
                <a:cxn ang="0">
                  <a:pos x="164" y="114"/>
                </a:cxn>
                <a:cxn ang="0">
                  <a:pos x="47" y="114"/>
                </a:cxn>
                <a:cxn ang="0">
                  <a:pos x="50" y="128"/>
                </a:cxn>
                <a:cxn ang="0">
                  <a:pos x="56" y="138"/>
                </a:cxn>
                <a:cxn ang="0">
                  <a:pos x="62" y="146"/>
                </a:cxn>
                <a:cxn ang="0">
                  <a:pos x="70" y="151"/>
                </a:cxn>
                <a:cxn ang="0">
                  <a:pos x="77" y="153"/>
                </a:cxn>
                <a:cxn ang="0">
                  <a:pos x="85" y="155"/>
                </a:cxn>
                <a:cxn ang="0">
                  <a:pos x="90" y="155"/>
                </a:cxn>
                <a:cxn ang="0">
                  <a:pos x="102" y="153"/>
                </a:cxn>
                <a:cxn ang="0">
                  <a:pos x="111" y="150"/>
                </a:cxn>
                <a:cxn ang="0">
                  <a:pos x="121" y="145"/>
                </a:cxn>
                <a:cxn ang="0">
                  <a:pos x="127" y="138"/>
                </a:cxn>
                <a:cxn ang="0">
                  <a:pos x="157" y="168"/>
                </a:cxn>
                <a:cxn ang="0">
                  <a:pos x="142" y="182"/>
                </a:cxn>
                <a:cxn ang="0">
                  <a:pos x="126" y="191"/>
                </a:cxn>
                <a:cxn ang="0">
                  <a:pos x="108" y="196"/>
                </a:cxn>
                <a:cxn ang="0">
                  <a:pos x="90" y="198"/>
                </a:cxn>
                <a:cxn ang="0">
                  <a:pos x="68" y="196"/>
                </a:cxn>
                <a:cxn ang="0">
                  <a:pos x="48" y="189"/>
                </a:cxn>
                <a:cxn ang="0">
                  <a:pos x="32" y="178"/>
                </a:cxn>
                <a:cxn ang="0">
                  <a:pos x="18" y="163"/>
                </a:cxn>
                <a:cxn ang="0">
                  <a:pos x="8" y="145"/>
                </a:cxn>
                <a:cxn ang="0">
                  <a:pos x="2" y="124"/>
                </a:cxn>
                <a:cxn ang="0">
                  <a:pos x="0" y="99"/>
                </a:cxn>
                <a:cxn ang="0">
                  <a:pos x="2" y="75"/>
                </a:cxn>
                <a:cxn ang="0">
                  <a:pos x="8" y="54"/>
                </a:cxn>
                <a:cxn ang="0">
                  <a:pos x="17" y="35"/>
                </a:cxn>
                <a:cxn ang="0">
                  <a:pos x="31" y="20"/>
                </a:cxn>
                <a:cxn ang="0">
                  <a:pos x="46" y="9"/>
                </a:cxn>
                <a:cxn ang="0">
                  <a:pos x="65" y="2"/>
                </a:cxn>
                <a:cxn ang="0">
                  <a:pos x="85" y="0"/>
                </a:cxn>
              </a:cxnLst>
              <a:rect l="0" t="0" r="r" b="b"/>
              <a:pathLst>
                <a:path w="165" h="198">
                  <a:moveTo>
                    <a:pt x="83" y="39"/>
                  </a:moveTo>
                  <a:lnTo>
                    <a:pt x="70" y="42"/>
                  </a:lnTo>
                  <a:lnTo>
                    <a:pt x="59" y="50"/>
                  </a:lnTo>
                  <a:lnTo>
                    <a:pt x="51" y="63"/>
                  </a:lnTo>
                  <a:lnTo>
                    <a:pt x="48" y="78"/>
                  </a:lnTo>
                  <a:lnTo>
                    <a:pt x="120" y="78"/>
                  </a:lnTo>
                  <a:lnTo>
                    <a:pt x="119" y="69"/>
                  </a:lnTo>
                  <a:lnTo>
                    <a:pt x="116" y="60"/>
                  </a:lnTo>
                  <a:lnTo>
                    <a:pt x="110" y="52"/>
                  </a:lnTo>
                  <a:lnTo>
                    <a:pt x="104" y="45"/>
                  </a:lnTo>
                  <a:lnTo>
                    <a:pt x="95" y="41"/>
                  </a:lnTo>
                  <a:lnTo>
                    <a:pt x="83" y="39"/>
                  </a:lnTo>
                  <a:close/>
                  <a:moveTo>
                    <a:pt x="85" y="0"/>
                  </a:moveTo>
                  <a:lnTo>
                    <a:pt x="105" y="2"/>
                  </a:lnTo>
                  <a:lnTo>
                    <a:pt x="122" y="8"/>
                  </a:lnTo>
                  <a:lnTo>
                    <a:pt x="137" y="19"/>
                  </a:lnTo>
                  <a:lnTo>
                    <a:pt x="149" y="34"/>
                  </a:lnTo>
                  <a:lnTo>
                    <a:pt x="158" y="53"/>
                  </a:lnTo>
                  <a:lnTo>
                    <a:pt x="163" y="74"/>
                  </a:lnTo>
                  <a:lnTo>
                    <a:pt x="165" y="99"/>
                  </a:lnTo>
                  <a:lnTo>
                    <a:pt x="165" y="104"/>
                  </a:lnTo>
                  <a:lnTo>
                    <a:pt x="164" y="108"/>
                  </a:lnTo>
                  <a:lnTo>
                    <a:pt x="164" y="114"/>
                  </a:lnTo>
                  <a:lnTo>
                    <a:pt x="47" y="114"/>
                  </a:lnTo>
                  <a:lnTo>
                    <a:pt x="50" y="128"/>
                  </a:lnTo>
                  <a:lnTo>
                    <a:pt x="56" y="138"/>
                  </a:lnTo>
                  <a:lnTo>
                    <a:pt x="62" y="146"/>
                  </a:lnTo>
                  <a:lnTo>
                    <a:pt x="70" y="151"/>
                  </a:lnTo>
                  <a:lnTo>
                    <a:pt x="77" y="153"/>
                  </a:lnTo>
                  <a:lnTo>
                    <a:pt x="85" y="155"/>
                  </a:lnTo>
                  <a:lnTo>
                    <a:pt x="90" y="155"/>
                  </a:lnTo>
                  <a:lnTo>
                    <a:pt x="102" y="153"/>
                  </a:lnTo>
                  <a:lnTo>
                    <a:pt x="111" y="150"/>
                  </a:lnTo>
                  <a:lnTo>
                    <a:pt x="121" y="145"/>
                  </a:lnTo>
                  <a:lnTo>
                    <a:pt x="127" y="138"/>
                  </a:lnTo>
                  <a:lnTo>
                    <a:pt x="157" y="168"/>
                  </a:lnTo>
                  <a:lnTo>
                    <a:pt x="142" y="182"/>
                  </a:lnTo>
                  <a:lnTo>
                    <a:pt x="126" y="191"/>
                  </a:lnTo>
                  <a:lnTo>
                    <a:pt x="108" y="196"/>
                  </a:lnTo>
                  <a:lnTo>
                    <a:pt x="90" y="198"/>
                  </a:lnTo>
                  <a:lnTo>
                    <a:pt x="68" y="196"/>
                  </a:lnTo>
                  <a:lnTo>
                    <a:pt x="48" y="189"/>
                  </a:lnTo>
                  <a:lnTo>
                    <a:pt x="32" y="178"/>
                  </a:lnTo>
                  <a:lnTo>
                    <a:pt x="18" y="163"/>
                  </a:lnTo>
                  <a:lnTo>
                    <a:pt x="8" y="145"/>
                  </a:lnTo>
                  <a:lnTo>
                    <a:pt x="2" y="124"/>
                  </a:lnTo>
                  <a:lnTo>
                    <a:pt x="0" y="99"/>
                  </a:lnTo>
                  <a:lnTo>
                    <a:pt x="2" y="75"/>
                  </a:lnTo>
                  <a:lnTo>
                    <a:pt x="8" y="54"/>
                  </a:lnTo>
                  <a:lnTo>
                    <a:pt x="17" y="35"/>
                  </a:lnTo>
                  <a:lnTo>
                    <a:pt x="31" y="20"/>
                  </a:lnTo>
                  <a:lnTo>
                    <a:pt x="46" y="9"/>
                  </a:lnTo>
                  <a:lnTo>
                    <a:pt x="65" y="2"/>
                  </a:lnTo>
                  <a:lnTo>
                    <a:pt x="85" y="0"/>
                  </a:lnTo>
                  <a:close/>
                </a:path>
              </a:pathLst>
            </a:custGeom>
            <a:solidFill>
              <a:schemeClr val="bg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33" name="Freeform 18"/>
            <p:cNvSpPr>
              <a:spLocks noEditPoints="1"/>
            </p:cNvSpPr>
            <p:nvPr userDrawn="1"/>
          </p:nvSpPr>
          <p:spPr bwMode="auto">
            <a:xfrm>
              <a:off x="1601366" y="4389148"/>
              <a:ext cx="133988" cy="160434"/>
            </a:xfrm>
            <a:custGeom>
              <a:avLst/>
              <a:gdLst/>
              <a:ahLst/>
              <a:cxnLst>
                <a:cxn ang="0">
                  <a:pos x="85" y="39"/>
                </a:cxn>
                <a:cxn ang="0">
                  <a:pos x="70" y="42"/>
                </a:cxn>
                <a:cxn ang="0">
                  <a:pos x="60" y="50"/>
                </a:cxn>
                <a:cxn ang="0">
                  <a:pos x="52" y="63"/>
                </a:cxn>
                <a:cxn ang="0">
                  <a:pos x="49" y="78"/>
                </a:cxn>
                <a:cxn ang="0">
                  <a:pos x="120" y="78"/>
                </a:cxn>
                <a:cxn ang="0">
                  <a:pos x="119" y="69"/>
                </a:cxn>
                <a:cxn ang="0">
                  <a:pos x="116" y="60"/>
                </a:cxn>
                <a:cxn ang="0">
                  <a:pos x="112" y="52"/>
                </a:cxn>
                <a:cxn ang="0">
                  <a:pos x="105" y="45"/>
                </a:cxn>
                <a:cxn ang="0">
                  <a:pos x="96" y="41"/>
                </a:cxn>
                <a:cxn ang="0">
                  <a:pos x="85" y="39"/>
                </a:cxn>
                <a:cxn ang="0">
                  <a:pos x="86" y="0"/>
                </a:cxn>
                <a:cxn ang="0">
                  <a:pos x="106" y="2"/>
                </a:cxn>
                <a:cxn ang="0">
                  <a:pos x="123" y="8"/>
                </a:cxn>
                <a:cxn ang="0">
                  <a:pos x="138" y="19"/>
                </a:cxn>
                <a:cxn ang="0">
                  <a:pos x="150" y="34"/>
                </a:cxn>
                <a:cxn ang="0">
                  <a:pos x="158" y="53"/>
                </a:cxn>
                <a:cxn ang="0">
                  <a:pos x="164" y="74"/>
                </a:cxn>
                <a:cxn ang="0">
                  <a:pos x="166" y="99"/>
                </a:cxn>
                <a:cxn ang="0">
                  <a:pos x="166" y="104"/>
                </a:cxn>
                <a:cxn ang="0">
                  <a:pos x="166" y="108"/>
                </a:cxn>
                <a:cxn ang="0">
                  <a:pos x="166" y="114"/>
                </a:cxn>
                <a:cxn ang="0">
                  <a:pos x="49" y="114"/>
                </a:cxn>
                <a:cxn ang="0">
                  <a:pos x="51" y="128"/>
                </a:cxn>
                <a:cxn ang="0">
                  <a:pos x="56" y="138"/>
                </a:cxn>
                <a:cxn ang="0">
                  <a:pos x="63" y="146"/>
                </a:cxn>
                <a:cxn ang="0">
                  <a:pos x="70" y="151"/>
                </a:cxn>
                <a:cxn ang="0">
                  <a:pos x="79" y="153"/>
                </a:cxn>
                <a:cxn ang="0">
                  <a:pos x="86" y="155"/>
                </a:cxn>
                <a:cxn ang="0">
                  <a:pos x="91" y="155"/>
                </a:cxn>
                <a:cxn ang="0">
                  <a:pos x="103" y="153"/>
                </a:cxn>
                <a:cxn ang="0">
                  <a:pos x="113" y="150"/>
                </a:cxn>
                <a:cxn ang="0">
                  <a:pos x="121" y="145"/>
                </a:cxn>
                <a:cxn ang="0">
                  <a:pos x="128" y="138"/>
                </a:cxn>
                <a:cxn ang="0">
                  <a:pos x="158" y="168"/>
                </a:cxn>
                <a:cxn ang="0">
                  <a:pos x="144" y="182"/>
                </a:cxn>
                <a:cxn ang="0">
                  <a:pos x="127" y="191"/>
                </a:cxn>
                <a:cxn ang="0">
                  <a:pos x="110" y="196"/>
                </a:cxn>
                <a:cxn ang="0">
                  <a:pos x="91" y="198"/>
                </a:cxn>
                <a:cxn ang="0">
                  <a:pos x="68" y="196"/>
                </a:cxn>
                <a:cxn ang="0">
                  <a:pos x="49" y="189"/>
                </a:cxn>
                <a:cxn ang="0">
                  <a:pos x="32" y="178"/>
                </a:cxn>
                <a:cxn ang="0">
                  <a:pos x="19" y="163"/>
                </a:cxn>
                <a:cxn ang="0">
                  <a:pos x="8" y="145"/>
                </a:cxn>
                <a:cxn ang="0">
                  <a:pos x="2" y="124"/>
                </a:cxn>
                <a:cxn ang="0">
                  <a:pos x="0" y="99"/>
                </a:cxn>
                <a:cxn ang="0">
                  <a:pos x="2" y="75"/>
                </a:cxn>
                <a:cxn ang="0">
                  <a:pos x="8" y="54"/>
                </a:cxn>
                <a:cxn ang="0">
                  <a:pos x="19" y="35"/>
                </a:cxn>
                <a:cxn ang="0">
                  <a:pos x="31" y="20"/>
                </a:cxn>
                <a:cxn ang="0">
                  <a:pos x="48" y="9"/>
                </a:cxn>
                <a:cxn ang="0">
                  <a:pos x="65" y="2"/>
                </a:cxn>
                <a:cxn ang="0">
                  <a:pos x="86" y="0"/>
                </a:cxn>
              </a:cxnLst>
              <a:rect l="0" t="0" r="r" b="b"/>
              <a:pathLst>
                <a:path w="166" h="198">
                  <a:moveTo>
                    <a:pt x="85" y="39"/>
                  </a:moveTo>
                  <a:lnTo>
                    <a:pt x="70" y="42"/>
                  </a:lnTo>
                  <a:lnTo>
                    <a:pt x="60" y="50"/>
                  </a:lnTo>
                  <a:lnTo>
                    <a:pt x="52" y="63"/>
                  </a:lnTo>
                  <a:lnTo>
                    <a:pt x="49" y="78"/>
                  </a:lnTo>
                  <a:lnTo>
                    <a:pt x="120" y="78"/>
                  </a:lnTo>
                  <a:lnTo>
                    <a:pt x="119" y="69"/>
                  </a:lnTo>
                  <a:lnTo>
                    <a:pt x="116" y="60"/>
                  </a:lnTo>
                  <a:lnTo>
                    <a:pt x="112" y="52"/>
                  </a:lnTo>
                  <a:lnTo>
                    <a:pt x="105" y="45"/>
                  </a:lnTo>
                  <a:lnTo>
                    <a:pt x="96" y="41"/>
                  </a:lnTo>
                  <a:lnTo>
                    <a:pt x="85" y="39"/>
                  </a:lnTo>
                  <a:close/>
                  <a:moveTo>
                    <a:pt x="86" y="0"/>
                  </a:moveTo>
                  <a:lnTo>
                    <a:pt x="106" y="2"/>
                  </a:lnTo>
                  <a:lnTo>
                    <a:pt x="123" y="8"/>
                  </a:lnTo>
                  <a:lnTo>
                    <a:pt x="138" y="19"/>
                  </a:lnTo>
                  <a:lnTo>
                    <a:pt x="150" y="34"/>
                  </a:lnTo>
                  <a:lnTo>
                    <a:pt x="158" y="53"/>
                  </a:lnTo>
                  <a:lnTo>
                    <a:pt x="164" y="74"/>
                  </a:lnTo>
                  <a:lnTo>
                    <a:pt x="166" y="99"/>
                  </a:lnTo>
                  <a:lnTo>
                    <a:pt x="166" y="104"/>
                  </a:lnTo>
                  <a:lnTo>
                    <a:pt x="166" y="108"/>
                  </a:lnTo>
                  <a:lnTo>
                    <a:pt x="166" y="114"/>
                  </a:lnTo>
                  <a:lnTo>
                    <a:pt x="49" y="114"/>
                  </a:lnTo>
                  <a:lnTo>
                    <a:pt x="51" y="128"/>
                  </a:lnTo>
                  <a:lnTo>
                    <a:pt x="56" y="138"/>
                  </a:lnTo>
                  <a:lnTo>
                    <a:pt x="63" y="146"/>
                  </a:lnTo>
                  <a:lnTo>
                    <a:pt x="70" y="151"/>
                  </a:lnTo>
                  <a:lnTo>
                    <a:pt x="79" y="153"/>
                  </a:lnTo>
                  <a:lnTo>
                    <a:pt x="86" y="155"/>
                  </a:lnTo>
                  <a:lnTo>
                    <a:pt x="91" y="155"/>
                  </a:lnTo>
                  <a:lnTo>
                    <a:pt x="103" y="153"/>
                  </a:lnTo>
                  <a:lnTo>
                    <a:pt x="113" y="150"/>
                  </a:lnTo>
                  <a:lnTo>
                    <a:pt x="121" y="145"/>
                  </a:lnTo>
                  <a:lnTo>
                    <a:pt x="128" y="138"/>
                  </a:lnTo>
                  <a:lnTo>
                    <a:pt x="158" y="168"/>
                  </a:lnTo>
                  <a:lnTo>
                    <a:pt x="144" y="182"/>
                  </a:lnTo>
                  <a:lnTo>
                    <a:pt x="127" y="191"/>
                  </a:lnTo>
                  <a:lnTo>
                    <a:pt x="110" y="196"/>
                  </a:lnTo>
                  <a:lnTo>
                    <a:pt x="91" y="198"/>
                  </a:lnTo>
                  <a:lnTo>
                    <a:pt x="68" y="196"/>
                  </a:lnTo>
                  <a:lnTo>
                    <a:pt x="49" y="189"/>
                  </a:lnTo>
                  <a:lnTo>
                    <a:pt x="32" y="178"/>
                  </a:lnTo>
                  <a:lnTo>
                    <a:pt x="19" y="163"/>
                  </a:lnTo>
                  <a:lnTo>
                    <a:pt x="8" y="145"/>
                  </a:lnTo>
                  <a:lnTo>
                    <a:pt x="2" y="124"/>
                  </a:lnTo>
                  <a:lnTo>
                    <a:pt x="0" y="99"/>
                  </a:lnTo>
                  <a:lnTo>
                    <a:pt x="2" y="75"/>
                  </a:lnTo>
                  <a:lnTo>
                    <a:pt x="8" y="54"/>
                  </a:lnTo>
                  <a:lnTo>
                    <a:pt x="19" y="35"/>
                  </a:lnTo>
                  <a:lnTo>
                    <a:pt x="31" y="20"/>
                  </a:lnTo>
                  <a:lnTo>
                    <a:pt x="48" y="9"/>
                  </a:lnTo>
                  <a:lnTo>
                    <a:pt x="65" y="2"/>
                  </a:lnTo>
                  <a:lnTo>
                    <a:pt x="86" y="0"/>
                  </a:lnTo>
                  <a:close/>
                </a:path>
              </a:pathLst>
            </a:custGeom>
            <a:solidFill>
              <a:schemeClr val="bg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34" name="Freeform 19"/>
            <p:cNvSpPr>
              <a:spLocks/>
            </p:cNvSpPr>
            <p:nvPr userDrawn="1"/>
          </p:nvSpPr>
          <p:spPr bwMode="auto">
            <a:xfrm>
              <a:off x="1491738" y="4335670"/>
              <a:ext cx="97447" cy="213912"/>
            </a:xfrm>
            <a:custGeom>
              <a:avLst/>
              <a:gdLst/>
              <a:ahLst/>
              <a:cxnLst>
                <a:cxn ang="0">
                  <a:pos x="77" y="0"/>
                </a:cxn>
                <a:cxn ang="0">
                  <a:pos x="77" y="73"/>
                </a:cxn>
                <a:cxn ang="0">
                  <a:pos x="119" y="73"/>
                </a:cxn>
                <a:cxn ang="0">
                  <a:pos x="119" y="117"/>
                </a:cxn>
                <a:cxn ang="0">
                  <a:pos x="76" y="117"/>
                </a:cxn>
                <a:cxn ang="0">
                  <a:pos x="76" y="198"/>
                </a:cxn>
                <a:cxn ang="0">
                  <a:pos x="78" y="209"/>
                </a:cxn>
                <a:cxn ang="0">
                  <a:pos x="81" y="217"/>
                </a:cxn>
                <a:cxn ang="0">
                  <a:pos x="87" y="222"/>
                </a:cxn>
                <a:cxn ang="0">
                  <a:pos x="97" y="224"/>
                </a:cxn>
                <a:cxn ang="0">
                  <a:pos x="111" y="221"/>
                </a:cxn>
                <a:cxn ang="0">
                  <a:pos x="126" y="215"/>
                </a:cxn>
                <a:cxn ang="0">
                  <a:pos x="119" y="259"/>
                </a:cxn>
                <a:cxn ang="0">
                  <a:pos x="102" y="266"/>
                </a:cxn>
                <a:cxn ang="0">
                  <a:pos x="80" y="268"/>
                </a:cxn>
                <a:cxn ang="0">
                  <a:pos x="66" y="266"/>
                </a:cxn>
                <a:cxn ang="0">
                  <a:pos x="54" y="261"/>
                </a:cxn>
                <a:cxn ang="0">
                  <a:pos x="45" y="254"/>
                </a:cxn>
                <a:cxn ang="0">
                  <a:pos x="38" y="244"/>
                </a:cxn>
                <a:cxn ang="0">
                  <a:pos x="32" y="233"/>
                </a:cxn>
                <a:cxn ang="0">
                  <a:pos x="30" y="222"/>
                </a:cxn>
                <a:cxn ang="0">
                  <a:pos x="29" y="209"/>
                </a:cxn>
                <a:cxn ang="0">
                  <a:pos x="29" y="117"/>
                </a:cxn>
                <a:cxn ang="0">
                  <a:pos x="0" y="117"/>
                </a:cxn>
                <a:cxn ang="0">
                  <a:pos x="0" y="73"/>
                </a:cxn>
                <a:cxn ang="0">
                  <a:pos x="29" y="73"/>
                </a:cxn>
                <a:cxn ang="0">
                  <a:pos x="29" y="24"/>
                </a:cxn>
                <a:cxn ang="0">
                  <a:pos x="77" y="0"/>
                </a:cxn>
              </a:cxnLst>
              <a:rect l="0" t="0" r="r" b="b"/>
              <a:pathLst>
                <a:path w="126" h="268">
                  <a:moveTo>
                    <a:pt x="77" y="0"/>
                  </a:moveTo>
                  <a:lnTo>
                    <a:pt x="77" y="73"/>
                  </a:lnTo>
                  <a:lnTo>
                    <a:pt x="119" y="73"/>
                  </a:lnTo>
                  <a:lnTo>
                    <a:pt x="119" y="117"/>
                  </a:lnTo>
                  <a:lnTo>
                    <a:pt x="76" y="117"/>
                  </a:lnTo>
                  <a:lnTo>
                    <a:pt x="76" y="198"/>
                  </a:lnTo>
                  <a:lnTo>
                    <a:pt x="78" y="209"/>
                  </a:lnTo>
                  <a:lnTo>
                    <a:pt x="81" y="217"/>
                  </a:lnTo>
                  <a:lnTo>
                    <a:pt x="87" y="222"/>
                  </a:lnTo>
                  <a:lnTo>
                    <a:pt x="97" y="224"/>
                  </a:lnTo>
                  <a:lnTo>
                    <a:pt x="111" y="221"/>
                  </a:lnTo>
                  <a:lnTo>
                    <a:pt x="126" y="215"/>
                  </a:lnTo>
                  <a:lnTo>
                    <a:pt x="119" y="259"/>
                  </a:lnTo>
                  <a:lnTo>
                    <a:pt x="102" y="266"/>
                  </a:lnTo>
                  <a:lnTo>
                    <a:pt x="80" y="268"/>
                  </a:lnTo>
                  <a:lnTo>
                    <a:pt x="66" y="266"/>
                  </a:lnTo>
                  <a:lnTo>
                    <a:pt x="54" y="261"/>
                  </a:lnTo>
                  <a:lnTo>
                    <a:pt x="45" y="254"/>
                  </a:lnTo>
                  <a:lnTo>
                    <a:pt x="38" y="244"/>
                  </a:lnTo>
                  <a:lnTo>
                    <a:pt x="32" y="233"/>
                  </a:lnTo>
                  <a:lnTo>
                    <a:pt x="30" y="222"/>
                  </a:lnTo>
                  <a:lnTo>
                    <a:pt x="29" y="209"/>
                  </a:lnTo>
                  <a:lnTo>
                    <a:pt x="29" y="117"/>
                  </a:lnTo>
                  <a:lnTo>
                    <a:pt x="0" y="117"/>
                  </a:lnTo>
                  <a:lnTo>
                    <a:pt x="0" y="73"/>
                  </a:lnTo>
                  <a:lnTo>
                    <a:pt x="29" y="73"/>
                  </a:lnTo>
                  <a:lnTo>
                    <a:pt x="29" y="24"/>
                  </a:lnTo>
                  <a:lnTo>
                    <a:pt x="77" y="0"/>
                  </a:lnTo>
                  <a:close/>
                </a:path>
              </a:pathLst>
            </a:custGeom>
            <a:solidFill>
              <a:schemeClr val="bg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35" name="Freeform 20"/>
            <p:cNvSpPr>
              <a:spLocks/>
            </p:cNvSpPr>
            <p:nvPr userDrawn="1"/>
          </p:nvSpPr>
          <p:spPr bwMode="auto">
            <a:xfrm>
              <a:off x="1382111" y="4335670"/>
              <a:ext cx="101506" cy="213912"/>
            </a:xfrm>
            <a:custGeom>
              <a:avLst/>
              <a:gdLst/>
              <a:ahLst/>
              <a:cxnLst>
                <a:cxn ang="0">
                  <a:pos x="76" y="0"/>
                </a:cxn>
                <a:cxn ang="0">
                  <a:pos x="76" y="73"/>
                </a:cxn>
                <a:cxn ang="0">
                  <a:pos x="117" y="73"/>
                </a:cxn>
                <a:cxn ang="0">
                  <a:pos x="117" y="117"/>
                </a:cxn>
                <a:cxn ang="0">
                  <a:pos x="76" y="117"/>
                </a:cxn>
                <a:cxn ang="0">
                  <a:pos x="76" y="198"/>
                </a:cxn>
                <a:cxn ang="0">
                  <a:pos x="77" y="209"/>
                </a:cxn>
                <a:cxn ang="0">
                  <a:pos x="81" y="217"/>
                </a:cxn>
                <a:cxn ang="0">
                  <a:pos x="88" y="222"/>
                </a:cxn>
                <a:cxn ang="0">
                  <a:pos x="97" y="224"/>
                </a:cxn>
                <a:cxn ang="0">
                  <a:pos x="111" y="221"/>
                </a:cxn>
                <a:cxn ang="0">
                  <a:pos x="126" y="215"/>
                </a:cxn>
                <a:cxn ang="0">
                  <a:pos x="120" y="259"/>
                </a:cxn>
                <a:cxn ang="0">
                  <a:pos x="101" y="266"/>
                </a:cxn>
                <a:cxn ang="0">
                  <a:pos x="80" y="268"/>
                </a:cxn>
                <a:cxn ang="0">
                  <a:pos x="66" y="266"/>
                </a:cxn>
                <a:cxn ang="0">
                  <a:pos x="54" y="261"/>
                </a:cxn>
                <a:cxn ang="0">
                  <a:pos x="44" y="254"/>
                </a:cxn>
                <a:cxn ang="0">
                  <a:pos x="38" y="244"/>
                </a:cxn>
                <a:cxn ang="0">
                  <a:pos x="33" y="233"/>
                </a:cxn>
                <a:cxn ang="0">
                  <a:pos x="31" y="222"/>
                </a:cxn>
                <a:cxn ang="0">
                  <a:pos x="30" y="209"/>
                </a:cxn>
                <a:cxn ang="0">
                  <a:pos x="30" y="117"/>
                </a:cxn>
                <a:cxn ang="0">
                  <a:pos x="0" y="117"/>
                </a:cxn>
                <a:cxn ang="0">
                  <a:pos x="0" y="73"/>
                </a:cxn>
                <a:cxn ang="0">
                  <a:pos x="30" y="73"/>
                </a:cxn>
                <a:cxn ang="0">
                  <a:pos x="30" y="24"/>
                </a:cxn>
                <a:cxn ang="0">
                  <a:pos x="76" y="0"/>
                </a:cxn>
              </a:cxnLst>
              <a:rect l="0" t="0" r="r" b="b"/>
              <a:pathLst>
                <a:path w="126" h="268">
                  <a:moveTo>
                    <a:pt x="76" y="0"/>
                  </a:moveTo>
                  <a:lnTo>
                    <a:pt x="76" y="73"/>
                  </a:lnTo>
                  <a:lnTo>
                    <a:pt x="117" y="73"/>
                  </a:lnTo>
                  <a:lnTo>
                    <a:pt x="117" y="117"/>
                  </a:lnTo>
                  <a:lnTo>
                    <a:pt x="76" y="117"/>
                  </a:lnTo>
                  <a:lnTo>
                    <a:pt x="76" y="198"/>
                  </a:lnTo>
                  <a:lnTo>
                    <a:pt x="77" y="209"/>
                  </a:lnTo>
                  <a:lnTo>
                    <a:pt x="81" y="217"/>
                  </a:lnTo>
                  <a:lnTo>
                    <a:pt x="88" y="222"/>
                  </a:lnTo>
                  <a:lnTo>
                    <a:pt x="97" y="224"/>
                  </a:lnTo>
                  <a:lnTo>
                    <a:pt x="111" y="221"/>
                  </a:lnTo>
                  <a:lnTo>
                    <a:pt x="126" y="215"/>
                  </a:lnTo>
                  <a:lnTo>
                    <a:pt x="120" y="259"/>
                  </a:lnTo>
                  <a:lnTo>
                    <a:pt x="101" y="266"/>
                  </a:lnTo>
                  <a:lnTo>
                    <a:pt x="80" y="268"/>
                  </a:lnTo>
                  <a:lnTo>
                    <a:pt x="66" y="266"/>
                  </a:lnTo>
                  <a:lnTo>
                    <a:pt x="54" y="261"/>
                  </a:lnTo>
                  <a:lnTo>
                    <a:pt x="44" y="254"/>
                  </a:lnTo>
                  <a:lnTo>
                    <a:pt x="38" y="244"/>
                  </a:lnTo>
                  <a:lnTo>
                    <a:pt x="33" y="233"/>
                  </a:lnTo>
                  <a:lnTo>
                    <a:pt x="31" y="222"/>
                  </a:lnTo>
                  <a:lnTo>
                    <a:pt x="30" y="209"/>
                  </a:lnTo>
                  <a:lnTo>
                    <a:pt x="30" y="117"/>
                  </a:lnTo>
                  <a:lnTo>
                    <a:pt x="0" y="117"/>
                  </a:lnTo>
                  <a:lnTo>
                    <a:pt x="0" y="73"/>
                  </a:lnTo>
                  <a:lnTo>
                    <a:pt x="30" y="73"/>
                  </a:lnTo>
                  <a:lnTo>
                    <a:pt x="30" y="24"/>
                  </a:lnTo>
                  <a:lnTo>
                    <a:pt x="76" y="0"/>
                  </a:lnTo>
                  <a:close/>
                </a:path>
              </a:pathLst>
            </a:custGeom>
            <a:solidFill>
              <a:schemeClr val="bg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36" name="Freeform 21"/>
            <p:cNvSpPr>
              <a:spLocks/>
            </p:cNvSpPr>
            <p:nvPr userDrawn="1"/>
          </p:nvSpPr>
          <p:spPr bwMode="auto">
            <a:xfrm>
              <a:off x="1759716" y="4389148"/>
              <a:ext cx="97447" cy="156615"/>
            </a:xfrm>
            <a:custGeom>
              <a:avLst/>
              <a:gdLst/>
              <a:ahLst/>
              <a:cxnLst>
                <a:cxn ang="0">
                  <a:pos x="89" y="0"/>
                </a:cxn>
                <a:cxn ang="0">
                  <a:pos x="101" y="1"/>
                </a:cxn>
                <a:cxn ang="0">
                  <a:pos x="114" y="5"/>
                </a:cxn>
                <a:cxn ang="0">
                  <a:pos x="124" y="11"/>
                </a:cxn>
                <a:cxn ang="0">
                  <a:pos x="112" y="57"/>
                </a:cxn>
                <a:cxn ang="0">
                  <a:pos x="97" y="49"/>
                </a:cxn>
                <a:cxn ang="0">
                  <a:pos x="81" y="46"/>
                </a:cxn>
                <a:cxn ang="0">
                  <a:pos x="68" y="48"/>
                </a:cxn>
                <a:cxn ang="0">
                  <a:pos x="59" y="54"/>
                </a:cxn>
                <a:cxn ang="0">
                  <a:pos x="52" y="62"/>
                </a:cxn>
                <a:cxn ang="0">
                  <a:pos x="47" y="74"/>
                </a:cxn>
                <a:cxn ang="0">
                  <a:pos x="46" y="91"/>
                </a:cxn>
                <a:cxn ang="0">
                  <a:pos x="46" y="194"/>
                </a:cxn>
                <a:cxn ang="0">
                  <a:pos x="0" y="194"/>
                </a:cxn>
                <a:cxn ang="0">
                  <a:pos x="0" y="3"/>
                </a:cxn>
                <a:cxn ang="0">
                  <a:pos x="46" y="3"/>
                </a:cxn>
                <a:cxn ang="0">
                  <a:pos x="46" y="19"/>
                </a:cxn>
                <a:cxn ang="0">
                  <a:pos x="59" y="8"/>
                </a:cxn>
                <a:cxn ang="0">
                  <a:pos x="73" y="2"/>
                </a:cxn>
                <a:cxn ang="0">
                  <a:pos x="89" y="0"/>
                </a:cxn>
              </a:cxnLst>
              <a:rect l="0" t="0" r="r" b="b"/>
              <a:pathLst>
                <a:path w="124" h="194">
                  <a:moveTo>
                    <a:pt x="89" y="0"/>
                  </a:moveTo>
                  <a:lnTo>
                    <a:pt x="101" y="1"/>
                  </a:lnTo>
                  <a:lnTo>
                    <a:pt x="114" y="5"/>
                  </a:lnTo>
                  <a:lnTo>
                    <a:pt x="124" y="11"/>
                  </a:lnTo>
                  <a:lnTo>
                    <a:pt x="112" y="57"/>
                  </a:lnTo>
                  <a:lnTo>
                    <a:pt x="97" y="49"/>
                  </a:lnTo>
                  <a:lnTo>
                    <a:pt x="81" y="46"/>
                  </a:lnTo>
                  <a:lnTo>
                    <a:pt x="68" y="48"/>
                  </a:lnTo>
                  <a:lnTo>
                    <a:pt x="59" y="54"/>
                  </a:lnTo>
                  <a:lnTo>
                    <a:pt x="52" y="62"/>
                  </a:lnTo>
                  <a:lnTo>
                    <a:pt x="47" y="74"/>
                  </a:lnTo>
                  <a:lnTo>
                    <a:pt x="46" y="91"/>
                  </a:lnTo>
                  <a:lnTo>
                    <a:pt x="46" y="194"/>
                  </a:lnTo>
                  <a:lnTo>
                    <a:pt x="0" y="194"/>
                  </a:lnTo>
                  <a:lnTo>
                    <a:pt x="0" y="3"/>
                  </a:lnTo>
                  <a:lnTo>
                    <a:pt x="46" y="3"/>
                  </a:lnTo>
                  <a:lnTo>
                    <a:pt x="46" y="19"/>
                  </a:lnTo>
                  <a:lnTo>
                    <a:pt x="59" y="8"/>
                  </a:lnTo>
                  <a:lnTo>
                    <a:pt x="73" y="2"/>
                  </a:lnTo>
                  <a:lnTo>
                    <a:pt x="89" y="0"/>
                  </a:lnTo>
                  <a:close/>
                </a:path>
              </a:pathLst>
            </a:custGeom>
            <a:solidFill>
              <a:schemeClr val="bg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37" name="Rectangle 22"/>
            <p:cNvSpPr>
              <a:spLocks noChangeArrowheads="1"/>
            </p:cNvSpPr>
            <p:nvPr userDrawn="1"/>
          </p:nvSpPr>
          <p:spPr bwMode="auto">
            <a:xfrm>
              <a:off x="119362" y="4335670"/>
              <a:ext cx="40603" cy="34380"/>
            </a:xfrm>
            <a:prstGeom prst="rect">
              <a:avLst/>
            </a:prstGeom>
            <a:solidFill>
              <a:schemeClr val="bg2"/>
            </a:solidFill>
            <a:ln w="0">
              <a:noFill/>
              <a:prstDash val="solid"/>
              <a:miter lim="800000"/>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38" name="Rectangle 23"/>
            <p:cNvSpPr>
              <a:spLocks noChangeArrowheads="1"/>
            </p:cNvSpPr>
            <p:nvPr userDrawn="1"/>
          </p:nvSpPr>
          <p:spPr bwMode="auto">
            <a:xfrm>
              <a:off x="419823" y="4392970"/>
              <a:ext cx="36544" cy="152794"/>
            </a:xfrm>
            <a:prstGeom prst="rect">
              <a:avLst/>
            </a:prstGeom>
            <a:solidFill>
              <a:schemeClr val="bg2"/>
            </a:solidFill>
            <a:ln w="0">
              <a:noFill/>
              <a:prstDash val="solid"/>
              <a:miter lim="800000"/>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39" name="Rectangle 24"/>
            <p:cNvSpPr>
              <a:spLocks noChangeArrowheads="1"/>
            </p:cNvSpPr>
            <p:nvPr userDrawn="1"/>
          </p:nvSpPr>
          <p:spPr bwMode="auto">
            <a:xfrm>
              <a:off x="419823" y="4335670"/>
              <a:ext cx="36544" cy="34380"/>
            </a:xfrm>
            <a:prstGeom prst="rect">
              <a:avLst/>
            </a:prstGeom>
            <a:solidFill>
              <a:schemeClr val="bg2"/>
            </a:solidFill>
            <a:ln w="0">
              <a:noFill/>
              <a:prstDash val="solid"/>
              <a:miter lim="800000"/>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40" name="Freeform 25"/>
            <p:cNvSpPr>
              <a:spLocks noEditPoints="1"/>
            </p:cNvSpPr>
            <p:nvPr userDrawn="1"/>
          </p:nvSpPr>
          <p:spPr bwMode="auto">
            <a:xfrm>
              <a:off x="1390232" y="4595421"/>
              <a:ext cx="129929" cy="217733"/>
            </a:xfrm>
            <a:custGeom>
              <a:avLst/>
              <a:gdLst/>
              <a:ahLst/>
              <a:cxnLst>
                <a:cxn ang="0">
                  <a:pos x="84" y="118"/>
                </a:cxn>
                <a:cxn ang="0">
                  <a:pos x="77" y="119"/>
                </a:cxn>
                <a:cxn ang="0">
                  <a:pos x="69" y="121"/>
                </a:cxn>
                <a:cxn ang="0">
                  <a:pos x="63" y="126"/>
                </a:cxn>
                <a:cxn ang="0">
                  <a:pos x="57" y="133"/>
                </a:cxn>
                <a:cxn ang="0">
                  <a:pos x="52" y="142"/>
                </a:cxn>
                <a:cxn ang="0">
                  <a:pos x="49" y="156"/>
                </a:cxn>
                <a:cxn ang="0">
                  <a:pos x="48" y="172"/>
                </a:cxn>
                <a:cxn ang="0">
                  <a:pos x="49" y="191"/>
                </a:cxn>
                <a:cxn ang="0">
                  <a:pos x="53" y="205"/>
                </a:cxn>
                <a:cxn ang="0">
                  <a:pos x="57" y="216"/>
                </a:cxn>
                <a:cxn ang="0">
                  <a:pos x="63" y="223"/>
                </a:cxn>
                <a:cxn ang="0">
                  <a:pos x="69" y="228"/>
                </a:cxn>
                <a:cxn ang="0">
                  <a:pos x="77" y="230"/>
                </a:cxn>
                <a:cxn ang="0">
                  <a:pos x="84" y="231"/>
                </a:cxn>
                <a:cxn ang="0">
                  <a:pos x="95" y="229"/>
                </a:cxn>
                <a:cxn ang="0">
                  <a:pos x="105" y="225"/>
                </a:cxn>
                <a:cxn ang="0">
                  <a:pos x="112" y="219"/>
                </a:cxn>
                <a:cxn ang="0">
                  <a:pos x="117" y="212"/>
                </a:cxn>
                <a:cxn ang="0">
                  <a:pos x="117" y="137"/>
                </a:cxn>
                <a:cxn ang="0">
                  <a:pos x="112" y="131"/>
                </a:cxn>
                <a:cxn ang="0">
                  <a:pos x="105" y="125"/>
                </a:cxn>
                <a:cxn ang="0">
                  <a:pos x="95" y="120"/>
                </a:cxn>
                <a:cxn ang="0">
                  <a:pos x="84" y="118"/>
                </a:cxn>
                <a:cxn ang="0">
                  <a:pos x="165" y="0"/>
                </a:cxn>
                <a:cxn ang="0">
                  <a:pos x="165" y="270"/>
                </a:cxn>
                <a:cxn ang="0">
                  <a:pos x="117" y="270"/>
                </a:cxn>
                <a:cxn ang="0">
                  <a:pos x="117" y="256"/>
                </a:cxn>
                <a:cxn ang="0">
                  <a:pos x="104" y="266"/>
                </a:cxn>
                <a:cxn ang="0">
                  <a:pos x="89" y="272"/>
                </a:cxn>
                <a:cxn ang="0">
                  <a:pos x="74" y="275"/>
                </a:cxn>
                <a:cxn ang="0">
                  <a:pos x="55" y="272"/>
                </a:cxn>
                <a:cxn ang="0">
                  <a:pos x="39" y="265"/>
                </a:cxn>
                <a:cxn ang="0">
                  <a:pos x="25" y="255"/>
                </a:cxn>
                <a:cxn ang="0">
                  <a:pos x="14" y="239"/>
                </a:cxn>
                <a:cxn ang="0">
                  <a:pos x="6" y="221"/>
                </a:cxn>
                <a:cxn ang="0">
                  <a:pos x="2" y="199"/>
                </a:cxn>
                <a:cxn ang="0">
                  <a:pos x="0" y="173"/>
                </a:cxn>
                <a:cxn ang="0">
                  <a:pos x="2" y="148"/>
                </a:cxn>
                <a:cxn ang="0">
                  <a:pos x="7" y="128"/>
                </a:cxn>
                <a:cxn ang="0">
                  <a:pos x="14" y="109"/>
                </a:cxn>
                <a:cxn ang="0">
                  <a:pos x="26" y="95"/>
                </a:cxn>
                <a:cxn ang="0">
                  <a:pos x="39" y="84"/>
                </a:cxn>
                <a:cxn ang="0">
                  <a:pos x="56" y="78"/>
                </a:cxn>
                <a:cxn ang="0">
                  <a:pos x="75" y="76"/>
                </a:cxn>
                <a:cxn ang="0">
                  <a:pos x="90" y="77"/>
                </a:cxn>
                <a:cxn ang="0">
                  <a:pos x="105" y="83"/>
                </a:cxn>
                <a:cxn ang="0">
                  <a:pos x="117" y="94"/>
                </a:cxn>
                <a:cxn ang="0">
                  <a:pos x="117" y="24"/>
                </a:cxn>
                <a:cxn ang="0">
                  <a:pos x="165" y="0"/>
                </a:cxn>
              </a:cxnLst>
              <a:rect l="0" t="0" r="r" b="b"/>
              <a:pathLst>
                <a:path w="165" h="275">
                  <a:moveTo>
                    <a:pt x="84" y="118"/>
                  </a:moveTo>
                  <a:lnTo>
                    <a:pt x="77" y="119"/>
                  </a:lnTo>
                  <a:lnTo>
                    <a:pt x="69" y="121"/>
                  </a:lnTo>
                  <a:lnTo>
                    <a:pt x="63" y="126"/>
                  </a:lnTo>
                  <a:lnTo>
                    <a:pt x="57" y="133"/>
                  </a:lnTo>
                  <a:lnTo>
                    <a:pt x="52" y="142"/>
                  </a:lnTo>
                  <a:lnTo>
                    <a:pt x="49" y="156"/>
                  </a:lnTo>
                  <a:lnTo>
                    <a:pt x="48" y="172"/>
                  </a:lnTo>
                  <a:lnTo>
                    <a:pt x="49" y="191"/>
                  </a:lnTo>
                  <a:lnTo>
                    <a:pt x="53" y="205"/>
                  </a:lnTo>
                  <a:lnTo>
                    <a:pt x="57" y="216"/>
                  </a:lnTo>
                  <a:lnTo>
                    <a:pt x="63" y="223"/>
                  </a:lnTo>
                  <a:lnTo>
                    <a:pt x="69" y="228"/>
                  </a:lnTo>
                  <a:lnTo>
                    <a:pt x="77" y="230"/>
                  </a:lnTo>
                  <a:lnTo>
                    <a:pt x="84" y="231"/>
                  </a:lnTo>
                  <a:lnTo>
                    <a:pt x="95" y="229"/>
                  </a:lnTo>
                  <a:lnTo>
                    <a:pt x="105" y="225"/>
                  </a:lnTo>
                  <a:lnTo>
                    <a:pt x="112" y="219"/>
                  </a:lnTo>
                  <a:lnTo>
                    <a:pt x="117" y="212"/>
                  </a:lnTo>
                  <a:lnTo>
                    <a:pt x="117" y="137"/>
                  </a:lnTo>
                  <a:lnTo>
                    <a:pt x="112" y="131"/>
                  </a:lnTo>
                  <a:lnTo>
                    <a:pt x="105" y="125"/>
                  </a:lnTo>
                  <a:lnTo>
                    <a:pt x="95" y="120"/>
                  </a:lnTo>
                  <a:lnTo>
                    <a:pt x="84" y="118"/>
                  </a:lnTo>
                  <a:close/>
                  <a:moveTo>
                    <a:pt x="165" y="0"/>
                  </a:moveTo>
                  <a:lnTo>
                    <a:pt x="165" y="270"/>
                  </a:lnTo>
                  <a:lnTo>
                    <a:pt x="117" y="270"/>
                  </a:lnTo>
                  <a:lnTo>
                    <a:pt x="117" y="256"/>
                  </a:lnTo>
                  <a:lnTo>
                    <a:pt x="104" y="266"/>
                  </a:lnTo>
                  <a:lnTo>
                    <a:pt x="89" y="272"/>
                  </a:lnTo>
                  <a:lnTo>
                    <a:pt x="74" y="275"/>
                  </a:lnTo>
                  <a:lnTo>
                    <a:pt x="55" y="272"/>
                  </a:lnTo>
                  <a:lnTo>
                    <a:pt x="39" y="265"/>
                  </a:lnTo>
                  <a:lnTo>
                    <a:pt x="25" y="255"/>
                  </a:lnTo>
                  <a:lnTo>
                    <a:pt x="14" y="239"/>
                  </a:lnTo>
                  <a:lnTo>
                    <a:pt x="6" y="221"/>
                  </a:lnTo>
                  <a:lnTo>
                    <a:pt x="2" y="199"/>
                  </a:lnTo>
                  <a:lnTo>
                    <a:pt x="0" y="173"/>
                  </a:lnTo>
                  <a:lnTo>
                    <a:pt x="2" y="148"/>
                  </a:lnTo>
                  <a:lnTo>
                    <a:pt x="7" y="128"/>
                  </a:lnTo>
                  <a:lnTo>
                    <a:pt x="14" y="109"/>
                  </a:lnTo>
                  <a:lnTo>
                    <a:pt x="26" y="95"/>
                  </a:lnTo>
                  <a:lnTo>
                    <a:pt x="39" y="84"/>
                  </a:lnTo>
                  <a:lnTo>
                    <a:pt x="56" y="78"/>
                  </a:lnTo>
                  <a:lnTo>
                    <a:pt x="75" y="76"/>
                  </a:lnTo>
                  <a:lnTo>
                    <a:pt x="90" y="77"/>
                  </a:lnTo>
                  <a:lnTo>
                    <a:pt x="105" y="83"/>
                  </a:lnTo>
                  <a:lnTo>
                    <a:pt x="117" y="94"/>
                  </a:lnTo>
                  <a:lnTo>
                    <a:pt x="117" y="24"/>
                  </a:lnTo>
                  <a:lnTo>
                    <a:pt x="165" y="0"/>
                  </a:lnTo>
                  <a:close/>
                </a:path>
              </a:pathLst>
            </a:custGeom>
            <a:solidFill>
              <a:schemeClr val="bg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41" name="Freeform 26"/>
            <p:cNvSpPr>
              <a:spLocks/>
            </p:cNvSpPr>
            <p:nvPr userDrawn="1"/>
          </p:nvSpPr>
          <p:spPr bwMode="auto">
            <a:xfrm>
              <a:off x="123424" y="4652720"/>
              <a:ext cx="97447" cy="156613"/>
            </a:xfrm>
            <a:custGeom>
              <a:avLst/>
              <a:gdLst/>
              <a:ahLst/>
              <a:cxnLst>
                <a:cxn ang="0">
                  <a:pos x="90" y="0"/>
                </a:cxn>
                <a:cxn ang="0">
                  <a:pos x="102" y="1"/>
                </a:cxn>
                <a:cxn ang="0">
                  <a:pos x="115" y="5"/>
                </a:cxn>
                <a:cxn ang="0">
                  <a:pos x="125" y="11"/>
                </a:cxn>
                <a:cxn ang="0">
                  <a:pos x="113" y="57"/>
                </a:cxn>
                <a:cxn ang="0">
                  <a:pos x="98" y="50"/>
                </a:cxn>
                <a:cxn ang="0">
                  <a:pos x="82" y="46"/>
                </a:cxn>
                <a:cxn ang="0">
                  <a:pos x="69" y="49"/>
                </a:cxn>
                <a:cxn ang="0">
                  <a:pos x="60" y="54"/>
                </a:cxn>
                <a:cxn ang="0">
                  <a:pos x="53" y="62"/>
                </a:cxn>
                <a:cxn ang="0">
                  <a:pos x="48" y="74"/>
                </a:cxn>
                <a:cxn ang="0">
                  <a:pos x="47" y="91"/>
                </a:cxn>
                <a:cxn ang="0">
                  <a:pos x="47" y="194"/>
                </a:cxn>
                <a:cxn ang="0">
                  <a:pos x="0" y="194"/>
                </a:cxn>
                <a:cxn ang="0">
                  <a:pos x="0" y="4"/>
                </a:cxn>
                <a:cxn ang="0">
                  <a:pos x="47" y="4"/>
                </a:cxn>
                <a:cxn ang="0">
                  <a:pos x="47" y="21"/>
                </a:cxn>
                <a:cxn ang="0">
                  <a:pos x="60" y="8"/>
                </a:cxn>
                <a:cxn ang="0">
                  <a:pos x="73" y="2"/>
                </a:cxn>
                <a:cxn ang="0">
                  <a:pos x="90" y="0"/>
                </a:cxn>
              </a:cxnLst>
              <a:rect l="0" t="0" r="r" b="b"/>
              <a:pathLst>
                <a:path w="125" h="194">
                  <a:moveTo>
                    <a:pt x="90" y="0"/>
                  </a:moveTo>
                  <a:lnTo>
                    <a:pt x="102" y="1"/>
                  </a:lnTo>
                  <a:lnTo>
                    <a:pt x="115" y="5"/>
                  </a:lnTo>
                  <a:lnTo>
                    <a:pt x="125" y="11"/>
                  </a:lnTo>
                  <a:lnTo>
                    <a:pt x="113" y="57"/>
                  </a:lnTo>
                  <a:lnTo>
                    <a:pt x="98" y="50"/>
                  </a:lnTo>
                  <a:lnTo>
                    <a:pt x="82" y="46"/>
                  </a:lnTo>
                  <a:lnTo>
                    <a:pt x="69" y="49"/>
                  </a:lnTo>
                  <a:lnTo>
                    <a:pt x="60" y="54"/>
                  </a:lnTo>
                  <a:lnTo>
                    <a:pt x="53" y="62"/>
                  </a:lnTo>
                  <a:lnTo>
                    <a:pt x="48" y="74"/>
                  </a:lnTo>
                  <a:lnTo>
                    <a:pt x="47" y="91"/>
                  </a:lnTo>
                  <a:lnTo>
                    <a:pt x="47" y="194"/>
                  </a:lnTo>
                  <a:lnTo>
                    <a:pt x="0" y="194"/>
                  </a:lnTo>
                  <a:lnTo>
                    <a:pt x="0" y="4"/>
                  </a:lnTo>
                  <a:lnTo>
                    <a:pt x="47" y="4"/>
                  </a:lnTo>
                  <a:lnTo>
                    <a:pt x="47" y="21"/>
                  </a:lnTo>
                  <a:lnTo>
                    <a:pt x="60" y="8"/>
                  </a:lnTo>
                  <a:lnTo>
                    <a:pt x="73" y="2"/>
                  </a:lnTo>
                  <a:lnTo>
                    <a:pt x="90" y="0"/>
                  </a:lnTo>
                  <a:close/>
                </a:path>
              </a:pathLst>
            </a:custGeom>
            <a:solidFill>
              <a:schemeClr val="bg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42" name="Freeform 27"/>
            <p:cNvSpPr>
              <a:spLocks/>
            </p:cNvSpPr>
            <p:nvPr userDrawn="1"/>
          </p:nvSpPr>
          <p:spPr bwMode="auto">
            <a:xfrm>
              <a:off x="-246063" y="4656538"/>
              <a:ext cx="203014" cy="152794"/>
            </a:xfrm>
            <a:custGeom>
              <a:avLst/>
              <a:gdLst/>
              <a:ahLst/>
              <a:cxnLst>
                <a:cxn ang="0">
                  <a:pos x="0" y="0"/>
                </a:cxn>
                <a:cxn ang="0">
                  <a:pos x="49" y="0"/>
                </a:cxn>
                <a:cxn ang="0">
                  <a:pos x="66" y="71"/>
                </a:cxn>
                <a:cxn ang="0">
                  <a:pos x="69" y="86"/>
                </a:cxn>
                <a:cxn ang="0">
                  <a:pos x="72" y="102"/>
                </a:cxn>
                <a:cxn ang="0">
                  <a:pos x="76" y="119"/>
                </a:cxn>
                <a:cxn ang="0">
                  <a:pos x="79" y="102"/>
                </a:cxn>
                <a:cxn ang="0">
                  <a:pos x="83" y="86"/>
                </a:cxn>
                <a:cxn ang="0">
                  <a:pos x="87" y="70"/>
                </a:cxn>
                <a:cxn ang="0">
                  <a:pos x="107" y="0"/>
                </a:cxn>
                <a:cxn ang="0">
                  <a:pos x="147" y="0"/>
                </a:cxn>
                <a:cxn ang="0">
                  <a:pos x="167" y="70"/>
                </a:cxn>
                <a:cxn ang="0">
                  <a:pos x="171" y="86"/>
                </a:cxn>
                <a:cxn ang="0">
                  <a:pos x="175" y="102"/>
                </a:cxn>
                <a:cxn ang="0">
                  <a:pos x="178" y="119"/>
                </a:cxn>
                <a:cxn ang="0">
                  <a:pos x="181" y="105"/>
                </a:cxn>
                <a:cxn ang="0">
                  <a:pos x="184" y="89"/>
                </a:cxn>
                <a:cxn ang="0">
                  <a:pos x="188" y="70"/>
                </a:cxn>
                <a:cxn ang="0">
                  <a:pos x="206" y="0"/>
                </a:cxn>
                <a:cxn ang="0">
                  <a:pos x="253" y="0"/>
                </a:cxn>
                <a:cxn ang="0">
                  <a:pos x="199" y="191"/>
                </a:cxn>
                <a:cxn ang="0">
                  <a:pos x="157" y="191"/>
                </a:cxn>
                <a:cxn ang="0">
                  <a:pos x="137" y="112"/>
                </a:cxn>
                <a:cxn ang="0">
                  <a:pos x="132" y="97"/>
                </a:cxn>
                <a:cxn ang="0">
                  <a:pos x="129" y="83"/>
                </a:cxn>
                <a:cxn ang="0">
                  <a:pos x="126" y="70"/>
                </a:cxn>
                <a:cxn ang="0">
                  <a:pos x="124" y="79"/>
                </a:cxn>
                <a:cxn ang="0">
                  <a:pos x="121" y="91"/>
                </a:cxn>
                <a:cxn ang="0">
                  <a:pos x="118" y="103"/>
                </a:cxn>
                <a:cxn ang="0">
                  <a:pos x="116" y="114"/>
                </a:cxn>
                <a:cxn ang="0">
                  <a:pos x="94" y="191"/>
                </a:cxn>
                <a:cxn ang="0">
                  <a:pos x="54" y="191"/>
                </a:cxn>
                <a:cxn ang="0">
                  <a:pos x="54" y="190"/>
                </a:cxn>
                <a:cxn ang="0">
                  <a:pos x="0" y="0"/>
                </a:cxn>
              </a:cxnLst>
              <a:rect l="0" t="0" r="r" b="b"/>
              <a:pathLst>
                <a:path w="253" h="191">
                  <a:moveTo>
                    <a:pt x="0" y="0"/>
                  </a:moveTo>
                  <a:lnTo>
                    <a:pt x="49" y="0"/>
                  </a:lnTo>
                  <a:lnTo>
                    <a:pt x="66" y="71"/>
                  </a:lnTo>
                  <a:lnTo>
                    <a:pt x="69" y="86"/>
                  </a:lnTo>
                  <a:lnTo>
                    <a:pt x="72" y="102"/>
                  </a:lnTo>
                  <a:lnTo>
                    <a:pt x="76" y="119"/>
                  </a:lnTo>
                  <a:lnTo>
                    <a:pt x="79" y="102"/>
                  </a:lnTo>
                  <a:lnTo>
                    <a:pt x="83" y="86"/>
                  </a:lnTo>
                  <a:lnTo>
                    <a:pt x="87" y="70"/>
                  </a:lnTo>
                  <a:lnTo>
                    <a:pt x="107" y="0"/>
                  </a:lnTo>
                  <a:lnTo>
                    <a:pt x="147" y="0"/>
                  </a:lnTo>
                  <a:lnTo>
                    <a:pt x="167" y="70"/>
                  </a:lnTo>
                  <a:lnTo>
                    <a:pt x="171" y="86"/>
                  </a:lnTo>
                  <a:lnTo>
                    <a:pt x="175" y="102"/>
                  </a:lnTo>
                  <a:lnTo>
                    <a:pt x="178" y="119"/>
                  </a:lnTo>
                  <a:lnTo>
                    <a:pt x="181" y="105"/>
                  </a:lnTo>
                  <a:lnTo>
                    <a:pt x="184" y="89"/>
                  </a:lnTo>
                  <a:lnTo>
                    <a:pt x="188" y="70"/>
                  </a:lnTo>
                  <a:lnTo>
                    <a:pt x="206" y="0"/>
                  </a:lnTo>
                  <a:lnTo>
                    <a:pt x="253" y="0"/>
                  </a:lnTo>
                  <a:lnTo>
                    <a:pt x="199" y="191"/>
                  </a:lnTo>
                  <a:lnTo>
                    <a:pt x="157" y="191"/>
                  </a:lnTo>
                  <a:lnTo>
                    <a:pt x="137" y="112"/>
                  </a:lnTo>
                  <a:lnTo>
                    <a:pt x="132" y="97"/>
                  </a:lnTo>
                  <a:lnTo>
                    <a:pt x="129" y="83"/>
                  </a:lnTo>
                  <a:lnTo>
                    <a:pt x="126" y="70"/>
                  </a:lnTo>
                  <a:lnTo>
                    <a:pt x="124" y="79"/>
                  </a:lnTo>
                  <a:lnTo>
                    <a:pt x="121" y="91"/>
                  </a:lnTo>
                  <a:lnTo>
                    <a:pt x="118" y="103"/>
                  </a:lnTo>
                  <a:lnTo>
                    <a:pt x="116" y="114"/>
                  </a:lnTo>
                  <a:lnTo>
                    <a:pt x="94" y="191"/>
                  </a:lnTo>
                  <a:lnTo>
                    <a:pt x="54" y="191"/>
                  </a:lnTo>
                  <a:lnTo>
                    <a:pt x="54" y="190"/>
                  </a:lnTo>
                  <a:lnTo>
                    <a:pt x="0" y="0"/>
                  </a:lnTo>
                  <a:close/>
                </a:path>
              </a:pathLst>
            </a:custGeom>
            <a:solidFill>
              <a:schemeClr val="bg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43" name="Freeform 28"/>
            <p:cNvSpPr>
              <a:spLocks noEditPoints="1"/>
            </p:cNvSpPr>
            <p:nvPr userDrawn="1"/>
          </p:nvSpPr>
          <p:spPr bwMode="auto">
            <a:xfrm>
              <a:off x="-38987" y="4652720"/>
              <a:ext cx="138050" cy="160434"/>
            </a:xfrm>
            <a:custGeom>
              <a:avLst/>
              <a:gdLst/>
              <a:ahLst/>
              <a:cxnLst>
                <a:cxn ang="0">
                  <a:pos x="87" y="44"/>
                </a:cxn>
                <a:cxn ang="0">
                  <a:pos x="73" y="47"/>
                </a:cxn>
                <a:cxn ang="0">
                  <a:pos x="63" y="55"/>
                </a:cxn>
                <a:cxn ang="0">
                  <a:pos x="55" y="66"/>
                </a:cxn>
                <a:cxn ang="0">
                  <a:pos x="50" y="82"/>
                </a:cxn>
                <a:cxn ang="0">
                  <a:pos x="47" y="100"/>
                </a:cxn>
                <a:cxn ang="0">
                  <a:pos x="50" y="119"/>
                </a:cxn>
                <a:cxn ang="0">
                  <a:pos x="55" y="133"/>
                </a:cxn>
                <a:cxn ang="0">
                  <a:pos x="63" y="146"/>
                </a:cxn>
                <a:cxn ang="0">
                  <a:pos x="73" y="153"/>
                </a:cxn>
                <a:cxn ang="0">
                  <a:pos x="87" y="155"/>
                </a:cxn>
                <a:cxn ang="0">
                  <a:pos x="99" y="153"/>
                </a:cxn>
                <a:cxn ang="0">
                  <a:pos x="110" y="146"/>
                </a:cxn>
                <a:cxn ang="0">
                  <a:pos x="118" y="133"/>
                </a:cxn>
                <a:cxn ang="0">
                  <a:pos x="123" y="119"/>
                </a:cxn>
                <a:cxn ang="0">
                  <a:pos x="125" y="100"/>
                </a:cxn>
                <a:cxn ang="0">
                  <a:pos x="123" y="82"/>
                </a:cxn>
                <a:cxn ang="0">
                  <a:pos x="118" y="66"/>
                </a:cxn>
                <a:cxn ang="0">
                  <a:pos x="110" y="55"/>
                </a:cxn>
                <a:cxn ang="0">
                  <a:pos x="99" y="47"/>
                </a:cxn>
                <a:cxn ang="0">
                  <a:pos x="87" y="44"/>
                </a:cxn>
                <a:cxn ang="0">
                  <a:pos x="87" y="0"/>
                </a:cxn>
                <a:cxn ang="0">
                  <a:pos x="106" y="3"/>
                </a:cxn>
                <a:cxn ang="0">
                  <a:pos x="125" y="10"/>
                </a:cxn>
                <a:cxn ang="0">
                  <a:pos x="142" y="22"/>
                </a:cxn>
                <a:cxn ang="0">
                  <a:pos x="155" y="36"/>
                </a:cxn>
                <a:cxn ang="0">
                  <a:pos x="164" y="55"/>
                </a:cxn>
                <a:cxn ang="0">
                  <a:pos x="171" y="76"/>
                </a:cxn>
                <a:cxn ang="0">
                  <a:pos x="173" y="100"/>
                </a:cxn>
                <a:cxn ang="0">
                  <a:pos x="171" y="124"/>
                </a:cxn>
                <a:cxn ang="0">
                  <a:pos x="164" y="145"/>
                </a:cxn>
                <a:cxn ang="0">
                  <a:pos x="155" y="163"/>
                </a:cxn>
                <a:cxn ang="0">
                  <a:pos x="142" y="179"/>
                </a:cxn>
                <a:cxn ang="0">
                  <a:pos x="125" y="190"/>
                </a:cxn>
                <a:cxn ang="0">
                  <a:pos x="106" y="197"/>
                </a:cxn>
                <a:cxn ang="0">
                  <a:pos x="87" y="200"/>
                </a:cxn>
                <a:cxn ang="0">
                  <a:pos x="66" y="197"/>
                </a:cxn>
                <a:cxn ang="0">
                  <a:pos x="47" y="190"/>
                </a:cxn>
                <a:cxn ang="0">
                  <a:pos x="31" y="179"/>
                </a:cxn>
                <a:cxn ang="0">
                  <a:pos x="17" y="163"/>
                </a:cxn>
                <a:cxn ang="0">
                  <a:pos x="8" y="145"/>
                </a:cxn>
                <a:cxn ang="0">
                  <a:pos x="2" y="124"/>
                </a:cxn>
                <a:cxn ang="0">
                  <a:pos x="0" y="100"/>
                </a:cxn>
                <a:cxn ang="0">
                  <a:pos x="2" y="76"/>
                </a:cxn>
                <a:cxn ang="0">
                  <a:pos x="8" y="55"/>
                </a:cxn>
                <a:cxn ang="0">
                  <a:pos x="17" y="36"/>
                </a:cxn>
                <a:cxn ang="0">
                  <a:pos x="31" y="22"/>
                </a:cxn>
                <a:cxn ang="0">
                  <a:pos x="47" y="10"/>
                </a:cxn>
                <a:cxn ang="0">
                  <a:pos x="66" y="3"/>
                </a:cxn>
                <a:cxn ang="0">
                  <a:pos x="87" y="0"/>
                </a:cxn>
              </a:cxnLst>
              <a:rect l="0" t="0" r="r" b="b"/>
              <a:pathLst>
                <a:path w="173" h="200">
                  <a:moveTo>
                    <a:pt x="87" y="44"/>
                  </a:moveTo>
                  <a:lnTo>
                    <a:pt x="73" y="47"/>
                  </a:lnTo>
                  <a:lnTo>
                    <a:pt x="63" y="55"/>
                  </a:lnTo>
                  <a:lnTo>
                    <a:pt x="55" y="66"/>
                  </a:lnTo>
                  <a:lnTo>
                    <a:pt x="50" y="82"/>
                  </a:lnTo>
                  <a:lnTo>
                    <a:pt x="47" y="100"/>
                  </a:lnTo>
                  <a:lnTo>
                    <a:pt x="50" y="119"/>
                  </a:lnTo>
                  <a:lnTo>
                    <a:pt x="55" y="133"/>
                  </a:lnTo>
                  <a:lnTo>
                    <a:pt x="63" y="146"/>
                  </a:lnTo>
                  <a:lnTo>
                    <a:pt x="73" y="153"/>
                  </a:lnTo>
                  <a:lnTo>
                    <a:pt x="87" y="155"/>
                  </a:lnTo>
                  <a:lnTo>
                    <a:pt x="99" y="153"/>
                  </a:lnTo>
                  <a:lnTo>
                    <a:pt x="110" y="146"/>
                  </a:lnTo>
                  <a:lnTo>
                    <a:pt x="118" y="133"/>
                  </a:lnTo>
                  <a:lnTo>
                    <a:pt x="123" y="119"/>
                  </a:lnTo>
                  <a:lnTo>
                    <a:pt x="125" y="100"/>
                  </a:lnTo>
                  <a:lnTo>
                    <a:pt x="123" y="82"/>
                  </a:lnTo>
                  <a:lnTo>
                    <a:pt x="118" y="66"/>
                  </a:lnTo>
                  <a:lnTo>
                    <a:pt x="110" y="55"/>
                  </a:lnTo>
                  <a:lnTo>
                    <a:pt x="99" y="47"/>
                  </a:lnTo>
                  <a:lnTo>
                    <a:pt x="87" y="44"/>
                  </a:lnTo>
                  <a:close/>
                  <a:moveTo>
                    <a:pt x="87" y="0"/>
                  </a:moveTo>
                  <a:lnTo>
                    <a:pt x="106" y="3"/>
                  </a:lnTo>
                  <a:lnTo>
                    <a:pt x="125" y="10"/>
                  </a:lnTo>
                  <a:lnTo>
                    <a:pt x="142" y="22"/>
                  </a:lnTo>
                  <a:lnTo>
                    <a:pt x="155" y="36"/>
                  </a:lnTo>
                  <a:lnTo>
                    <a:pt x="164" y="55"/>
                  </a:lnTo>
                  <a:lnTo>
                    <a:pt x="171" y="76"/>
                  </a:lnTo>
                  <a:lnTo>
                    <a:pt x="173" y="100"/>
                  </a:lnTo>
                  <a:lnTo>
                    <a:pt x="171" y="124"/>
                  </a:lnTo>
                  <a:lnTo>
                    <a:pt x="164" y="145"/>
                  </a:lnTo>
                  <a:lnTo>
                    <a:pt x="155" y="163"/>
                  </a:lnTo>
                  <a:lnTo>
                    <a:pt x="142" y="179"/>
                  </a:lnTo>
                  <a:lnTo>
                    <a:pt x="125" y="190"/>
                  </a:lnTo>
                  <a:lnTo>
                    <a:pt x="106" y="197"/>
                  </a:lnTo>
                  <a:lnTo>
                    <a:pt x="87" y="200"/>
                  </a:lnTo>
                  <a:lnTo>
                    <a:pt x="66" y="197"/>
                  </a:lnTo>
                  <a:lnTo>
                    <a:pt x="47" y="190"/>
                  </a:lnTo>
                  <a:lnTo>
                    <a:pt x="31" y="179"/>
                  </a:lnTo>
                  <a:lnTo>
                    <a:pt x="17" y="163"/>
                  </a:lnTo>
                  <a:lnTo>
                    <a:pt x="8" y="145"/>
                  </a:lnTo>
                  <a:lnTo>
                    <a:pt x="2" y="124"/>
                  </a:lnTo>
                  <a:lnTo>
                    <a:pt x="0" y="100"/>
                  </a:lnTo>
                  <a:lnTo>
                    <a:pt x="2" y="76"/>
                  </a:lnTo>
                  <a:lnTo>
                    <a:pt x="8" y="55"/>
                  </a:lnTo>
                  <a:lnTo>
                    <a:pt x="17" y="36"/>
                  </a:lnTo>
                  <a:lnTo>
                    <a:pt x="31" y="22"/>
                  </a:lnTo>
                  <a:lnTo>
                    <a:pt x="47" y="10"/>
                  </a:lnTo>
                  <a:lnTo>
                    <a:pt x="66" y="3"/>
                  </a:lnTo>
                  <a:lnTo>
                    <a:pt x="87" y="0"/>
                  </a:lnTo>
                  <a:close/>
                </a:path>
              </a:pathLst>
            </a:custGeom>
            <a:solidFill>
              <a:schemeClr val="bg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44" name="Freeform 29"/>
            <p:cNvSpPr>
              <a:spLocks/>
            </p:cNvSpPr>
            <p:nvPr userDrawn="1"/>
          </p:nvSpPr>
          <p:spPr bwMode="auto">
            <a:xfrm>
              <a:off x="1211579" y="4652720"/>
              <a:ext cx="97447" cy="156613"/>
            </a:xfrm>
            <a:custGeom>
              <a:avLst/>
              <a:gdLst/>
              <a:ahLst/>
              <a:cxnLst>
                <a:cxn ang="0">
                  <a:pos x="90" y="0"/>
                </a:cxn>
                <a:cxn ang="0">
                  <a:pos x="103" y="1"/>
                </a:cxn>
                <a:cxn ang="0">
                  <a:pos x="115" y="5"/>
                </a:cxn>
                <a:cxn ang="0">
                  <a:pos x="126" y="11"/>
                </a:cxn>
                <a:cxn ang="0">
                  <a:pos x="113" y="57"/>
                </a:cxn>
                <a:cxn ang="0">
                  <a:pos x="98" y="50"/>
                </a:cxn>
                <a:cxn ang="0">
                  <a:pos x="82" y="46"/>
                </a:cxn>
                <a:cxn ang="0">
                  <a:pos x="70" y="49"/>
                </a:cxn>
                <a:cxn ang="0">
                  <a:pos x="59" y="54"/>
                </a:cxn>
                <a:cxn ang="0">
                  <a:pos x="53" y="62"/>
                </a:cxn>
                <a:cxn ang="0">
                  <a:pos x="49" y="74"/>
                </a:cxn>
                <a:cxn ang="0">
                  <a:pos x="48" y="91"/>
                </a:cxn>
                <a:cxn ang="0">
                  <a:pos x="48" y="194"/>
                </a:cxn>
                <a:cxn ang="0">
                  <a:pos x="0" y="194"/>
                </a:cxn>
                <a:cxn ang="0">
                  <a:pos x="0" y="4"/>
                </a:cxn>
                <a:cxn ang="0">
                  <a:pos x="48" y="4"/>
                </a:cxn>
                <a:cxn ang="0">
                  <a:pos x="48" y="21"/>
                </a:cxn>
                <a:cxn ang="0">
                  <a:pos x="60" y="8"/>
                </a:cxn>
                <a:cxn ang="0">
                  <a:pos x="74" y="2"/>
                </a:cxn>
                <a:cxn ang="0">
                  <a:pos x="90" y="0"/>
                </a:cxn>
              </a:cxnLst>
              <a:rect l="0" t="0" r="r" b="b"/>
              <a:pathLst>
                <a:path w="126" h="194">
                  <a:moveTo>
                    <a:pt x="90" y="0"/>
                  </a:moveTo>
                  <a:lnTo>
                    <a:pt x="103" y="1"/>
                  </a:lnTo>
                  <a:lnTo>
                    <a:pt x="115" y="5"/>
                  </a:lnTo>
                  <a:lnTo>
                    <a:pt x="126" y="11"/>
                  </a:lnTo>
                  <a:lnTo>
                    <a:pt x="113" y="57"/>
                  </a:lnTo>
                  <a:lnTo>
                    <a:pt x="98" y="50"/>
                  </a:lnTo>
                  <a:lnTo>
                    <a:pt x="82" y="46"/>
                  </a:lnTo>
                  <a:lnTo>
                    <a:pt x="70" y="49"/>
                  </a:lnTo>
                  <a:lnTo>
                    <a:pt x="59" y="54"/>
                  </a:lnTo>
                  <a:lnTo>
                    <a:pt x="53" y="62"/>
                  </a:lnTo>
                  <a:lnTo>
                    <a:pt x="49" y="74"/>
                  </a:lnTo>
                  <a:lnTo>
                    <a:pt x="48" y="91"/>
                  </a:lnTo>
                  <a:lnTo>
                    <a:pt x="48" y="194"/>
                  </a:lnTo>
                  <a:lnTo>
                    <a:pt x="0" y="194"/>
                  </a:lnTo>
                  <a:lnTo>
                    <a:pt x="0" y="4"/>
                  </a:lnTo>
                  <a:lnTo>
                    <a:pt x="48" y="4"/>
                  </a:lnTo>
                  <a:lnTo>
                    <a:pt x="48" y="21"/>
                  </a:lnTo>
                  <a:lnTo>
                    <a:pt x="60" y="8"/>
                  </a:lnTo>
                  <a:lnTo>
                    <a:pt x="74" y="2"/>
                  </a:lnTo>
                  <a:lnTo>
                    <a:pt x="90" y="0"/>
                  </a:lnTo>
                  <a:close/>
                </a:path>
              </a:pathLst>
            </a:custGeom>
            <a:solidFill>
              <a:schemeClr val="bg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48" name="Freeform 30"/>
            <p:cNvSpPr>
              <a:spLocks/>
            </p:cNvSpPr>
            <p:nvPr userDrawn="1"/>
          </p:nvSpPr>
          <p:spPr bwMode="auto">
            <a:xfrm>
              <a:off x="842093" y="4656538"/>
              <a:ext cx="198955" cy="152794"/>
            </a:xfrm>
            <a:custGeom>
              <a:avLst/>
              <a:gdLst/>
              <a:ahLst/>
              <a:cxnLst>
                <a:cxn ang="0">
                  <a:pos x="0" y="0"/>
                </a:cxn>
                <a:cxn ang="0">
                  <a:pos x="48" y="0"/>
                </a:cxn>
                <a:cxn ang="0">
                  <a:pos x="66" y="71"/>
                </a:cxn>
                <a:cxn ang="0">
                  <a:pos x="69" y="86"/>
                </a:cxn>
                <a:cxn ang="0">
                  <a:pos x="72" y="102"/>
                </a:cxn>
                <a:cxn ang="0">
                  <a:pos x="75" y="119"/>
                </a:cxn>
                <a:cxn ang="0">
                  <a:pos x="78" y="102"/>
                </a:cxn>
                <a:cxn ang="0">
                  <a:pos x="82" y="86"/>
                </a:cxn>
                <a:cxn ang="0">
                  <a:pos x="86" y="70"/>
                </a:cxn>
                <a:cxn ang="0">
                  <a:pos x="106" y="0"/>
                </a:cxn>
                <a:cxn ang="0">
                  <a:pos x="147" y="0"/>
                </a:cxn>
                <a:cxn ang="0">
                  <a:pos x="166" y="70"/>
                </a:cxn>
                <a:cxn ang="0">
                  <a:pos x="170" y="86"/>
                </a:cxn>
                <a:cxn ang="0">
                  <a:pos x="174" y="102"/>
                </a:cxn>
                <a:cxn ang="0">
                  <a:pos x="178" y="119"/>
                </a:cxn>
                <a:cxn ang="0">
                  <a:pos x="181" y="105"/>
                </a:cxn>
                <a:cxn ang="0">
                  <a:pos x="184" y="89"/>
                </a:cxn>
                <a:cxn ang="0">
                  <a:pos x="188" y="70"/>
                </a:cxn>
                <a:cxn ang="0">
                  <a:pos x="206" y="0"/>
                </a:cxn>
                <a:cxn ang="0">
                  <a:pos x="252" y="0"/>
                </a:cxn>
                <a:cxn ang="0">
                  <a:pos x="198" y="191"/>
                </a:cxn>
                <a:cxn ang="0">
                  <a:pos x="157" y="191"/>
                </a:cxn>
                <a:cxn ang="0">
                  <a:pos x="136" y="112"/>
                </a:cxn>
                <a:cxn ang="0">
                  <a:pos x="132" y="97"/>
                </a:cxn>
                <a:cxn ang="0">
                  <a:pos x="129" y="83"/>
                </a:cxn>
                <a:cxn ang="0">
                  <a:pos x="126" y="70"/>
                </a:cxn>
                <a:cxn ang="0">
                  <a:pos x="124" y="79"/>
                </a:cxn>
                <a:cxn ang="0">
                  <a:pos x="121" y="91"/>
                </a:cxn>
                <a:cxn ang="0">
                  <a:pos x="118" y="103"/>
                </a:cxn>
                <a:cxn ang="0">
                  <a:pos x="115" y="114"/>
                </a:cxn>
                <a:cxn ang="0">
                  <a:pos x="94" y="191"/>
                </a:cxn>
                <a:cxn ang="0">
                  <a:pos x="53" y="191"/>
                </a:cxn>
                <a:cxn ang="0">
                  <a:pos x="53" y="190"/>
                </a:cxn>
                <a:cxn ang="0">
                  <a:pos x="0" y="0"/>
                </a:cxn>
              </a:cxnLst>
              <a:rect l="0" t="0" r="r" b="b"/>
              <a:pathLst>
                <a:path w="252" h="191">
                  <a:moveTo>
                    <a:pt x="0" y="0"/>
                  </a:moveTo>
                  <a:lnTo>
                    <a:pt x="48" y="0"/>
                  </a:lnTo>
                  <a:lnTo>
                    <a:pt x="66" y="71"/>
                  </a:lnTo>
                  <a:lnTo>
                    <a:pt x="69" y="86"/>
                  </a:lnTo>
                  <a:lnTo>
                    <a:pt x="72" y="102"/>
                  </a:lnTo>
                  <a:lnTo>
                    <a:pt x="75" y="119"/>
                  </a:lnTo>
                  <a:lnTo>
                    <a:pt x="78" y="102"/>
                  </a:lnTo>
                  <a:lnTo>
                    <a:pt x="82" y="86"/>
                  </a:lnTo>
                  <a:lnTo>
                    <a:pt x="86" y="70"/>
                  </a:lnTo>
                  <a:lnTo>
                    <a:pt x="106" y="0"/>
                  </a:lnTo>
                  <a:lnTo>
                    <a:pt x="147" y="0"/>
                  </a:lnTo>
                  <a:lnTo>
                    <a:pt x="166" y="70"/>
                  </a:lnTo>
                  <a:lnTo>
                    <a:pt x="170" y="86"/>
                  </a:lnTo>
                  <a:lnTo>
                    <a:pt x="174" y="102"/>
                  </a:lnTo>
                  <a:lnTo>
                    <a:pt x="178" y="119"/>
                  </a:lnTo>
                  <a:lnTo>
                    <a:pt x="181" y="105"/>
                  </a:lnTo>
                  <a:lnTo>
                    <a:pt x="184" y="89"/>
                  </a:lnTo>
                  <a:lnTo>
                    <a:pt x="188" y="70"/>
                  </a:lnTo>
                  <a:lnTo>
                    <a:pt x="206" y="0"/>
                  </a:lnTo>
                  <a:lnTo>
                    <a:pt x="252" y="0"/>
                  </a:lnTo>
                  <a:lnTo>
                    <a:pt x="198" y="191"/>
                  </a:lnTo>
                  <a:lnTo>
                    <a:pt x="157" y="191"/>
                  </a:lnTo>
                  <a:lnTo>
                    <a:pt x="136" y="112"/>
                  </a:lnTo>
                  <a:lnTo>
                    <a:pt x="132" y="97"/>
                  </a:lnTo>
                  <a:lnTo>
                    <a:pt x="129" y="83"/>
                  </a:lnTo>
                  <a:lnTo>
                    <a:pt x="126" y="70"/>
                  </a:lnTo>
                  <a:lnTo>
                    <a:pt x="124" y="79"/>
                  </a:lnTo>
                  <a:lnTo>
                    <a:pt x="121" y="91"/>
                  </a:lnTo>
                  <a:lnTo>
                    <a:pt x="118" y="103"/>
                  </a:lnTo>
                  <a:lnTo>
                    <a:pt x="115" y="114"/>
                  </a:lnTo>
                  <a:lnTo>
                    <a:pt x="94" y="191"/>
                  </a:lnTo>
                  <a:lnTo>
                    <a:pt x="53" y="191"/>
                  </a:lnTo>
                  <a:lnTo>
                    <a:pt x="53" y="190"/>
                  </a:lnTo>
                  <a:lnTo>
                    <a:pt x="0" y="0"/>
                  </a:lnTo>
                  <a:close/>
                </a:path>
              </a:pathLst>
            </a:custGeom>
            <a:solidFill>
              <a:schemeClr val="bg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49" name="Freeform 31"/>
            <p:cNvSpPr>
              <a:spLocks noEditPoints="1"/>
            </p:cNvSpPr>
            <p:nvPr userDrawn="1"/>
          </p:nvSpPr>
          <p:spPr bwMode="auto">
            <a:xfrm>
              <a:off x="1049168" y="4652720"/>
              <a:ext cx="138050" cy="160434"/>
            </a:xfrm>
            <a:custGeom>
              <a:avLst/>
              <a:gdLst/>
              <a:ahLst/>
              <a:cxnLst>
                <a:cxn ang="0">
                  <a:pos x="87" y="44"/>
                </a:cxn>
                <a:cxn ang="0">
                  <a:pos x="75" y="47"/>
                </a:cxn>
                <a:cxn ang="0">
                  <a:pos x="64" y="55"/>
                </a:cxn>
                <a:cxn ang="0">
                  <a:pos x="55" y="66"/>
                </a:cxn>
                <a:cxn ang="0">
                  <a:pos x="50" y="82"/>
                </a:cxn>
                <a:cxn ang="0">
                  <a:pos x="49" y="100"/>
                </a:cxn>
                <a:cxn ang="0">
                  <a:pos x="50" y="119"/>
                </a:cxn>
                <a:cxn ang="0">
                  <a:pos x="55" y="134"/>
                </a:cxn>
                <a:cxn ang="0">
                  <a:pos x="64" y="146"/>
                </a:cxn>
                <a:cxn ang="0">
                  <a:pos x="75" y="153"/>
                </a:cxn>
                <a:cxn ang="0">
                  <a:pos x="87" y="155"/>
                </a:cxn>
                <a:cxn ang="0">
                  <a:pos x="101" y="153"/>
                </a:cxn>
                <a:cxn ang="0">
                  <a:pos x="111" y="146"/>
                </a:cxn>
                <a:cxn ang="0">
                  <a:pos x="119" y="134"/>
                </a:cxn>
                <a:cxn ang="0">
                  <a:pos x="125" y="119"/>
                </a:cxn>
                <a:cxn ang="0">
                  <a:pos x="126" y="100"/>
                </a:cxn>
                <a:cxn ang="0">
                  <a:pos x="125" y="82"/>
                </a:cxn>
                <a:cxn ang="0">
                  <a:pos x="119" y="66"/>
                </a:cxn>
                <a:cxn ang="0">
                  <a:pos x="111" y="55"/>
                </a:cxn>
                <a:cxn ang="0">
                  <a:pos x="101" y="47"/>
                </a:cxn>
                <a:cxn ang="0">
                  <a:pos x="87" y="44"/>
                </a:cxn>
                <a:cxn ang="0">
                  <a:pos x="87" y="0"/>
                </a:cxn>
                <a:cxn ang="0">
                  <a:pos x="108" y="3"/>
                </a:cxn>
                <a:cxn ang="0">
                  <a:pos x="127" y="10"/>
                </a:cxn>
                <a:cxn ang="0">
                  <a:pos x="143" y="22"/>
                </a:cxn>
                <a:cxn ang="0">
                  <a:pos x="156" y="36"/>
                </a:cxn>
                <a:cxn ang="0">
                  <a:pos x="166" y="55"/>
                </a:cxn>
                <a:cxn ang="0">
                  <a:pos x="172" y="76"/>
                </a:cxn>
                <a:cxn ang="0">
                  <a:pos x="174" y="100"/>
                </a:cxn>
                <a:cxn ang="0">
                  <a:pos x="172" y="124"/>
                </a:cxn>
                <a:cxn ang="0">
                  <a:pos x="166" y="145"/>
                </a:cxn>
                <a:cxn ang="0">
                  <a:pos x="156" y="163"/>
                </a:cxn>
                <a:cxn ang="0">
                  <a:pos x="143" y="179"/>
                </a:cxn>
                <a:cxn ang="0">
                  <a:pos x="127" y="190"/>
                </a:cxn>
                <a:cxn ang="0">
                  <a:pos x="108" y="197"/>
                </a:cxn>
                <a:cxn ang="0">
                  <a:pos x="87" y="200"/>
                </a:cxn>
                <a:cxn ang="0">
                  <a:pos x="67" y="197"/>
                </a:cxn>
                <a:cxn ang="0">
                  <a:pos x="48" y="190"/>
                </a:cxn>
                <a:cxn ang="0">
                  <a:pos x="32" y="179"/>
                </a:cxn>
                <a:cxn ang="0">
                  <a:pos x="19" y="163"/>
                </a:cxn>
                <a:cxn ang="0">
                  <a:pos x="9" y="145"/>
                </a:cxn>
                <a:cxn ang="0">
                  <a:pos x="2" y="124"/>
                </a:cxn>
                <a:cxn ang="0">
                  <a:pos x="0" y="100"/>
                </a:cxn>
                <a:cxn ang="0">
                  <a:pos x="2" y="76"/>
                </a:cxn>
                <a:cxn ang="0">
                  <a:pos x="9" y="55"/>
                </a:cxn>
                <a:cxn ang="0">
                  <a:pos x="19" y="36"/>
                </a:cxn>
                <a:cxn ang="0">
                  <a:pos x="32" y="22"/>
                </a:cxn>
                <a:cxn ang="0">
                  <a:pos x="48" y="10"/>
                </a:cxn>
                <a:cxn ang="0">
                  <a:pos x="67" y="3"/>
                </a:cxn>
                <a:cxn ang="0">
                  <a:pos x="87" y="0"/>
                </a:cxn>
              </a:cxnLst>
              <a:rect l="0" t="0" r="r" b="b"/>
              <a:pathLst>
                <a:path w="174" h="200">
                  <a:moveTo>
                    <a:pt x="87" y="44"/>
                  </a:moveTo>
                  <a:lnTo>
                    <a:pt x="75" y="47"/>
                  </a:lnTo>
                  <a:lnTo>
                    <a:pt x="64" y="55"/>
                  </a:lnTo>
                  <a:lnTo>
                    <a:pt x="55" y="66"/>
                  </a:lnTo>
                  <a:lnTo>
                    <a:pt x="50" y="82"/>
                  </a:lnTo>
                  <a:lnTo>
                    <a:pt x="49" y="100"/>
                  </a:lnTo>
                  <a:lnTo>
                    <a:pt x="50" y="119"/>
                  </a:lnTo>
                  <a:lnTo>
                    <a:pt x="55" y="134"/>
                  </a:lnTo>
                  <a:lnTo>
                    <a:pt x="64" y="146"/>
                  </a:lnTo>
                  <a:lnTo>
                    <a:pt x="75" y="153"/>
                  </a:lnTo>
                  <a:lnTo>
                    <a:pt x="87" y="155"/>
                  </a:lnTo>
                  <a:lnTo>
                    <a:pt x="101" y="153"/>
                  </a:lnTo>
                  <a:lnTo>
                    <a:pt x="111" y="146"/>
                  </a:lnTo>
                  <a:lnTo>
                    <a:pt x="119" y="134"/>
                  </a:lnTo>
                  <a:lnTo>
                    <a:pt x="125" y="119"/>
                  </a:lnTo>
                  <a:lnTo>
                    <a:pt x="126" y="100"/>
                  </a:lnTo>
                  <a:lnTo>
                    <a:pt x="125" y="82"/>
                  </a:lnTo>
                  <a:lnTo>
                    <a:pt x="119" y="66"/>
                  </a:lnTo>
                  <a:lnTo>
                    <a:pt x="111" y="55"/>
                  </a:lnTo>
                  <a:lnTo>
                    <a:pt x="101" y="47"/>
                  </a:lnTo>
                  <a:lnTo>
                    <a:pt x="87" y="44"/>
                  </a:lnTo>
                  <a:close/>
                  <a:moveTo>
                    <a:pt x="87" y="0"/>
                  </a:moveTo>
                  <a:lnTo>
                    <a:pt x="108" y="3"/>
                  </a:lnTo>
                  <a:lnTo>
                    <a:pt x="127" y="10"/>
                  </a:lnTo>
                  <a:lnTo>
                    <a:pt x="143" y="22"/>
                  </a:lnTo>
                  <a:lnTo>
                    <a:pt x="156" y="36"/>
                  </a:lnTo>
                  <a:lnTo>
                    <a:pt x="166" y="55"/>
                  </a:lnTo>
                  <a:lnTo>
                    <a:pt x="172" y="76"/>
                  </a:lnTo>
                  <a:lnTo>
                    <a:pt x="174" y="100"/>
                  </a:lnTo>
                  <a:lnTo>
                    <a:pt x="172" y="124"/>
                  </a:lnTo>
                  <a:lnTo>
                    <a:pt x="166" y="145"/>
                  </a:lnTo>
                  <a:lnTo>
                    <a:pt x="156" y="163"/>
                  </a:lnTo>
                  <a:lnTo>
                    <a:pt x="143" y="179"/>
                  </a:lnTo>
                  <a:lnTo>
                    <a:pt x="127" y="190"/>
                  </a:lnTo>
                  <a:lnTo>
                    <a:pt x="108" y="197"/>
                  </a:lnTo>
                  <a:lnTo>
                    <a:pt x="87" y="200"/>
                  </a:lnTo>
                  <a:lnTo>
                    <a:pt x="67" y="197"/>
                  </a:lnTo>
                  <a:lnTo>
                    <a:pt x="48" y="190"/>
                  </a:lnTo>
                  <a:lnTo>
                    <a:pt x="32" y="179"/>
                  </a:lnTo>
                  <a:lnTo>
                    <a:pt x="19" y="163"/>
                  </a:lnTo>
                  <a:lnTo>
                    <a:pt x="9" y="145"/>
                  </a:lnTo>
                  <a:lnTo>
                    <a:pt x="2" y="124"/>
                  </a:lnTo>
                  <a:lnTo>
                    <a:pt x="0" y="100"/>
                  </a:lnTo>
                  <a:lnTo>
                    <a:pt x="2" y="76"/>
                  </a:lnTo>
                  <a:lnTo>
                    <a:pt x="9" y="55"/>
                  </a:lnTo>
                  <a:lnTo>
                    <a:pt x="19" y="36"/>
                  </a:lnTo>
                  <a:lnTo>
                    <a:pt x="32" y="22"/>
                  </a:lnTo>
                  <a:lnTo>
                    <a:pt x="48" y="10"/>
                  </a:lnTo>
                  <a:lnTo>
                    <a:pt x="67" y="3"/>
                  </a:lnTo>
                  <a:lnTo>
                    <a:pt x="87" y="0"/>
                  </a:lnTo>
                  <a:close/>
                </a:path>
              </a:pathLst>
            </a:custGeom>
            <a:solidFill>
              <a:schemeClr val="bg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50" name="Freeform 32"/>
            <p:cNvSpPr>
              <a:spLocks/>
            </p:cNvSpPr>
            <p:nvPr userDrawn="1"/>
          </p:nvSpPr>
          <p:spPr bwMode="auto">
            <a:xfrm>
              <a:off x="241171" y="4595421"/>
              <a:ext cx="129929" cy="213912"/>
            </a:xfrm>
            <a:custGeom>
              <a:avLst/>
              <a:gdLst/>
              <a:ahLst/>
              <a:cxnLst>
                <a:cxn ang="0">
                  <a:pos x="47" y="0"/>
                </a:cxn>
                <a:cxn ang="0">
                  <a:pos x="47" y="152"/>
                </a:cxn>
                <a:cxn ang="0">
                  <a:pos x="57" y="140"/>
                </a:cxn>
                <a:cxn ang="0">
                  <a:pos x="65" y="129"/>
                </a:cxn>
                <a:cxn ang="0">
                  <a:pos x="102" y="79"/>
                </a:cxn>
                <a:cxn ang="0">
                  <a:pos x="157" y="79"/>
                </a:cxn>
                <a:cxn ang="0">
                  <a:pos x="106" y="142"/>
                </a:cxn>
                <a:cxn ang="0">
                  <a:pos x="164" y="270"/>
                </a:cxn>
                <a:cxn ang="0">
                  <a:pos x="112" y="270"/>
                </a:cxn>
                <a:cxn ang="0">
                  <a:pos x="72" y="181"/>
                </a:cxn>
                <a:cxn ang="0">
                  <a:pos x="47" y="214"/>
                </a:cxn>
                <a:cxn ang="0">
                  <a:pos x="47" y="270"/>
                </a:cxn>
                <a:cxn ang="0">
                  <a:pos x="0" y="270"/>
                </a:cxn>
                <a:cxn ang="0">
                  <a:pos x="0" y="24"/>
                </a:cxn>
                <a:cxn ang="0">
                  <a:pos x="47" y="0"/>
                </a:cxn>
              </a:cxnLst>
              <a:rect l="0" t="0" r="r" b="b"/>
              <a:pathLst>
                <a:path w="164" h="270">
                  <a:moveTo>
                    <a:pt x="47" y="0"/>
                  </a:moveTo>
                  <a:lnTo>
                    <a:pt x="47" y="152"/>
                  </a:lnTo>
                  <a:lnTo>
                    <a:pt x="57" y="140"/>
                  </a:lnTo>
                  <a:lnTo>
                    <a:pt x="65" y="129"/>
                  </a:lnTo>
                  <a:lnTo>
                    <a:pt x="102" y="79"/>
                  </a:lnTo>
                  <a:lnTo>
                    <a:pt x="157" y="79"/>
                  </a:lnTo>
                  <a:lnTo>
                    <a:pt x="106" y="142"/>
                  </a:lnTo>
                  <a:lnTo>
                    <a:pt x="164" y="270"/>
                  </a:lnTo>
                  <a:lnTo>
                    <a:pt x="112" y="270"/>
                  </a:lnTo>
                  <a:lnTo>
                    <a:pt x="72" y="181"/>
                  </a:lnTo>
                  <a:lnTo>
                    <a:pt x="47" y="214"/>
                  </a:lnTo>
                  <a:lnTo>
                    <a:pt x="47" y="270"/>
                  </a:lnTo>
                  <a:lnTo>
                    <a:pt x="0" y="270"/>
                  </a:lnTo>
                  <a:lnTo>
                    <a:pt x="0" y="24"/>
                  </a:lnTo>
                  <a:lnTo>
                    <a:pt x="47" y="0"/>
                  </a:lnTo>
                  <a:close/>
                </a:path>
              </a:pathLst>
            </a:custGeom>
            <a:solidFill>
              <a:schemeClr val="bg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51" name="Freeform 33"/>
            <p:cNvSpPr>
              <a:spLocks/>
            </p:cNvSpPr>
            <p:nvPr userDrawn="1"/>
          </p:nvSpPr>
          <p:spPr bwMode="auto">
            <a:xfrm>
              <a:off x="464488" y="4652720"/>
              <a:ext cx="129929" cy="156613"/>
            </a:xfrm>
            <a:custGeom>
              <a:avLst/>
              <a:gdLst/>
              <a:ahLst/>
              <a:cxnLst>
                <a:cxn ang="0">
                  <a:pos x="96" y="0"/>
                </a:cxn>
                <a:cxn ang="0">
                  <a:pos x="114" y="1"/>
                </a:cxn>
                <a:cxn ang="0">
                  <a:pos x="130" y="7"/>
                </a:cxn>
                <a:cxn ang="0">
                  <a:pos x="142" y="15"/>
                </a:cxn>
                <a:cxn ang="0">
                  <a:pos x="152" y="28"/>
                </a:cxn>
                <a:cxn ang="0">
                  <a:pos x="160" y="44"/>
                </a:cxn>
                <a:cxn ang="0">
                  <a:pos x="164" y="64"/>
                </a:cxn>
                <a:cxn ang="0">
                  <a:pos x="166" y="87"/>
                </a:cxn>
                <a:cxn ang="0">
                  <a:pos x="166" y="194"/>
                </a:cxn>
                <a:cxn ang="0">
                  <a:pos x="118" y="194"/>
                </a:cxn>
                <a:cxn ang="0">
                  <a:pos x="118" y="89"/>
                </a:cxn>
                <a:cxn ang="0">
                  <a:pos x="117" y="72"/>
                </a:cxn>
                <a:cxn ang="0">
                  <a:pos x="113" y="59"/>
                </a:cxn>
                <a:cxn ang="0">
                  <a:pos x="106" y="50"/>
                </a:cxn>
                <a:cxn ang="0">
                  <a:pos x="97" y="44"/>
                </a:cxn>
                <a:cxn ang="0">
                  <a:pos x="84" y="42"/>
                </a:cxn>
                <a:cxn ang="0">
                  <a:pos x="72" y="44"/>
                </a:cxn>
                <a:cxn ang="0">
                  <a:pos x="61" y="51"/>
                </a:cxn>
                <a:cxn ang="0">
                  <a:pos x="54" y="60"/>
                </a:cxn>
                <a:cxn ang="0">
                  <a:pos x="49" y="72"/>
                </a:cxn>
                <a:cxn ang="0">
                  <a:pos x="48" y="89"/>
                </a:cxn>
                <a:cxn ang="0">
                  <a:pos x="48" y="194"/>
                </a:cxn>
                <a:cxn ang="0">
                  <a:pos x="0" y="194"/>
                </a:cxn>
                <a:cxn ang="0">
                  <a:pos x="0" y="4"/>
                </a:cxn>
                <a:cxn ang="0">
                  <a:pos x="48" y="4"/>
                </a:cxn>
                <a:cxn ang="0">
                  <a:pos x="48" y="20"/>
                </a:cxn>
                <a:cxn ang="0">
                  <a:pos x="61" y="8"/>
                </a:cxn>
                <a:cxn ang="0">
                  <a:pos x="77" y="2"/>
                </a:cxn>
                <a:cxn ang="0">
                  <a:pos x="96" y="0"/>
                </a:cxn>
              </a:cxnLst>
              <a:rect l="0" t="0" r="r" b="b"/>
              <a:pathLst>
                <a:path w="166" h="194">
                  <a:moveTo>
                    <a:pt x="96" y="0"/>
                  </a:moveTo>
                  <a:lnTo>
                    <a:pt x="114" y="1"/>
                  </a:lnTo>
                  <a:lnTo>
                    <a:pt x="130" y="7"/>
                  </a:lnTo>
                  <a:lnTo>
                    <a:pt x="142" y="15"/>
                  </a:lnTo>
                  <a:lnTo>
                    <a:pt x="152" y="28"/>
                  </a:lnTo>
                  <a:lnTo>
                    <a:pt x="160" y="44"/>
                  </a:lnTo>
                  <a:lnTo>
                    <a:pt x="164" y="64"/>
                  </a:lnTo>
                  <a:lnTo>
                    <a:pt x="166" y="87"/>
                  </a:lnTo>
                  <a:lnTo>
                    <a:pt x="166" y="194"/>
                  </a:lnTo>
                  <a:lnTo>
                    <a:pt x="118" y="194"/>
                  </a:lnTo>
                  <a:lnTo>
                    <a:pt x="118" y="89"/>
                  </a:lnTo>
                  <a:lnTo>
                    <a:pt x="117" y="72"/>
                  </a:lnTo>
                  <a:lnTo>
                    <a:pt x="113" y="59"/>
                  </a:lnTo>
                  <a:lnTo>
                    <a:pt x="106" y="50"/>
                  </a:lnTo>
                  <a:lnTo>
                    <a:pt x="97" y="44"/>
                  </a:lnTo>
                  <a:lnTo>
                    <a:pt x="84" y="42"/>
                  </a:lnTo>
                  <a:lnTo>
                    <a:pt x="72" y="44"/>
                  </a:lnTo>
                  <a:lnTo>
                    <a:pt x="61" y="51"/>
                  </a:lnTo>
                  <a:lnTo>
                    <a:pt x="54" y="60"/>
                  </a:lnTo>
                  <a:lnTo>
                    <a:pt x="49" y="72"/>
                  </a:lnTo>
                  <a:lnTo>
                    <a:pt x="48" y="89"/>
                  </a:lnTo>
                  <a:lnTo>
                    <a:pt x="48" y="194"/>
                  </a:lnTo>
                  <a:lnTo>
                    <a:pt x="0" y="194"/>
                  </a:lnTo>
                  <a:lnTo>
                    <a:pt x="0" y="4"/>
                  </a:lnTo>
                  <a:lnTo>
                    <a:pt x="48" y="4"/>
                  </a:lnTo>
                  <a:lnTo>
                    <a:pt x="48" y="20"/>
                  </a:lnTo>
                  <a:lnTo>
                    <a:pt x="61" y="8"/>
                  </a:lnTo>
                  <a:lnTo>
                    <a:pt x="77" y="2"/>
                  </a:lnTo>
                  <a:lnTo>
                    <a:pt x="96" y="0"/>
                  </a:lnTo>
                  <a:close/>
                </a:path>
              </a:pathLst>
            </a:custGeom>
            <a:solidFill>
              <a:schemeClr val="bg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52" name="Freeform 34"/>
            <p:cNvSpPr>
              <a:spLocks noEditPoints="1"/>
            </p:cNvSpPr>
            <p:nvPr userDrawn="1"/>
          </p:nvSpPr>
          <p:spPr bwMode="auto">
            <a:xfrm>
              <a:off x="618778" y="4652720"/>
              <a:ext cx="133988" cy="217730"/>
            </a:xfrm>
            <a:custGeom>
              <a:avLst/>
              <a:gdLst/>
              <a:ahLst/>
              <a:cxnLst>
                <a:cxn ang="0">
                  <a:pos x="77" y="43"/>
                </a:cxn>
                <a:cxn ang="0">
                  <a:pos x="63" y="50"/>
                </a:cxn>
                <a:cxn ang="0">
                  <a:pos x="53" y="66"/>
                </a:cxn>
                <a:cxn ang="0">
                  <a:pos x="49" y="96"/>
                </a:cxn>
                <a:cxn ang="0">
                  <a:pos x="53" y="129"/>
                </a:cxn>
                <a:cxn ang="0">
                  <a:pos x="63" y="147"/>
                </a:cxn>
                <a:cxn ang="0">
                  <a:pos x="77" y="154"/>
                </a:cxn>
                <a:cxn ang="0">
                  <a:pos x="95" y="153"/>
                </a:cxn>
                <a:cxn ang="0">
                  <a:pos x="112" y="143"/>
                </a:cxn>
                <a:cxn ang="0">
                  <a:pos x="117" y="61"/>
                </a:cxn>
                <a:cxn ang="0">
                  <a:pos x="106" y="49"/>
                </a:cxn>
                <a:cxn ang="0">
                  <a:pos x="84" y="42"/>
                </a:cxn>
                <a:cxn ang="0">
                  <a:pos x="91" y="1"/>
                </a:cxn>
                <a:cxn ang="0">
                  <a:pos x="117" y="16"/>
                </a:cxn>
                <a:cxn ang="0">
                  <a:pos x="165" y="3"/>
                </a:cxn>
                <a:cxn ang="0">
                  <a:pos x="163" y="202"/>
                </a:cxn>
                <a:cxn ang="0">
                  <a:pos x="148" y="240"/>
                </a:cxn>
                <a:cxn ang="0">
                  <a:pos x="118" y="264"/>
                </a:cxn>
                <a:cxn ang="0">
                  <a:pos x="71" y="272"/>
                </a:cxn>
                <a:cxn ang="0">
                  <a:pos x="55" y="235"/>
                </a:cxn>
                <a:cxn ang="0">
                  <a:pos x="77" y="234"/>
                </a:cxn>
                <a:cxn ang="0">
                  <a:pos x="102" y="224"/>
                </a:cxn>
                <a:cxn ang="0">
                  <a:pos x="114" y="209"/>
                </a:cxn>
                <a:cxn ang="0">
                  <a:pos x="117" y="192"/>
                </a:cxn>
                <a:cxn ang="0">
                  <a:pos x="117" y="180"/>
                </a:cxn>
                <a:cxn ang="0">
                  <a:pos x="90" y="196"/>
                </a:cxn>
                <a:cxn ang="0">
                  <a:pos x="56" y="196"/>
                </a:cxn>
                <a:cxn ang="0">
                  <a:pos x="26" y="179"/>
                </a:cxn>
                <a:cxn ang="0">
                  <a:pos x="7" y="145"/>
                </a:cxn>
                <a:cxn ang="0">
                  <a:pos x="0" y="97"/>
                </a:cxn>
                <a:cxn ang="0">
                  <a:pos x="7" y="52"/>
                </a:cxn>
                <a:cxn ang="0">
                  <a:pos x="26" y="19"/>
                </a:cxn>
                <a:cxn ang="0">
                  <a:pos x="57" y="2"/>
                </a:cxn>
              </a:cxnLst>
              <a:rect l="0" t="0" r="r" b="b"/>
              <a:pathLst>
                <a:path w="165" h="272">
                  <a:moveTo>
                    <a:pt x="84" y="42"/>
                  </a:moveTo>
                  <a:lnTo>
                    <a:pt x="77" y="43"/>
                  </a:lnTo>
                  <a:lnTo>
                    <a:pt x="69" y="45"/>
                  </a:lnTo>
                  <a:lnTo>
                    <a:pt x="63" y="50"/>
                  </a:lnTo>
                  <a:lnTo>
                    <a:pt x="57" y="57"/>
                  </a:lnTo>
                  <a:lnTo>
                    <a:pt x="53" y="66"/>
                  </a:lnTo>
                  <a:lnTo>
                    <a:pt x="50" y="79"/>
                  </a:lnTo>
                  <a:lnTo>
                    <a:pt x="49" y="96"/>
                  </a:lnTo>
                  <a:lnTo>
                    <a:pt x="50" y="115"/>
                  </a:lnTo>
                  <a:lnTo>
                    <a:pt x="53" y="129"/>
                  </a:lnTo>
                  <a:lnTo>
                    <a:pt x="57" y="140"/>
                  </a:lnTo>
                  <a:lnTo>
                    <a:pt x="63" y="147"/>
                  </a:lnTo>
                  <a:lnTo>
                    <a:pt x="69" y="152"/>
                  </a:lnTo>
                  <a:lnTo>
                    <a:pt x="77" y="154"/>
                  </a:lnTo>
                  <a:lnTo>
                    <a:pt x="84" y="155"/>
                  </a:lnTo>
                  <a:lnTo>
                    <a:pt x="95" y="153"/>
                  </a:lnTo>
                  <a:lnTo>
                    <a:pt x="105" y="149"/>
                  </a:lnTo>
                  <a:lnTo>
                    <a:pt x="112" y="143"/>
                  </a:lnTo>
                  <a:lnTo>
                    <a:pt x="117" y="136"/>
                  </a:lnTo>
                  <a:lnTo>
                    <a:pt x="117" y="61"/>
                  </a:lnTo>
                  <a:lnTo>
                    <a:pt x="113" y="55"/>
                  </a:lnTo>
                  <a:lnTo>
                    <a:pt x="106" y="49"/>
                  </a:lnTo>
                  <a:lnTo>
                    <a:pt x="95" y="44"/>
                  </a:lnTo>
                  <a:lnTo>
                    <a:pt x="84" y="42"/>
                  </a:lnTo>
                  <a:close/>
                  <a:moveTo>
                    <a:pt x="76" y="0"/>
                  </a:moveTo>
                  <a:lnTo>
                    <a:pt x="91" y="1"/>
                  </a:lnTo>
                  <a:lnTo>
                    <a:pt x="105" y="7"/>
                  </a:lnTo>
                  <a:lnTo>
                    <a:pt x="117" y="16"/>
                  </a:lnTo>
                  <a:lnTo>
                    <a:pt x="117" y="3"/>
                  </a:lnTo>
                  <a:lnTo>
                    <a:pt x="165" y="3"/>
                  </a:lnTo>
                  <a:lnTo>
                    <a:pt x="165" y="177"/>
                  </a:lnTo>
                  <a:lnTo>
                    <a:pt x="163" y="202"/>
                  </a:lnTo>
                  <a:lnTo>
                    <a:pt x="157" y="223"/>
                  </a:lnTo>
                  <a:lnTo>
                    <a:pt x="148" y="240"/>
                  </a:lnTo>
                  <a:lnTo>
                    <a:pt x="135" y="254"/>
                  </a:lnTo>
                  <a:lnTo>
                    <a:pt x="118" y="264"/>
                  </a:lnTo>
                  <a:lnTo>
                    <a:pt x="96" y="270"/>
                  </a:lnTo>
                  <a:lnTo>
                    <a:pt x="71" y="272"/>
                  </a:lnTo>
                  <a:lnTo>
                    <a:pt x="71" y="272"/>
                  </a:lnTo>
                  <a:lnTo>
                    <a:pt x="55" y="235"/>
                  </a:lnTo>
                  <a:lnTo>
                    <a:pt x="57" y="235"/>
                  </a:lnTo>
                  <a:lnTo>
                    <a:pt x="77" y="234"/>
                  </a:lnTo>
                  <a:lnTo>
                    <a:pt x="92" y="230"/>
                  </a:lnTo>
                  <a:lnTo>
                    <a:pt x="102" y="224"/>
                  </a:lnTo>
                  <a:lnTo>
                    <a:pt x="110" y="217"/>
                  </a:lnTo>
                  <a:lnTo>
                    <a:pt x="114" y="209"/>
                  </a:lnTo>
                  <a:lnTo>
                    <a:pt x="117" y="201"/>
                  </a:lnTo>
                  <a:lnTo>
                    <a:pt x="117" y="192"/>
                  </a:lnTo>
                  <a:lnTo>
                    <a:pt x="117" y="184"/>
                  </a:lnTo>
                  <a:lnTo>
                    <a:pt x="117" y="180"/>
                  </a:lnTo>
                  <a:lnTo>
                    <a:pt x="105" y="190"/>
                  </a:lnTo>
                  <a:lnTo>
                    <a:pt x="90" y="196"/>
                  </a:lnTo>
                  <a:lnTo>
                    <a:pt x="75" y="199"/>
                  </a:lnTo>
                  <a:lnTo>
                    <a:pt x="56" y="196"/>
                  </a:lnTo>
                  <a:lnTo>
                    <a:pt x="39" y="189"/>
                  </a:lnTo>
                  <a:lnTo>
                    <a:pt x="26" y="179"/>
                  </a:lnTo>
                  <a:lnTo>
                    <a:pt x="15" y="163"/>
                  </a:lnTo>
                  <a:lnTo>
                    <a:pt x="7" y="145"/>
                  </a:lnTo>
                  <a:lnTo>
                    <a:pt x="2" y="123"/>
                  </a:lnTo>
                  <a:lnTo>
                    <a:pt x="0" y="97"/>
                  </a:lnTo>
                  <a:lnTo>
                    <a:pt x="2" y="72"/>
                  </a:lnTo>
                  <a:lnTo>
                    <a:pt x="7" y="52"/>
                  </a:lnTo>
                  <a:lnTo>
                    <a:pt x="16" y="33"/>
                  </a:lnTo>
                  <a:lnTo>
                    <a:pt x="26" y="19"/>
                  </a:lnTo>
                  <a:lnTo>
                    <a:pt x="40" y="8"/>
                  </a:lnTo>
                  <a:lnTo>
                    <a:pt x="57" y="2"/>
                  </a:lnTo>
                  <a:lnTo>
                    <a:pt x="76" y="0"/>
                  </a:lnTo>
                  <a:close/>
                </a:path>
              </a:pathLst>
            </a:custGeom>
            <a:solidFill>
              <a:schemeClr val="bg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53" name="Rectangle 35"/>
            <p:cNvSpPr>
              <a:spLocks noChangeArrowheads="1"/>
            </p:cNvSpPr>
            <p:nvPr userDrawn="1"/>
          </p:nvSpPr>
          <p:spPr bwMode="auto">
            <a:xfrm>
              <a:off x="395462" y="4656538"/>
              <a:ext cx="36544" cy="152794"/>
            </a:xfrm>
            <a:prstGeom prst="rect">
              <a:avLst/>
            </a:prstGeom>
            <a:solidFill>
              <a:schemeClr val="bg2"/>
            </a:solidFill>
            <a:ln w="0">
              <a:noFill/>
              <a:prstDash val="solid"/>
              <a:miter lim="800000"/>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54" name="Rectangle 36"/>
            <p:cNvSpPr>
              <a:spLocks noChangeArrowheads="1"/>
            </p:cNvSpPr>
            <p:nvPr userDrawn="1"/>
          </p:nvSpPr>
          <p:spPr bwMode="auto">
            <a:xfrm>
              <a:off x="395462" y="4599242"/>
              <a:ext cx="36544" cy="34377"/>
            </a:xfrm>
            <a:prstGeom prst="rect">
              <a:avLst/>
            </a:prstGeom>
            <a:solidFill>
              <a:schemeClr val="bg2"/>
            </a:solidFill>
            <a:ln w="0">
              <a:noFill/>
              <a:prstDash val="solid"/>
              <a:miter lim="800000"/>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55" name="Freeform 37"/>
            <p:cNvSpPr>
              <a:spLocks/>
            </p:cNvSpPr>
            <p:nvPr userDrawn="1"/>
          </p:nvSpPr>
          <p:spPr bwMode="auto">
            <a:xfrm>
              <a:off x="1325267" y="4595421"/>
              <a:ext cx="36541" cy="213912"/>
            </a:xfrm>
            <a:custGeom>
              <a:avLst/>
              <a:gdLst/>
              <a:ahLst/>
              <a:cxnLst>
                <a:cxn ang="0">
                  <a:pos x="48" y="0"/>
                </a:cxn>
                <a:cxn ang="0">
                  <a:pos x="48" y="270"/>
                </a:cxn>
                <a:cxn ang="0">
                  <a:pos x="0" y="270"/>
                </a:cxn>
                <a:cxn ang="0">
                  <a:pos x="0" y="24"/>
                </a:cxn>
                <a:cxn ang="0">
                  <a:pos x="48" y="0"/>
                </a:cxn>
              </a:cxnLst>
              <a:rect l="0" t="0" r="r" b="b"/>
              <a:pathLst>
                <a:path w="48" h="270">
                  <a:moveTo>
                    <a:pt x="48" y="0"/>
                  </a:moveTo>
                  <a:lnTo>
                    <a:pt x="48" y="270"/>
                  </a:lnTo>
                  <a:lnTo>
                    <a:pt x="0" y="270"/>
                  </a:lnTo>
                  <a:lnTo>
                    <a:pt x="0" y="24"/>
                  </a:lnTo>
                  <a:lnTo>
                    <a:pt x="48" y="0"/>
                  </a:lnTo>
                  <a:close/>
                </a:path>
              </a:pathLst>
            </a:custGeom>
            <a:solidFill>
              <a:schemeClr val="bg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56" name="Freeform 38"/>
            <p:cNvSpPr>
              <a:spLocks/>
            </p:cNvSpPr>
            <p:nvPr userDrawn="1"/>
          </p:nvSpPr>
          <p:spPr bwMode="auto">
            <a:xfrm>
              <a:off x="-246063" y="2162175"/>
              <a:ext cx="2359025" cy="859466"/>
            </a:xfrm>
            <a:custGeom>
              <a:avLst/>
              <a:gdLst/>
              <a:ahLst/>
              <a:cxnLst>
                <a:cxn ang="0">
                  <a:pos x="2972" y="0"/>
                </a:cxn>
                <a:cxn ang="0">
                  <a:pos x="2972" y="560"/>
                </a:cxn>
                <a:cxn ang="0">
                  <a:pos x="0" y="1084"/>
                </a:cxn>
                <a:cxn ang="0">
                  <a:pos x="2972" y="0"/>
                </a:cxn>
              </a:cxnLst>
              <a:rect l="0" t="0" r="r" b="b"/>
              <a:pathLst>
                <a:path w="2972" h="1084">
                  <a:moveTo>
                    <a:pt x="2972" y="0"/>
                  </a:moveTo>
                  <a:lnTo>
                    <a:pt x="2972" y="560"/>
                  </a:lnTo>
                  <a:lnTo>
                    <a:pt x="0" y="1084"/>
                  </a:lnTo>
                  <a:lnTo>
                    <a:pt x="2972" y="0"/>
                  </a:lnTo>
                  <a:close/>
                </a:path>
              </a:pathLst>
            </a:custGeom>
            <a:solidFill>
              <a:schemeClr val="accent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57" name="Freeform 39"/>
            <p:cNvSpPr>
              <a:spLocks/>
            </p:cNvSpPr>
            <p:nvPr userDrawn="1"/>
          </p:nvSpPr>
          <p:spPr bwMode="auto">
            <a:xfrm>
              <a:off x="-229822" y="3277572"/>
              <a:ext cx="682127" cy="851826"/>
            </a:xfrm>
            <a:custGeom>
              <a:avLst/>
              <a:gdLst/>
              <a:ahLst/>
              <a:cxnLst>
                <a:cxn ang="0">
                  <a:pos x="0" y="0"/>
                </a:cxn>
                <a:cxn ang="0">
                  <a:pos x="608" y="0"/>
                </a:cxn>
                <a:cxn ang="0">
                  <a:pos x="751" y="246"/>
                </a:cxn>
                <a:cxn ang="0">
                  <a:pos x="322" y="246"/>
                </a:cxn>
                <a:cxn ang="0">
                  <a:pos x="322" y="423"/>
                </a:cxn>
                <a:cxn ang="0">
                  <a:pos x="710" y="423"/>
                </a:cxn>
                <a:cxn ang="0">
                  <a:pos x="710" y="649"/>
                </a:cxn>
                <a:cxn ang="0">
                  <a:pos x="322" y="649"/>
                </a:cxn>
                <a:cxn ang="0">
                  <a:pos x="322" y="826"/>
                </a:cxn>
                <a:cxn ang="0">
                  <a:pos x="859" y="826"/>
                </a:cxn>
                <a:cxn ang="0">
                  <a:pos x="859" y="1073"/>
                </a:cxn>
                <a:cxn ang="0">
                  <a:pos x="0" y="1073"/>
                </a:cxn>
                <a:cxn ang="0">
                  <a:pos x="0" y="0"/>
                </a:cxn>
              </a:cxnLst>
              <a:rect l="0" t="0" r="r" b="b"/>
              <a:pathLst>
                <a:path w="859" h="1073">
                  <a:moveTo>
                    <a:pt x="0" y="0"/>
                  </a:moveTo>
                  <a:lnTo>
                    <a:pt x="608" y="0"/>
                  </a:lnTo>
                  <a:lnTo>
                    <a:pt x="751" y="246"/>
                  </a:lnTo>
                  <a:lnTo>
                    <a:pt x="322" y="246"/>
                  </a:lnTo>
                  <a:lnTo>
                    <a:pt x="322" y="423"/>
                  </a:lnTo>
                  <a:lnTo>
                    <a:pt x="710" y="423"/>
                  </a:lnTo>
                  <a:lnTo>
                    <a:pt x="710" y="649"/>
                  </a:lnTo>
                  <a:lnTo>
                    <a:pt x="322" y="649"/>
                  </a:lnTo>
                  <a:lnTo>
                    <a:pt x="322" y="826"/>
                  </a:lnTo>
                  <a:lnTo>
                    <a:pt x="859" y="826"/>
                  </a:lnTo>
                  <a:lnTo>
                    <a:pt x="859" y="1073"/>
                  </a:lnTo>
                  <a:lnTo>
                    <a:pt x="0" y="1073"/>
                  </a:lnTo>
                  <a:lnTo>
                    <a:pt x="0" y="0"/>
                  </a:lnTo>
                  <a:close/>
                </a:path>
              </a:pathLst>
            </a:custGeom>
            <a:solidFill>
              <a:schemeClr val="bg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sp>
          <p:nvSpPr>
            <p:cNvPr id="58" name="Freeform 40"/>
            <p:cNvSpPr>
              <a:spLocks/>
            </p:cNvSpPr>
            <p:nvPr userDrawn="1"/>
          </p:nvSpPr>
          <p:spPr bwMode="auto">
            <a:xfrm>
              <a:off x="334559" y="3277572"/>
              <a:ext cx="848598" cy="851826"/>
            </a:xfrm>
            <a:custGeom>
              <a:avLst/>
              <a:gdLst/>
              <a:ahLst/>
              <a:cxnLst>
                <a:cxn ang="0">
                  <a:pos x="0" y="0"/>
                </a:cxn>
                <a:cxn ang="0">
                  <a:pos x="356" y="0"/>
                </a:cxn>
                <a:cxn ang="0">
                  <a:pos x="538" y="350"/>
                </a:cxn>
                <a:cxn ang="0">
                  <a:pos x="720" y="0"/>
                </a:cxn>
                <a:cxn ang="0">
                  <a:pos x="1071" y="0"/>
                </a:cxn>
                <a:cxn ang="0">
                  <a:pos x="696" y="649"/>
                </a:cxn>
                <a:cxn ang="0">
                  <a:pos x="696" y="1073"/>
                </a:cxn>
                <a:cxn ang="0">
                  <a:pos x="374" y="1073"/>
                </a:cxn>
                <a:cxn ang="0">
                  <a:pos x="374" y="649"/>
                </a:cxn>
                <a:cxn ang="0">
                  <a:pos x="0" y="0"/>
                </a:cxn>
              </a:cxnLst>
              <a:rect l="0" t="0" r="r" b="b"/>
              <a:pathLst>
                <a:path w="1071" h="1073">
                  <a:moveTo>
                    <a:pt x="0" y="0"/>
                  </a:moveTo>
                  <a:lnTo>
                    <a:pt x="356" y="0"/>
                  </a:lnTo>
                  <a:lnTo>
                    <a:pt x="538" y="350"/>
                  </a:lnTo>
                  <a:lnTo>
                    <a:pt x="720" y="0"/>
                  </a:lnTo>
                  <a:lnTo>
                    <a:pt x="1071" y="0"/>
                  </a:lnTo>
                  <a:lnTo>
                    <a:pt x="696" y="649"/>
                  </a:lnTo>
                  <a:lnTo>
                    <a:pt x="696" y="1073"/>
                  </a:lnTo>
                  <a:lnTo>
                    <a:pt x="374" y="1073"/>
                  </a:lnTo>
                  <a:lnTo>
                    <a:pt x="374" y="649"/>
                  </a:lnTo>
                  <a:lnTo>
                    <a:pt x="0" y="0"/>
                  </a:lnTo>
                  <a:close/>
                </a:path>
              </a:pathLst>
            </a:custGeom>
            <a:solidFill>
              <a:schemeClr val="bg2"/>
            </a:solidFill>
            <a:ln w="0">
              <a:noFill/>
              <a:prstDash val="solid"/>
              <a:round/>
              <a:headEnd/>
              <a:tailEnd/>
            </a:ln>
          </p:spPr>
          <p:txBody>
            <a:bodyPr/>
            <a:lstStyle/>
            <a:p>
              <a:pPr algn="ctr" defTabSz="913755" fontAlgn="auto">
                <a:lnSpc>
                  <a:spcPts val="1227"/>
                </a:lnSpc>
                <a:spcBef>
                  <a:spcPts val="0"/>
                </a:spcBef>
                <a:spcAft>
                  <a:spcPts val="0"/>
                </a:spcAft>
                <a:defRPr/>
              </a:pPr>
              <a:endParaRPr lang="de-CH">
                <a:solidFill>
                  <a:srgbClr val="000000"/>
                </a:solidFill>
                <a:latin typeface="+mn-lt"/>
              </a:endParaRPr>
            </a:p>
          </p:txBody>
        </p:sp>
      </p:grpSp>
      <p:sp>
        <p:nvSpPr>
          <p:cNvPr id="11" name="Text Placeholder 12"/>
          <p:cNvSpPr>
            <a:spLocks noGrp="1"/>
          </p:cNvSpPr>
          <p:nvPr>
            <p:ph type="body" sz="quarter" idx="12"/>
          </p:nvPr>
        </p:nvSpPr>
        <p:spPr>
          <a:xfrm>
            <a:off x="1831246" y="1382254"/>
            <a:ext cx="2587361" cy="675184"/>
          </a:xfrm>
        </p:spPr>
        <p:txBody>
          <a:bodyPr>
            <a:noAutofit/>
          </a:bodyPr>
          <a:lstStyle>
            <a:lvl1pPr marL="0" indent="0">
              <a:spcAft>
                <a:spcPts val="0"/>
              </a:spcAft>
              <a:buNone/>
              <a:defRPr/>
            </a:lvl1pPr>
            <a:lvl2pPr marL="158435" indent="-158435">
              <a:spcAft>
                <a:spcPts val="526"/>
              </a:spcAft>
              <a:defRPr/>
            </a:lvl2pPr>
            <a:lvl3pPr marL="316872" indent="-158435">
              <a:spcAft>
                <a:spcPts val="526"/>
              </a:spcAft>
              <a:defRPr/>
            </a:lvl3pPr>
            <a:lvl4pPr marL="475305" indent="-158435">
              <a:spcAft>
                <a:spcPts val="526"/>
              </a:spcAft>
              <a:defRPr/>
            </a:lvl4pPr>
            <a:lvl5pPr marL="625403" indent="-150096">
              <a:spcAft>
                <a:spcPts val="526"/>
              </a:spcAft>
              <a:defRPr/>
            </a:lvl5pPr>
          </a:lstStyle>
          <a:p>
            <a:pPr lvl="0"/>
            <a:r>
              <a:rPr lang="en-US" noProof="0" smtClean="0"/>
              <a:t>Haga clic para modificar el estilo de texto del patrón</a:t>
            </a:r>
          </a:p>
        </p:txBody>
      </p:sp>
      <p:sp>
        <p:nvSpPr>
          <p:cNvPr id="12" name="Text Placeholder 12"/>
          <p:cNvSpPr>
            <a:spLocks noGrp="1"/>
          </p:cNvSpPr>
          <p:nvPr>
            <p:ph type="body" sz="quarter" idx="13"/>
          </p:nvPr>
        </p:nvSpPr>
        <p:spPr>
          <a:xfrm>
            <a:off x="1826572" y="6237438"/>
            <a:ext cx="2540025" cy="125617"/>
          </a:xfrm>
        </p:spPr>
        <p:txBody>
          <a:bodyPr/>
          <a:lstStyle>
            <a:lvl1pPr marL="0" indent="0">
              <a:spcAft>
                <a:spcPts val="88"/>
              </a:spcAft>
              <a:buNone/>
              <a:defRPr baseline="0"/>
            </a:lvl1pPr>
            <a:lvl2pPr marL="158435" indent="-158435">
              <a:spcAft>
                <a:spcPts val="526"/>
              </a:spcAft>
              <a:defRPr/>
            </a:lvl2pPr>
            <a:lvl3pPr marL="316872" indent="-158435">
              <a:spcAft>
                <a:spcPts val="526"/>
              </a:spcAft>
              <a:defRPr/>
            </a:lvl3pPr>
            <a:lvl4pPr marL="475305" indent="-158435">
              <a:spcAft>
                <a:spcPts val="526"/>
              </a:spcAft>
              <a:defRPr/>
            </a:lvl4pPr>
            <a:lvl5pPr marL="625403" indent="-150096">
              <a:spcAft>
                <a:spcPts val="526"/>
              </a:spcAft>
              <a:defRPr/>
            </a:lvl5pPr>
          </a:lstStyle>
          <a:p>
            <a:pPr lvl="0"/>
            <a:r>
              <a:rPr lang="en-US" noProof="0" smtClean="0"/>
              <a:t>Haga clic para modificar el estilo de texto del patrón</a:t>
            </a:r>
          </a:p>
        </p:txBody>
      </p:sp>
      <p:sp>
        <p:nvSpPr>
          <p:cNvPr id="16" name="Picture Placeholder 7"/>
          <p:cNvSpPr>
            <a:spLocks noGrp="1"/>
          </p:cNvSpPr>
          <p:nvPr>
            <p:ph type="pic" sz="quarter" idx="19"/>
          </p:nvPr>
        </p:nvSpPr>
        <p:spPr>
          <a:xfrm>
            <a:off x="1819760" y="5844120"/>
            <a:ext cx="1686016" cy="298053"/>
          </a:xfrm>
          <a:solidFill>
            <a:srgbClr val="EB008C"/>
          </a:solidFill>
          <a:ln w="12700">
            <a:noFill/>
            <a:miter lim="800000"/>
            <a:headEnd type="none" w="sm" len="sm"/>
            <a:tailEnd type="none" w="sm" len="sm"/>
          </a:ln>
          <a:effectLst/>
        </p:spPr>
        <p:txBody>
          <a:bodyPr lIns="63033" rIns="63033" anchor="ctr">
            <a:noAutofit/>
          </a:bodyPr>
          <a:lstStyle>
            <a:lvl1pPr marL="0" indent="0" algn="l" defTabSz="913087" rtl="0" eaLnBrk="0" fontAlgn="base" hangingPunct="0">
              <a:spcBef>
                <a:spcPct val="0"/>
              </a:spcBef>
              <a:spcAft>
                <a:spcPts val="526"/>
              </a:spcAft>
              <a:buClr>
                <a:schemeClr val="accent2"/>
              </a:buClr>
              <a:buFont typeface="Arial" charset="0"/>
              <a:buNone/>
              <a:defRPr lang="en-US" sz="800" kern="1200" baseline="0" noProof="0" dirty="0" smtClean="0">
                <a:solidFill>
                  <a:schemeClr val="tx2"/>
                </a:solidFill>
                <a:latin typeface="+mn-lt"/>
                <a:ea typeface="+mn-ea"/>
                <a:cs typeface="+mn-cs"/>
              </a:defRPr>
            </a:lvl1pPr>
          </a:lstStyle>
          <a:p>
            <a:pPr lvl="0"/>
            <a:r>
              <a:rPr lang="en-US" noProof="0" dirty="0" smtClean="0"/>
              <a:t>Haga clic en el icono para agregar una imagen</a:t>
            </a:r>
          </a:p>
        </p:txBody>
      </p:sp>
      <p:sp>
        <p:nvSpPr>
          <p:cNvPr id="17" name="Text Placeholder 12"/>
          <p:cNvSpPr>
            <a:spLocks noGrp="1"/>
          </p:cNvSpPr>
          <p:nvPr>
            <p:ph type="body" sz="quarter" idx="21"/>
          </p:nvPr>
        </p:nvSpPr>
        <p:spPr>
          <a:xfrm>
            <a:off x="4622946" y="6237439"/>
            <a:ext cx="2449257" cy="125617"/>
          </a:xfrm>
        </p:spPr>
        <p:txBody>
          <a:bodyPr/>
          <a:lstStyle>
            <a:lvl1pPr marL="0" indent="0">
              <a:spcAft>
                <a:spcPts val="88"/>
              </a:spcAft>
              <a:buNone/>
              <a:defRPr baseline="0"/>
            </a:lvl1pPr>
            <a:lvl2pPr marL="158435" indent="-158435">
              <a:spcAft>
                <a:spcPts val="526"/>
              </a:spcAft>
              <a:defRPr/>
            </a:lvl2pPr>
            <a:lvl3pPr marL="316872" indent="-158435">
              <a:spcAft>
                <a:spcPts val="526"/>
              </a:spcAft>
              <a:defRPr/>
            </a:lvl3pPr>
            <a:lvl4pPr marL="475305" indent="-158435">
              <a:spcAft>
                <a:spcPts val="526"/>
              </a:spcAft>
              <a:defRPr/>
            </a:lvl4pPr>
            <a:lvl5pPr marL="625403" indent="-150096">
              <a:spcAft>
                <a:spcPts val="526"/>
              </a:spcAft>
              <a:defRPr/>
            </a:lvl5pPr>
          </a:lstStyle>
          <a:p>
            <a:pPr lvl="0"/>
            <a:r>
              <a:rPr lang="en-US" noProof="0" smtClean="0"/>
              <a:t>Haga clic para modificar el estilo de texto del patrón</a:t>
            </a:r>
          </a:p>
        </p:txBody>
      </p:sp>
      <p:sp>
        <p:nvSpPr>
          <p:cNvPr id="18" name="Picture Placeholder 7"/>
          <p:cNvSpPr>
            <a:spLocks noGrp="1"/>
          </p:cNvSpPr>
          <p:nvPr>
            <p:ph type="pic" sz="quarter" idx="22"/>
          </p:nvPr>
        </p:nvSpPr>
        <p:spPr>
          <a:xfrm>
            <a:off x="4616135" y="5844120"/>
            <a:ext cx="1686016" cy="298053"/>
          </a:xfrm>
          <a:solidFill>
            <a:srgbClr val="EB008C"/>
          </a:solidFill>
          <a:ln w="12700">
            <a:noFill/>
            <a:miter lim="800000"/>
            <a:headEnd type="none" w="sm" len="sm"/>
            <a:tailEnd type="none" w="sm" len="sm"/>
          </a:ln>
          <a:effectLst/>
        </p:spPr>
        <p:txBody>
          <a:bodyPr lIns="63033" rIns="63033" anchor="ctr">
            <a:noAutofit/>
          </a:bodyPr>
          <a:lstStyle>
            <a:lvl1pPr marL="0" indent="0" algn="l" defTabSz="913087" rtl="0" eaLnBrk="0" fontAlgn="base" hangingPunct="0">
              <a:spcBef>
                <a:spcPct val="0"/>
              </a:spcBef>
              <a:spcAft>
                <a:spcPts val="526"/>
              </a:spcAft>
              <a:buClr>
                <a:schemeClr val="accent2"/>
              </a:buClr>
              <a:buFont typeface="Arial" charset="0"/>
              <a:buNone/>
              <a:defRPr lang="en-US" sz="800" kern="1200" noProof="0" dirty="0" smtClean="0">
                <a:solidFill>
                  <a:schemeClr val="tx2"/>
                </a:solidFill>
                <a:latin typeface="+mn-lt"/>
                <a:ea typeface="+mn-ea"/>
                <a:cs typeface="+mn-cs"/>
              </a:defRPr>
            </a:lvl1pPr>
          </a:lstStyle>
          <a:p>
            <a:pPr lvl="0"/>
            <a:r>
              <a:rPr lang="en-US" noProof="0" dirty="0" smtClean="0"/>
              <a:t>Haga clic en el icono para agregar una imagen</a:t>
            </a:r>
          </a:p>
        </p:txBody>
      </p:sp>
      <p:sp>
        <p:nvSpPr>
          <p:cNvPr id="45" name="Text Placeholder 12"/>
          <p:cNvSpPr>
            <a:spLocks noGrp="1"/>
          </p:cNvSpPr>
          <p:nvPr>
            <p:ph type="body" sz="quarter" idx="14"/>
          </p:nvPr>
        </p:nvSpPr>
        <p:spPr>
          <a:xfrm>
            <a:off x="7500025" y="2289143"/>
            <a:ext cx="1135587" cy="125617"/>
          </a:xfrm>
        </p:spPr>
        <p:txBody>
          <a:bodyPr anchor="ctr"/>
          <a:lstStyle>
            <a:lvl1pPr marL="0" indent="0">
              <a:spcAft>
                <a:spcPts val="0"/>
              </a:spcAft>
              <a:buNone/>
              <a:defRPr baseline="0">
                <a:solidFill>
                  <a:schemeClr val="tx1"/>
                </a:solidFill>
              </a:defRPr>
            </a:lvl1pPr>
            <a:lvl2pPr marL="158541" indent="-158541">
              <a:spcAft>
                <a:spcPts val="526"/>
              </a:spcAft>
              <a:defRPr/>
            </a:lvl2pPr>
            <a:lvl3pPr marL="317081" indent="-158541">
              <a:spcAft>
                <a:spcPts val="526"/>
              </a:spcAft>
              <a:defRPr/>
            </a:lvl3pPr>
            <a:lvl4pPr marL="475622" indent="-158541">
              <a:spcAft>
                <a:spcPts val="526"/>
              </a:spcAft>
              <a:defRPr/>
            </a:lvl4pPr>
            <a:lvl5pPr marL="625818" indent="-150196">
              <a:spcAft>
                <a:spcPts val="526"/>
              </a:spcAft>
              <a:defRPr/>
            </a:lvl5pPr>
          </a:lstStyle>
          <a:p>
            <a:pPr lvl="0"/>
            <a:r>
              <a:rPr lang="en-US" noProof="0" smtClean="0"/>
              <a:t>Haga clic para modificar el estilo de texto del patrón</a:t>
            </a:r>
          </a:p>
        </p:txBody>
      </p:sp>
      <p:sp>
        <p:nvSpPr>
          <p:cNvPr id="46" name="Text Placeholder 12"/>
          <p:cNvSpPr>
            <a:spLocks noGrp="1"/>
          </p:cNvSpPr>
          <p:nvPr>
            <p:ph type="body" sz="quarter" idx="15"/>
          </p:nvPr>
        </p:nvSpPr>
        <p:spPr>
          <a:xfrm>
            <a:off x="1831934" y="620383"/>
            <a:ext cx="1121294" cy="276999"/>
          </a:xfrm>
          <a:noFill/>
          <a:ln w="9525">
            <a:noFill/>
            <a:miter lim="800000"/>
            <a:headEnd/>
            <a:tailEnd/>
          </a:ln>
        </p:spPr>
        <p:txBody>
          <a:bodyPr/>
          <a:lstStyle>
            <a:lvl1pPr marL="0" indent="0" algn="l" defTabSz="871974" rtl="0" fontAlgn="base">
              <a:spcBef>
                <a:spcPct val="0"/>
              </a:spcBef>
              <a:spcAft>
                <a:spcPct val="0"/>
              </a:spcAft>
              <a:buClr>
                <a:schemeClr val="accent2"/>
              </a:buClr>
              <a:buSzPct val="80000"/>
              <a:buFont typeface="Arial" charset="0"/>
              <a:buNone/>
              <a:tabLst>
                <a:tab pos="155759" algn="l"/>
              </a:tabLst>
              <a:defRPr lang="en-US" sz="600" b="0" kern="1200" baseline="0" dirty="0" smtClean="0">
                <a:solidFill>
                  <a:schemeClr val="bg2"/>
                </a:solidFill>
                <a:latin typeface="EYInterstate Light" pitchFamily="2" charset="0"/>
                <a:ea typeface="ＭＳ 明朝" charset="-128"/>
                <a:cs typeface="+mn-cs"/>
              </a:defRPr>
            </a:lvl1pPr>
            <a:lvl2pPr marL="158541" indent="-158541">
              <a:spcAft>
                <a:spcPts val="526"/>
              </a:spcAft>
              <a:defRPr/>
            </a:lvl2pPr>
            <a:lvl3pPr marL="317081" indent="-158541">
              <a:spcAft>
                <a:spcPts val="526"/>
              </a:spcAft>
              <a:defRPr/>
            </a:lvl3pPr>
            <a:lvl4pPr marL="475622" indent="-158541">
              <a:spcAft>
                <a:spcPts val="526"/>
              </a:spcAft>
              <a:defRPr/>
            </a:lvl4pPr>
            <a:lvl5pPr marL="625818" indent="-150196">
              <a:spcAft>
                <a:spcPts val="526"/>
              </a:spcAft>
              <a:defRPr/>
            </a:lvl5pPr>
          </a:lstStyle>
          <a:p>
            <a:pPr lvl="0"/>
            <a:r>
              <a:rPr lang="en-US" noProof="0" smtClean="0"/>
              <a:t>Haga clic para modificar el estilo de texto del patrón</a:t>
            </a:r>
          </a:p>
          <a:p>
            <a:pPr lvl="1"/>
            <a:r>
              <a:rPr lang="en-US" noProof="0" smtClean="0"/>
              <a:t>Segundo nivel</a:t>
            </a:r>
          </a:p>
          <a:p>
            <a:pPr lvl="2"/>
            <a:r>
              <a:rPr lang="en-US" noProof="0" smtClean="0"/>
              <a:t>Tercer nivel</a:t>
            </a:r>
          </a:p>
        </p:txBody>
      </p:sp>
      <p:sp>
        <p:nvSpPr>
          <p:cNvPr id="47" name="Text Placeholder 12"/>
          <p:cNvSpPr>
            <a:spLocks noGrp="1"/>
          </p:cNvSpPr>
          <p:nvPr>
            <p:ph type="body" sz="quarter" idx="16"/>
          </p:nvPr>
        </p:nvSpPr>
        <p:spPr>
          <a:xfrm>
            <a:off x="3128997" y="616072"/>
            <a:ext cx="1121294" cy="184666"/>
          </a:xfrm>
          <a:noFill/>
          <a:ln w="9525">
            <a:noFill/>
            <a:miter lim="800000"/>
            <a:headEnd/>
            <a:tailEnd/>
          </a:ln>
        </p:spPr>
        <p:txBody>
          <a:bodyPr/>
          <a:lstStyle>
            <a:lvl1pPr marL="0" indent="0" algn="l" defTabSz="871974" rtl="0" fontAlgn="base">
              <a:spcBef>
                <a:spcPct val="0"/>
              </a:spcBef>
              <a:spcAft>
                <a:spcPct val="0"/>
              </a:spcAft>
              <a:buClr>
                <a:schemeClr val="accent2"/>
              </a:buClr>
              <a:buSzPct val="80000"/>
              <a:buFont typeface="Arial" charset="0"/>
              <a:buNone/>
              <a:tabLst>
                <a:tab pos="317081" algn="l"/>
              </a:tabLst>
              <a:defRPr lang="en-US" sz="600" b="0" kern="1200" baseline="0" dirty="0" smtClean="0">
                <a:solidFill>
                  <a:schemeClr val="bg2"/>
                </a:solidFill>
                <a:latin typeface="EYInterstate Light" pitchFamily="2" charset="0"/>
                <a:ea typeface="ＭＳ 明朝" charset="-128"/>
                <a:cs typeface="+mn-cs"/>
              </a:defRPr>
            </a:lvl1pPr>
            <a:lvl2pPr marL="158541" indent="-158541">
              <a:spcAft>
                <a:spcPts val="526"/>
              </a:spcAft>
              <a:defRPr/>
            </a:lvl2pPr>
            <a:lvl3pPr marL="317081" indent="-158541">
              <a:spcAft>
                <a:spcPts val="526"/>
              </a:spcAft>
              <a:defRPr/>
            </a:lvl3pPr>
            <a:lvl4pPr marL="475622" indent="-158541">
              <a:spcAft>
                <a:spcPts val="526"/>
              </a:spcAft>
              <a:defRPr/>
            </a:lvl4pPr>
            <a:lvl5pPr marL="625818" indent="-150196">
              <a:spcAft>
                <a:spcPts val="526"/>
              </a:spcAft>
              <a:defRPr/>
            </a:lvl5pPr>
          </a:lstStyle>
          <a:p>
            <a:pPr lvl="0"/>
            <a:r>
              <a:rPr lang="en-US" noProof="0" smtClean="0"/>
              <a:t>Haga clic para modificar el estilo de texto del patrón</a:t>
            </a:r>
          </a:p>
        </p:txBody>
      </p:sp>
      <p:sp>
        <p:nvSpPr>
          <p:cNvPr id="26" name="Text Placeholder 25"/>
          <p:cNvSpPr>
            <a:spLocks noGrp="1"/>
          </p:cNvSpPr>
          <p:nvPr>
            <p:ph type="body" sz="quarter" idx="25"/>
          </p:nvPr>
        </p:nvSpPr>
        <p:spPr>
          <a:xfrm>
            <a:off x="1831933" y="2579348"/>
            <a:ext cx="6804369" cy="3070274"/>
          </a:xfrm>
        </p:spPr>
        <p:txBody>
          <a:bodyPr>
            <a:noAutofit/>
          </a:bodyPr>
          <a:lstStyle>
            <a:lvl1pPr>
              <a:spcAft>
                <a:spcPts val="877"/>
              </a:spcAft>
              <a:defRPr/>
            </a:lvl1pPr>
            <a:lvl2pPr>
              <a:spcAft>
                <a:spcPts val="526"/>
              </a:spcAft>
              <a:defRPr/>
            </a:lvl2pPr>
            <a:lvl3pPr>
              <a:spcAft>
                <a:spcPts val="877"/>
              </a:spcAft>
              <a:defRPr/>
            </a:lvl3pPr>
            <a:lvl4pPr>
              <a:spcAft>
                <a:spcPts val="877"/>
              </a:spcAft>
              <a:defRPr/>
            </a:lvl4pPr>
          </a:lstStyle>
          <a:p>
            <a:pPr lvl="0"/>
            <a:r>
              <a:rPr lang="en-US" smtClean="0"/>
              <a:t>Click to edit Master text styles</a:t>
            </a:r>
          </a:p>
          <a:p>
            <a:pPr lvl="1"/>
            <a:r>
              <a:rPr lang="en-US" smtClean="0"/>
              <a:t>Second level</a:t>
            </a:r>
          </a:p>
          <a:p>
            <a:pPr lvl="2"/>
            <a:r>
              <a:rPr lang="en-US" smtClean="0"/>
              <a:t>Third level</a:t>
            </a:r>
          </a:p>
        </p:txBody>
      </p:sp>
      <p:sp>
        <p:nvSpPr>
          <p:cNvPr id="19" name="Text Placeholder 19"/>
          <p:cNvSpPr>
            <a:spLocks noGrp="1"/>
          </p:cNvSpPr>
          <p:nvPr>
            <p:ph type="body" sz="quarter" idx="26"/>
          </p:nvPr>
        </p:nvSpPr>
        <p:spPr>
          <a:xfrm>
            <a:off x="1831244" y="2289143"/>
            <a:ext cx="5573264" cy="125617"/>
          </a:xfrm>
        </p:spPr>
        <p:txBody>
          <a:bodyPr/>
          <a:lstStyle>
            <a:lvl1pPr>
              <a:defRPr b="1" baseline="0">
                <a:latin typeface="+mj-lt"/>
              </a:defRPr>
            </a:lvl1pPr>
          </a:lstStyle>
          <a:p>
            <a:pPr lvl="0"/>
            <a:r>
              <a:rPr lang="en-US" smtClean="0"/>
              <a:t>Haga clic para modificar el estilo de texto del patrón</a:t>
            </a:r>
          </a:p>
        </p:txBody>
      </p:sp>
      <p:sp>
        <p:nvSpPr>
          <p:cNvPr id="59" name="Slide Number Placeholder 3"/>
          <p:cNvSpPr>
            <a:spLocks noGrp="1"/>
          </p:cNvSpPr>
          <p:nvPr>
            <p:ph type="sldNum" sz="quarter" idx="27"/>
          </p:nvPr>
        </p:nvSpPr>
        <p:spPr>
          <a:xfrm>
            <a:off x="8428038" y="6956425"/>
            <a:ext cx="207962" cy="153988"/>
          </a:xfrm>
        </p:spPr>
        <p:txBody>
          <a:bodyPr/>
          <a:lstStyle>
            <a:lvl1pPr>
              <a:lnSpc>
                <a:spcPct val="100000"/>
              </a:lnSpc>
              <a:defRPr>
                <a:solidFill>
                  <a:srgbClr val="898989"/>
                </a:solidFill>
              </a:defRPr>
            </a:lvl1pPr>
          </a:lstStyle>
          <a:p>
            <a:fld id="{92267729-3C5C-474C-9058-9FB7E1F476C1}" type="slidenum">
              <a:rPr lang="en-US"/>
              <a:pPr/>
              <a:t>‹Nº›</a:t>
            </a:fld>
            <a:endParaRPr lang="en-US"/>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Contents ">
    <p:spTree>
      <p:nvGrpSpPr>
        <p:cNvPr id="1" name=""/>
        <p:cNvGrpSpPr/>
        <p:nvPr/>
      </p:nvGrpSpPr>
      <p:grpSpPr>
        <a:xfrm>
          <a:off x="0" y="0"/>
          <a:ext cx="0" cy="0"/>
          <a:chOff x="0" y="0"/>
          <a:chExt cx="0" cy="0"/>
        </a:xfrm>
      </p:grpSpPr>
      <p:graphicFrame>
        <p:nvGraphicFramePr>
          <p:cNvPr id="7"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966657" name="think-cell Slide" r:id="rId4" imgW="360" imgH="360" progId="">
              <p:embed/>
            </p:oleObj>
          </a:graphicData>
        </a:graphic>
      </p:graphicFrame>
      <p:sp>
        <p:nvSpPr>
          <p:cNvPr id="8"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71820"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9"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71820"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2" name="Title 1"/>
          <p:cNvSpPr>
            <a:spLocks noGrp="1"/>
          </p:cNvSpPr>
          <p:nvPr>
            <p:ph type="title"/>
          </p:nvPr>
        </p:nvSpPr>
        <p:spPr>
          <a:xfrm>
            <a:off x="515845" y="620575"/>
            <a:ext cx="2609080" cy="497059"/>
          </a:xfrm>
        </p:spPr>
        <p:txBody>
          <a:bodyPr anchor="t"/>
          <a:lstStyle>
            <a:lvl1pPr>
              <a:defRPr baseline="0">
                <a:solidFill>
                  <a:schemeClr val="bg2"/>
                </a:solidFill>
              </a:defRPr>
            </a:lvl1pPr>
          </a:lstStyle>
          <a:p>
            <a:r>
              <a:rPr lang="en-US" noProof="0" smtClean="0"/>
              <a:t>Click to edit Master title style</a:t>
            </a:r>
            <a:endParaRPr lang="en-US" noProof="0"/>
          </a:p>
        </p:txBody>
      </p:sp>
      <p:sp>
        <p:nvSpPr>
          <p:cNvPr id="15" name="Text Placeholder 14"/>
          <p:cNvSpPr>
            <a:spLocks noGrp="1"/>
          </p:cNvSpPr>
          <p:nvPr>
            <p:ph type="body" sz="quarter" idx="15"/>
          </p:nvPr>
        </p:nvSpPr>
        <p:spPr>
          <a:xfrm>
            <a:off x="3278323" y="4190694"/>
            <a:ext cx="2587361" cy="2045295"/>
          </a:xfrm>
          <a:noFill/>
          <a:ln w="9525">
            <a:noFill/>
            <a:miter lim="800000"/>
            <a:headEnd/>
            <a:tailEnd/>
          </a:ln>
          <a:effectLst/>
        </p:spPr>
        <p:txBody>
          <a:bodyPr>
            <a:noAutofit/>
          </a:bodyPr>
          <a:lstStyle>
            <a:lvl1pPr marL="159931" marR="0" indent="-159931" algn="l" defTabSz="913695" rtl="0" eaLnBrk="0" fontAlgn="base" latinLnBrk="0" hangingPunct="0">
              <a:lnSpc>
                <a:spcPct val="100000"/>
              </a:lnSpc>
              <a:spcBef>
                <a:spcPct val="0"/>
              </a:spcBef>
              <a:spcAft>
                <a:spcPts val="526"/>
              </a:spcAft>
              <a:buClr>
                <a:schemeClr val="accent2"/>
              </a:buClr>
              <a:buSzPct val="80000"/>
              <a:buFontTx/>
              <a:buNone/>
              <a:tabLst>
                <a:tab pos="2589497" algn="r"/>
              </a:tabLst>
              <a:defRPr lang="en-US" sz="800" smtClean="0">
                <a:solidFill>
                  <a:srgbClr val="000000"/>
                </a:solidFill>
                <a:latin typeface="+mn-lt"/>
                <a:ea typeface="+mn-ea"/>
                <a:cs typeface="+mn-cs"/>
              </a:defRPr>
            </a:lvl1pPr>
            <a:lvl2pPr marL="155759" indent="-155759" algn="l" defTabSz="913695" rtl="0" eaLnBrk="0" fontAlgn="base" hangingPunct="0">
              <a:spcBef>
                <a:spcPct val="0"/>
              </a:spcBef>
              <a:spcAft>
                <a:spcPts val="526"/>
              </a:spcAft>
              <a:buClr>
                <a:schemeClr val="accent2"/>
              </a:buClr>
              <a:buSzPct val="80000"/>
              <a:buFont typeface="Arial" charset="0"/>
              <a:buChar char="►"/>
              <a:tabLst>
                <a:tab pos="2589497" algn="r"/>
              </a:tabLst>
              <a:defRPr lang="en-US" sz="800" smtClean="0">
                <a:solidFill>
                  <a:srgbClr val="000000"/>
                </a:solidFill>
                <a:latin typeface="+mn-lt"/>
                <a:ea typeface="+mn-ea"/>
                <a:cs typeface="+mn-cs"/>
              </a:defRPr>
            </a:lvl2pPr>
            <a:lvl3pPr marL="314299" indent="-154369" algn="l" defTabSz="913695" rtl="0" eaLnBrk="0" fontAlgn="base" hangingPunct="0">
              <a:spcBef>
                <a:spcPct val="0"/>
              </a:spcBef>
              <a:spcAft>
                <a:spcPts val="526"/>
              </a:spcAft>
              <a:buClr>
                <a:schemeClr val="accent6"/>
              </a:buClr>
              <a:buSzPct val="80000"/>
              <a:buFont typeface="Arial" charset="0"/>
              <a:buChar char="►"/>
              <a:tabLst>
                <a:tab pos="2589497" algn="r"/>
              </a:tabLst>
              <a:defRPr lang="de-CH" sz="800" noProof="0" dirty="0" smtClean="0">
                <a:solidFill>
                  <a:srgbClr val="000000"/>
                </a:solidFill>
                <a:latin typeface="+mn-lt"/>
                <a:ea typeface="+mn-ea"/>
                <a:cs typeface="+mn-cs"/>
              </a:defRPr>
            </a:lvl3pPr>
            <a:lvl4pPr marL="436682" indent="-122381" algn="l" defTabSz="913695" rtl="0" eaLnBrk="0" fontAlgn="base" hangingPunct="0">
              <a:spcBef>
                <a:spcPct val="0"/>
              </a:spcBef>
              <a:spcAft>
                <a:spcPts val="526"/>
              </a:spcAft>
              <a:buClr>
                <a:schemeClr val="tx1"/>
              </a:buClr>
              <a:buSzPct val="80000"/>
              <a:buFont typeface="EYInterstate Light" pitchFamily="2" charset="0"/>
              <a:buChar char="—"/>
              <a:tabLst>
                <a:tab pos="2589497" algn="r"/>
              </a:tabLst>
              <a:defRPr lang="en-US" sz="800" smtClean="0">
                <a:solidFill>
                  <a:srgbClr val="000000"/>
                </a:solidFill>
                <a:latin typeface="+mn-lt"/>
                <a:ea typeface="+mn-ea"/>
                <a:cs typeface="+mn-cs"/>
              </a:defRPr>
            </a:lvl4pPr>
            <a:lvl5pPr marL="787140" indent="-159931" algn="l" defTabSz="913695" rtl="0" eaLnBrk="0" fontAlgn="base" hangingPunct="0">
              <a:spcBef>
                <a:spcPct val="0"/>
              </a:spcBef>
              <a:spcAft>
                <a:spcPts val="526"/>
              </a:spcAft>
              <a:buClr>
                <a:schemeClr val="accent2"/>
              </a:buClr>
              <a:buSzPct val="80000"/>
              <a:buFont typeface="Arial" charset="0"/>
              <a:buChar char="►"/>
              <a:tabLst>
                <a:tab pos="2589497" algn="r"/>
              </a:tabLst>
              <a:defRPr lang="en-US" sz="800" dirty="0" smtClean="0">
                <a:solidFill>
                  <a:srgbClr val="000000"/>
                </a:solidFill>
                <a:latin typeface="+mn-lt"/>
                <a:ea typeface="+mn-ea"/>
                <a:cs typeface="+mn-cs"/>
              </a:defRPr>
            </a:lvl5pPr>
          </a:lstStyle>
          <a:p>
            <a:pPr lvl="0"/>
            <a:r>
              <a:rPr lang="en-US" noProof="0" smtClean="0"/>
              <a:t>Haga clic para modificar el estilo de texto del patrón</a:t>
            </a:r>
          </a:p>
          <a:p>
            <a:pPr lvl="1"/>
            <a:r>
              <a:rPr lang="en-US" noProof="0" smtClean="0"/>
              <a:t>Segundo nivel</a:t>
            </a:r>
          </a:p>
        </p:txBody>
      </p:sp>
      <p:sp>
        <p:nvSpPr>
          <p:cNvPr id="16" name="Text Placeholder 14"/>
          <p:cNvSpPr>
            <a:spLocks noGrp="1"/>
          </p:cNvSpPr>
          <p:nvPr>
            <p:ph type="body" sz="quarter" idx="16"/>
          </p:nvPr>
        </p:nvSpPr>
        <p:spPr>
          <a:xfrm>
            <a:off x="6018536" y="4190694"/>
            <a:ext cx="2620935" cy="2045295"/>
          </a:xfrm>
          <a:noFill/>
          <a:ln w="9525">
            <a:noFill/>
            <a:miter lim="800000"/>
            <a:headEnd/>
            <a:tailEnd/>
          </a:ln>
          <a:effectLst/>
        </p:spPr>
        <p:txBody>
          <a:bodyPr>
            <a:noAutofit/>
          </a:bodyPr>
          <a:lstStyle>
            <a:lvl1pPr marL="159931" marR="0" indent="-159931" algn="l" defTabSz="913695" rtl="0" eaLnBrk="0" fontAlgn="base" latinLnBrk="0" hangingPunct="0">
              <a:lnSpc>
                <a:spcPct val="100000"/>
              </a:lnSpc>
              <a:spcBef>
                <a:spcPct val="0"/>
              </a:spcBef>
              <a:spcAft>
                <a:spcPts val="526"/>
              </a:spcAft>
              <a:buClr>
                <a:schemeClr val="accent2"/>
              </a:buClr>
              <a:buSzPct val="80000"/>
              <a:buFont typeface="Arial" charset="0"/>
              <a:buNone/>
              <a:tabLst>
                <a:tab pos="2589497" algn="r"/>
              </a:tabLst>
              <a:defRPr lang="en-US" sz="800">
                <a:solidFill>
                  <a:srgbClr val="000000"/>
                </a:solidFill>
                <a:latin typeface="+mn-lt"/>
                <a:ea typeface="+mn-ea"/>
                <a:cs typeface="+mn-cs"/>
              </a:defRPr>
            </a:lvl1pPr>
            <a:lvl2pPr marL="155759" indent="-155759" algn="l" defTabSz="913695" rtl="0" eaLnBrk="0" fontAlgn="base" hangingPunct="0">
              <a:spcBef>
                <a:spcPct val="0"/>
              </a:spcBef>
              <a:spcAft>
                <a:spcPts val="526"/>
              </a:spcAft>
              <a:buClr>
                <a:schemeClr val="accent2"/>
              </a:buClr>
              <a:buSzPct val="80000"/>
              <a:buFont typeface="Arial" charset="0"/>
              <a:buChar char="►"/>
              <a:tabLst>
                <a:tab pos="2670158" algn="r"/>
              </a:tabLst>
              <a:defRPr lang="en-US" sz="800" smtClean="0">
                <a:solidFill>
                  <a:srgbClr val="000000"/>
                </a:solidFill>
                <a:latin typeface="+mn-lt"/>
                <a:ea typeface="+mn-ea"/>
                <a:cs typeface="+mn-cs"/>
              </a:defRPr>
            </a:lvl2pPr>
            <a:lvl3pPr marL="314299" indent="-154369" algn="l" defTabSz="913695" rtl="0" eaLnBrk="0" fontAlgn="base" hangingPunct="0">
              <a:spcBef>
                <a:spcPct val="0"/>
              </a:spcBef>
              <a:spcAft>
                <a:spcPts val="526"/>
              </a:spcAft>
              <a:buClr>
                <a:schemeClr val="accent6"/>
              </a:buClr>
              <a:buSzPct val="80000"/>
              <a:buFont typeface="Arial" charset="0"/>
              <a:buChar char="►"/>
              <a:tabLst>
                <a:tab pos="2670158" algn="r"/>
              </a:tabLst>
              <a:defRPr lang="de-CH" sz="800" noProof="0" dirty="0" smtClean="0">
                <a:solidFill>
                  <a:srgbClr val="000000"/>
                </a:solidFill>
                <a:latin typeface="+mn-lt"/>
                <a:ea typeface="+mn-ea"/>
                <a:cs typeface="+mn-cs"/>
              </a:defRPr>
            </a:lvl3pPr>
            <a:lvl4pPr marL="436682" indent="-122381" algn="l" defTabSz="913695" rtl="0" eaLnBrk="0" fontAlgn="base" hangingPunct="0">
              <a:spcBef>
                <a:spcPct val="0"/>
              </a:spcBef>
              <a:spcAft>
                <a:spcPts val="526"/>
              </a:spcAft>
              <a:buClr>
                <a:schemeClr val="tx1"/>
              </a:buClr>
              <a:buSzPct val="80000"/>
              <a:buFont typeface="EYInterstate Light" pitchFamily="2" charset="0"/>
              <a:buChar char="—"/>
              <a:tabLst>
                <a:tab pos="2670158" algn="r"/>
              </a:tabLst>
              <a:defRPr lang="en-US" sz="800" smtClean="0">
                <a:solidFill>
                  <a:srgbClr val="000000"/>
                </a:solidFill>
                <a:latin typeface="+mn-lt"/>
                <a:ea typeface="+mn-ea"/>
                <a:cs typeface="+mn-cs"/>
              </a:defRPr>
            </a:lvl4pPr>
            <a:lvl5pPr marL="787140" indent="-159931" algn="l" defTabSz="913695" rtl="0" eaLnBrk="0" fontAlgn="base" hangingPunct="0">
              <a:spcBef>
                <a:spcPct val="0"/>
              </a:spcBef>
              <a:spcAft>
                <a:spcPts val="526"/>
              </a:spcAft>
              <a:buClr>
                <a:schemeClr val="accent2"/>
              </a:buClr>
              <a:buSzPct val="80000"/>
              <a:buFont typeface="Arial" charset="0"/>
              <a:buChar char="►"/>
              <a:tabLst>
                <a:tab pos="2670158" algn="r"/>
              </a:tabLst>
              <a:defRPr lang="en-US" sz="800" dirty="0" smtClean="0">
                <a:solidFill>
                  <a:srgbClr val="000000"/>
                </a:solidFill>
                <a:latin typeface="+mn-lt"/>
                <a:ea typeface="+mn-ea"/>
                <a:cs typeface="+mn-cs"/>
              </a:defRPr>
            </a:lvl5pPr>
          </a:lstStyle>
          <a:p>
            <a:pPr lvl="0"/>
            <a:r>
              <a:rPr lang="en-US" noProof="0" smtClean="0"/>
              <a:t>Haga clic para modificar el estilo de texto del patrón</a:t>
            </a:r>
          </a:p>
          <a:p>
            <a:pPr lvl="1"/>
            <a:r>
              <a:rPr lang="en-US" noProof="0" smtClean="0"/>
              <a:t>Segundo nivel</a:t>
            </a:r>
          </a:p>
        </p:txBody>
      </p:sp>
      <p:sp>
        <p:nvSpPr>
          <p:cNvPr id="10" name="Text Placeholder 11"/>
          <p:cNvSpPr>
            <a:spLocks noGrp="1"/>
          </p:cNvSpPr>
          <p:nvPr>
            <p:ph type="body" sz="quarter" idx="39"/>
          </p:nvPr>
        </p:nvSpPr>
        <p:spPr>
          <a:xfrm>
            <a:off x="507698" y="4190693"/>
            <a:ext cx="2617226" cy="2045295"/>
          </a:xfrm>
        </p:spPr>
        <p:txBody>
          <a:bodyPr>
            <a:noAutofit/>
          </a:bodyPr>
          <a:lstStyle>
            <a:lvl1pPr>
              <a:defRPr sz="1100">
                <a:solidFill>
                  <a:schemeClr val="bg2"/>
                </a:solidFill>
              </a:defRPr>
            </a:lvl1pPr>
            <a:lvl2pPr>
              <a:defRPr sz="1100">
                <a:solidFill>
                  <a:schemeClr val="tx2"/>
                </a:solidFill>
              </a:defRPr>
            </a:lvl2pPr>
            <a:lvl3pPr marL="0" indent="0">
              <a:spcAft>
                <a:spcPts val="0"/>
              </a:spcAft>
              <a:buNone/>
              <a:defRPr b="1">
                <a:solidFill>
                  <a:schemeClr val="tx2"/>
                </a:solidFill>
              </a:defRPr>
            </a:lvl3pPr>
            <a:lvl4pPr marL="0" indent="0">
              <a:spcAft>
                <a:spcPts val="0"/>
              </a:spcAft>
              <a:buNone/>
              <a:defRPr i="0">
                <a:solidFill>
                  <a:schemeClr val="tx2"/>
                </a:solidFill>
              </a:defRPr>
            </a:lvl4pPr>
            <a:lvl5pPr marL="158541" indent="-158541">
              <a:spcAft>
                <a:spcPts val="0"/>
              </a:spcAft>
              <a:buFont typeface="Arial" pitchFamily="34" charset="0"/>
              <a:buChar char="►"/>
              <a:defRPr>
                <a:solidFill>
                  <a:schemeClr val="tx2"/>
                </a:solidFill>
              </a:defRPr>
            </a:lvl5pPr>
          </a:lstStyle>
          <a:p>
            <a:pPr lvl="0"/>
            <a:r>
              <a:rPr lang="en-US" noProof="0" smtClean="0"/>
              <a:t>Click to edit Master text styles</a:t>
            </a:r>
          </a:p>
        </p:txBody>
      </p:sp>
      <p:sp>
        <p:nvSpPr>
          <p:cNvPr id="12" name="Picture Placeholder 13"/>
          <p:cNvSpPr>
            <a:spLocks noGrp="1"/>
          </p:cNvSpPr>
          <p:nvPr>
            <p:ph type="pic" sz="quarter" idx="40"/>
          </p:nvPr>
        </p:nvSpPr>
        <p:spPr bwMode="auto">
          <a:xfrm>
            <a:off x="3278324" y="260614"/>
            <a:ext cx="5361147" cy="3281242"/>
          </a:xfrm>
          <a:custGeom>
            <a:avLst/>
            <a:gdLst>
              <a:gd name="connsiteX0" fmla="*/ 0 w 4965768"/>
              <a:gd name="connsiteY0" fmla="*/ 0 h 4016430"/>
              <a:gd name="connsiteX1" fmla="*/ 4965768 w 4965768"/>
              <a:gd name="connsiteY1" fmla="*/ 0 h 4016430"/>
              <a:gd name="connsiteX2" fmla="*/ 4965768 w 4965768"/>
              <a:gd name="connsiteY2" fmla="*/ 4016430 h 4016430"/>
              <a:gd name="connsiteX3" fmla="*/ 0 w 4965768"/>
              <a:gd name="connsiteY3" fmla="*/ 4016430 h 4016430"/>
              <a:gd name="connsiteX4" fmla="*/ 0 w 4965768"/>
              <a:gd name="connsiteY4" fmla="*/ 0 h 4016430"/>
              <a:gd name="connsiteX0" fmla="*/ 0 w 7266011"/>
              <a:gd name="connsiteY0" fmla="*/ 0 h 5172074"/>
              <a:gd name="connsiteX1" fmla="*/ 4965768 w 7266011"/>
              <a:gd name="connsiteY1" fmla="*/ 0 h 5172074"/>
              <a:gd name="connsiteX2" fmla="*/ 4965768 w 7266011"/>
              <a:gd name="connsiteY2" fmla="*/ 4016430 h 5172074"/>
              <a:gd name="connsiteX3" fmla="*/ 7266011 w 7266011"/>
              <a:gd name="connsiteY3" fmla="*/ 5172074 h 5172074"/>
              <a:gd name="connsiteX4" fmla="*/ 0 w 7266011"/>
              <a:gd name="connsiteY4" fmla="*/ 4016430 h 5172074"/>
              <a:gd name="connsiteX5" fmla="*/ 0 w 7266011"/>
              <a:gd name="connsiteY5" fmla="*/ 0 h 5172074"/>
              <a:gd name="connsiteX0" fmla="*/ 0 w 7266011"/>
              <a:gd name="connsiteY0" fmla="*/ 0 h 5172074"/>
              <a:gd name="connsiteX1" fmla="*/ 4965768 w 7266011"/>
              <a:gd name="connsiteY1" fmla="*/ 0 h 5172074"/>
              <a:gd name="connsiteX2" fmla="*/ 4965768 w 7266011"/>
              <a:gd name="connsiteY2" fmla="*/ 4016430 h 5172074"/>
              <a:gd name="connsiteX3" fmla="*/ 7266011 w 7266011"/>
              <a:gd name="connsiteY3" fmla="*/ 5172074 h 5172074"/>
              <a:gd name="connsiteX4" fmla="*/ 0 w 7266011"/>
              <a:gd name="connsiteY4" fmla="*/ 5168125 h 5172074"/>
              <a:gd name="connsiteX5" fmla="*/ 0 w 7266011"/>
              <a:gd name="connsiteY5" fmla="*/ 0 h 5172074"/>
              <a:gd name="connsiteX0" fmla="*/ 0 w 8253449"/>
              <a:gd name="connsiteY0" fmla="*/ 72 h 5172146"/>
              <a:gd name="connsiteX1" fmla="*/ 4965768 w 8253449"/>
              <a:gd name="connsiteY1" fmla="*/ 72 h 5172146"/>
              <a:gd name="connsiteX2" fmla="*/ 4965768 w 8253449"/>
              <a:gd name="connsiteY2" fmla="*/ 4016502 h 5172146"/>
              <a:gd name="connsiteX3" fmla="*/ 8253449 w 8253449"/>
              <a:gd name="connsiteY3" fmla="*/ 0 h 5172146"/>
              <a:gd name="connsiteX4" fmla="*/ 7266011 w 8253449"/>
              <a:gd name="connsiteY4" fmla="*/ 5172146 h 5172146"/>
              <a:gd name="connsiteX5" fmla="*/ 0 w 8253449"/>
              <a:gd name="connsiteY5" fmla="*/ 5168197 h 5172146"/>
              <a:gd name="connsiteX6" fmla="*/ 0 w 8253449"/>
              <a:gd name="connsiteY6" fmla="*/ 72 h 5172146"/>
              <a:gd name="connsiteX0" fmla="*/ 0 w 8253449"/>
              <a:gd name="connsiteY0" fmla="*/ 72 h 5172146"/>
              <a:gd name="connsiteX1" fmla="*/ 4965768 w 8253449"/>
              <a:gd name="connsiteY1" fmla="*/ 72 h 5172146"/>
              <a:gd name="connsiteX2" fmla="*/ 8253449 w 8253449"/>
              <a:gd name="connsiteY2" fmla="*/ 0 h 5172146"/>
              <a:gd name="connsiteX3" fmla="*/ 7266011 w 8253449"/>
              <a:gd name="connsiteY3" fmla="*/ 5172146 h 5172146"/>
              <a:gd name="connsiteX4" fmla="*/ 0 w 8253449"/>
              <a:gd name="connsiteY4" fmla="*/ 5168197 h 5172146"/>
              <a:gd name="connsiteX5" fmla="*/ 0 w 8253449"/>
              <a:gd name="connsiteY5" fmla="*/ 72 h 5172146"/>
              <a:gd name="connsiteX0" fmla="*/ 0 w 8253449"/>
              <a:gd name="connsiteY0" fmla="*/ 72 h 5172146"/>
              <a:gd name="connsiteX1" fmla="*/ 8253449 w 8253449"/>
              <a:gd name="connsiteY1" fmla="*/ 0 h 5172146"/>
              <a:gd name="connsiteX2" fmla="*/ 7266011 w 8253449"/>
              <a:gd name="connsiteY2" fmla="*/ 5172146 h 5172146"/>
              <a:gd name="connsiteX3" fmla="*/ 0 w 8253449"/>
              <a:gd name="connsiteY3" fmla="*/ 5168197 h 5172146"/>
              <a:gd name="connsiteX4" fmla="*/ 0 w 8253449"/>
              <a:gd name="connsiteY4" fmla="*/ 72 h 5172146"/>
              <a:gd name="connsiteX0" fmla="*/ 0 w 8253449"/>
              <a:gd name="connsiteY0" fmla="*/ 72 h 5168197"/>
              <a:gd name="connsiteX1" fmla="*/ 8253449 w 8253449"/>
              <a:gd name="connsiteY1" fmla="*/ 0 h 5168197"/>
              <a:gd name="connsiteX2" fmla="*/ 8250901 w 8253449"/>
              <a:gd name="connsiteY2" fmla="*/ 5150911 h 5168197"/>
              <a:gd name="connsiteX3" fmla="*/ 0 w 8253449"/>
              <a:gd name="connsiteY3" fmla="*/ 5168197 h 5168197"/>
              <a:gd name="connsiteX4" fmla="*/ 0 w 8253449"/>
              <a:gd name="connsiteY4" fmla="*/ 72 h 5168197"/>
              <a:gd name="connsiteX0" fmla="*/ 3324990 w 11578439"/>
              <a:gd name="connsiteY0" fmla="*/ 72 h 5150912"/>
              <a:gd name="connsiteX1" fmla="*/ 11578439 w 11578439"/>
              <a:gd name="connsiteY1" fmla="*/ 0 h 5150912"/>
              <a:gd name="connsiteX2" fmla="*/ 11575891 w 11578439"/>
              <a:gd name="connsiteY2" fmla="*/ 5150911 h 5150912"/>
              <a:gd name="connsiteX3" fmla="*/ 0 w 11578439"/>
              <a:gd name="connsiteY3" fmla="*/ 5150912 h 5150912"/>
              <a:gd name="connsiteX4" fmla="*/ 3324990 w 11578439"/>
              <a:gd name="connsiteY4" fmla="*/ 72 h 5150912"/>
              <a:gd name="connsiteX0" fmla="*/ 985182 w 11578439"/>
              <a:gd name="connsiteY0" fmla="*/ 0 h 5172207"/>
              <a:gd name="connsiteX1" fmla="*/ 11578439 w 11578439"/>
              <a:gd name="connsiteY1" fmla="*/ 21295 h 5172207"/>
              <a:gd name="connsiteX2" fmla="*/ 11575891 w 11578439"/>
              <a:gd name="connsiteY2" fmla="*/ 5172206 h 5172207"/>
              <a:gd name="connsiteX3" fmla="*/ 0 w 11578439"/>
              <a:gd name="connsiteY3" fmla="*/ 5172207 h 5172207"/>
              <a:gd name="connsiteX4" fmla="*/ 985182 w 11578439"/>
              <a:gd name="connsiteY4" fmla="*/ 0 h 5172207"/>
              <a:gd name="connsiteX0" fmla="*/ 1046756 w 11578439"/>
              <a:gd name="connsiteY0" fmla="*/ 0 h 5172207"/>
              <a:gd name="connsiteX1" fmla="*/ 11578439 w 11578439"/>
              <a:gd name="connsiteY1" fmla="*/ 21295 h 5172207"/>
              <a:gd name="connsiteX2" fmla="*/ 11575891 w 11578439"/>
              <a:gd name="connsiteY2" fmla="*/ 5172206 h 5172207"/>
              <a:gd name="connsiteX3" fmla="*/ 0 w 11578439"/>
              <a:gd name="connsiteY3" fmla="*/ 5172207 h 5172207"/>
              <a:gd name="connsiteX4" fmla="*/ 1046756 w 11578439"/>
              <a:gd name="connsiteY4" fmla="*/ 0 h 5172207"/>
              <a:gd name="connsiteX0" fmla="*/ 1011989 w 11578439"/>
              <a:gd name="connsiteY0" fmla="*/ 1520 h 5150912"/>
              <a:gd name="connsiteX1" fmla="*/ 11578439 w 11578439"/>
              <a:gd name="connsiteY1" fmla="*/ 0 h 5150912"/>
              <a:gd name="connsiteX2" fmla="*/ 11575891 w 11578439"/>
              <a:gd name="connsiteY2" fmla="*/ 5150911 h 5150912"/>
              <a:gd name="connsiteX3" fmla="*/ 0 w 11578439"/>
              <a:gd name="connsiteY3" fmla="*/ 5150912 h 5150912"/>
              <a:gd name="connsiteX4" fmla="*/ 1011989 w 11578439"/>
              <a:gd name="connsiteY4" fmla="*/ 1520 h 5150912"/>
              <a:gd name="connsiteX0" fmla="*/ 1222738 w 11578439"/>
              <a:gd name="connsiteY0" fmla="*/ 1 h 5150912"/>
              <a:gd name="connsiteX1" fmla="*/ 11578439 w 11578439"/>
              <a:gd name="connsiteY1" fmla="*/ 0 h 5150912"/>
              <a:gd name="connsiteX2" fmla="*/ 11575891 w 11578439"/>
              <a:gd name="connsiteY2" fmla="*/ 5150911 h 5150912"/>
              <a:gd name="connsiteX3" fmla="*/ 0 w 11578439"/>
              <a:gd name="connsiteY3" fmla="*/ 5150912 h 5150912"/>
              <a:gd name="connsiteX4" fmla="*/ 1222738 w 11578439"/>
              <a:gd name="connsiteY4" fmla="*/ 1 h 5150912"/>
              <a:gd name="connsiteX0" fmla="*/ 1503380 w 11578439"/>
              <a:gd name="connsiteY0" fmla="*/ 1 h 5150912"/>
              <a:gd name="connsiteX1" fmla="*/ 11578439 w 11578439"/>
              <a:gd name="connsiteY1" fmla="*/ 0 h 5150912"/>
              <a:gd name="connsiteX2" fmla="*/ 11575891 w 11578439"/>
              <a:gd name="connsiteY2" fmla="*/ 5150911 h 5150912"/>
              <a:gd name="connsiteX3" fmla="*/ 0 w 11578439"/>
              <a:gd name="connsiteY3" fmla="*/ 5150912 h 5150912"/>
              <a:gd name="connsiteX4" fmla="*/ 1503380 w 11578439"/>
              <a:gd name="connsiteY4" fmla="*/ 1 h 5150912"/>
              <a:gd name="connsiteX0" fmla="*/ 0 w 10075059"/>
              <a:gd name="connsiteY0" fmla="*/ 1 h 5150912"/>
              <a:gd name="connsiteX1" fmla="*/ 10075059 w 10075059"/>
              <a:gd name="connsiteY1" fmla="*/ 0 h 5150912"/>
              <a:gd name="connsiteX2" fmla="*/ 10072511 w 10075059"/>
              <a:gd name="connsiteY2" fmla="*/ 5150911 h 5150912"/>
              <a:gd name="connsiteX3" fmla="*/ 0 w 10075059"/>
              <a:gd name="connsiteY3" fmla="*/ 5150912 h 5150912"/>
              <a:gd name="connsiteX4" fmla="*/ 0 w 10075059"/>
              <a:gd name="connsiteY4" fmla="*/ 1 h 5150912"/>
              <a:gd name="connsiteX0" fmla="*/ 0 w 10075908"/>
              <a:gd name="connsiteY0" fmla="*/ 1 h 5150912"/>
              <a:gd name="connsiteX1" fmla="*/ 10075059 w 10075908"/>
              <a:gd name="connsiteY1" fmla="*/ 0 h 5150912"/>
              <a:gd name="connsiteX2" fmla="*/ 10075059 w 10075908"/>
              <a:gd name="connsiteY2" fmla="*/ 3751998 h 5150912"/>
              <a:gd name="connsiteX3" fmla="*/ 0 w 10075908"/>
              <a:gd name="connsiteY3" fmla="*/ 5150912 h 5150912"/>
              <a:gd name="connsiteX4" fmla="*/ 0 w 10075908"/>
              <a:gd name="connsiteY4" fmla="*/ 1 h 5150912"/>
              <a:gd name="connsiteX0" fmla="*/ 0 w 10075908"/>
              <a:gd name="connsiteY0" fmla="*/ 379010 h 5150912"/>
              <a:gd name="connsiteX1" fmla="*/ 10075059 w 10075908"/>
              <a:gd name="connsiteY1" fmla="*/ 0 h 5150912"/>
              <a:gd name="connsiteX2" fmla="*/ 10075059 w 10075908"/>
              <a:gd name="connsiteY2" fmla="*/ 3751998 h 5150912"/>
              <a:gd name="connsiteX3" fmla="*/ 0 w 10075908"/>
              <a:gd name="connsiteY3" fmla="*/ 5150912 h 5150912"/>
              <a:gd name="connsiteX4" fmla="*/ 0 w 10075908"/>
              <a:gd name="connsiteY4" fmla="*/ 379010 h 5150912"/>
              <a:gd name="connsiteX0" fmla="*/ 0 w 10075908"/>
              <a:gd name="connsiteY0" fmla="*/ 0 h 4771902"/>
              <a:gd name="connsiteX1" fmla="*/ 10075908 w 10075908"/>
              <a:gd name="connsiteY1" fmla="*/ 0 h 4771902"/>
              <a:gd name="connsiteX2" fmla="*/ 10075059 w 10075908"/>
              <a:gd name="connsiteY2" fmla="*/ 3372988 h 4771902"/>
              <a:gd name="connsiteX3" fmla="*/ 0 w 10075908"/>
              <a:gd name="connsiteY3" fmla="*/ 4771902 h 4771902"/>
              <a:gd name="connsiteX4" fmla="*/ 0 w 10075908"/>
              <a:gd name="connsiteY4" fmla="*/ 0 h 4771902"/>
              <a:gd name="connsiteX0" fmla="*/ 0 w 10075908"/>
              <a:gd name="connsiteY0" fmla="*/ 0 h 4771902"/>
              <a:gd name="connsiteX1" fmla="*/ 10075908 w 10075908"/>
              <a:gd name="connsiteY1" fmla="*/ 0 h 4771902"/>
              <a:gd name="connsiteX2" fmla="*/ 10074039 w 10075908"/>
              <a:gd name="connsiteY2" fmla="*/ 3347754 h 4771902"/>
              <a:gd name="connsiteX3" fmla="*/ 0 w 10075908"/>
              <a:gd name="connsiteY3" fmla="*/ 4771902 h 4771902"/>
              <a:gd name="connsiteX4" fmla="*/ 0 w 10075908"/>
              <a:gd name="connsiteY4" fmla="*/ 0 h 4771902"/>
              <a:gd name="connsiteX0" fmla="*/ 0 w 10075908"/>
              <a:gd name="connsiteY0" fmla="*/ 0 h 4771902"/>
              <a:gd name="connsiteX1" fmla="*/ 10075908 w 10075908"/>
              <a:gd name="connsiteY1" fmla="*/ 0 h 4771902"/>
              <a:gd name="connsiteX2" fmla="*/ 10067067 w 10075908"/>
              <a:gd name="connsiteY2" fmla="*/ 3309119 h 4771902"/>
              <a:gd name="connsiteX3" fmla="*/ 0 w 10075908"/>
              <a:gd name="connsiteY3" fmla="*/ 4771902 h 4771902"/>
              <a:gd name="connsiteX4" fmla="*/ 0 w 10075908"/>
              <a:gd name="connsiteY4" fmla="*/ 0 h 4771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5908" h="4771902">
                <a:moveTo>
                  <a:pt x="0" y="0"/>
                </a:moveTo>
                <a:lnTo>
                  <a:pt x="10075908" y="0"/>
                </a:lnTo>
                <a:cubicBezTo>
                  <a:pt x="10075059" y="1716970"/>
                  <a:pt x="10067916" y="1592149"/>
                  <a:pt x="10067067" y="3309119"/>
                </a:cubicBezTo>
                <a:lnTo>
                  <a:pt x="0" y="4771902"/>
                </a:lnTo>
                <a:lnTo>
                  <a:pt x="0" y="0"/>
                </a:lnTo>
                <a:close/>
              </a:path>
            </a:pathLst>
          </a:custGeom>
          <a:noFill/>
          <a:ln w="9525">
            <a:noFill/>
            <a:miter lim="800000"/>
            <a:headEnd/>
            <a:tailEnd/>
          </a:ln>
          <a:effectLst/>
        </p:spPr>
        <p:txBody>
          <a:bodyPr anchor="ctr" anchorCtr="1">
            <a:noAutofit/>
          </a:bodyPr>
          <a:lstStyle>
            <a:lvl1pPr marL="0" indent="0" algn="l" defTabSz="913695" rtl="0" eaLnBrk="0" fontAlgn="base" hangingPunct="0">
              <a:lnSpc>
                <a:spcPct val="150000"/>
              </a:lnSpc>
              <a:spcBef>
                <a:spcPct val="0"/>
              </a:spcBef>
              <a:spcAft>
                <a:spcPts val="526"/>
              </a:spcAft>
              <a:buClr>
                <a:schemeClr val="accent2"/>
              </a:buClr>
              <a:buSzTx/>
              <a:buFont typeface="Arial" charset="0"/>
              <a:buNone/>
              <a:defRPr lang="en-US" sz="1100" noProof="0" dirty="0" smtClean="0">
                <a:solidFill>
                  <a:schemeClr val="accent1"/>
                </a:solidFill>
                <a:latin typeface="+mn-lt"/>
                <a:ea typeface="+mn-ea"/>
                <a:cs typeface="+mn-cs"/>
              </a:defRPr>
            </a:lvl1pPr>
          </a:lstStyle>
          <a:p>
            <a:pPr lvl="0"/>
            <a:r>
              <a:rPr lang="en-US" noProof="0" dirty="0" smtClean="0"/>
              <a:t>Haga clic en el icono para agregar una imagen</a:t>
            </a:r>
          </a:p>
        </p:txBody>
      </p:sp>
      <p:sp>
        <p:nvSpPr>
          <p:cNvPr id="11" name="Slide Number Placeholder 6"/>
          <p:cNvSpPr>
            <a:spLocks noGrp="1"/>
          </p:cNvSpPr>
          <p:nvPr>
            <p:ph type="sldNum" sz="quarter" idx="41"/>
          </p:nvPr>
        </p:nvSpPr>
        <p:spPr>
          <a:xfrm>
            <a:off x="8429625" y="6457950"/>
            <a:ext cx="209550" cy="153988"/>
          </a:xfrm>
        </p:spPr>
        <p:txBody>
          <a:bodyPr/>
          <a:lstStyle>
            <a:lvl1pPr>
              <a:lnSpc>
                <a:spcPct val="100000"/>
              </a:lnSpc>
              <a:defRPr/>
            </a:lvl1pPr>
          </a:lstStyle>
          <a:p>
            <a:fld id="{FC29884D-BBE3-443D-BE28-35F5DC4C8CCA}" type="slidenum">
              <a:rPr lang="en-US"/>
              <a:pPr/>
              <a:t>‹Nº›</a:t>
            </a:fld>
            <a:endParaRPr lang="en-US"/>
          </a:p>
        </p:txBody>
      </p:sp>
    </p:spTree>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1 Title and content ">
    <p:spTree>
      <p:nvGrpSpPr>
        <p:cNvPr id="1" name=""/>
        <p:cNvGrpSpPr/>
        <p:nvPr/>
      </p:nvGrpSpPr>
      <p:grpSpPr>
        <a:xfrm>
          <a:off x="0" y="0"/>
          <a:ext cx="0" cy="0"/>
          <a:chOff x="0" y="0"/>
          <a:chExt cx="0" cy="0"/>
        </a:xfrm>
      </p:grpSpPr>
      <p:graphicFrame>
        <p:nvGraphicFramePr>
          <p:cNvPr id="8"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967681" name="think-cell Slide" r:id="rId4" imgW="360" imgH="360" progId="">
              <p:embed/>
            </p:oleObj>
          </a:graphicData>
        </a:graphic>
      </p:graphicFrame>
      <p:sp>
        <p:nvSpPr>
          <p:cNvPr id="10"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71820"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12"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71820"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13" name="Titel 1"/>
          <p:cNvSpPr txBox="1">
            <a:spLocks/>
          </p:cNvSpPr>
          <p:nvPr userDrawn="1"/>
        </p:nvSpPr>
        <p:spPr>
          <a:xfrm>
            <a:off x="508000" y="1143000"/>
            <a:ext cx="8170863" cy="288925"/>
          </a:xfrm>
          <a:prstGeom prst="rect">
            <a:avLst/>
          </a:prstGeom>
        </p:spPr>
        <p:txBody>
          <a:bodyPr lIns="0" tIns="0" rIns="0" bIns="0">
            <a:spAutoFit/>
          </a:bodyPr>
          <a:lstStyle>
            <a:lvl1pPr marL="0" marR="0" indent="0" algn="l" defTabSz="1042504" rtl="0" eaLnBrk="1" fontAlgn="auto" latinLnBrk="0" hangingPunct="1">
              <a:lnSpc>
                <a:spcPct val="85000"/>
              </a:lnSpc>
              <a:spcBef>
                <a:spcPct val="0"/>
              </a:spcBef>
              <a:spcAft>
                <a:spcPts val="0"/>
              </a:spcAft>
              <a:buClrTx/>
              <a:buSzTx/>
              <a:buFontTx/>
              <a:buNone/>
              <a:tabLst/>
              <a:defRPr lang="en-GB" sz="2200" b="0" kern="1200" noProof="0">
                <a:solidFill>
                  <a:schemeClr val="bg2"/>
                </a:solidFill>
                <a:latin typeface="+mj-lt"/>
                <a:ea typeface="+mj-ea"/>
                <a:cs typeface="+mj-cs"/>
              </a:defRPr>
            </a:lvl1pPr>
          </a:lstStyle>
          <a:p>
            <a:pPr>
              <a:defRPr/>
            </a:pPr>
            <a:r>
              <a:rPr lang="en-US" dirty="0" smtClean="0">
                <a:solidFill>
                  <a:srgbClr val="808080"/>
                </a:solidFill>
              </a:rPr>
              <a:t>Click to edit Master title style</a:t>
            </a:r>
            <a:endParaRPr lang="en-US" dirty="0">
              <a:solidFill>
                <a:srgbClr val="808080"/>
              </a:solidFill>
            </a:endParaRPr>
          </a:p>
        </p:txBody>
      </p:sp>
      <p:sp>
        <p:nvSpPr>
          <p:cNvPr id="6" name="Text Placeholder 5"/>
          <p:cNvSpPr>
            <a:spLocks noGrp="1"/>
          </p:cNvSpPr>
          <p:nvPr>
            <p:ph type="body" sz="quarter" idx="12"/>
          </p:nvPr>
        </p:nvSpPr>
        <p:spPr>
          <a:xfrm>
            <a:off x="3278323" y="2285040"/>
            <a:ext cx="2587361" cy="872034"/>
          </a:xfrm>
        </p:spPr>
        <p:txBody>
          <a:bodyPr/>
          <a:lstStyle>
            <a:lvl4pPr>
              <a:buClr>
                <a:schemeClr val="accent4"/>
              </a:buClr>
              <a:defRPr/>
            </a:lvl4pPr>
            <a:lvl5pPr>
              <a:buClr>
                <a:schemeClr val="accent4"/>
              </a:buCl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Text Placeholder 30"/>
          <p:cNvSpPr>
            <a:spLocks noGrp="1"/>
          </p:cNvSpPr>
          <p:nvPr>
            <p:ph type="body" sz="quarter" idx="35"/>
          </p:nvPr>
        </p:nvSpPr>
        <p:spPr>
          <a:xfrm>
            <a:off x="3278323" y="258314"/>
            <a:ext cx="2587361" cy="92333"/>
          </a:xfrm>
        </p:spPr>
        <p:txBody>
          <a:bodyPr/>
          <a:lstStyle>
            <a:lvl1pPr>
              <a:defRPr lang="de-CH" sz="600" b="1" noProof="0" dirty="0" smtClean="0">
                <a:solidFill>
                  <a:schemeClr val="bg2"/>
                </a:solidFill>
                <a:latin typeface="+mj-lt"/>
                <a:ea typeface="+mn-ea"/>
                <a:cs typeface="+mn-cs"/>
              </a:defRPr>
            </a:lvl1pPr>
          </a:lstStyle>
          <a:p>
            <a:pPr lvl="0"/>
            <a:r>
              <a:rPr lang="en-US" noProof="0" smtClean="0"/>
              <a:t>Haga clic para modificar el estilo de texto del patrón</a:t>
            </a:r>
          </a:p>
        </p:txBody>
      </p:sp>
      <p:sp>
        <p:nvSpPr>
          <p:cNvPr id="9" name="Text Placeholder 8"/>
          <p:cNvSpPr>
            <a:spLocks noGrp="1"/>
          </p:cNvSpPr>
          <p:nvPr>
            <p:ph type="body" sz="quarter" idx="36"/>
          </p:nvPr>
        </p:nvSpPr>
        <p:spPr>
          <a:xfrm>
            <a:off x="6019076" y="2285040"/>
            <a:ext cx="2617226" cy="872034"/>
          </a:xfrm>
        </p:spPr>
        <p:txBody>
          <a:bodyPr/>
          <a:lstStyle>
            <a:lvl4pPr>
              <a:buClr>
                <a:schemeClr val="accent4"/>
              </a:buClr>
              <a:defRPr/>
            </a:lvl4pPr>
            <a:lvl5pPr>
              <a:buClr>
                <a:schemeClr val="accent4"/>
              </a:buCl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1" name="Text Placeholder 11"/>
          <p:cNvSpPr>
            <a:spLocks noGrp="1"/>
          </p:cNvSpPr>
          <p:nvPr>
            <p:ph type="body" sz="quarter" idx="39"/>
          </p:nvPr>
        </p:nvSpPr>
        <p:spPr>
          <a:xfrm>
            <a:off x="507698" y="2285044"/>
            <a:ext cx="2617226" cy="169277"/>
          </a:xfrm>
        </p:spPr>
        <p:txBody>
          <a:bodyPr/>
          <a:lstStyle>
            <a:lvl1pPr>
              <a:defRPr sz="1100" baseline="0">
                <a:solidFill>
                  <a:schemeClr val="bg2"/>
                </a:solidFill>
              </a:defRPr>
            </a:lvl1pPr>
            <a:lvl2pPr>
              <a:defRPr sz="1100">
                <a:solidFill>
                  <a:schemeClr val="tx2"/>
                </a:solidFill>
              </a:defRPr>
            </a:lvl2pPr>
            <a:lvl3pPr marL="0" indent="0">
              <a:spcAft>
                <a:spcPts val="0"/>
              </a:spcAft>
              <a:buNone/>
              <a:defRPr b="1">
                <a:solidFill>
                  <a:schemeClr val="tx2"/>
                </a:solidFill>
              </a:defRPr>
            </a:lvl3pPr>
            <a:lvl4pPr marL="0" indent="0">
              <a:spcAft>
                <a:spcPts val="0"/>
              </a:spcAft>
              <a:buNone/>
              <a:defRPr i="0">
                <a:solidFill>
                  <a:schemeClr val="tx2"/>
                </a:solidFill>
              </a:defRPr>
            </a:lvl4pPr>
            <a:lvl5pPr marL="158541" indent="-158541">
              <a:spcAft>
                <a:spcPts val="0"/>
              </a:spcAft>
              <a:buFont typeface="Arial" pitchFamily="34" charset="0"/>
              <a:buChar char="►"/>
              <a:defRPr>
                <a:solidFill>
                  <a:schemeClr val="tx2"/>
                </a:solidFill>
              </a:defRPr>
            </a:lvl5pPr>
          </a:lstStyle>
          <a:p>
            <a:pPr lvl="0"/>
            <a:r>
              <a:rPr lang="en-US" noProof="0" smtClean="0"/>
              <a:t>Click to edit Master text styles</a:t>
            </a:r>
          </a:p>
        </p:txBody>
      </p:sp>
      <p:sp>
        <p:nvSpPr>
          <p:cNvPr id="14" name="Slide Number Placeholder 3"/>
          <p:cNvSpPr>
            <a:spLocks noGrp="1"/>
          </p:cNvSpPr>
          <p:nvPr>
            <p:ph type="sldNum" sz="quarter" idx="40"/>
          </p:nvPr>
        </p:nvSpPr>
        <p:spPr>
          <a:xfrm>
            <a:off x="8429625" y="6457950"/>
            <a:ext cx="209550" cy="153988"/>
          </a:xfrm>
        </p:spPr>
        <p:txBody>
          <a:bodyPr/>
          <a:lstStyle>
            <a:lvl1pPr>
              <a:lnSpc>
                <a:spcPct val="100000"/>
              </a:lnSpc>
              <a:defRPr>
                <a:solidFill>
                  <a:srgbClr val="898989"/>
                </a:solidFill>
              </a:defRPr>
            </a:lvl1pPr>
          </a:lstStyle>
          <a:p>
            <a:fld id="{B690EF9C-A5F8-4A84-97EE-D37C98FB6130}" type="slidenum">
              <a:rPr lang="en-US"/>
              <a:pPr/>
              <a:t>‹Nº›</a:t>
            </a:fld>
            <a:endParaRPr lang="en-US"/>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2 Title and content">
    <p:spTree>
      <p:nvGrpSpPr>
        <p:cNvPr id="1" name=""/>
        <p:cNvGrpSpPr/>
        <p:nvPr/>
      </p:nvGrpSpPr>
      <p:grpSpPr>
        <a:xfrm>
          <a:off x="0" y="0"/>
          <a:ext cx="0" cy="0"/>
          <a:chOff x="0" y="0"/>
          <a:chExt cx="0" cy="0"/>
        </a:xfrm>
      </p:grpSpPr>
      <p:graphicFrame>
        <p:nvGraphicFramePr>
          <p:cNvPr id="8"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968705" name="think-cell Slide" r:id="rId4" imgW="360" imgH="360" progId="">
              <p:embed/>
            </p:oleObj>
          </a:graphicData>
        </a:graphic>
      </p:graphicFrame>
      <p:sp>
        <p:nvSpPr>
          <p:cNvPr id="10"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71820"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11"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71820"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7" name="Text Placeholder 30"/>
          <p:cNvSpPr>
            <a:spLocks noGrp="1"/>
          </p:cNvSpPr>
          <p:nvPr>
            <p:ph type="body" sz="quarter" idx="35"/>
          </p:nvPr>
        </p:nvSpPr>
        <p:spPr>
          <a:xfrm>
            <a:off x="3278323" y="258314"/>
            <a:ext cx="2587361" cy="92333"/>
          </a:xfrm>
        </p:spPr>
        <p:txBody>
          <a:bodyPr/>
          <a:lstStyle>
            <a:lvl1pPr>
              <a:defRPr lang="de-CH" sz="600" b="1" noProof="0" dirty="0" smtClean="0">
                <a:solidFill>
                  <a:schemeClr val="bg2"/>
                </a:solidFill>
                <a:latin typeface="+mj-lt"/>
                <a:ea typeface="+mn-ea"/>
                <a:cs typeface="+mn-cs"/>
              </a:defRPr>
            </a:lvl1pPr>
          </a:lstStyle>
          <a:p>
            <a:pPr lvl="0"/>
            <a:r>
              <a:rPr lang="en-US" noProof="0" smtClean="0"/>
              <a:t>Haga clic para modificar el estilo de texto del patrón</a:t>
            </a:r>
          </a:p>
        </p:txBody>
      </p:sp>
      <p:sp>
        <p:nvSpPr>
          <p:cNvPr id="13" name="Text Placeholder 12"/>
          <p:cNvSpPr>
            <a:spLocks noGrp="1"/>
          </p:cNvSpPr>
          <p:nvPr>
            <p:ph type="body" sz="quarter" idx="38"/>
          </p:nvPr>
        </p:nvSpPr>
        <p:spPr>
          <a:xfrm>
            <a:off x="3278323" y="2289359"/>
            <a:ext cx="2587361" cy="8720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14" name="Text Placeholder 12"/>
          <p:cNvSpPr>
            <a:spLocks noGrp="1"/>
          </p:cNvSpPr>
          <p:nvPr>
            <p:ph type="body" sz="quarter" idx="39"/>
          </p:nvPr>
        </p:nvSpPr>
        <p:spPr>
          <a:xfrm>
            <a:off x="491041" y="2289359"/>
            <a:ext cx="2637956" cy="8720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15" name="Text Placeholder 12"/>
          <p:cNvSpPr>
            <a:spLocks noGrp="1"/>
          </p:cNvSpPr>
          <p:nvPr>
            <p:ph type="body" sz="quarter" idx="40"/>
          </p:nvPr>
        </p:nvSpPr>
        <p:spPr>
          <a:xfrm>
            <a:off x="6018329" y="2289359"/>
            <a:ext cx="2587361" cy="87203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9" name="Titel 1"/>
          <p:cNvSpPr>
            <a:spLocks noGrp="1"/>
          </p:cNvSpPr>
          <p:nvPr>
            <p:ph type="title"/>
          </p:nvPr>
        </p:nvSpPr>
        <p:spPr>
          <a:xfrm>
            <a:off x="508081" y="1143365"/>
            <a:ext cx="8170781" cy="248530"/>
          </a:xfrm>
        </p:spPr>
        <p:txBody>
          <a:bodyPr anchor="t"/>
          <a:lstStyle>
            <a:lvl1pPr>
              <a:defRPr/>
            </a:lvl1pPr>
          </a:lstStyle>
          <a:p>
            <a:r>
              <a:rPr lang="en-US" noProof="0" dirty="0" smtClean="0"/>
              <a:t>Click to edit Master title style</a:t>
            </a:r>
            <a:endParaRPr lang="en-US" dirty="0"/>
          </a:p>
        </p:txBody>
      </p:sp>
      <p:sp>
        <p:nvSpPr>
          <p:cNvPr id="12" name="Slide Number Placeholder 6"/>
          <p:cNvSpPr>
            <a:spLocks noGrp="1"/>
          </p:cNvSpPr>
          <p:nvPr>
            <p:ph type="sldNum" sz="quarter" idx="41"/>
          </p:nvPr>
        </p:nvSpPr>
        <p:spPr>
          <a:xfrm>
            <a:off x="8429625" y="6457950"/>
            <a:ext cx="209550" cy="153988"/>
          </a:xfrm>
        </p:spPr>
        <p:txBody>
          <a:bodyPr/>
          <a:lstStyle>
            <a:lvl1pPr>
              <a:lnSpc>
                <a:spcPct val="100000"/>
              </a:lnSpc>
              <a:defRPr/>
            </a:lvl1pPr>
          </a:lstStyle>
          <a:p>
            <a:fld id="{4C4AF42E-1C22-404A-8761-666083629558}" type="slidenum">
              <a:rPr lang="en-US"/>
              <a:pPr/>
              <a:t>‹Nº›</a:t>
            </a:fld>
            <a:endParaRPr lang="en-US"/>
          </a:p>
        </p:txBody>
      </p:sp>
    </p:spTree>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2 CVs">
    <p:spTree>
      <p:nvGrpSpPr>
        <p:cNvPr id="1" name=""/>
        <p:cNvGrpSpPr/>
        <p:nvPr/>
      </p:nvGrpSpPr>
      <p:grpSpPr>
        <a:xfrm>
          <a:off x="0" y="0"/>
          <a:ext cx="0" cy="0"/>
          <a:chOff x="0" y="0"/>
          <a:chExt cx="0" cy="0"/>
        </a:xfrm>
      </p:grpSpPr>
      <p:graphicFrame>
        <p:nvGraphicFramePr>
          <p:cNvPr id="13"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969729" name="think-cell Slide" r:id="rId4" imgW="360" imgH="360" progId="">
              <p:embed/>
            </p:oleObj>
          </a:graphicData>
        </a:graphic>
      </p:graphicFrame>
      <p:sp>
        <p:nvSpPr>
          <p:cNvPr id="14"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71820"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15"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71820"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16" name="Freeform 23"/>
          <p:cNvSpPr>
            <a:spLocks/>
          </p:cNvSpPr>
          <p:nvPr userDrawn="1"/>
        </p:nvSpPr>
        <p:spPr bwMode="auto">
          <a:xfrm>
            <a:off x="1431925" y="1109663"/>
            <a:ext cx="7358063" cy="1501775"/>
          </a:xfrm>
          <a:custGeom>
            <a:avLst/>
            <a:gdLst>
              <a:gd name="connsiteX0" fmla="*/ 9523 w 10000"/>
              <a:gd name="connsiteY0" fmla="*/ 10007 h 10007"/>
              <a:gd name="connsiteX1" fmla="*/ 10000 w 10000"/>
              <a:gd name="connsiteY1" fmla="*/ 0 h 10007"/>
              <a:gd name="connsiteX2" fmla="*/ 443 w 10000"/>
              <a:gd name="connsiteY2" fmla="*/ 0 h 10007"/>
              <a:gd name="connsiteX3" fmla="*/ 0 w 10000"/>
              <a:gd name="connsiteY3" fmla="*/ 10000 h 10007"/>
              <a:gd name="connsiteX4" fmla="*/ 9523 w 10000"/>
              <a:gd name="connsiteY4" fmla="*/ 10007 h 10007"/>
              <a:gd name="connsiteX0" fmla="*/ 9523 w 9523"/>
              <a:gd name="connsiteY0" fmla="*/ 10007 h 10007"/>
              <a:gd name="connsiteX1" fmla="*/ 9523 w 9523"/>
              <a:gd name="connsiteY1" fmla="*/ 7 h 10007"/>
              <a:gd name="connsiteX2" fmla="*/ 443 w 9523"/>
              <a:gd name="connsiteY2" fmla="*/ 0 h 10007"/>
              <a:gd name="connsiteX3" fmla="*/ 0 w 9523"/>
              <a:gd name="connsiteY3" fmla="*/ 10000 h 10007"/>
              <a:gd name="connsiteX4" fmla="*/ 9523 w 9523"/>
              <a:gd name="connsiteY4" fmla="*/ 10007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3" h="10007">
                <a:moveTo>
                  <a:pt x="9523" y="10007"/>
                </a:moveTo>
                <a:lnTo>
                  <a:pt x="9523" y="7"/>
                </a:lnTo>
                <a:lnTo>
                  <a:pt x="443" y="0"/>
                </a:lnTo>
                <a:cubicBezTo>
                  <a:pt x="295" y="3333"/>
                  <a:pt x="148" y="6667"/>
                  <a:pt x="0" y="10000"/>
                </a:cubicBezTo>
                <a:lnTo>
                  <a:pt x="9523" y="10007"/>
                </a:lnTo>
                <a:close/>
              </a:path>
            </a:pathLst>
          </a:custGeom>
          <a:solidFill>
            <a:srgbClr val="FFE600"/>
          </a:solidFill>
          <a:ln w="1270" cap="flat" cmpd="sng">
            <a:noFill/>
            <a:prstDash val="solid"/>
            <a:round/>
            <a:headEnd type="none" w="med" len="med"/>
            <a:tailEnd type="none" w="med" len="med"/>
          </a:ln>
          <a:effectLst/>
        </p:spPr>
        <p:txBody>
          <a:bodyPr lIns="80105" tIns="40053" rIns="80105" bIns="40053" anchor="ctr"/>
          <a:lstStyle/>
          <a:p>
            <a:pPr algn="ctr" defTabSz="913755" fontAlgn="auto">
              <a:lnSpc>
                <a:spcPts val="1227"/>
              </a:lnSpc>
              <a:spcBef>
                <a:spcPts val="0"/>
              </a:spcBef>
              <a:spcAft>
                <a:spcPts val="0"/>
              </a:spcAft>
              <a:defRPr/>
            </a:pPr>
            <a:endParaRPr lang="en-US" dirty="0">
              <a:solidFill>
                <a:srgbClr val="000000"/>
              </a:solidFill>
              <a:latin typeface="+mn-lt"/>
            </a:endParaRPr>
          </a:p>
        </p:txBody>
      </p:sp>
      <p:sp>
        <p:nvSpPr>
          <p:cNvPr id="2" name="Title 1"/>
          <p:cNvSpPr>
            <a:spLocks noGrp="1"/>
          </p:cNvSpPr>
          <p:nvPr>
            <p:ph type="title"/>
          </p:nvPr>
        </p:nvSpPr>
        <p:spPr>
          <a:xfrm>
            <a:off x="507699" y="2772183"/>
            <a:ext cx="2617226" cy="248530"/>
          </a:xfrm>
        </p:spPr>
        <p:txBody>
          <a:bodyPr/>
          <a:lstStyle>
            <a:lvl1pPr>
              <a:defRPr>
                <a:solidFill>
                  <a:schemeClr val="bg2"/>
                </a:solidFill>
              </a:defRPr>
            </a:lvl1pPr>
          </a:lstStyle>
          <a:p>
            <a:r>
              <a:rPr lang="en-US" noProof="0" smtClean="0"/>
              <a:t>Haga clic para modificar el estilo de título del patrón</a:t>
            </a:r>
            <a:endParaRPr lang="en-US" noProof="0"/>
          </a:p>
        </p:txBody>
      </p:sp>
      <p:sp>
        <p:nvSpPr>
          <p:cNvPr id="31" name="Text Placeholder 30"/>
          <p:cNvSpPr>
            <a:spLocks noGrp="1"/>
          </p:cNvSpPr>
          <p:nvPr>
            <p:ph type="body" sz="quarter" idx="35"/>
          </p:nvPr>
        </p:nvSpPr>
        <p:spPr>
          <a:xfrm>
            <a:off x="3278323" y="258314"/>
            <a:ext cx="2587361" cy="92333"/>
          </a:xfrm>
        </p:spPr>
        <p:txBody>
          <a:bodyPr/>
          <a:lstStyle>
            <a:lvl1pPr>
              <a:defRPr lang="de-CH" sz="600" b="1" noProof="0" dirty="0" smtClean="0">
                <a:solidFill>
                  <a:schemeClr val="bg2"/>
                </a:solidFill>
                <a:latin typeface="+mj-lt"/>
                <a:ea typeface="+mn-ea"/>
                <a:cs typeface="+mn-cs"/>
              </a:defRPr>
            </a:lvl1pPr>
          </a:lstStyle>
          <a:p>
            <a:pPr lvl="0"/>
            <a:r>
              <a:rPr lang="en-US" noProof="0" smtClean="0"/>
              <a:t>Haga clic para modificar el estilo de texto del patrón</a:t>
            </a:r>
          </a:p>
        </p:txBody>
      </p:sp>
      <p:sp>
        <p:nvSpPr>
          <p:cNvPr id="24" name="Picture Placeholder 13"/>
          <p:cNvSpPr>
            <a:spLocks noGrp="1" noChangeAspect="1"/>
          </p:cNvSpPr>
          <p:nvPr>
            <p:ph type="pic" sz="quarter" idx="44"/>
          </p:nvPr>
        </p:nvSpPr>
        <p:spPr>
          <a:xfrm>
            <a:off x="3278321" y="1242952"/>
            <a:ext cx="615406" cy="842414"/>
          </a:xfrm>
          <a:solidFill>
            <a:srgbClr val="EB008C"/>
          </a:solidFill>
          <a:ln w="12700">
            <a:noFill/>
            <a:miter lim="800000"/>
            <a:headEnd type="none" w="sm" len="sm"/>
            <a:tailEnd type="none" w="sm" len="sm"/>
          </a:ln>
          <a:effectLst/>
        </p:spPr>
        <p:txBody>
          <a:bodyPr lIns="63075" rIns="63075" anchor="ctr">
            <a:noAutofit/>
          </a:bodyPr>
          <a:lstStyle>
            <a:lvl1pPr marL="0" indent="0" algn="l" defTabSz="913695" rtl="0" eaLnBrk="0" fontAlgn="base" hangingPunct="0">
              <a:lnSpc>
                <a:spcPts val="1052"/>
              </a:lnSpc>
              <a:spcBef>
                <a:spcPct val="0"/>
              </a:spcBef>
              <a:spcAft>
                <a:spcPts val="526"/>
              </a:spcAft>
              <a:buClr>
                <a:schemeClr val="accent2"/>
              </a:buClr>
              <a:buSzTx/>
              <a:buFont typeface="Arial" charset="0"/>
              <a:buNone/>
              <a:defRPr lang="en-US" sz="600" kern="1200" dirty="0">
                <a:solidFill>
                  <a:schemeClr val="tx2"/>
                </a:solidFill>
                <a:latin typeface="+mn-lt"/>
                <a:ea typeface="+mn-ea"/>
                <a:cs typeface="+mn-cs"/>
              </a:defRPr>
            </a:lvl1pPr>
          </a:lstStyle>
          <a:p>
            <a:pPr lvl="0"/>
            <a:r>
              <a:rPr lang="en-US" noProof="0" dirty="0" smtClean="0"/>
              <a:t>Haga clic en el icono para agregar una imagen</a:t>
            </a:r>
          </a:p>
        </p:txBody>
      </p:sp>
      <p:sp>
        <p:nvSpPr>
          <p:cNvPr id="25" name="Text Placeholder 16"/>
          <p:cNvSpPr>
            <a:spLocks noGrp="1"/>
          </p:cNvSpPr>
          <p:nvPr>
            <p:ph type="body" sz="quarter" idx="45"/>
          </p:nvPr>
        </p:nvSpPr>
        <p:spPr>
          <a:xfrm>
            <a:off x="3975522" y="1959753"/>
            <a:ext cx="1864095" cy="125617"/>
          </a:xfrm>
        </p:spPr>
        <p:txBody>
          <a:bodyPr anchor="b"/>
          <a:lstStyle>
            <a:lvl1pPr marL="0" indent="0">
              <a:spcAft>
                <a:spcPts val="0"/>
              </a:spcAft>
              <a:buFontTx/>
              <a:buNone/>
              <a:tabLst>
                <a:tab pos="393571" algn="l"/>
              </a:tabLst>
              <a:defRPr/>
            </a:lvl1pPr>
            <a:lvl2pPr>
              <a:buNone/>
              <a:defRPr/>
            </a:lvl2pPr>
          </a:lstStyle>
          <a:p>
            <a:pPr lvl="0"/>
            <a:r>
              <a:rPr lang="en-US" noProof="0" dirty="0" smtClean="0"/>
              <a:t>Haga clic para modificar el estilo de texto del patrón</a:t>
            </a:r>
          </a:p>
        </p:txBody>
      </p:sp>
      <p:sp>
        <p:nvSpPr>
          <p:cNvPr id="29" name="Text Placeholder 24"/>
          <p:cNvSpPr>
            <a:spLocks noGrp="1"/>
          </p:cNvSpPr>
          <p:nvPr>
            <p:ph type="body" sz="quarter" idx="43"/>
          </p:nvPr>
        </p:nvSpPr>
        <p:spPr>
          <a:xfrm>
            <a:off x="3975522" y="1242953"/>
            <a:ext cx="1864095" cy="251236"/>
          </a:xfrm>
        </p:spPr>
        <p:txBody>
          <a:bodyPr/>
          <a:lstStyle>
            <a:lvl1pPr>
              <a:spcAft>
                <a:spcPts val="0"/>
              </a:spcAft>
              <a:defRPr b="1"/>
            </a:lvl1pPr>
            <a:lvl2pPr marL="0" indent="0">
              <a:spcAft>
                <a:spcPts val="0"/>
              </a:spcAft>
              <a:buNone/>
              <a:defRPr/>
            </a:lvl2pPr>
            <a:lvl3pPr marL="158541" indent="-158541">
              <a:spcAft>
                <a:spcPts val="0"/>
              </a:spcAft>
              <a:buClr>
                <a:schemeClr val="accent3"/>
              </a:buClr>
              <a:defRPr/>
            </a:lvl3pPr>
            <a:lvl4pPr marL="317081" indent="-158541">
              <a:spcAft>
                <a:spcPts val="0"/>
              </a:spcAft>
              <a:buClr>
                <a:schemeClr val="accent3"/>
              </a:buClr>
              <a:defRPr/>
            </a:lvl4pPr>
            <a:lvl5pPr marL="475622" indent="-158541">
              <a:spcAft>
                <a:spcPts val="0"/>
              </a:spcAft>
              <a:buClr>
                <a:schemeClr val="accent3"/>
              </a:buClr>
              <a:defRPr/>
            </a:lvl5pPr>
          </a:lstStyle>
          <a:p>
            <a:pPr lvl="0"/>
            <a:r>
              <a:rPr lang="en-US" noProof="0" smtClean="0"/>
              <a:t>Haga clic para modificar el estilo de texto del patrón</a:t>
            </a:r>
          </a:p>
          <a:p>
            <a:pPr lvl="1"/>
            <a:r>
              <a:rPr lang="en-US" noProof="0" smtClean="0"/>
              <a:t>Segundo nivel</a:t>
            </a:r>
          </a:p>
        </p:txBody>
      </p:sp>
      <p:sp>
        <p:nvSpPr>
          <p:cNvPr id="30" name="Picture Placeholder 13"/>
          <p:cNvSpPr>
            <a:spLocks noGrp="1" noChangeAspect="1"/>
          </p:cNvSpPr>
          <p:nvPr>
            <p:ph type="pic" sz="quarter" idx="46"/>
          </p:nvPr>
        </p:nvSpPr>
        <p:spPr>
          <a:xfrm>
            <a:off x="6014191" y="1244476"/>
            <a:ext cx="615406" cy="842414"/>
          </a:xfrm>
          <a:solidFill>
            <a:srgbClr val="EB008C"/>
          </a:solidFill>
          <a:ln w="12700">
            <a:noFill/>
            <a:miter lim="800000"/>
            <a:headEnd type="none" w="sm" len="sm"/>
            <a:tailEnd type="none" w="sm" len="sm"/>
          </a:ln>
          <a:effectLst/>
        </p:spPr>
        <p:txBody>
          <a:bodyPr lIns="63075" rIns="63075" anchor="ctr">
            <a:noAutofit/>
          </a:bodyPr>
          <a:lstStyle>
            <a:lvl1pPr marL="0" indent="0" algn="l" defTabSz="913695" rtl="0" eaLnBrk="0" fontAlgn="base" hangingPunct="0">
              <a:lnSpc>
                <a:spcPts val="1052"/>
              </a:lnSpc>
              <a:spcBef>
                <a:spcPct val="0"/>
              </a:spcBef>
              <a:spcAft>
                <a:spcPts val="526"/>
              </a:spcAft>
              <a:buClr>
                <a:schemeClr val="accent2"/>
              </a:buClr>
              <a:buSzTx/>
              <a:buFont typeface="Arial" charset="0"/>
              <a:buNone/>
              <a:defRPr lang="en-US" sz="600" kern="1200" dirty="0">
                <a:solidFill>
                  <a:schemeClr val="tx2"/>
                </a:solidFill>
                <a:latin typeface="+mn-lt"/>
                <a:ea typeface="+mn-ea"/>
                <a:cs typeface="+mn-cs"/>
              </a:defRPr>
            </a:lvl1pPr>
          </a:lstStyle>
          <a:p>
            <a:pPr lvl="0"/>
            <a:r>
              <a:rPr lang="en-US" noProof="0" dirty="0" smtClean="0"/>
              <a:t>Haga clic en el icono para agregar una imagen</a:t>
            </a:r>
          </a:p>
        </p:txBody>
      </p:sp>
      <p:sp>
        <p:nvSpPr>
          <p:cNvPr id="32" name="Text Placeholder 16"/>
          <p:cNvSpPr>
            <a:spLocks noGrp="1"/>
          </p:cNvSpPr>
          <p:nvPr>
            <p:ph type="body" sz="quarter" idx="47"/>
          </p:nvPr>
        </p:nvSpPr>
        <p:spPr>
          <a:xfrm>
            <a:off x="6711392" y="1959753"/>
            <a:ext cx="1864095" cy="125617"/>
          </a:xfrm>
        </p:spPr>
        <p:txBody>
          <a:bodyPr anchor="b"/>
          <a:lstStyle>
            <a:lvl1pPr marL="0" indent="0">
              <a:spcAft>
                <a:spcPts val="0"/>
              </a:spcAft>
              <a:buFontTx/>
              <a:buNone/>
              <a:tabLst>
                <a:tab pos="393571" algn="l"/>
              </a:tabLst>
              <a:defRPr/>
            </a:lvl1pPr>
            <a:lvl2pPr>
              <a:buNone/>
              <a:defRPr/>
            </a:lvl2pPr>
          </a:lstStyle>
          <a:p>
            <a:pPr lvl="0"/>
            <a:r>
              <a:rPr lang="en-US" noProof="0" smtClean="0"/>
              <a:t>Haga clic para modificar el estilo de texto del patrón</a:t>
            </a:r>
          </a:p>
        </p:txBody>
      </p:sp>
      <p:sp>
        <p:nvSpPr>
          <p:cNvPr id="33" name="Text Placeholder 24"/>
          <p:cNvSpPr>
            <a:spLocks noGrp="1"/>
          </p:cNvSpPr>
          <p:nvPr>
            <p:ph type="body" sz="quarter" idx="48"/>
          </p:nvPr>
        </p:nvSpPr>
        <p:spPr>
          <a:xfrm>
            <a:off x="6711392" y="1244479"/>
            <a:ext cx="1864095" cy="251236"/>
          </a:xfrm>
        </p:spPr>
        <p:txBody>
          <a:bodyPr/>
          <a:lstStyle>
            <a:lvl1pPr>
              <a:spcAft>
                <a:spcPts val="0"/>
              </a:spcAft>
              <a:defRPr b="1"/>
            </a:lvl1pPr>
            <a:lvl2pPr marL="0" indent="0">
              <a:spcAft>
                <a:spcPts val="0"/>
              </a:spcAft>
              <a:buNone/>
              <a:defRPr/>
            </a:lvl2pPr>
            <a:lvl3pPr marL="158541" indent="-158541">
              <a:spcAft>
                <a:spcPts val="0"/>
              </a:spcAft>
              <a:buClr>
                <a:schemeClr val="accent3"/>
              </a:buClr>
              <a:defRPr/>
            </a:lvl3pPr>
            <a:lvl4pPr marL="317081" indent="-158541">
              <a:spcAft>
                <a:spcPts val="0"/>
              </a:spcAft>
              <a:buClr>
                <a:schemeClr val="accent3"/>
              </a:buClr>
              <a:defRPr/>
            </a:lvl4pPr>
            <a:lvl5pPr marL="475622" indent="-158541">
              <a:spcAft>
                <a:spcPts val="0"/>
              </a:spcAft>
              <a:buClr>
                <a:schemeClr val="accent3"/>
              </a:buClr>
              <a:defRPr/>
            </a:lvl5pPr>
          </a:lstStyle>
          <a:p>
            <a:pPr lvl="0"/>
            <a:r>
              <a:rPr lang="en-US" noProof="0" smtClean="0"/>
              <a:t>Haga clic para modificar el estilo de texto del patrón</a:t>
            </a:r>
          </a:p>
          <a:p>
            <a:pPr lvl="1"/>
            <a:r>
              <a:rPr lang="en-US" noProof="0" smtClean="0"/>
              <a:t>Segundo nivel</a:t>
            </a:r>
          </a:p>
        </p:txBody>
      </p:sp>
      <p:sp>
        <p:nvSpPr>
          <p:cNvPr id="19" name="Text Placeholder 18"/>
          <p:cNvSpPr>
            <a:spLocks noGrp="1"/>
          </p:cNvSpPr>
          <p:nvPr>
            <p:ph type="body" sz="quarter" idx="49"/>
          </p:nvPr>
        </p:nvSpPr>
        <p:spPr>
          <a:xfrm>
            <a:off x="3278323" y="2742916"/>
            <a:ext cx="2587361" cy="3493073"/>
          </a:xfrm>
        </p:spPr>
        <p:txBody>
          <a:bodyPr>
            <a:noAutofit/>
          </a:bodyPr>
          <a:lstStyle/>
          <a:p>
            <a:pPr lvl="1"/>
            <a:r>
              <a:rPr lang="en-US" noProof="0" smtClean="0"/>
              <a:t>Click to edit Master text styles</a:t>
            </a:r>
          </a:p>
          <a:p>
            <a:pPr lvl="2"/>
            <a:r>
              <a:rPr lang="en-US" noProof="0" smtClean="0"/>
              <a:t>Second level</a:t>
            </a:r>
          </a:p>
          <a:p>
            <a:pPr lvl="3"/>
            <a:r>
              <a:rPr lang="en-US" noProof="0" smtClean="0"/>
              <a:t>Third level</a:t>
            </a:r>
          </a:p>
        </p:txBody>
      </p:sp>
      <p:sp>
        <p:nvSpPr>
          <p:cNvPr id="22" name="Text Placeholder 21"/>
          <p:cNvSpPr>
            <a:spLocks noGrp="1"/>
          </p:cNvSpPr>
          <p:nvPr>
            <p:ph type="body" sz="quarter" idx="50"/>
          </p:nvPr>
        </p:nvSpPr>
        <p:spPr>
          <a:xfrm>
            <a:off x="6019076" y="2742916"/>
            <a:ext cx="2617226" cy="3493073"/>
          </a:xfrm>
        </p:spPr>
        <p:txBody>
          <a:bodyPr>
            <a:noAutofit/>
          </a:bodyPr>
          <a:lstStyle/>
          <a:p>
            <a:pPr lvl="1"/>
            <a:r>
              <a:rPr lang="en-US" noProof="0" smtClean="0"/>
              <a:t>Click to edit Master text styles</a:t>
            </a:r>
          </a:p>
          <a:p>
            <a:pPr lvl="2"/>
            <a:r>
              <a:rPr lang="en-US" noProof="0" smtClean="0"/>
              <a:t>Second level</a:t>
            </a:r>
          </a:p>
          <a:p>
            <a:pPr lvl="3"/>
            <a:r>
              <a:rPr lang="en-US" noProof="0" smtClean="0"/>
              <a:t>Third level</a:t>
            </a:r>
          </a:p>
        </p:txBody>
      </p:sp>
      <p:sp>
        <p:nvSpPr>
          <p:cNvPr id="23" name="Text Placeholder 11"/>
          <p:cNvSpPr>
            <a:spLocks noGrp="1"/>
          </p:cNvSpPr>
          <p:nvPr>
            <p:ph type="body" sz="quarter" idx="41"/>
          </p:nvPr>
        </p:nvSpPr>
        <p:spPr>
          <a:xfrm>
            <a:off x="507698" y="3200416"/>
            <a:ext cx="2617226" cy="169277"/>
          </a:xfrm>
        </p:spPr>
        <p:txBody>
          <a:bodyPr/>
          <a:lstStyle>
            <a:lvl1pPr>
              <a:defRPr sz="1100" baseline="0">
                <a:solidFill>
                  <a:schemeClr val="bg2"/>
                </a:solidFill>
              </a:defRPr>
            </a:lvl1pPr>
            <a:lvl2pPr>
              <a:defRPr sz="1100">
                <a:solidFill>
                  <a:schemeClr val="tx2"/>
                </a:solidFill>
              </a:defRPr>
            </a:lvl2pPr>
            <a:lvl3pPr marL="0" indent="0">
              <a:spcAft>
                <a:spcPts val="0"/>
              </a:spcAft>
              <a:buNone/>
              <a:defRPr b="1">
                <a:solidFill>
                  <a:schemeClr val="tx2"/>
                </a:solidFill>
              </a:defRPr>
            </a:lvl3pPr>
            <a:lvl4pPr marL="0" indent="0">
              <a:spcAft>
                <a:spcPts val="0"/>
              </a:spcAft>
              <a:buNone/>
              <a:defRPr i="0">
                <a:solidFill>
                  <a:schemeClr val="tx2"/>
                </a:solidFill>
              </a:defRPr>
            </a:lvl4pPr>
            <a:lvl5pPr marL="158541" indent="-158541">
              <a:spcAft>
                <a:spcPts val="0"/>
              </a:spcAft>
              <a:buFont typeface="Arial" pitchFamily="34" charset="0"/>
              <a:buChar char="►"/>
              <a:defRPr>
                <a:solidFill>
                  <a:schemeClr val="tx2"/>
                </a:solidFill>
              </a:defRPr>
            </a:lvl5pPr>
          </a:lstStyle>
          <a:p>
            <a:pPr lvl="0"/>
            <a:r>
              <a:rPr lang="en-US" noProof="0" smtClean="0"/>
              <a:t>Click to edit Master text styles</a:t>
            </a:r>
          </a:p>
        </p:txBody>
      </p:sp>
      <p:sp>
        <p:nvSpPr>
          <p:cNvPr id="17" name="Slide Number Placeholder 6"/>
          <p:cNvSpPr>
            <a:spLocks noGrp="1"/>
          </p:cNvSpPr>
          <p:nvPr>
            <p:ph type="sldNum" sz="quarter" idx="51"/>
          </p:nvPr>
        </p:nvSpPr>
        <p:spPr>
          <a:xfrm>
            <a:off x="8429625" y="6457950"/>
            <a:ext cx="209550" cy="153988"/>
          </a:xfrm>
        </p:spPr>
        <p:txBody>
          <a:bodyPr/>
          <a:lstStyle>
            <a:lvl1pPr>
              <a:lnSpc>
                <a:spcPct val="100000"/>
              </a:lnSpc>
              <a:defRPr/>
            </a:lvl1pPr>
          </a:lstStyle>
          <a:p>
            <a:fld id="{C91C11D1-F468-43F7-8D4D-4AFF77BBEC99}" type="slidenum">
              <a:rPr lang="en-US"/>
              <a:pPr/>
              <a:t>‹Nº›</a:t>
            </a:fld>
            <a:endParaRPr lang="en-US"/>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3 CVs">
    <p:spTree>
      <p:nvGrpSpPr>
        <p:cNvPr id="1" name=""/>
        <p:cNvGrpSpPr/>
        <p:nvPr/>
      </p:nvGrpSpPr>
      <p:grpSpPr>
        <a:xfrm>
          <a:off x="0" y="0"/>
          <a:ext cx="0" cy="0"/>
          <a:chOff x="0" y="0"/>
          <a:chExt cx="0" cy="0"/>
        </a:xfrm>
      </p:grpSpPr>
      <p:graphicFrame>
        <p:nvGraphicFramePr>
          <p:cNvPr id="16"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970753" name="think-cell Slide" r:id="rId4" imgW="360" imgH="360" progId="">
              <p:embed/>
            </p:oleObj>
          </a:graphicData>
        </a:graphic>
      </p:graphicFrame>
      <p:sp>
        <p:nvSpPr>
          <p:cNvPr id="17"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71820"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18"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71820"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19" name="Freeform 23"/>
          <p:cNvSpPr>
            <a:spLocks/>
          </p:cNvSpPr>
          <p:nvPr userDrawn="1"/>
        </p:nvSpPr>
        <p:spPr bwMode="auto">
          <a:xfrm>
            <a:off x="354013" y="1109663"/>
            <a:ext cx="8435975" cy="1501775"/>
          </a:xfrm>
          <a:custGeom>
            <a:avLst/>
            <a:gdLst>
              <a:gd name="connsiteX0" fmla="*/ 9523 w 10000"/>
              <a:gd name="connsiteY0" fmla="*/ 10007 h 10007"/>
              <a:gd name="connsiteX1" fmla="*/ 10000 w 10000"/>
              <a:gd name="connsiteY1" fmla="*/ 0 h 10007"/>
              <a:gd name="connsiteX2" fmla="*/ 443 w 10000"/>
              <a:gd name="connsiteY2" fmla="*/ 0 h 10007"/>
              <a:gd name="connsiteX3" fmla="*/ 0 w 10000"/>
              <a:gd name="connsiteY3" fmla="*/ 10000 h 10007"/>
              <a:gd name="connsiteX4" fmla="*/ 9523 w 10000"/>
              <a:gd name="connsiteY4" fmla="*/ 10007 h 10007"/>
              <a:gd name="connsiteX0" fmla="*/ 9523 w 9523"/>
              <a:gd name="connsiteY0" fmla="*/ 10007 h 10007"/>
              <a:gd name="connsiteX1" fmla="*/ 9523 w 9523"/>
              <a:gd name="connsiteY1" fmla="*/ 7 h 10007"/>
              <a:gd name="connsiteX2" fmla="*/ 443 w 9523"/>
              <a:gd name="connsiteY2" fmla="*/ 0 h 10007"/>
              <a:gd name="connsiteX3" fmla="*/ 0 w 9523"/>
              <a:gd name="connsiteY3" fmla="*/ 10000 h 10007"/>
              <a:gd name="connsiteX4" fmla="*/ 9523 w 9523"/>
              <a:gd name="connsiteY4" fmla="*/ 10007 h 10007"/>
              <a:gd name="connsiteX0" fmla="*/ 10000 w 10000"/>
              <a:gd name="connsiteY0" fmla="*/ 9993 h 9993"/>
              <a:gd name="connsiteX1" fmla="*/ 10000 w 10000"/>
              <a:gd name="connsiteY1" fmla="*/ 0 h 9993"/>
              <a:gd name="connsiteX2" fmla="*/ 0 w 10000"/>
              <a:gd name="connsiteY2" fmla="*/ 0 h 9993"/>
              <a:gd name="connsiteX3" fmla="*/ 0 w 10000"/>
              <a:gd name="connsiteY3" fmla="*/ 9986 h 9993"/>
              <a:gd name="connsiteX4" fmla="*/ 10000 w 10000"/>
              <a:gd name="connsiteY4" fmla="*/ 9993 h 9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993">
                <a:moveTo>
                  <a:pt x="10000" y="9993"/>
                </a:moveTo>
                <a:lnTo>
                  <a:pt x="10000" y="0"/>
                </a:lnTo>
                <a:lnTo>
                  <a:pt x="0" y="0"/>
                </a:lnTo>
                <a:lnTo>
                  <a:pt x="0" y="9986"/>
                </a:lnTo>
                <a:lnTo>
                  <a:pt x="10000" y="9993"/>
                </a:lnTo>
                <a:close/>
              </a:path>
            </a:pathLst>
          </a:custGeom>
          <a:solidFill>
            <a:srgbClr val="FFE600"/>
          </a:solidFill>
          <a:ln w="1270" cap="flat" cmpd="sng">
            <a:noFill/>
            <a:prstDash val="solid"/>
            <a:round/>
            <a:headEnd type="none" w="med" len="med"/>
            <a:tailEnd type="none" w="med" len="med"/>
          </a:ln>
          <a:effectLst/>
        </p:spPr>
        <p:txBody>
          <a:bodyPr lIns="80105" tIns="40053" rIns="80105" bIns="40053" anchor="ctr"/>
          <a:lstStyle/>
          <a:p>
            <a:pPr algn="ctr" defTabSz="913755" fontAlgn="auto">
              <a:lnSpc>
                <a:spcPts val="1227"/>
              </a:lnSpc>
              <a:spcBef>
                <a:spcPts val="0"/>
              </a:spcBef>
              <a:spcAft>
                <a:spcPts val="0"/>
              </a:spcAft>
              <a:defRPr/>
            </a:pPr>
            <a:endParaRPr lang="en-US" dirty="0">
              <a:solidFill>
                <a:srgbClr val="000000"/>
              </a:solidFill>
              <a:latin typeface="+mn-lt"/>
            </a:endParaRPr>
          </a:p>
        </p:txBody>
      </p:sp>
      <p:sp>
        <p:nvSpPr>
          <p:cNvPr id="24" name="Picture Placeholder 13"/>
          <p:cNvSpPr>
            <a:spLocks noGrp="1" noChangeAspect="1"/>
          </p:cNvSpPr>
          <p:nvPr>
            <p:ph type="pic" sz="quarter" idx="45"/>
          </p:nvPr>
        </p:nvSpPr>
        <p:spPr>
          <a:xfrm>
            <a:off x="3278321" y="1242952"/>
            <a:ext cx="615406" cy="842414"/>
          </a:xfrm>
          <a:solidFill>
            <a:srgbClr val="EB008C"/>
          </a:solidFill>
          <a:ln w="12700">
            <a:noFill/>
            <a:miter lim="800000"/>
            <a:headEnd type="none" w="sm" len="sm"/>
            <a:tailEnd type="none" w="sm" len="sm"/>
          </a:ln>
          <a:effectLst/>
        </p:spPr>
        <p:txBody>
          <a:bodyPr lIns="63075" rIns="63075" anchor="ctr">
            <a:noAutofit/>
          </a:bodyPr>
          <a:lstStyle>
            <a:lvl1pPr marL="0" indent="0" algn="l" defTabSz="913695" rtl="0" eaLnBrk="0" fontAlgn="base" hangingPunct="0">
              <a:lnSpc>
                <a:spcPts val="1052"/>
              </a:lnSpc>
              <a:spcBef>
                <a:spcPct val="0"/>
              </a:spcBef>
              <a:spcAft>
                <a:spcPts val="526"/>
              </a:spcAft>
              <a:buClr>
                <a:schemeClr val="accent2"/>
              </a:buClr>
              <a:buSzTx/>
              <a:buFont typeface="Arial" charset="0"/>
              <a:buNone/>
              <a:defRPr lang="en-US" sz="600" kern="1200" dirty="0">
                <a:solidFill>
                  <a:schemeClr val="tx2"/>
                </a:solidFill>
                <a:latin typeface="+mn-lt"/>
                <a:ea typeface="+mn-ea"/>
                <a:cs typeface="+mn-cs"/>
              </a:defRPr>
            </a:lvl1pPr>
          </a:lstStyle>
          <a:p>
            <a:pPr lvl="0"/>
            <a:r>
              <a:rPr lang="en-US" noProof="0" dirty="0" smtClean="0"/>
              <a:t>Haga clic en el icono para agregar una imagen</a:t>
            </a:r>
          </a:p>
        </p:txBody>
      </p:sp>
      <p:sp>
        <p:nvSpPr>
          <p:cNvPr id="27" name="Text Placeholder 16"/>
          <p:cNvSpPr>
            <a:spLocks noGrp="1"/>
          </p:cNvSpPr>
          <p:nvPr>
            <p:ph type="body" sz="quarter" idx="46"/>
          </p:nvPr>
        </p:nvSpPr>
        <p:spPr>
          <a:xfrm>
            <a:off x="3975522" y="1959753"/>
            <a:ext cx="1864095" cy="125617"/>
          </a:xfrm>
        </p:spPr>
        <p:txBody>
          <a:bodyPr anchor="b"/>
          <a:lstStyle>
            <a:lvl1pPr marL="0" indent="0">
              <a:spcAft>
                <a:spcPts val="0"/>
              </a:spcAft>
              <a:buFontTx/>
              <a:buNone/>
              <a:tabLst>
                <a:tab pos="393571" algn="l"/>
              </a:tabLst>
              <a:defRPr/>
            </a:lvl1pPr>
            <a:lvl2pPr>
              <a:buNone/>
              <a:defRPr/>
            </a:lvl2pPr>
          </a:lstStyle>
          <a:p>
            <a:pPr lvl="0"/>
            <a:r>
              <a:rPr lang="en-US" noProof="0" dirty="0" smtClean="0"/>
              <a:t>Haga clic para modificar el estilo de texto del patrón</a:t>
            </a:r>
          </a:p>
        </p:txBody>
      </p:sp>
      <p:sp>
        <p:nvSpPr>
          <p:cNvPr id="28" name="Text Placeholder 24"/>
          <p:cNvSpPr>
            <a:spLocks noGrp="1"/>
          </p:cNvSpPr>
          <p:nvPr>
            <p:ph type="body" sz="quarter" idx="43"/>
          </p:nvPr>
        </p:nvSpPr>
        <p:spPr>
          <a:xfrm>
            <a:off x="3975522" y="1242953"/>
            <a:ext cx="1864095" cy="251236"/>
          </a:xfrm>
        </p:spPr>
        <p:txBody>
          <a:bodyPr/>
          <a:lstStyle>
            <a:lvl1pPr>
              <a:spcAft>
                <a:spcPts val="0"/>
              </a:spcAft>
              <a:defRPr b="1"/>
            </a:lvl1pPr>
            <a:lvl2pPr marL="0" indent="0">
              <a:spcAft>
                <a:spcPts val="0"/>
              </a:spcAft>
              <a:buNone/>
              <a:defRPr/>
            </a:lvl2pPr>
            <a:lvl3pPr marL="158541" indent="-158541">
              <a:spcAft>
                <a:spcPts val="0"/>
              </a:spcAft>
              <a:buClr>
                <a:schemeClr val="accent3"/>
              </a:buClr>
              <a:defRPr/>
            </a:lvl3pPr>
            <a:lvl4pPr marL="317081" indent="-158541">
              <a:spcAft>
                <a:spcPts val="0"/>
              </a:spcAft>
              <a:buClr>
                <a:schemeClr val="accent3"/>
              </a:buClr>
              <a:defRPr/>
            </a:lvl4pPr>
            <a:lvl5pPr marL="475622" indent="-158541">
              <a:spcAft>
                <a:spcPts val="0"/>
              </a:spcAft>
              <a:buClr>
                <a:schemeClr val="accent3"/>
              </a:buClr>
              <a:defRPr/>
            </a:lvl5pPr>
          </a:lstStyle>
          <a:p>
            <a:pPr lvl="0"/>
            <a:r>
              <a:rPr lang="en-US" noProof="0" smtClean="0"/>
              <a:t>Haga clic para modificar el estilo de texto del patrón</a:t>
            </a:r>
          </a:p>
          <a:p>
            <a:pPr lvl="1"/>
            <a:r>
              <a:rPr lang="en-US" noProof="0" smtClean="0"/>
              <a:t>Segundo nivel</a:t>
            </a:r>
          </a:p>
        </p:txBody>
      </p:sp>
      <p:sp>
        <p:nvSpPr>
          <p:cNvPr id="29" name="Picture Placeholder 13"/>
          <p:cNvSpPr>
            <a:spLocks noGrp="1" noChangeAspect="1"/>
          </p:cNvSpPr>
          <p:nvPr>
            <p:ph type="pic" sz="quarter" idx="47"/>
          </p:nvPr>
        </p:nvSpPr>
        <p:spPr>
          <a:xfrm>
            <a:off x="6014191" y="1244476"/>
            <a:ext cx="615406" cy="842414"/>
          </a:xfrm>
          <a:solidFill>
            <a:srgbClr val="EB008C"/>
          </a:solidFill>
          <a:ln w="12700">
            <a:noFill/>
            <a:miter lim="800000"/>
            <a:headEnd type="none" w="sm" len="sm"/>
            <a:tailEnd type="none" w="sm" len="sm"/>
          </a:ln>
          <a:effectLst/>
        </p:spPr>
        <p:txBody>
          <a:bodyPr lIns="63075" rIns="63075" anchor="ctr">
            <a:noAutofit/>
          </a:bodyPr>
          <a:lstStyle>
            <a:lvl1pPr marL="0" indent="0" algn="l" defTabSz="913695" rtl="0" eaLnBrk="0" fontAlgn="base" hangingPunct="0">
              <a:lnSpc>
                <a:spcPts val="1052"/>
              </a:lnSpc>
              <a:spcBef>
                <a:spcPct val="0"/>
              </a:spcBef>
              <a:spcAft>
                <a:spcPts val="526"/>
              </a:spcAft>
              <a:buClr>
                <a:schemeClr val="accent2"/>
              </a:buClr>
              <a:buSzTx/>
              <a:buFont typeface="Arial" charset="0"/>
              <a:buNone/>
              <a:defRPr lang="en-US" sz="600" kern="1200" dirty="0">
                <a:solidFill>
                  <a:schemeClr val="tx2"/>
                </a:solidFill>
                <a:latin typeface="+mn-lt"/>
                <a:ea typeface="+mn-ea"/>
                <a:cs typeface="+mn-cs"/>
              </a:defRPr>
            </a:lvl1pPr>
          </a:lstStyle>
          <a:p>
            <a:pPr lvl="0"/>
            <a:r>
              <a:rPr lang="en-US" noProof="0" dirty="0" smtClean="0"/>
              <a:t>Haga clic en el icono para agregar una imagen</a:t>
            </a:r>
          </a:p>
        </p:txBody>
      </p:sp>
      <p:sp>
        <p:nvSpPr>
          <p:cNvPr id="31" name="Text Placeholder 16"/>
          <p:cNvSpPr>
            <a:spLocks noGrp="1"/>
          </p:cNvSpPr>
          <p:nvPr>
            <p:ph type="body" sz="quarter" idx="48"/>
          </p:nvPr>
        </p:nvSpPr>
        <p:spPr>
          <a:xfrm>
            <a:off x="6711392" y="1959753"/>
            <a:ext cx="1864095" cy="125617"/>
          </a:xfrm>
        </p:spPr>
        <p:txBody>
          <a:bodyPr anchor="b"/>
          <a:lstStyle>
            <a:lvl1pPr marL="0" indent="0">
              <a:spcAft>
                <a:spcPts val="0"/>
              </a:spcAft>
              <a:buFontTx/>
              <a:buNone/>
              <a:tabLst>
                <a:tab pos="393571" algn="l"/>
              </a:tabLst>
              <a:defRPr/>
            </a:lvl1pPr>
            <a:lvl2pPr>
              <a:buNone/>
              <a:defRPr/>
            </a:lvl2pPr>
          </a:lstStyle>
          <a:p>
            <a:pPr lvl="0"/>
            <a:r>
              <a:rPr lang="en-US" noProof="0" smtClean="0"/>
              <a:t>Haga clic para modificar el estilo de texto del patrón</a:t>
            </a:r>
          </a:p>
        </p:txBody>
      </p:sp>
      <p:sp>
        <p:nvSpPr>
          <p:cNvPr id="32" name="Text Placeholder 24"/>
          <p:cNvSpPr>
            <a:spLocks noGrp="1"/>
          </p:cNvSpPr>
          <p:nvPr>
            <p:ph type="body" sz="quarter" idx="49"/>
          </p:nvPr>
        </p:nvSpPr>
        <p:spPr>
          <a:xfrm>
            <a:off x="6711392" y="1244479"/>
            <a:ext cx="1864095" cy="251236"/>
          </a:xfrm>
        </p:spPr>
        <p:txBody>
          <a:bodyPr/>
          <a:lstStyle>
            <a:lvl1pPr>
              <a:spcAft>
                <a:spcPts val="0"/>
              </a:spcAft>
              <a:defRPr b="1"/>
            </a:lvl1pPr>
            <a:lvl2pPr marL="0" indent="0">
              <a:spcAft>
                <a:spcPts val="0"/>
              </a:spcAft>
              <a:buNone/>
              <a:defRPr/>
            </a:lvl2pPr>
            <a:lvl3pPr marL="158541" indent="-158541">
              <a:spcAft>
                <a:spcPts val="0"/>
              </a:spcAft>
              <a:buClr>
                <a:schemeClr val="accent3"/>
              </a:buClr>
              <a:defRPr/>
            </a:lvl3pPr>
            <a:lvl4pPr marL="317081" indent="-158541">
              <a:spcAft>
                <a:spcPts val="0"/>
              </a:spcAft>
              <a:buClr>
                <a:schemeClr val="accent3"/>
              </a:buClr>
              <a:defRPr/>
            </a:lvl4pPr>
            <a:lvl5pPr marL="475622" indent="-158541">
              <a:spcAft>
                <a:spcPts val="0"/>
              </a:spcAft>
              <a:buClr>
                <a:schemeClr val="accent3"/>
              </a:buClr>
              <a:defRPr/>
            </a:lvl5pPr>
          </a:lstStyle>
          <a:p>
            <a:pPr lvl="0"/>
            <a:r>
              <a:rPr lang="en-US" noProof="0" smtClean="0"/>
              <a:t>Haga clic para modificar el estilo de texto del patrón</a:t>
            </a:r>
          </a:p>
          <a:p>
            <a:pPr lvl="1"/>
            <a:r>
              <a:rPr lang="en-US" noProof="0" smtClean="0"/>
              <a:t>Segundo nivel</a:t>
            </a:r>
          </a:p>
        </p:txBody>
      </p:sp>
      <p:sp>
        <p:nvSpPr>
          <p:cNvPr id="35" name="Text Placeholder 30"/>
          <p:cNvSpPr>
            <a:spLocks noGrp="1"/>
          </p:cNvSpPr>
          <p:nvPr>
            <p:ph type="body" sz="quarter" idx="35"/>
          </p:nvPr>
        </p:nvSpPr>
        <p:spPr>
          <a:xfrm>
            <a:off x="3278323" y="258314"/>
            <a:ext cx="2587361" cy="92333"/>
          </a:xfrm>
        </p:spPr>
        <p:txBody>
          <a:bodyPr/>
          <a:lstStyle>
            <a:lvl1pPr>
              <a:defRPr lang="de-CH" sz="600" b="1" noProof="0" dirty="0" smtClean="0">
                <a:solidFill>
                  <a:schemeClr val="bg2"/>
                </a:solidFill>
                <a:latin typeface="+mj-lt"/>
                <a:ea typeface="+mn-ea"/>
                <a:cs typeface="+mn-cs"/>
              </a:defRPr>
            </a:lvl1pPr>
          </a:lstStyle>
          <a:p>
            <a:pPr lvl="0"/>
            <a:r>
              <a:rPr lang="en-US" noProof="0" smtClean="0"/>
              <a:t>Haga clic para modificar el estilo de texto del patrón</a:t>
            </a:r>
          </a:p>
        </p:txBody>
      </p:sp>
      <p:sp>
        <p:nvSpPr>
          <p:cNvPr id="37" name="Title 1"/>
          <p:cNvSpPr>
            <a:spLocks noGrp="1"/>
          </p:cNvSpPr>
          <p:nvPr>
            <p:ph type="title"/>
          </p:nvPr>
        </p:nvSpPr>
        <p:spPr>
          <a:xfrm>
            <a:off x="3278323" y="618957"/>
            <a:ext cx="5349837" cy="292388"/>
          </a:xfrm>
        </p:spPr>
        <p:txBody>
          <a:bodyPr/>
          <a:lstStyle>
            <a:lvl1pPr marL="0" marR="0" indent="0" algn="l" defTabSz="913755" rtl="0" eaLnBrk="1" fontAlgn="auto" latinLnBrk="0" hangingPunct="1">
              <a:lnSpc>
                <a:spcPct val="100000"/>
              </a:lnSpc>
              <a:spcBef>
                <a:spcPct val="0"/>
              </a:spcBef>
              <a:spcAft>
                <a:spcPts val="0"/>
              </a:spcAft>
              <a:buClrTx/>
              <a:buSzTx/>
              <a:buFontTx/>
              <a:buNone/>
              <a:tabLst/>
              <a:defRPr lang="en-US" sz="1900" b="0" kern="1200" baseline="0" noProof="0" dirty="0">
                <a:solidFill>
                  <a:schemeClr val="bg2"/>
                </a:solidFill>
                <a:latin typeface="+mj-lt"/>
                <a:ea typeface="+mj-ea"/>
                <a:cs typeface="+mj-cs"/>
              </a:defRPr>
            </a:lvl1pPr>
          </a:lstStyle>
          <a:p>
            <a:r>
              <a:rPr lang="en-US" noProof="0" dirty="0" smtClean="0"/>
              <a:t>Click to edit Master title style</a:t>
            </a:r>
            <a:endParaRPr lang="en-US" noProof="0" dirty="0"/>
          </a:p>
        </p:txBody>
      </p:sp>
      <p:sp>
        <p:nvSpPr>
          <p:cNvPr id="38" name="Picture Placeholder 13"/>
          <p:cNvSpPr>
            <a:spLocks noGrp="1" noChangeAspect="1"/>
          </p:cNvSpPr>
          <p:nvPr>
            <p:ph type="pic" sz="quarter" idx="52"/>
          </p:nvPr>
        </p:nvSpPr>
        <p:spPr>
          <a:xfrm>
            <a:off x="509512" y="1235363"/>
            <a:ext cx="615406" cy="842414"/>
          </a:xfrm>
          <a:solidFill>
            <a:srgbClr val="EB008C"/>
          </a:solidFill>
          <a:ln w="12700">
            <a:noFill/>
            <a:miter lim="800000"/>
            <a:headEnd type="none" w="sm" len="sm"/>
            <a:tailEnd type="none" w="sm" len="sm"/>
          </a:ln>
          <a:effectLst/>
        </p:spPr>
        <p:txBody>
          <a:bodyPr lIns="63075" rIns="63075" anchor="ctr">
            <a:noAutofit/>
          </a:bodyPr>
          <a:lstStyle>
            <a:lvl1pPr marL="0" indent="0" algn="l" defTabSz="913695" rtl="0" eaLnBrk="0" fontAlgn="base" hangingPunct="0">
              <a:lnSpc>
                <a:spcPts val="1052"/>
              </a:lnSpc>
              <a:spcBef>
                <a:spcPct val="0"/>
              </a:spcBef>
              <a:spcAft>
                <a:spcPts val="526"/>
              </a:spcAft>
              <a:buClr>
                <a:schemeClr val="accent2"/>
              </a:buClr>
              <a:buSzTx/>
              <a:buFont typeface="Arial" charset="0"/>
              <a:buNone/>
              <a:defRPr lang="en-US" sz="600" kern="1200" dirty="0">
                <a:solidFill>
                  <a:schemeClr val="tx2"/>
                </a:solidFill>
                <a:latin typeface="+mn-lt"/>
                <a:ea typeface="+mn-ea"/>
                <a:cs typeface="+mn-cs"/>
              </a:defRPr>
            </a:lvl1pPr>
          </a:lstStyle>
          <a:p>
            <a:pPr lvl="0"/>
            <a:r>
              <a:rPr lang="en-US" noProof="0" dirty="0" smtClean="0"/>
              <a:t>Haga clic en el icono para agregar una imagen</a:t>
            </a:r>
          </a:p>
        </p:txBody>
      </p:sp>
      <p:sp>
        <p:nvSpPr>
          <p:cNvPr id="39" name="Text Placeholder 16"/>
          <p:cNvSpPr>
            <a:spLocks noGrp="1"/>
          </p:cNvSpPr>
          <p:nvPr>
            <p:ph type="body" sz="quarter" idx="53"/>
          </p:nvPr>
        </p:nvSpPr>
        <p:spPr>
          <a:xfrm>
            <a:off x="1206712" y="1959753"/>
            <a:ext cx="1892148" cy="125617"/>
          </a:xfrm>
        </p:spPr>
        <p:txBody>
          <a:bodyPr anchor="b"/>
          <a:lstStyle>
            <a:lvl1pPr marL="0" indent="0">
              <a:spcAft>
                <a:spcPts val="0"/>
              </a:spcAft>
              <a:buFontTx/>
              <a:buNone/>
              <a:tabLst>
                <a:tab pos="393571" algn="l"/>
              </a:tabLst>
              <a:defRPr/>
            </a:lvl1pPr>
            <a:lvl2pPr>
              <a:buNone/>
              <a:defRPr/>
            </a:lvl2pPr>
          </a:lstStyle>
          <a:p>
            <a:pPr lvl="0"/>
            <a:r>
              <a:rPr lang="en-US" noProof="0" dirty="0" smtClean="0"/>
              <a:t>Haga clic para modificar el estilo de texto del patrón</a:t>
            </a:r>
          </a:p>
        </p:txBody>
      </p:sp>
      <p:sp>
        <p:nvSpPr>
          <p:cNvPr id="40" name="Text Placeholder 24"/>
          <p:cNvSpPr>
            <a:spLocks noGrp="1"/>
          </p:cNvSpPr>
          <p:nvPr>
            <p:ph type="body" sz="quarter" idx="54"/>
          </p:nvPr>
        </p:nvSpPr>
        <p:spPr>
          <a:xfrm>
            <a:off x="1206713" y="1235363"/>
            <a:ext cx="1864095" cy="251236"/>
          </a:xfrm>
        </p:spPr>
        <p:txBody>
          <a:bodyPr/>
          <a:lstStyle>
            <a:lvl1pPr>
              <a:spcAft>
                <a:spcPts val="0"/>
              </a:spcAft>
              <a:defRPr b="1"/>
            </a:lvl1pPr>
            <a:lvl2pPr marL="0" indent="0">
              <a:spcAft>
                <a:spcPts val="0"/>
              </a:spcAft>
              <a:buNone/>
              <a:defRPr/>
            </a:lvl2pPr>
            <a:lvl3pPr marL="158541" indent="-158541">
              <a:spcAft>
                <a:spcPts val="0"/>
              </a:spcAft>
              <a:buClr>
                <a:schemeClr val="accent3"/>
              </a:buClr>
              <a:defRPr/>
            </a:lvl3pPr>
            <a:lvl4pPr marL="317081" indent="-158541">
              <a:spcAft>
                <a:spcPts val="0"/>
              </a:spcAft>
              <a:buClr>
                <a:schemeClr val="accent3"/>
              </a:buClr>
              <a:defRPr/>
            </a:lvl4pPr>
            <a:lvl5pPr marL="475622" indent="-158541">
              <a:spcAft>
                <a:spcPts val="0"/>
              </a:spcAft>
              <a:buClr>
                <a:schemeClr val="accent3"/>
              </a:buClr>
              <a:defRPr/>
            </a:lvl5pPr>
          </a:lstStyle>
          <a:p>
            <a:pPr lvl="0"/>
            <a:r>
              <a:rPr lang="en-US" noProof="0" smtClean="0"/>
              <a:t>Haga clic para modificar el estilo de texto del patrón</a:t>
            </a:r>
          </a:p>
          <a:p>
            <a:pPr lvl="1"/>
            <a:r>
              <a:rPr lang="en-US" noProof="0" smtClean="0"/>
              <a:t>Segundo nivel</a:t>
            </a:r>
          </a:p>
        </p:txBody>
      </p:sp>
      <p:sp>
        <p:nvSpPr>
          <p:cNvPr id="20" name="Text Placeholder 19"/>
          <p:cNvSpPr>
            <a:spLocks noGrp="1"/>
          </p:cNvSpPr>
          <p:nvPr>
            <p:ph type="body" sz="quarter" idx="55"/>
          </p:nvPr>
        </p:nvSpPr>
        <p:spPr>
          <a:xfrm>
            <a:off x="507698" y="2742916"/>
            <a:ext cx="2617226" cy="3493073"/>
          </a:xfrm>
        </p:spPr>
        <p:txBody>
          <a:bodyPr>
            <a:noAutofit/>
          </a:bodyPr>
          <a:lstStyle/>
          <a:p>
            <a:pPr lvl="1"/>
            <a:r>
              <a:rPr lang="en-US" noProof="0" smtClean="0"/>
              <a:t>Click to edit Master text styles</a:t>
            </a:r>
          </a:p>
          <a:p>
            <a:pPr lvl="2"/>
            <a:r>
              <a:rPr lang="en-US" noProof="0" smtClean="0"/>
              <a:t>Second level</a:t>
            </a:r>
          </a:p>
          <a:p>
            <a:pPr lvl="3"/>
            <a:r>
              <a:rPr lang="en-US" noProof="0" smtClean="0"/>
              <a:t>Third level</a:t>
            </a:r>
          </a:p>
        </p:txBody>
      </p:sp>
      <p:sp>
        <p:nvSpPr>
          <p:cNvPr id="22" name="Text Placeholder 21"/>
          <p:cNvSpPr>
            <a:spLocks noGrp="1"/>
          </p:cNvSpPr>
          <p:nvPr>
            <p:ph type="body" sz="quarter" idx="56"/>
          </p:nvPr>
        </p:nvSpPr>
        <p:spPr>
          <a:xfrm>
            <a:off x="3278323" y="2742916"/>
            <a:ext cx="2587361" cy="3493073"/>
          </a:xfrm>
        </p:spPr>
        <p:txBody>
          <a:bodyPr>
            <a:noAutofit/>
          </a:bodyPr>
          <a:lstStyle/>
          <a:p>
            <a:pPr lvl="1"/>
            <a:r>
              <a:rPr lang="en-US" noProof="0" smtClean="0"/>
              <a:t>Click to edit Master text styles</a:t>
            </a:r>
          </a:p>
          <a:p>
            <a:pPr lvl="2"/>
            <a:r>
              <a:rPr lang="en-US" noProof="0" smtClean="0"/>
              <a:t>Second level</a:t>
            </a:r>
          </a:p>
          <a:p>
            <a:pPr lvl="3"/>
            <a:r>
              <a:rPr lang="en-US" noProof="0" smtClean="0"/>
              <a:t>Third level</a:t>
            </a:r>
          </a:p>
        </p:txBody>
      </p:sp>
      <p:sp>
        <p:nvSpPr>
          <p:cNvPr id="30" name="Text Placeholder 29"/>
          <p:cNvSpPr>
            <a:spLocks noGrp="1"/>
          </p:cNvSpPr>
          <p:nvPr>
            <p:ph type="body" sz="quarter" idx="57"/>
          </p:nvPr>
        </p:nvSpPr>
        <p:spPr>
          <a:xfrm>
            <a:off x="6019076" y="2742916"/>
            <a:ext cx="2617226" cy="3493073"/>
          </a:xfrm>
        </p:spPr>
        <p:txBody>
          <a:bodyPr>
            <a:noAutofit/>
          </a:bodyPr>
          <a:lstStyle/>
          <a:p>
            <a:pPr lvl="1"/>
            <a:r>
              <a:rPr lang="en-US" noProof="0" smtClean="0"/>
              <a:t>Click to edit Master text styles</a:t>
            </a:r>
          </a:p>
          <a:p>
            <a:pPr lvl="2"/>
            <a:r>
              <a:rPr lang="en-US" noProof="0" smtClean="0"/>
              <a:t>Second level</a:t>
            </a:r>
          </a:p>
          <a:p>
            <a:pPr lvl="3"/>
            <a:r>
              <a:rPr lang="en-US" noProof="0" smtClean="0"/>
              <a:t>Third level</a:t>
            </a:r>
          </a:p>
        </p:txBody>
      </p:sp>
      <p:sp>
        <p:nvSpPr>
          <p:cNvPr id="21" name="Slide Number Placeholder 6"/>
          <p:cNvSpPr>
            <a:spLocks noGrp="1"/>
          </p:cNvSpPr>
          <p:nvPr>
            <p:ph type="sldNum" sz="quarter" idx="58"/>
          </p:nvPr>
        </p:nvSpPr>
        <p:spPr>
          <a:xfrm>
            <a:off x="8429625" y="6457950"/>
            <a:ext cx="209550" cy="153988"/>
          </a:xfrm>
        </p:spPr>
        <p:txBody>
          <a:bodyPr/>
          <a:lstStyle>
            <a:lvl1pPr>
              <a:lnSpc>
                <a:spcPct val="100000"/>
              </a:lnSpc>
              <a:defRPr/>
            </a:lvl1pPr>
          </a:lstStyle>
          <a:p>
            <a:fld id="{BEB00ADD-2DD7-4B4B-ACC4-6093860DC27E}" type="slidenum">
              <a:rPr lang="en-US"/>
              <a:pPr/>
              <a:t>‹Nº›</a:t>
            </a:fld>
            <a:endParaRPr lang="en-US"/>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a:xfrm>
            <a:off x="3279775" y="7021513"/>
            <a:ext cx="2593975" cy="96837"/>
          </a:xfrm>
          <a:prstGeom prst="rect">
            <a:avLst/>
          </a:prstGeom>
        </p:spPr>
        <p:txBody>
          <a:bodyPr vert="horz" wrap="square" lIns="80105" tIns="40053" rIns="80105" bIns="40053" numCol="1" anchor="t" anchorCtr="0" compatLnSpc="1">
            <a:prstTxWarp prst="textNoShape">
              <a:avLst/>
            </a:prstTxWarp>
          </a:bodyPr>
          <a:lstStyle>
            <a:lvl1pPr algn="ctr">
              <a:lnSpc>
                <a:spcPts val="1225"/>
              </a:lnSpc>
              <a:defRPr sz="1000">
                <a:solidFill>
                  <a:srgbClr val="898989"/>
                </a:solidFill>
                <a:latin typeface="EYInterstate Regular"/>
              </a:defRPr>
            </a:lvl1pPr>
          </a:lstStyle>
          <a:p>
            <a:endParaRPr lang="de-CH"/>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3"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lIns="90944" tIns="45472" rIns="90944" bIns="45472"/>
          <a:lstStyle/>
          <a:p>
            <a:pPr defTabSz="909409" fontAlgn="auto">
              <a:spcBef>
                <a:spcPts val="0"/>
              </a:spcBef>
              <a:spcAft>
                <a:spcPts val="0"/>
              </a:spcAft>
              <a:defRPr/>
            </a:pPr>
            <a:endParaRPr lang="en-GB">
              <a:latin typeface="+mn-lt"/>
            </a:endParaRPr>
          </a:p>
        </p:txBody>
      </p:sp>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a:lstStyle>
            <a:lvl1pPr algn="l">
              <a:defRPr>
                <a:solidFill>
                  <a:schemeClr val="bg1"/>
                </a:solidFill>
              </a:defRPr>
            </a:lvl1pPr>
          </a:lstStyle>
          <a:p>
            <a:pPr lvl="0"/>
            <a:r>
              <a:rPr lang="en-US" dirty="0" smtClean="0"/>
              <a:t>Click to edit Master title style</a:t>
            </a:r>
            <a:endParaRPr lang="en-US" dirty="0"/>
          </a:p>
        </p:txBody>
      </p:sp>
      <p:sp>
        <p:nvSpPr>
          <p:cNvPr id="5" name="Footer Placeholder 11"/>
          <p:cNvSpPr>
            <a:spLocks noGrp="1"/>
          </p:cNvSpPr>
          <p:nvPr>
            <p:ph type="ftr" sz="quarter" idx="10"/>
          </p:nvPr>
        </p:nvSpPr>
        <p:spPr/>
        <p:txBody>
          <a:bodyPr/>
          <a:lstStyle>
            <a:lvl1pPr>
              <a:defRPr/>
            </a:lvl1pPr>
          </a:lstStyle>
          <a:p>
            <a:pPr>
              <a:defRPr/>
            </a:pPr>
            <a:endParaRPr lang="en-US"/>
          </a:p>
        </p:txBody>
      </p:sp>
      <p:sp>
        <p:nvSpPr>
          <p:cNvPr id="6" name="Date Placeholder 12"/>
          <p:cNvSpPr>
            <a:spLocks noGrp="1"/>
          </p:cNvSpPr>
          <p:nvPr>
            <p:ph type="dt" sz="half" idx="11"/>
          </p:nvPr>
        </p:nvSpPr>
        <p:spPr/>
        <p:txBody>
          <a:bodyPr/>
          <a:lstStyle>
            <a:lvl1pPr algn="l">
              <a:defRPr sz="1100" dirty="0">
                <a:solidFill>
                  <a:schemeClr val="bg1"/>
                </a:solidFill>
              </a:defRPr>
            </a:lvl1pPr>
          </a:lstStyle>
          <a:p>
            <a:pPr>
              <a:defRPr/>
            </a:pPr>
            <a:endParaRPr lang="en-US"/>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Guidelines">
    <p:spTree>
      <p:nvGrpSpPr>
        <p:cNvPr id="1" name=""/>
        <p:cNvGrpSpPr/>
        <p:nvPr/>
      </p:nvGrpSpPr>
      <p:grpSpPr>
        <a:xfrm>
          <a:off x="0" y="0"/>
          <a:ext cx="0" cy="0"/>
          <a:chOff x="0" y="0"/>
          <a:chExt cx="0" cy="0"/>
        </a:xfrm>
      </p:grpSpPr>
      <p:grpSp>
        <p:nvGrpSpPr>
          <p:cNvPr id="2" name="Gruppieren 33"/>
          <p:cNvGrpSpPr>
            <a:grpSpLocks/>
          </p:cNvGrpSpPr>
          <p:nvPr userDrawn="1"/>
        </p:nvGrpSpPr>
        <p:grpSpPr bwMode="auto">
          <a:xfrm>
            <a:off x="0" y="0"/>
            <a:ext cx="9144000" cy="6858000"/>
            <a:chOff x="0" y="0"/>
            <a:chExt cx="10693400" cy="7561263"/>
          </a:xfrm>
        </p:grpSpPr>
        <p:cxnSp>
          <p:nvCxnSpPr>
            <p:cNvPr id="3" name="Gerade Verbindung 11"/>
            <p:cNvCxnSpPr>
              <a:cxnSpLocks noChangeShapeType="1"/>
            </p:cNvCxnSpPr>
            <p:nvPr userDrawn="1"/>
          </p:nvCxnSpPr>
          <p:spPr bwMode="auto">
            <a:xfrm>
              <a:off x="2672170" y="0"/>
              <a:ext cx="0" cy="7561263"/>
            </a:xfrm>
            <a:prstGeom prst="line">
              <a:avLst/>
            </a:prstGeom>
            <a:noFill/>
            <a:ln w="12700" algn="ctr">
              <a:solidFill>
                <a:srgbClr val="FF33CC"/>
              </a:solidFill>
              <a:prstDash val="lgDash"/>
              <a:round/>
              <a:headEnd/>
              <a:tailEnd/>
            </a:ln>
          </p:spPr>
        </p:cxnSp>
        <p:cxnSp>
          <p:nvCxnSpPr>
            <p:cNvPr id="4" name="Gerade Verbindung 2"/>
            <p:cNvCxnSpPr>
              <a:cxnSpLocks noChangeShapeType="1"/>
            </p:cNvCxnSpPr>
            <p:nvPr userDrawn="1"/>
          </p:nvCxnSpPr>
          <p:spPr bwMode="auto">
            <a:xfrm>
              <a:off x="0" y="288243"/>
              <a:ext cx="10693400" cy="0"/>
            </a:xfrm>
            <a:prstGeom prst="line">
              <a:avLst/>
            </a:prstGeom>
            <a:noFill/>
            <a:ln w="12700" algn="ctr">
              <a:solidFill>
                <a:srgbClr val="7FD1DD"/>
              </a:solidFill>
              <a:prstDash val="lgDash"/>
              <a:round/>
              <a:headEnd/>
              <a:tailEnd/>
            </a:ln>
          </p:spPr>
        </p:cxnSp>
        <p:cxnSp>
          <p:nvCxnSpPr>
            <p:cNvPr id="5" name="Gerade Verbindung 3"/>
            <p:cNvCxnSpPr>
              <a:cxnSpLocks noChangeShapeType="1"/>
            </p:cNvCxnSpPr>
            <p:nvPr userDrawn="1"/>
          </p:nvCxnSpPr>
          <p:spPr bwMode="auto">
            <a:xfrm>
              <a:off x="0" y="684287"/>
              <a:ext cx="10693400" cy="0"/>
            </a:xfrm>
            <a:prstGeom prst="line">
              <a:avLst/>
            </a:prstGeom>
            <a:noFill/>
            <a:ln w="12700" algn="ctr">
              <a:solidFill>
                <a:srgbClr val="7FD1DD"/>
              </a:solidFill>
              <a:prstDash val="lgDash"/>
              <a:round/>
              <a:headEnd/>
              <a:tailEnd/>
            </a:ln>
          </p:spPr>
        </p:cxnSp>
        <p:cxnSp>
          <p:nvCxnSpPr>
            <p:cNvPr id="6" name="Gerade Verbindung 4"/>
            <p:cNvCxnSpPr>
              <a:cxnSpLocks noChangeShapeType="1"/>
            </p:cNvCxnSpPr>
            <p:nvPr userDrawn="1"/>
          </p:nvCxnSpPr>
          <p:spPr bwMode="auto">
            <a:xfrm>
              <a:off x="0" y="1204027"/>
              <a:ext cx="10693400" cy="0"/>
            </a:xfrm>
            <a:prstGeom prst="line">
              <a:avLst/>
            </a:prstGeom>
            <a:noFill/>
            <a:ln w="12700" algn="ctr">
              <a:solidFill>
                <a:srgbClr val="7FD1DD"/>
              </a:solidFill>
              <a:prstDash val="lgDash"/>
              <a:round/>
              <a:headEnd/>
              <a:tailEnd/>
            </a:ln>
          </p:spPr>
        </p:cxnSp>
        <p:cxnSp>
          <p:nvCxnSpPr>
            <p:cNvPr id="7" name="Gerade Verbindung 5"/>
            <p:cNvCxnSpPr>
              <a:cxnSpLocks noChangeShapeType="1"/>
            </p:cNvCxnSpPr>
            <p:nvPr userDrawn="1"/>
          </p:nvCxnSpPr>
          <p:spPr bwMode="auto">
            <a:xfrm>
              <a:off x="0" y="2520491"/>
              <a:ext cx="10693400" cy="0"/>
            </a:xfrm>
            <a:prstGeom prst="line">
              <a:avLst/>
            </a:prstGeom>
            <a:noFill/>
            <a:ln w="12700" algn="ctr">
              <a:solidFill>
                <a:srgbClr val="7FD1DD"/>
              </a:solidFill>
              <a:prstDash val="lgDash"/>
              <a:round/>
              <a:headEnd/>
              <a:tailEnd/>
            </a:ln>
          </p:spPr>
        </p:cxnSp>
        <p:cxnSp>
          <p:nvCxnSpPr>
            <p:cNvPr id="8" name="Gerade Verbindung 6"/>
            <p:cNvCxnSpPr>
              <a:cxnSpLocks noChangeShapeType="1"/>
            </p:cNvCxnSpPr>
            <p:nvPr userDrawn="1"/>
          </p:nvCxnSpPr>
          <p:spPr bwMode="auto">
            <a:xfrm>
              <a:off x="0" y="2772519"/>
              <a:ext cx="10693400" cy="0"/>
            </a:xfrm>
            <a:prstGeom prst="line">
              <a:avLst/>
            </a:prstGeom>
            <a:noFill/>
            <a:ln w="12700" algn="ctr">
              <a:solidFill>
                <a:srgbClr val="7FD1DD"/>
              </a:solidFill>
              <a:prstDash val="lgDash"/>
              <a:round/>
              <a:headEnd/>
              <a:tailEnd/>
            </a:ln>
          </p:spPr>
        </p:cxnSp>
        <p:cxnSp>
          <p:nvCxnSpPr>
            <p:cNvPr id="9" name="Gerade Verbindung 7"/>
            <p:cNvCxnSpPr>
              <a:cxnSpLocks noChangeShapeType="1"/>
            </p:cNvCxnSpPr>
            <p:nvPr userDrawn="1"/>
          </p:nvCxnSpPr>
          <p:spPr bwMode="auto">
            <a:xfrm>
              <a:off x="0" y="3024547"/>
              <a:ext cx="10693400" cy="0"/>
            </a:xfrm>
            <a:prstGeom prst="line">
              <a:avLst/>
            </a:prstGeom>
            <a:noFill/>
            <a:ln w="12700" algn="ctr">
              <a:solidFill>
                <a:srgbClr val="7FD1DD"/>
              </a:solidFill>
              <a:prstDash val="lgDash"/>
              <a:round/>
              <a:headEnd/>
              <a:tailEnd/>
            </a:ln>
          </p:spPr>
        </p:cxnSp>
        <p:cxnSp>
          <p:nvCxnSpPr>
            <p:cNvPr id="10" name="Gerade Verbindung 8"/>
            <p:cNvCxnSpPr>
              <a:cxnSpLocks noChangeShapeType="1"/>
            </p:cNvCxnSpPr>
            <p:nvPr userDrawn="1"/>
          </p:nvCxnSpPr>
          <p:spPr bwMode="auto">
            <a:xfrm>
              <a:off x="0" y="6873165"/>
              <a:ext cx="10693400" cy="0"/>
            </a:xfrm>
            <a:prstGeom prst="line">
              <a:avLst/>
            </a:prstGeom>
            <a:noFill/>
            <a:ln w="12700" algn="ctr">
              <a:solidFill>
                <a:srgbClr val="7FD1DD"/>
              </a:solidFill>
              <a:prstDash val="lgDash"/>
              <a:round/>
              <a:headEnd/>
              <a:tailEnd/>
            </a:ln>
          </p:spPr>
        </p:cxnSp>
        <p:cxnSp>
          <p:nvCxnSpPr>
            <p:cNvPr id="11" name="Gerade Verbindung 9"/>
            <p:cNvCxnSpPr>
              <a:cxnSpLocks noChangeShapeType="1"/>
            </p:cNvCxnSpPr>
            <p:nvPr userDrawn="1"/>
          </p:nvCxnSpPr>
          <p:spPr bwMode="auto">
            <a:xfrm>
              <a:off x="0" y="7201011"/>
              <a:ext cx="10693400" cy="0"/>
            </a:xfrm>
            <a:prstGeom prst="line">
              <a:avLst/>
            </a:prstGeom>
            <a:noFill/>
            <a:ln w="12700" algn="ctr">
              <a:solidFill>
                <a:srgbClr val="7FD1DD"/>
              </a:solidFill>
              <a:prstDash val="lgDash"/>
              <a:round/>
              <a:headEnd/>
              <a:tailEnd/>
            </a:ln>
          </p:spPr>
        </p:cxnSp>
        <p:cxnSp>
          <p:nvCxnSpPr>
            <p:cNvPr id="12" name="Gerade Verbindung 11"/>
            <p:cNvCxnSpPr>
              <a:cxnSpLocks noChangeShapeType="1"/>
            </p:cNvCxnSpPr>
            <p:nvPr userDrawn="1"/>
          </p:nvCxnSpPr>
          <p:spPr bwMode="auto">
            <a:xfrm>
              <a:off x="592679" y="0"/>
              <a:ext cx="0" cy="7561263"/>
            </a:xfrm>
            <a:prstGeom prst="line">
              <a:avLst/>
            </a:prstGeom>
            <a:noFill/>
            <a:ln w="12700" algn="ctr">
              <a:solidFill>
                <a:srgbClr val="7FD1DD"/>
              </a:solidFill>
              <a:prstDash val="lgDash"/>
              <a:round/>
              <a:headEnd/>
              <a:tailEnd/>
            </a:ln>
          </p:spPr>
        </p:cxnSp>
        <p:cxnSp>
          <p:nvCxnSpPr>
            <p:cNvPr id="13" name="Gerade Verbindung 12"/>
            <p:cNvCxnSpPr>
              <a:cxnSpLocks noChangeShapeType="1"/>
            </p:cNvCxnSpPr>
            <p:nvPr userDrawn="1"/>
          </p:nvCxnSpPr>
          <p:spPr bwMode="auto">
            <a:xfrm>
              <a:off x="3652314" y="0"/>
              <a:ext cx="0" cy="7561263"/>
            </a:xfrm>
            <a:prstGeom prst="line">
              <a:avLst/>
            </a:prstGeom>
            <a:noFill/>
            <a:ln w="12700" algn="ctr">
              <a:solidFill>
                <a:srgbClr val="7FD1DD"/>
              </a:solidFill>
              <a:prstDash val="lgDash"/>
              <a:round/>
              <a:headEnd/>
              <a:tailEnd/>
            </a:ln>
          </p:spPr>
        </p:cxnSp>
        <p:cxnSp>
          <p:nvCxnSpPr>
            <p:cNvPr id="14" name="Gerade Verbindung 13"/>
            <p:cNvCxnSpPr>
              <a:cxnSpLocks noChangeShapeType="1"/>
            </p:cNvCxnSpPr>
            <p:nvPr userDrawn="1"/>
          </p:nvCxnSpPr>
          <p:spPr bwMode="auto">
            <a:xfrm>
              <a:off x="6857290" y="0"/>
              <a:ext cx="0" cy="7561263"/>
            </a:xfrm>
            <a:prstGeom prst="line">
              <a:avLst/>
            </a:prstGeom>
            <a:noFill/>
            <a:ln w="12700" algn="ctr">
              <a:solidFill>
                <a:srgbClr val="7FD1DD"/>
              </a:solidFill>
              <a:prstDash val="lgDash"/>
              <a:round/>
              <a:headEnd/>
              <a:tailEnd/>
            </a:ln>
          </p:spPr>
        </p:cxnSp>
        <p:cxnSp>
          <p:nvCxnSpPr>
            <p:cNvPr id="15" name="Gerade Verbindung 14"/>
            <p:cNvCxnSpPr>
              <a:cxnSpLocks noChangeShapeType="1"/>
            </p:cNvCxnSpPr>
            <p:nvPr userDrawn="1"/>
          </p:nvCxnSpPr>
          <p:spPr bwMode="auto">
            <a:xfrm>
              <a:off x="10098125" y="0"/>
              <a:ext cx="0" cy="7561263"/>
            </a:xfrm>
            <a:prstGeom prst="line">
              <a:avLst/>
            </a:prstGeom>
            <a:noFill/>
            <a:ln w="12700" algn="ctr">
              <a:solidFill>
                <a:srgbClr val="7FD1DD"/>
              </a:solidFill>
              <a:prstDash val="lgDash"/>
              <a:round/>
              <a:headEnd/>
              <a:tailEnd/>
            </a:ln>
          </p:spPr>
        </p:cxnSp>
        <p:cxnSp>
          <p:nvCxnSpPr>
            <p:cNvPr id="16" name="Gerade Verbindung 15"/>
            <p:cNvCxnSpPr>
              <a:cxnSpLocks noChangeShapeType="1"/>
            </p:cNvCxnSpPr>
            <p:nvPr userDrawn="1"/>
          </p:nvCxnSpPr>
          <p:spPr bwMode="auto">
            <a:xfrm>
              <a:off x="7036234" y="0"/>
              <a:ext cx="0" cy="7561263"/>
            </a:xfrm>
            <a:prstGeom prst="line">
              <a:avLst/>
            </a:prstGeom>
            <a:noFill/>
            <a:ln w="12700" algn="ctr">
              <a:solidFill>
                <a:srgbClr val="7FD1DD"/>
              </a:solidFill>
              <a:prstDash val="lgDash"/>
              <a:round/>
              <a:headEnd/>
              <a:tailEnd/>
            </a:ln>
          </p:spPr>
        </p:cxnSp>
        <p:cxnSp>
          <p:nvCxnSpPr>
            <p:cNvPr id="17" name="Gerade Verbindung 16"/>
            <p:cNvCxnSpPr>
              <a:cxnSpLocks noChangeShapeType="1"/>
            </p:cNvCxnSpPr>
            <p:nvPr userDrawn="1"/>
          </p:nvCxnSpPr>
          <p:spPr bwMode="auto">
            <a:xfrm>
              <a:off x="3833271" y="0"/>
              <a:ext cx="0" cy="7561263"/>
            </a:xfrm>
            <a:prstGeom prst="line">
              <a:avLst/>
            </a:prstGeom>
            <a:noFill/>
            <a:ln w="12700" algn="ctr">
              <a:solidFill>
                <a:srgbClr val="7FD1DD"/>
              </a:solidFill>
              <a:prstDash val="lgDash"/>
              <a:round/>
              <a:headEnd/>
              <a:tailEnd/>
            </a:ln>
          </p:spPr>
        </p:cxnSp>
      </p:grpSp>
      <p:sp>
        <p:nvSpPr>
          <p:cNvPr id="18" name="Rechteck 17"/>
          <p:cNvSpPr/>
          <p:nvPr userDrawn="1"/>
        </p:nvSpPr>
        <p:spPr bwMode="auto">
          <a:xfrm>
            <a:off x="508000" y="1127125"/>
            <a:ext cx="368300" cy="228600"/>
          </a:xfrm>
          <a:prstGeom prst="rect">
            <a:avLst/>
          </a:prstGeom>
          <a:noFill/>
          <a:ln w="6350" cap="flat" cmpd="sng" algn="ctr">
            <a:noFill/>
            <a:prstDash val="solid"/>
            <a:round/>
            <a:headEnd type="none" w="med" len="med"/>
            <a:tailEnd type="none" w="med" len="med"/>
          </a:ln>
          <a:effectLst/>
        </p:spPr>
        <p:txBody>
          <a:bodyPr lIns="63075" tIns="63075" rIns="31537" bIns="31537"/>
          <a:lstStyle/>
          <a:p>
            <a:pPr algn="ctr" defTabSz="871974">
              <a:lnSpc>
                <a:spcPts val="1227"/>
              </a:lnSpc>
              <a:buClr>
                <a:srgbClr val="FFE600"/>
              </a:buClr>
              <a:defRPr/>
            </a:pPr>
            <a:r>
              <a:rPr lang="en-US" sz="1000" dirty="0">
                <a:solidFill>
                  <a:srgbClr val="000000"/>
                </a:solidFill>
                <a:latin typeface="+mn-lt"/>
              </a:rPr>
              <a:t>13,20</a:t>
            </a:r>
          </a:p>
        </p:txBody>
      </p:sp>
      <p:sp>
        <p:nvSpPr>
          <p:cNvPr id="19" name="Rechteck 18"/>
          <p:cNvSpPr/>
          <p:nvPr userDrawn="1"/>
        </p:nvSpPr>
        <p:spPr bwMode="auto">
          <a:xfrm>
            <a:off x="3235325" y="1127125"/>
            <a:ext cx="369888" cy="228600"/>
          </a:xfrm>
          <a:prstGeom prst="rect">
            <a:avLst/>
          </a:prstGeom>
          <a:noFill/>
          <a:ln w="6350" cap="flat" cmpd="sng" algn="ctr">
            <a:noFill/>
            <a:prstDash val="solid"/>
            <a:round/>
            <a:headEnd type="none" w="med" len="med"/>
            <a:tailEnd type="none" w="med" len="med"/>
          </a:ln>
          <a:effectLst/>
        </p:spPr>
        <p:txBody>
          <a:bodyPr lIns="63075" tIns="63075" rIns="31537" bIns="31537"/>
          <a:lstStyle/>
          <a:p>
            <a:pPr algn="ctr" defTabSz="871974">
              <a:lnSpc>
                <a:spcPts val="1227"/>
              </a:lnSpc>
              <a:buClr>
                <a:srgbClr val="FFE600"/>
              </a:buClr>
              <a:defRPr/>
            </a:pPr>
            <a:r>
              <a:rPr lang="en-US" sz="1000" dirty="0">
                <a:solidFill>
                  <a:srgbClr val="000000"/>
                </a:solidFill>
                <a:latin typeface="+mn-lt"/>
              </a:rPr>
              <a:t>4,20</a:t>
            </a:r>
          </a:p>
        </p:txBody>
      </p:sp>
      <p:sp>
        <p:nvSpPr>
          <p:cNvPr id="20" name="Rechteck 19"/>
          <p:cNvSpPr/>
          <p:nvPr userDrawn="1"/>
        </p:nvSpPr>
        <p:spPr bwMode="auto">
          <a:xfrm>
            <a:off x="5980113" y="1127125"/>
            <a:ext cx="369887" cy="228600"/>
          </a:xfrm>
          <a:prstGeom prst="rect">
            <a:avLst/>
          </a:prstGeom>
          <a:noFill/>
          <a:ln w="6350" cap="flat" cmpd="sng" algn="ctr">
            <a:noFill/>
            <a:prstDash val="solid"/>
            <a:round/>
            <a:headEnd type="none" w="med" len="med"/>
            <a:tailEnd type="none" w="med" len="med"/>
          </a:ln>
          <a:effectLst/>
        </p:spPr>
        <p:txBody>
          <a:bodyPr lIns="63075" tIns="63075" rIns="31537" bIns="31537"/>
          <a:lstStyle/>
          <a:p>
            <a:pPr algn="ctr" defTabSz="871974">
              <a:lnSpc>
                <a:spcPts val="1227"/>
              </a:lnSpc>
              <a:buClr>
                <a:srgbClr val="FFE600"/>
              </a:buClr>
              <a:defRPr/>
            </a:pPr>
            <a:r>
              <a:rPr lang="en-US" sz="1000" dirty="0">
                <a:solidFill>
                  <a:srgbClr val="000000"/>
                </a:solidFill>
                <a:latin typeface="+mn-lt"/>
              </a:rPr>
              <a:t>4,70</a:t>
            </a:r>
          </a:p>
        </p:txBody>
      </p:sp>
      <p:sp>
        <p:nvSpPr>
          <p:cNvPr id="21" name="Rechteck 20"/>
          <p:cNvSpPr/>
          <p:nvPr userDrawn="1"/>
        </p:nvSpPr>
        <p:spPr bwMode="auto">
          <a:xfrm>
            <a:off x="8266113" y="1127125"/>
            <a:ext cx="369887" cy="228600"/>
          </a:xfrm>
          <a:prstGeom prst="rect">
            <a:avLst/>
          </a:prstGeom>
          <a:noFill/>
          <a:ln w="6350" cap="flat" cmpd="sng" algn="ctr">
            <a:noFill/>
            <a:prstDash val="solid"/>
            <a:round/>
            <a:headEnd type="none" w="med" len="med"/>
            <a:tailEnd type="none" w="med" len="med"/>
          </a:ln>
          <a:effectLst/>
        </p:spPr>
        <p:txBody>
          <a:bodyPr lIns="63075" tIns="63075" rIns="31537" bIns="31537"/>
          <a:lstStyle/>
          <a:p>
            <a:pPr algn="ctr" defTabSz="871974">
              <a:lnSpc>
                <a:spcPts val="1227"/>
              </a:lnSpc>
              <a:buClr>
                <a:srgbClr val="FFE600"/>
              </a:buClr>
              <a:defRPr/>
            </a:pPr>
            <a:r>
              <a:rPr lang="en-US" sz="1000" dirty="0">
                <a:solidFill>
                  <a:srgbClr val="000000"/>
                </a:solidFill>
                <a:latin typeface="+mn-lt"/>
              </a:rPr>
              <a:t>13,20</a:t>
            </a:r>
          </a:p>
        </p:txBody>
      </p:sp>
      <p:sp>
        <p:nvSpPr>
          <p:cNvPr id="22" name="Rechteck 21"/>
          <p:cNvSpPr/>
          <p:nvPr userDrawn="1"/>
        </p:nvSpPr>
        <p:spPr bwMode="auto">
          <a:xfrm>
            <a:off x="2751138" y="1127125"/>
            <a:ext cx="369887" cy="228600"/>
          </a:xfrm>
          <a:prstGeom prst="rect">
            <a:avLst/>
          </a:prstGeom>
          <a:noFill/>
          <a:ln w="6350" cap="flat" cmpd="sng" algn="ctr">
            <a:noFill/>
            <a:prstDash val="solid"/>
            <a:round/>
            <a:headEnd type="none" w="med" len="med"/>
            <a:tailEnd type="none" w="med" len="med"/>
          </a:ln>
          <a:effectLst/>
        </p:spPr>
        <p:txBody>
          <a:bodyPr lIns="63075" tIns="63075" rIns="31537" bIns="31537"/>
          <a:lstStyle/>
          <a:p>
            <a:pPr algn="ctr" defTabSz="871974">
              <a:lnSpc>
                <a:spcPts val="1227"/>
              </a:lnSpc>
              <a:buClr>
                <a:srgbClr val="FFE600"/>
              </a:buClr>
              <a:defRPr/>
            </a:pPr>
            <a:r>
              <a:rPr lang="en-US" sz="1000" dirty="0">
                <a:solidFill>
                  <a:srgbClr val="000000"/>
                </a:solidFill>
                <a:latin typeface="+mn-lt"/>
              </a:rPr>
              <a:t>4,70</a:t>
            </a:r>
          </a:p>
        </p:txBody>
      </p:sp>
      <p:sp>
        <p:nvSpPr>
          <p:cNvPr id="23" name="Rechteck 22"/>
          <p:cNvSpPr/>
          <p:nvPr userDrawn="1"/>
        </p:nvSpPr>
        <p:spPr bwMode="auto">
          <a:xfrm>
            <a:off x="5487988" y="1127125"/>
            <a:ext cx="369887" cy="228600"/>
          </a:xfrm>
          <a:prstGeom prst="rect">
            <a:avLst/>
          </a:prstGeom>
          <a:noFill/>
          <a:ln w="6350" cap="flat" cmpd="sng" algn="ctr">
            <a:noFill/>
            <a:prstDash val="solid"/>
            <a:round/>
            <a:headEnd type="none" w="med" len="med"/>
            <a:tailEnd type="none" w="med" len="med"/>
          </a:ln>
          <a:effectLst/>
        </p:spPr>
        <p:txBody>
          <a:bodyPr lIns="63075" tIns="63075" rIns="31537" bIns="31537"/>
          <a:lstStyle/>
          <a:p>
            <a:pPr algn="ctr" defTabSz="871974">
              <a:lnSpc>
                <a:spcPts val="1227"/>
              </a:lnSpc>
              <a:buClr>
                <a:srgbClr val="FFE600"/>
              </a:buClr>
              <a:defRPr/>
            </a:pPr>
            <a:r>
              <a:rPr lang="en-US" sz="1000" dirty="0">
                <a:solidFill>
                  <a:srgbClr val="000000"/>
                </a:solidFill>
                <a:latin typeface="+mn-lt"/>
              </a:rPr>
              <a:t>4,20</a:t>
            </a:r>
          </a:p>
        </p:txBody>
      </p:sp>
      <p:sp>
        <p:nvSpPr>
          <p:cNvPr id="24" name="Rechteck 25"/>
          <p:cNvSpPr/>
          <p:nvPr userDrawn="1"/>
        </p:nvSpPr>
        <p:spPr bwMode="auto">
          <a:xfrm>
            <a:off x="1630363" y="260350"/>
            <a:ext cx="369887" cy="228600"/>
          </a:xfrm>
          <a:prstGeom prst="rect">
            <a:avLst/>
          </a:prstGeom>
          <a:noFill/>
          <a:ln w="6350" cap="flat" cmpd="sng" algn="ctr">
            <a:noFill/>
            <a:prstDash val="solid"/>
            <a:round/>
            <a:headEnd type="none" w="med" len="med"/>
            <a:tailEnd type="none" w="med" len="med"/>
          </a:ln>
          <a:effectLst/>
        </p:spPr>
        <p:txBody>
          <a:bodyPr lIns="63075" tIns="63075" rIns="31537" bIns="31537"/>
          <a:lstStyle/>
          <a:p>
            <a:pPr algn="ctr" defTabSz="871974">
              <a:lnSpc>
                <a:spcPts val="1227"/>
              </a:lnSpc>
              <a:buClr>
                <a:srgbClr val="FFE600"/>
              </a:buClr>
              <a:defRPr/>
            </a:pPr>
            <a:r>
              <a:rPr lang="en-US" sz="1000" dirty="0">
                <a:solidFill>
                  <a:srgbClr val="000000"/>
                </a:solidFill>
                <a:latin typeface="+mn-lt"/>
              </a:rPr>
              <a:t>9,70</a:t>
            </a:r>
          </a:p>
        </p:txBody>
      </p:sp>
      <p:sp>
        <p:nvSpPr>
          <p:cNvPr id="25" name="Rechteck 26"/>
          <p:cNvSpPr/>
          <p:nvPr userDrawn="1"/>
        </p:nvSpPr>
        <p:spPr bwMode="auto">
          <a:xfrm>
            <a:off x="1630363" y="620713"/>
            <a:ext cx="369887" cy="228600"/>
          </a:xfrm>
          <a:prstGeom prst="rect">
            <a:avLst/>
          </a:prstGeom>
          <a:noFill/>
          <a:ln w="6350" cap="flat" cmpd="sng" algn="ctr">
            <a:noFill/>
            <a:prstDash val="solid"/>
            <a:round/>
            <a:headEnd type="none" w="med" len="med"/>
            <a:tailEnd type="none" w="med" len="med"/>
          </a:ln>
          <a:effectLst/>
        </p:spPr>
        <p:txBody>
          <a:bodyPr lIns="63075" tIns="63075" rIns="31537" bIns="31537"/>
          <a:lstStyle/>
          <a:p>
            <a:pPr algn="ctr" defTabSz="871974">
              <a:lnSpc>
                <a:spcPts val="1227"/>
              </a:lnSpc>
              <a:buClr>
                <a:srgbClr val="FFE600"/>
              </a:buClr>
              <a:defRPr/>
            </a:pPr>
            <a:r>
              <a:rPr lang="en-US" sz="1000" dirty="0">
                <a:solidFill>
                  <a:srgbClr val="000000"/>
                </a:solidFill>
                <a:latin typeface="+mn-lt"/>
              </a:rPr>
              <a:t>8,60</a:t>
            </a:r>
          </a:p>
        </p:txBody>
      </p:sp>
      <p:sp>
        <p:nvSpPr>
          <p:cNvPr id="26" name="Rechteck 27"/>
          <p:cNvSpPr/>
          <p:nvPr userDrawn="1"/>
        </p:nvSpPr>
        <p:spPr bwMode="auto">
          <a:xfrm>
            <a:off x="1630363" y="1127125"/>
            <a:ext cx="369887" cy="228600"/>
          </a:xfrm>
          <a:prstGeom prst="rect">
            <a:avLst/>
          </a:prstGeom>
          <a:noFill/>
          <a:ln w="6350" cap="flat" cmpd="sng" algn="ctr">
            <a:noFill/>
            <a:prstDash val="solid"/>
            <a:round/>
            <a:headEnd type="none" w="med" len="med"/>
            <a:tailEnd type="none" w="med" len="med"/>
          </a:ln>
          <a:effectLst/>
        </p:spPr>
        <p:txBody>
          <a:bodyPr lIns="63075" tIns="63075" rIns="31537" bIns="31537"/>
          <a:lstStyle/>
          <a:p>
            <a:pPr algn="ctr" defTabSz="871974">
              <a:lnSpc>
                <a:spcPts val="1227"/>
              </a:lnSpc>
              <a:buClr>
                <a:srgbClr val="FFE600"/>
              </a:buClr>
              <a:defRPr/>
            </a:pPr>
            <a:r>
              <a:rPr lang="en-US" sz="1000" dirty="0">
                <a:solidFill>
                  <a:srgbClr val="000000"/>
                </a:solidFill>
                <a:latin typeface="+mn-lt"/>
              </a:rPr>
              <a:t>7,10</a:t>
            </a:r>
          </a:p>
        </p:txBody>
      </p:sp>
      <p:sp>
        <p:nvSpPr>
          <p:cNvPr id="27" name="Rechteck 28"/>
          <p:cNvSpPr/>
          <p:nvPr userDrawn="1"/>
        </p:nvSpPr>
        <p:spPr bwMode="auto">
          <a:xfrm>
            <a:off x="1630363" y="2279650"/>
            <a:ext cx="369887" cy="228600"/>
          </a:xfrm>
          <a:prstGeom prst="rect">
            <a:avLst/>
          </a:prstGeom>
          <a:noFill/>
          <a:ln w="6350" cap="flat" cmpd="sng" algn="ctr">
            <a:noFill/>
            <a:prstDash val="solid"/>
            <a:round/>
            <a:headEnd type="none" w="med" len="med"/>
            <a:tailEnd type="none" w="med" len="med"/>
          </a:ln>
          <a:effectLst/>
        </p:spPr>
        <p:txBody>
          <a:bodyPr lIns="63075" tIns="63075" rIns="31537" bIns="31537"/>
          <a:lstStyle/>
          <a:p>
            <a:pPr algn="ctr" defTabSz="871974">
              <a:lnSpc>
                <a:spcPts val="1227"/>
              </a:lnSpc>
              <a:buClr>
                <a:srgbClr val="FFE600"/>
              </a:buClr>
              <a:defRPr/>
            </a:pPr>
            <a:r>
              <a:rPr lang="en-US" sz="1000" dirty="0">
                <a:solidFill>
                  <a:srgbClr val="000000"/>
                </a:solidFill>
                <a:latin typeface="+mn-lt"/>
              </a:rPr>
              <a:t>3,50</a:t>
            </a:r>
          </a:p>
        </p:txBody>
      </p:sp>
      <p:sp>
        <p:nvSpPr>
          <p:cNvPr id="28" name="Rechteck 29"/>
          <p:cNvSpPr/>
          <p:nvPr userDrawn="1"/>
        </p:nvSpPr>
        <p:spPr bwMode="auto">
          <a:xfrm>
            <a:off x="1630363" y="2511425"/>
            <a:ext cx="369887" cy="228600"/>
          </a:xfrm>
          <a:prstGeom prst="rect">
            <a:avLst/>
          </a:prstGeom>
          <a:noFill/>
          <a:ln w="6350" cap="flat" cmpd="sng" algn="ctr">
            <a:noFill/>
            <a:prstDash val="solid"/>
            <a:round/>
            <a:headEnd type="none" w="med" len="med"/>
            <a:tailEnd type="none" w="med" len="med"/>
          </a:ln>
          <a:effectLst/>
        </p:spPr>
        <p:txBody>
          <a:bodyPr lIns="63075" tIns="63075" rIns="31537" bIns="31537"/>
          <a:lstStyle/>
          <a:p>
            <a:pPr algn="ctr" defTabSz="871974">
              <a:lnSpc>
                <a:spcPts val="1227"/>
              </a:lnSpc>
              <a:buClr>
                <a:srgbClr val="FFE600"/>
              </a:buClr>
              <a:defRPr/>
            </a:pPr>
            <a:r>
              <a:rPr lang="en-US" sz="1000" dirty="0">
                <a:solidFill>
                  <a:srgbClr val="000000"/>
                </a:solidFill>
                <a:latin typeface="+mn-lt"/>
              </a:rPr>
              <a:t>2,80</a:t>
            </a:r>
          </a:p>
        </p:txBody>
      </p:sp>
      <p:sp>
        <p:nvSpPr>
          <p:cNvPr id="29" name="Rechteck 30"/>
          <p:cNvSpPr/>
          <p:nvPr userDrawn="1"/>
        </p:nvSpPr>
        <p:spPr bwMode="auto">
          <a:xfrm>
            <a:off x="1630363" y="2735263"/>
            <a:ext cx="369887" cy="228600"/>
          </a:xfrm>
          <a:prstGeom prst="rect">
            <a:avLst/>
          </a:prstGeom>
          <a:noFill/>
          <a:ln w="6350" cap="flat" cmpd="sng" algn="ctr">
            <a:noFill/>
            <a:prstDash val="solid"/>
            <a:round/>
            <a:headEnd type="none" w="med" len="med"/>
            <a:tailEnd type="none" w="med" len="med"/>
          </a:ln>
          <a:effectLst/>
        </p:spPr>
        <p:txBody>
          <a:bodyPr lIns="63075" tIns="63075" rIns="31537" bIns="31537"/>
          <a:lstStyle/>
          <a:p>
            <a:pPr algn="ctr" defTabSz="871974">
              <a:lnSpc>
                <a:spcPts val="1227"/>
              </a:lnSpc>
              <a:buClr>
                <a:srgbClr val="FFE600"/>
              </a:buClr>
              <a:defRPr/>
            </a:pPr>
            <a:r>
              <a:rPr lang="en-US" sz="1000" dirty="0">
                <a:solidFill>
                  <a:srgbClr val="000000"/>
                </a:solidFill>
                <a:latin typeface="+mn-lt"/>
              </a:rPr>
              <a:t>2,10</a:t>
            </a:r>
          </a:p>
        </p:txBody>
      </p:sp>
      <p:sp>
        <p:nvSpPr>
          <p:cNvPr id="30" name="Rechteck 31"/>
          <p:cNvSpPr/>
          <p:nvPr userDrawn="1"/>
        </p:nvSpPr>
        <p:spPr bwMode="auto">
          <a:xfrm>
            <a:off x="1630363" y="6237288"/>
            <a:ext cx="369887" cy="228600"/>
          </a:xfrm>
          <a:prstGeom prst="rect">
            <a:avLst/>
          </a:prstGeom>
          <a:noFill/>
          <a:ln w="6350" cap="flat" cmpd="sng" algn="ctr">
            <a:noFill/>
            <a:prstDash val="solid"/>
            <a:round/>
            <a:headEnd type="none" w="med" len="med"/>
            <a:tailEnd type="none" w="med" len="med"/>
          </a:ln>
          <a:effectLst/>
        </p:spPr>
        <p:txBody>
          <a:bodyPr lIns="63075" tIns="63075" rIns="31537" bIns="31537"/>
          <a:lstStyle/>
          <a:p>
            <a:pPr algn="ctr" defTabSz="871974">
              <a:lnSpc>
                <a:spcPts val="1227"/>
              </a:lnSpc>
              <a:buClr>
                <a:srgbClr val="FFE600"/>
              </a:buClr>
              <a:defRPr/>
            </a:pPr>
            <a:r>
              <a:rPr lang="en-US" sz="1000" dirty="0">
                <a:solidFill>
                  <a:srgbClr val="000000"/>
                </a:solidFill>
                <a:latin typeface="+mn-lt"/>
              </a:rPr>
              <a:t>8,60</a:t>
            </a:r>
          </a:p>
        </p:txBody>
      </p:sp>
      <p:sp>
        <p:nvSpPr>
          <p:cNvPr id="31" name="Rechteck 32"/>
          <p:cNvSpPr/>
          <p:nvPr userDrawn="1"/>
        </p:nvSpPr>
        <p:spPr bwMode="auto">
          <a:xfrm>
            <a:off x="1630363" y="6530975"/>
            <a:ext cx="369887" cy="228600"/>
          </a:xfrm>
          <a:prstGeom prst="rect">
            <a:avLst/>
          </a:prstGeom>
          <a:noFill/>
          <a:ln w="6350" cap="flat" cmpd="sng" algn="ctr">
            <a:noFill/>
            <a:prstDash val="solid"/>
            <a:round/>
            <a:headEnd type="none" w="med" len="med"/>
            <a:tailEnd type="none" w="med" len="med"/>
          </a:ln>
          <a:effectLst/>
        </p:spPr>
        <p:txBody>
          <a:bodyPr lIns="63075" tIns="63075" rIns="31537" bIns="31537"/>
          <a:lstStyle/>
          <a:p>
            <a:pPr algn="ctr" defTabSz="871974">
              <a:lnSpc>
                <a:spcPts val="1227"/>
              </a:lnSpc>
              <a:buClr>
                <a:srgbClr val="FFE600"/>
              </a:buClr>
              <a:defRPr/>
            </a:pPr>
            <a:r>
              <a:rPr lang="en-US" sz="1000" dirty="0">
                <a:solidFill>
                  <a:srgbClr val="000000"/>
                </a:solidFill>
                <a:latin typeface="+mn-lt"/>
              </a:rPr>
              <a:t>9,50</a:t>
            </a:r>
          </a:p>
        </p:txBody>
      </p:sp>
      <p:sp>
        <p:nvSpPr>
          <p:cNvPr id="32" name="Rechteck 34"/>
          <p:cNvSpPr/>
          <p:nvPr userDrawn="1"/>
        </p:nvSpPr>
        <p:spPr bwMode="auto">
          <a:xfrm>
            <a:off x="649288" y="3951288"/>
            <a:ext cx="2955925" cy="979487"/>
          </a:xfrm>
          <a:prstGeom prst="rect">
            <a:avLst/>
          </a:prstGeom>
          <a:solidFill>
            <a:schemeClr val="tx2"/>
          </a:solidFill>
          <a:ln w="6350" cap="flat" cmpd="sng" algn="ctr">
            <a:noFill/>
            <a:prstDash val="solid"/>
            <a:round/>
            <a:headEnd type="none" w="med" len="med"/>
            <a:tailEnd type="none" w="med" len="med"/>
          </a:ln>
          <a:effectLst/>
        </p:spPr>
        <p:txBody>
          <a:bodyPr lIns="0" tIns="0" rIns="0" bIns="0"/>
          <a:lstStyle/>
          <a:p>
            <a:pPr marL="79271" indent="4172" algn="ctr" defTabSz="871974">
              <a:lnSpc>
                <a:spcPts val="1227"/>
              </a:lnSpc>
              <a:spcBef>
                <a:spcPct val="50000"/>
              </a:spcBef>
              <a:buClr>
                <a:srgbClr val="FFE600"/>
              </a:buClr>
              <a:defRPr/>
            </a:pPr>
            <a:r>
              <a:rPr lang="en-US" sz="900" dirty="0">
                <a:solidFill>
                  <a:srgbClr val="FF33CC"/>
                </a:solidFill>
                <a:latin typeface="EYInterstate" pitchFamily="2" charset="0"/>
              </a:rPr>
              <a:t>Turn guidelines on of off: ALT + F9</a:t>
            </a:r>
            <a:br>
              <a:rPr lang="en-US" sz="900" dirty="0">
                <a:solidFill>
                  <a:srgbClr val="FF33CC"/>
                </a:solidFill>
                <a:latin typeface="EYInterstate" pitchFamily="2" charset="0"/>
              </a:rPr>
            </a:br>
            <a:r>
              <a:rPr lang="en-US" sz="900" dirty="0">
                <a:solidFill>
                  <a:srgbClr val="FF33CC"/>
                </a:solidFill>
                <a:latin typeface="EYInterstate" pitchFamily="2" charset="0"/>
              </a:rPr>
              <a:t/>
            </a:r>
            <a:br>
              <a:rPr lang="en-US" sz="900" dirty="0">
                <a:solidFill>
                  <a:srgbClr val="FF33CC"/>
                </a:solidFill>
                <a:latin typeface="EYInterstate" pitchFamily="2" charset="0"/>
              </a:rPr>
            </a:br>
            <a:r>
              <a:rPr lang="en-US" sz="900" dirty="0">
                <a:solidFill>
                  <a:srgbClr val="FF33CC"/>
                </a:solidFill>
                <a:latin typeface="EYInterstate" pitchFamily="2" charset="0"/>
              </a:rPr>
              <a:t>With the zoom level at 400% the guidelines can be moved exactly according to the numbers listed here</a:t>
            </a:r>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userDrawn="1">
  <p:cSld name="3 column layout 1 title">
    <p:spTree>
      <p:nvGrpSpPr>
        <p:cNvPr id="1" name=""/>
        <p:cNvGrpSpPr/>
        <p:nvPr/>
      </p:nvGrpSpPr>
      <p:grpSpPr>
        <a:xfrm>
          <a:off x="0" y="0"/>
          <a:ext cx="0" cy="0"/>
          <a:chOff x="0" y="0"/>
          <a:chExt cx="0" cy="0"/>
        </a:xfrm>
      </p:grpSpPr>
      <p:graphicFrame>
        <p:nvGraphicFramePr>
          <p:cNvPr id="9"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973825" name="think-cell Slide" r:id="rId4" imgW="360" imgH="360" progId="">
              <p:embed/>
            </p:oleObj>
          </a:graphicData>
        </a:graphic>
      </p:graphicFrame>
      <p:sp>
        <p:nvSpPr>
          <p:cNvPr id="10"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71820"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11"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71820"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2" name="Title 1"/>
          <p:cNvSpPr>
            <a:spLocks noGrp="1"/>
          </p:cNvSpPr>
          <p:nvPr>
            <p:ph type="title"/>
          </p:nvPr>
        </p:nvSpPr>
        <p:spPr>
          <a:xfrm>
            <a:off x="3278322" y="1139394"/>
            <a:ext cx="5349837" cy="248530"/>
          </a:xfrm>
        </p:spPr>
        <p:txBody>
          <a:bodyPr/>
          <a:lstStyle/>
          <a:p>
            <a:r>
              <a:rPr lang="en-US" noProof="0" smtClean="0"/>
              <a:t>Click to edit Master title style</a:t>
            </a:r>
            <a:endParaRPr lang="en-US" noProof="0" dirty="0"/>
          </a:p>
        </p:txBody>
      </p:sp>
      <p:sp>
        <p:nvSpPr>
          <p:cNvPr id="3" name="Content Placeholder 2"/>
          <p:cNvSpPr>
            <a:spLocks noGrp="1"/>
          </p:cNvSpPr>
          <p:nvPr>
            <p:ph idx="1"/>
          </p:nvPr>
        </p:nvSpPr>
        <p:spPr>
          <a:xfrm>
            <a:off x="3275605" y="2510078"/>
            <a:ext cx="2590076" cy="872034"/>
          </a:xfrm>
          <a:noFill/>
          <a:ln w="9525">
            <a:noFill/>
            <a:miter lim="800000"/>
            <a:headEnd/>
            <a:tailEnd/>
          </a:ln>
          <a:effectLst/>
        </p:spPr>
        <p:txBody>
          <a:bodyPr/>
          <a:lstStyle>
            <a:lvl1pPr algn="l" defTabSz="913856" rtl="0" eaLnBrk="0" fontAlgn="base" hangingPunct="0">
              <a:spcBef>
                <a:spcPct val="0"/>
              </a:spcBef>
              <a:spcAft>
                <a:spcPts val="526"/>
              </a:spcAft>
              <a:buClr>
                <a:schemeClr val="accent2"/>
              </a:buClr>
              <a:buFont typeface="Arial" charset="0"/>
              <a:buNone/>
              <a:defRPr lang="en-US" sz="800" dirty="0" smtClean="0">
                <a:solidFill>
                  <a:srgbClr val="000000"/>
                </a:solidFill>
                <a:latin typeface="+mn-lt"/>
                <a:ea typeface="+mn-ea"/>
                <a:cs typeface="+mn-cs"/>
              </a:defRPr>
            </a:lvl1pPr>
            <a:lvl2pPr algn="l" defTabSz="913856"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2pPr>
            <a:lvl3pPr algn="l" defTabSz="913856"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3pPr>
            <a:lvl4pPr algn="l" defTabSz="913856"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4pPr>
            <a:lvl5pPr algn="l" defTabSz="913856"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Content Placeholder 2"/>
          <p:cNvSpPr>
            <a:spLocks noGrp="1"/>
          </p:cNvSpPr>
          <p:nvPr>
            <p:ph idx="10"/>
          </p:nvPr>
        </p:nvSpPr>
        <p:spPr>
          <a:xfrm>
            <a:off x="6019076" y="2510078"/>
            <a:ext cx="2590076" cy="872034"/>
          </a:xfrm>
          <a:noFill/>
          <a:ln w="9525">
            <a:noFill/>
            <a:miter lim="800000"/>
            <a:headEnd/>
            <a:tailEnd/>
          </a:ln>
          <a:effectLst/>
        </p:spPr>
        <p:txBody>
          <a:bodyPr/>
          <a:lstStyle>
            <a:lvl1pPr algn="l" defTabSz="913856" rtl="0" eaLnBrk="0" fontAlgn="base" hangingPunct="0">
              <a:spcBef>
                <a:spcPct val="0"/>
              </a:spcBef>
              <a:spcAft>
                <a:spcPts val="526"/>
              </a:spcAft>
              <a:buClr>
                <a:schemeClr val="accent2"/>
              </a:buClr>
              <a:buFont typeface="Arial" charset="0"/>
              <a:buNone/>
              <a:defRPr lang="en-US" sz="800" dirty="0" smtClean="0">
                <a:solidFill>
                  <a:srgbClr val="000000"/>
                </a:solidFill>
                <a:latin typeface="+mn-lt"/>
                <a:ea typeface="+mn-ea"/>
                <a:cs typeface="+mn-cs"/>
              </a:defRPr>
            </a:lvl1pPr>
            <a:lvl2pPr algn="l" defTabSz="913856"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2pPr>
            <a:lvl3pPr algn="l" defTabSz="913856"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3pPr>
            <a:lvl4pPr algn="l" defTabSz="913856"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4pPr>
            <a:lvl5pPr algn="l" defTabSz="913856"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Content Placeholder 2"/>
          <p:cNvSpPr>
            <a:spLocks noGrp="1"/>
          </p:cNvSpPr>
          <p:nvPr>
            <p:ph idx="11"/>
          </p:nvPr>
        </p:nvSpPr>
        <p:spPr>
          <a:xfrm>
            <a:off x="507698" y="2510078"/>
            <a:ext cx="2619398" cy="872034"/>
          </a:xfrm>
          <a:noFill/>
          <a:ln w="9525">
            <a:noFill/>
            <a:miter lim="800000"/>
            <a:headEnd/>
            <a:tailEnd/>
          </a:ln>
          <a:effectLst/>
        </p:spPr>
        <p:txBody>
          <a:bodyPr/>
          <a:lstStyle>
            <a:lvl1pPr algn="l" defTabSz="913856" rtl="0" eaLnBrk="0" fontAlgn="base" hangingPunct="0">
              <a:spcBef>
                <a:spcPct val="0"/>
              </a:spcBef>
              <a:spcAft>
                <a:spcPts val="526"/>
              </a:spcAft>
              <a:buClr>
                <a:schemeClr val="accent2"/>
              </a:buClr>
              <a:buFont typeface="Arial" charset="0"/>
              <a:buNone/>
              <a:defRPr lang="en-US" sz="800" dirty="0" smtClean="0">
                <a:solidFill>
                  <a:srgbClr val="000000"/>
                </a:solidFill>
                <a:latin typeface="+mn-lt"/>
                <a:ea typeface="+mn-ea"/>
                <a:cs typeface="+mn-cs"/>
              </a:defRPr>
            </a:lvl1pPr>
            <a:lvl2pPr algn="l" defTabSz="913856" rtl="0" eaLnBrk="0" fontAlgn="base" hangingPunct="0">
              <a:spcBef>
                <a:spcPct val="0"/>
              </a:spcBef>
              <a:spcAft>
                <a:spcPts val="526"/>
              </a:spcAft>
              <a:buClr>
                <a:schemeClr val="accent2"/>
              </a:buClr>
              <a:buFont typeface="Arial" charset="0"/>
              <a:buChar char="►"/>
              <a:defRPr lang="en-US" sz="800" dirty="0" smtClean="0">
                <a:solidFill>
                  <a:srgbClr val="000000"/>
                </a:solidFill>
                <a:latin typeface="+mn-lt"/>
                <a:ea typeface="+mn-ea"/>
                <a:cs typeface="+mn-cs"/>
              </a:defRPr>
            </a:lvl2pPr>
            <a:lvl3pPr algn="l" defTabSz="913856" rtl="0" eaLnBrk="0" fontAlgn="base" hangingPunct="0">
              <a:spcBef>
                <a:spcPct val="0"/>
              </a:spcBef>
              <a:spcAft>
                <a:spcPts val="526"/>
              </a:spcAft>
              <a:buClr>
                <a:schemeClr val="accent2"/>
              </a:buClr>
              <a:buFont typeface="Arial" charset="0"/>
              <a:buChar char="►"/>
              <a:defRPr lang="en-US" sz="800" dirty="0" smtClean="0">
                <a:solidFill>
                  <a:srgbClr val="000000"/>
                </a:solidFill>
                <a:latin typeface="+mn-lt"/>
                <a:ea typeface="+mn-ea"/>
                <a:cs typeface="+mn-cs"/>
              </a:defRPr>
            </a:lvl3pPr>
            <a:lvl4pPr algn="l" defTabSz="913856" rtl="0" eaLnBrk="0" fontAlgn="base" hangingPunct="0">
              <a:spcBef>
                <a:spcPct val="0"/>
              </a:spcBef>
              <a:spcAft>
                <a:spcPts val="526"/>
              </a:spcAft>
              <a:buClr>
                <a:schemeClr val="accent2"/>
              </a:buClr>
              <a:buFont typeface="Arial" charset="0"/>
              <a:buChar char="►"/>
              <a:defRPr lang="en-US" sz="800" dirty="0" smtClean="0">
                <a:solidFill>
                  <a:srgbClr val="000000"/>
                </a:solidFill>
                <a:latin typeface="+mn-lt"/>
                <a:ea typeface="+mn-ea"/>
                <a:cs typeface="+mn-cs"/>
              </a:defRPr>
            </a:lvl4pPr>
            <a:lvl5pPr algn="l" defTabSz="913856" rtl="0" eaLnBrk="0" fontAlgn="base" hangingPunct="0">
              <a:spcBef>
                <a:spcPct val="0"/>
              </a:spcBef>
              <a:spcAft>
                <a:spcPts val="526"/>
              </a:spcAft>
              <a:buClr>
                <a:schemeClr val="accent2"/>
              </a:buClr>
              <a:buFont typeface="Arial" charset="0"/>
              <a:buChar char="►"/>
              <a:defRPr lang="en-US" sz="800" dirty="0" smtClean="0">
                <a:solidFill>
                  <a:srgbClr val="000000"/>
                </a:solidFill>
                <a:latin typeface="+mn-lt"/>
                <a:ea typeface="+mn-ea"/>
                <a:cs typeface="+mn-cs"/>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2"/>
          <p:cNvSpPr>
            <a:spLocks noGrp="1"/>
          </p:cNvSpPr>
          <p:nvPr>
            <p:ph type="body" idx="12"/>
          </p:nvPr>
        </p:nvSpPr>
        <p:spPr>
          <a:xfrm>
            <a:off x="3275607" y="2285043"/>
            <a:ext cx="2587361" cy="169277"/>
          </a:xfrm>
          <a:noFill/>
          <a:ln w="9525">
            <a:noFill/>
            <a:miter lim="800000"/>
            <a:headEnd/>
            <a:tailEnd/>
          </a:ln>
          <a:effectLst/>
        </p:spPr>
        <p:txBody>
          <a:bodyPr/>
          <a:lstStyle>
            <a:lvl1pPr marL="0" indent="0">
              <a:buNone/>
              <a:defRPr lang="en-US" sz="1100" smtClean="0">
                <a:solidFill>
                  <a:srgbClr val="646464"/>
                </a:solidFill>
                <a:latin typeface="+mj-lt"/>
                <a:ea typeface="+mj-ea"/>
                <a:cs typeface="+mj-cs"/>
              </a:defRPr>
            </a:lvl1pPr>
            <a:lvl2pPr marL="400596" indent="0">
              <a:buNone/>
              <a:defRPr sz="1800" b="1"/>
            </a:lvl2pPr>
            <a:lvl3pPr marL="801188" indent="0">
              <a:buNone/>
              <a:defRPr sz="1600" b="1"/>
            </a:lvl3pPr>
            <a:lvl4pPr marL="1201783" indent="0">
              <a:buNone/>
              <a:defRPr sz="1400" b="1"/>
            </a:lvl4pPr>
            <a:lvl5pPr marL="1602377" indent="0">
              <a:buNone/>
              <a:defRPr sz="1400" b="1"/>
            </a:lvl5pPr>
            <a:lvl6pPr marL="2002973" indent="0">
              <a:buNone/>
              <a:defRPr sz="1400" b="1"/>
            </a:lvl6pPr>
            <a:lvl7pPr marL="2403567" indent="0">
              <a:buNone/>
              <a:defRPr sz="1400" b="1"/>
            </a:lvl7pPr>
            <a:lvl8pPr marL="2804161" indent="0">
              <a:buNone/>
              <a:defRPr sz="1400" b="1"/>
            </a:lvl8pPr>
            <a:lvl9pPr marL="3204755" indent="0">
              <a:buNone/>
              <a:defRPr sz="1400" b="1"/>
            </a:lvl9pPr>
          </a:lstStyle>
          <a:p>
            <a:pPr lvl="0"/>
            <a:r>
              <a:rPr lang="en-US" noProof="0" dirty="0" smtClean="0"/>
              <a:t>Haga clic para modificar el estilo de texto del patrón</a:t>
            </a:r>
          </a:p>
        </p:txBody>
      </p:sp>
      <p:sp>
        <p:nvSpPr>
          <p:cNvPr id="7" name="Text Placeholder 4"/>
          <p:cNvSpPr>
            <a:spLocks noGrp="1"/>
          </p:cNvSpPr>
          <p:nvPr>
            <p:ph type="body" sz="quarter" idx="3"/>
          </p:nvPr>
        </p:nvSpPr>
        <p:spPr>
          <a:xfrm>
            <a:off x="6019076" y="2285043"/>
            <a:ext cx="2617226" cy="169277"/>
          </a:xfrm>
          <a:noFill/>
          <a:ln w="9525">
            <a:noFill/>
            <a:miter lim="800000"/>
            <a:headEnd/>
            <a:tailEnd/>
          </a:ln>
          <a:effectLst/>
        </p:spPr>
        <p:txBody>
          <a:bodyPr/>
          <a:lstStyle>
            <a:lvl1pPr marL="0" indent="0">
              <a:buNone/>
              <a:defRPr lang="en-US" sz="1100" smtClean="0">
                <a:solidFill>
                  <a:srgbClr val="646464"/>
                </a:solidFill>
                <a:latin typeface="+mj-lt"/>
                <a:ea typeface="+mj-ea"/>
                <a:cs typeface="+mj-cs"/>
              </a:defRPr>
            </a:lvl1pPr>
            <a:lvl2pPr marL="400596" indent="0">
              <a:buNone/>
              <a:defRPr sz="1800" b="1"/>
            </a:lvl2pPr>
            <a:lvl3pPr marL="801188" indent="0">
              <a:buNone/>
              <a:defRPr sz="1600" b="1"/>
            </a:lvl3pPr>
            <a:lvl4pPr marL="1201783" indent="0">
              <a:buNone/>
              <a:defRPr sz="1400" b="1"/>
            </a:lvl4pPr>
            <a:lvl5pPr marL="1602377" indent="0">
              <a:buNone/>
              <a:defRPr sz="1400" b="1"/>
            </a:lvl5pPr>
            <a:lvl6pPr marL="2002973" indent="0">
              <a:buNone/>
              <a:defRPr sz="1400" b="1"/>
            </a:lvl6pPr>
            <a:lvl7pPr marL="2403567" indent="0">
              <a:buNone/>
              <a:defRPr sz="1400" b="1"/>
            </a:lvl7pPr>
            <a:lvl8pPr marL="2804161" indent="0">
              <a:buNone/>
              <a:defRPr sz="1400" b="1"/>
            </a:lvl8pPr>
            <a:lvl9pPr marL="3204755" indent="0">
              <a:buNone/>
              <a:defRPr sz="1400" b="1"/>
            </a:lvl9pPr>
          </a:lstStyle>
          <a:p>
            <a:pPr lvl="0"/>
            <a:r>
              <a:rPr lang="en-US" noProof="0" smtClean="0"/>
              <a:t>Haga clic para modificar el estilo de texto del patrón</a:t>
            </a:r>
          </a:p>
        </p:txBody>
      </p:sp>
      <p:sp>
        <p:nvSpPr>
          <p:cNvPr id="8" name="Text Placeholder 2"/>
          <p:cNvSpPr>
            <a:spLocks noGrp="1"/>
          </p:cNvSpPr>
          <p:nvPr>
            <p:ph type="body" idx="13"/>
          </p:nvPr>
        </p:nvSpPr>
        <p:spPr>
          <a:xfrm>
            <a:off x="507697" y="2285043"/>
            <a:ext cx="2619398" cy="169277"/>
          </a:xfrm>
          <a:noFill/>
          <a:ln w="9525">
            <a:noFill/>
            <a:miter lim="800000"/>
            <a:headEnd/>
            <a:tailEnd/>
          </a:ln>
          <a:effectLst/>
        </p:spPr>
        <p:txBody>
          <a:bodyPr/>
          <a:lstStyle>
            <a:lvl1pPr marL="0" indent="0">
              <a:buNone/>
              <a:defRPr lang="en-US" sz="1100" smtClean="0">
                <a:solidFill>
                  <a:srgbClr val="646464"/>
                </a:solidFill>
                <a:latin typeface="+mj-lt"/>
                <a:ea typeface="+mj-ea"/>
                <a:cs typeface="+mj-cs"/>
              </a:defRPr>
            </a:lvl1pPr>
            <a:lvl2pPr marL="400596" indent="0">
              <a:buNone/>
              <a:defRPr sz="1800" b="1"/>
            </a:lvl2pPr>
            <a:lvl3pPr marL="801188" indent="0">
              <a:buNone/>
              <a:defRPr sz="1600" b="1"/>
            </a:lvl3pPr>
            <a:lvl4pPr marL="1201783" indent="0">
              <a:buNone/>
              <a:defRPr sz="1400" b="1"/>
            </a:lvl4pPr>
            <a:lvl5pPr marL="1602377" indent="0">
              <a:buNone/>
              <a:defRPr sz="1400" b="1"/>
            </a:lvl5pPr>
            <a:lvl6pPr marL="2002973" indent="0">
              <a:buNone/>
              <a:defRPr sz="1400" b="1"/>
            </a:lvl6pPr>
            <a:lvl7pPr marL="2403567" indent="0">
              <a:buNone/>
              <a:defRPr sz="1400" b="1"/>
            </a:lvl7pPr>
            <a:lvl8pPr marL="2804161" indent="0">
              <a:buNone/>
              <a:defRPr sz="1400" b="1"/>
            </a:lvl8pPr>
            <a:lvl9pPr marL="3204755" indent="0">
              <a:buNone/>
              <a:defRPr sz="1400" b="1"/>
            </a:lvl9pPr>
          </a:lstStyle>
          <a:p>
            <a:pPr lvl="0"/>
            <a:r>
              <a:rPr lang="en-US" noProof="0" dirty="0" smtClean="0"/>
              <a:t>Haga clic para modificar el estilo de texto del patrón</a:t>
            </a:r>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 name="AutoShape 6"/>
          <p:cNvSpPr>
            <a:spLocks noChangeArrowheads="1"/>
          </p:cNvSpPr>
          <p:nvPr userDrawn="1"/>
        </p:nvSpPr>
        <p:spPr bwMode="auto">
          <a:xfrm rot="5400000">
            <a:off x="-608031" y="2532449"/>
            <a:ext cx="3513951" cy="2278005"/>
          </a:xfrm>
          <a:prstGeom prst="triangle">
            <a:avLst>
              <a:gd name="adj" fmla="val 65796"/>
            </a:avLst>
          </a:prstGeom>
          <a:blipFill dpi="0" rotWithShape="0">
            <a:blip r:embed="rId2">
              <a:extLst>
                <a:ext uri="{BEBA8EAE-BF5A-486C-A8C5-ECC9F3942E4B}"/>
              </a:extLst>
            </a:blip>
            <a:srcRect/>
            <a:stretch>
              <a:fillRect l="-30000" t="-60000"/>
            </a:stretch>
          </a:blipFill>
          <a:ln>
            <a:noFill/>
          </a:ln>
          <a:effectLst/>
          <a:extLst/>
        </p:spPr>
        <p:txBody>
          <a:bodyPr rot="10800000" vert="eaVert" wrap="none" lIns="80147" tIns="40074" rIns="80147" bIns="40074" anchor="ctr"/>
          <a:lstStyle>
            <a:lvl1pPr algn="l" defTabSz="995363">
              <a:defRPr sz="2400">
                <a:solidFill>
                  <a:schemeClr val="tx1"/>
                </a:solidFill>
                <a:latin typeface="Times New Roman" pitchFamily="18" charset="0"/>
              </a:defRPr>
            </a:lvl1pPr>
            <a:lvl2pPr algn="l" defTabSz="995363">
              <a:defRPr sz="2400">
                <a:solidFill>
                  <a:schemeClr val="tx1"/>
                </a:solidFill>
                <a:latin typeface="Times New Roman" pitchFamily="18" charset="0"/>
              </a:defRPr>
            </a:lvl2pPr>
            <a:lvl3pPr algn="l" defTabSz="995363">
              <a:defRPr sz="2400">
                <a:solidFill>
                  <a:schemeClr val="tx1"/>
                </a:solidFill>
                <a:latin typeface="Times New Roman" pitchFamily="18" charset="0"/>
              </a:defRPr>
            </a:lvl3pPr>
            <a:lvl4pPr algn="l" defTabSz="995363">
              <a:defRPr sz="2400">
                <a:solidFill>
                  <a:schemeClr val="tx1"/>
                </a:solidFill>
                <a:latin typeface="Times New Roman" pitchFamily="18" charset="0"/>
              </a:defRPr>
            </a:lvl4pPr>
            <a:lvl5pPr algn="l" defTabSz="995363">
              <a:defRPr sz="2400">
                <a:solidFill>
                  <a:schemeClr val="tx1"/>
                </a:solidFill>
                <a:latin typeface="Times New Roman" pitchFamily="18" charset="0"/>
              </a:defRPr>
            </a:lvl5pPr>
            <a:lvl6pPr defTabSz="995363" fontAlgn="base">
              <a:spcBef>
                <a:spcPct val="0"/>
              </a:spcBef>
              <a:spcAft>
                <a:spcPct val="0"/>
              </a:spcAft>
              <a:defRPr sz="2400">
                <a:solidFill>
                  <a:schemeClr val="tx1"/>
                </a:solidFill>
                <a:latin typeface="Times New Roman" pitchFamily="18" charset="0"/>
              </a:defRPr>
            </a:lvl6pPr>
            <a:lvl7pPr defTabSz="995363" fontAlgn="base">
              <a:spcBef>
                <a:spcPct val="0"/>
              </a:spcBef>
              <a:spcAft>
                <a:spcPct val="0"/>
              </a:spcAft>
              <a:defRPr sz="2400">
                <a:solidFill>
                  <a:schemeClr val="tx1"/>
                </a:solidFill>
                <a:latin typeface="Times New Roman" pitchFamily="18" charset="0"/>
              </a:defRPr>
            </a:lvl7pPr>
            <a:lvl8pPr defTabSz="995363" fontAlgn="base">
              <a:spcBef>
                <a:spcPct val="0"/>
              </a:spcBef>
              <a:spcAft>
                <a:spcPct val="0"/>
              </a:spcAft>
              <a:defRPr sz="2400">
                <a:solidFill>
                  <a:schemeClr val="tx1"/>
                </a:solidFill>
                <a:latin typeface="Times New Roman" pitchFamily="18" charset="0"/>
              </a:defRPr>
            </a:lvl8pPr>
            <a:lvl9pPr defTabSz="995363" fontAlgn="base">
              <a:spcBef>
                <a:spcPct val="0"/>
              </a:spcBef>
              <a:spcAft>
                <a:spcPct val="0"/>
              </a:spcAft>
              <a:defRPr sz="2400">
                <a:solidFill>
                  <a:schemeClr val="tx1"/>
                </a:solidFill>
                <a:latin typeface="Times New Roman" pitchFamily="18" charset="0"/>
              </a:defRPr>
            </a:lvl9pPr>
          </a:lstStyle>
          <a:p>
            <a:pPr algn="ctr">
              <a:lnSpc>
                <a:spcPts val="1227"/>
              </a:lnSpc>
              <a:defRPr/>
            </a:pPr>
            <a:endParaRPr lang="en-US" altLang="es-ES" sz="1200" dirty="0">
              <a:solidFill>
                <a:srgbClr val="808080"/>
              </a:solidFill>
              <a:latin typeface="EYInterstate Regular" pitchFamily="2" charset="0"/>
            </a:endParaRPr>
          </a:p>
        </p:txBody>
      </p:sp>
      <p:pic>
        <p:nvPicPr>
          <p:cNvPr id="5" name="Picture 8"/>
          <p:cNvPicPr>
            <a:picLocks noChangeAspect="1" noChangeArrowheads="1"/>
          </p:cNvPicPr>
          <p:nvPr userDrawn="1"/>
        </p:nvPicPr>
        <p:blipFill>
          <a:blip r:embed="rId3"/>
          <a:srcRect l="25674" r="12288"/>
          <a:stretch>
            <a:fillRect/>
          </a:stretch>
        </p:blipFill>
        <p:spPr bwMode="auto">
          <a:xfrm>
            <a:off x="2276475" y="1060450"/>
            <a:ext cx="6864350" cy="4276725"/>
          </a:xfrm>
          <a:prstGeom prst="rect">
            <a:avLst/>
          </a:prstGeom>
          <a:noFill/>
          <a:ln w="9525">
            <a:noFill/>
            <a:miter lim="800000"/>
            <a:headEnd/>
            <a:tailEnd/>
          </a:ln>
        </p:spPr>
      </p:pic>
      <p:sp>
        <p:nvSpPr>
          <p:cNvPr id="6" name="Text Box 13"/>
          <p:cNvSpPr txBox="1">
            <a:spLocks noChangeArrowheads="1"/>
          </p:cNvSpPr>
          <p:nvPr userDrawn="1"/>
        </p:nvSpPr>
        <p:spPr bwMode="auto">
          <a:xfrm>
            <a:off x="508000" y="247650"/>
            <a:ext cx="2805113" cy="84138"/>
          </a:xfrm>
          <a:prstGeom prst="rect">
            <a:avLst/>
          </a:prstGeom>
          <a:noFill/>
          <a:ln>
            <a:noFill/>
          </a:ln>
          <a:effectLst/>
          <a:extLst>
            <a:ext uri="{909E8E84-426E-40DD-AFC4-6F175D3DCCD1}"/>
            <a:ext uri="{91240B29-F687-4F45-9708-019B960494DF}"/>
            <a:ext uri="{AF507438-7753-43E0-B8FC-AC1667EBCBE1}"/>
          </a:extLst>
        </p:spPr>
        <p:txBody>
          <a:bodyPr lIns="0" tIns="0" rIns="0" bIns="0"/>
          <a:lstStyle>
            <a:lvl1pPr algn="l" defTabSz="995363">
              <a:defRPr sz="2400">
                <a:solidFill>
                  <a:schemeClr val="tx1"/>
                </a:solidFill>
                <a:latin typeface="Times New Roman" pitchFamily="18" charset="0"/>
              </a:defRPr>
            </a:lvl1pPr>
            <a:lvl2pPr marL="498475" algn="l" defTabSz="995363">
              <a:defRPr sz="2400">
                <a:solidFill>
                  <a:schemeClr val="tx1"/>
                </a:solidFill>
                <a:latin typeface="Times New Roman" pitchFamily="18" charset="0"/>
              </a:defRPr>
            </a:lvl2pPr>
            <a:lvl3pPr marL="995363" algn="l" defTabSz="995363">
              <a:defRPr sz="2400">
                <a:solidFill>
                  <a:schemeClr val="tx1"/>
                </a:solidFill>
                <a:latin typeface="Times New Roman" pitchFamily="18" charset="0"/>
              </a:defRPr>
            </a:lvl3pPr>
            <a:lvl4pPr marL="1493838" algn="l" defTabSz="995363">
              <a:defRPr sz="2400">
                <a:solidFill>
                  <a:schemeClr val="tx1"/>
                </a:solidFill>
                <a:latin typeface="Times New Roman" pitchFamily="18" charset="0"/>
              </a:defRPr>
            </a:lvl4pPr>
            <a:lvl5pPr marL="1990725" algn="l" defTabSz="995363">
              <a:defRPr sz="2400">
                <a:solidFill>
                  <a:schemeClr val="tx1"/>
                </a:solidFill>
                <a:latin typeface="Times New Roman" pitchFamily="18" charset="0"/>
              </a:defRPr>
            </a:lvl5pPr>
            <a:lvl6pPr marL="2447925" defTabSz="995363" fontAlgn="base">
              <a:spcBef>
                <a:spcPct val="0"/>
              </a:spcBef>
              <a:spcAft>
                <a:spcPct val="0"/>
              </a:spcAft>
              <a:defRPr sz="2400">
                <a:solidFill>
                  <a:schemeClr val="tx1"/>
                </a:solidFill>
                <a:latin typeface="Times New Roman" pitchFamily="18" charset="0"/>
              </a:defRPr>
            </a:lvl6pPr>
            <a:lvl7pPr marL="2905125" defTabSz="995363" fontAlgn="base">
              <a:spcBef>
                <a:spcPct val="0"/>
              </a:spcBef>
              <a:spcAft>
                <a:spcPct val="0"/>
              </a:spcAft>
              <a:defRPr sz="2400">
                <a:solidFill>
                  <a:schemeClr val="tx1"/>
                </a:solidFill>
                <a:latin typeface="Times New Roman" pitchFamily="18" charset="0"/>
              </a:defRPr>
            </a:lvl7pPr>
            <a:lvl8pPr marL="3362325" defTabSz="995363" fontAlgn="base">
              <a:spcBef>
                <a:spcPct val="0"/>
              </a:spcBef>
              <a:spcAft>
                <a:spcPct val="0"/>
              </a:spcAft>
              <a:defRPr sz="2400">
                <a:solidFill>
                  <a:schemeClr val="tx1"/>
                </a:solidFill>
                <a:latin typeface="Times New Roman" pitchFamily="18" charset="0"/>
              </a:defRPr>
            </a:lvl8pPr>
            <a:lvl9pPr marL="3819525" defTabSz="995363" fontAlgn="base">
              <a:spcBef>
                <a:spcPct val="0"/>
              </a:spcBef>
              <a:spcAft>
                <a:spcPct val="0"/>
              </a:spcAft>
              <a:defRPr sz="2400">
                <a:solidFill>
                  <a:schemeClr val="tx1"/>
                </a:solidFill>
                <a:latin typeface="Times New Roman" pitchFamily="18" charset="0"/>
              </a:defRPr>
            </a:lvl9pPr>
          </a:lstStyle>
          <a:p>
            <a:pPr>
              <a:defRPr/>
            </a:pPr>
            <a:r>
              <a:rPr lang="en-US" altLang="es-ES" sz="600" b="1" dirty="0">
                <a:solidFill>
                  <a:srgbClr val="000000"/>
                </a:solidFill>
                <a:latin typeface="EYInterstate" pitchFamily="2" charset="0"/>
              </a:rPr>
              <a:t>Confidential</a:t>
            </a:r>
          </a:p>
        </p:txBody>
      </p:sp>
      <p:pic>
        <p:nvPicPr>
          <p:cNvPr id="7" name="Picture 7"/>
          <p:cNvPicPr>
            <a:picLocks noChangeAspect="1"/>
          </p:cNvPicPr>
          <p:nvPr userDrawn="1"/>
        </p:nvPicPr>
        <p:blipFill>
          <a:blip r:embed="rId4"/>
          <a:srcRect/>
          <a:stretch>
            <a:fillRect/>
          </a:stretch>
        </p:blipFill>
        <p:spPr bwMode="auto">
          <a:xfrm>
            <a:off x="2276475" y="5756275"/>
            <a:ext cx="923925" cy="741363"/>
          </a:xfrm>
          <a:prstGeom prst="rect">
            <a:avLst/>
          </a:prstGeom>
          <a:noFill/>
          <a:ln w="9525">
            <a:noFill/>
            <a:miter lim="800000"/>
            <a:headEnd/>
            <a:tailEnd/>
          </a:ln>
        </p:spPr>
      </p:pic>
      <p:sp>
        <p:nvSpPr>
          <p:cNvPr id="215043" name="Rectangle 3"/>
          <p:cNvSpPr>
            <a:spLocks noGrp="1" noChangeArrowheads="1"/>
          </p:cNvSpPr>
          <p:nvPr>
            <p:ph type="subTitle" idx="1"/>
          </p:nvPr>
        </p:nvSpPr>
        <p:spPr>
          <a:xfrm>
            <a:off x="506342" y="1061169"/>
            <a:ext cx="2618583" cy="512961"/>
          </a:xfrm>
        </p:spPr>
        <p:txBody>
          <a:bodyPr/>
          <a:lstStyle>
            <a:lvl1pPr>
              <a:lnSpc>
                <a:spcPts val="2016"/>
              </a:lnSpc>
              <a:defRPr sz="1600"/>
            </a:lvl1pPr>
          </a:lstStyle>
          <a:p>
            <a:pPr lvl="0"/>
            <a:r>
              <a:rPr lang="en-US" altLang="es-ES" noProof="0" smtClean="0"/>
              <a:t>Click to edit Master subtitle style</a:t>
            </a:r>
          </a:p>
        </p:txBody>
      </p:sp>
      <p:sp>
        <p:nvSpPr>
          <p:cNvPr id="215044" name="Rectangle 4"/>
          <p:cNvSpPr>
            <a:spLocks noGrp="1" noChangeArrowheads="1"/>
          </p:cNvSpPr>
          <p:nvPr>
            <p:ph type="ctrTitle"/>
          </p:nvPr>
        </p:nvSpPr>
        <p:spPr>
          <a:xfrm>
            <a:off x="504984" y="603297"/>
            <a:ext cx="2619941" cy="622015"/>
          </a:xfrm>
        </p:spPr>
        <p:txBody>
          <a:bodyPr/>
          <a:lstStyle>
            <a:lvl1pPr>
              <a:lnSpc>
                <a:spcPts val="2367"/>
              </a:lnSpc>
              <a:defRPr/>
            </a:lvl1pPr>
          </a:lstStyle>
          <a:p>
            <a:pPr lvl="0"/>
            <a:r>
              <a:rPr lang="en-US" altLang="es-ES" noProof="0" smtClean="0"/>
              <a:t>Click to edit Master title style</a:t>
            </a:r>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2271713" y="5748338"/>
            <a:ext cx="982662" cy="744537"/>
          </a:xfrm>
          <a:prstGeom prst="rect">
            <a:avLst/>
          </a:prstGeom>
          <a:noFill/>
          <a:ln w="9525">
            <a:noFill/>
            <a:miter lim="800000"/>
            <a:headEnd/>
            <a:tailEnd/>
          </a:ln>
        </p:spPr>
      </p:pic>
      <p:grpSp>
        <p:nvGrpSpPr>
          <p:cNvPr id="5" name="Group 11"/>
          <p:cNvGrpSpPr>
            <a:grpSpLocks/>
          </p:cNvGrpSpPr>
          <p:nvPr userDrawn="1"/>
        </p:nvGrpSpPr>
        <p:grpSpPr bwMode="auto">
          <a:xfrm>
            <a:off x="-6350" y="2405063"/>
            <a:ext cx="9150350" cy="3349625"/>
            <a:chOff x="-6532" y="2405084"/>
            <a:chExt cx="9150532" cy="3349170"/>
          </a:xfrm>
        </p:grpSpPr>
        <p:sp>
          <p:nvSpPr>
            <p:cNvPr id="6" name="Freeform 8"/>
            <p:cNvSpPr>
              <a:spLocks/>
            </p:cNvSpPr>
            <p:nvPr userDrawn="1"/>
          </p:nvSpPr>
          <p:spPr bwMode="gray">
            <a:xfrm>
              <a:off x="2273163" y="2405084"/>
              <a:ext cx="6870837" cy="2495211"/>
            </a:xfrm>
            <a:custGeom>
              <a:avLst/>
              <a:gdLst>
                <a:gd name="T0" fmla="*/ 0 w 5081"/>
                <a:gd name="T1" fmla="*/ 2147483647 h 1852"/>
                <a:gd name="T2" fmla="*/ 2147483647 w 5081"/>
                <a:gd name="T3" fmla="*/ 0 h 1852"/>
                <a:gd name="T4" fmla="*/ 2147483647 w 5081"/>
                <a:gd name="T5" fmla="*/ 2147483647 h 1852"/>
                <a:gd name="T6" fmla="*/ 0 w 5081"/>
                <a:gd name="T7" fmla="*/ 2147483647 h 18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81" h="1852">
                  <a:moveTo>
                    <a:pt x="0" y="1852"/>
                  </a:moveTo>
                  <a:lnTo>
                    <a:pt x="5081" y="0"/>
                  </a:lnTo>
                  <a:lnTo>
                    <a:pt x="5081" y="968"/>
                  </a:lnTo>
                  <a:lnTo>
                    <a:pt x="0" y="1852"/>
                  </a:lnTo>
                  <a:close/>
                </a:path>
              </a:pathLst>
            </a:custGeom>
            <a:solidFill>
              <a:schemeClr val="accent2"/>
            </a:solidFill>
            <a:ln>
              <a:noFill/>
            </a:ln>
            <a:extLst>
              <a:ext uri="{91240B29-F687-4F45-9708-019B960494DF}"/>
            </a:extLst>
          </p:spPr>
          <p:txBody>
            <a:bodyPr/>
            <a:lstStyle/>
            <a:p>
              <a:pPr defTabSz="912813">
                <a:defRPr/>
              </a:pPr>
              <a:endParaRPr lang="es-ES">
                <a:solidFill>
                  <a:srgbClr val="000000"/>
                </a:solidFill>
                <a:latin typeface="+mn-lt"/>
                <a:cs typeface="Arial" charset="0"/>
              </a:endParaRPr>
            </a:p>
          </p:txBody>
        </p:sp>
        <p:pic>
          <p:nvPicPr>
            <p:cNvPr id="7" name="Picture 3"/>
            <p:cNvPicPr>
              <a:picLocks noChangeAspect="1" noChangeArrowheads="1"/>
            </p:cNvPicPr>
            <p:nvPr userDrawn="1"/>
          </p:nvPicPr>
          <p:blipFill>
            <a:blip r:embed="rId3"/>
            <a:srcRect/>
            <a:stretch>
              <a:fillRect/>
            </a:stretch>
          </p:blipFill>
          <p:spPr bwMode="auto">
            <a:xfrm>
              <a:off x="-6532" y="4411503"/>
              <a:ext cx="2289891" cy="1342751"/>
            </a:xfrm>
            <a:prstGeom prst="rect">
              <a:avLst/>
            </a:prstGeom>
            <a:noFill/>
            <a:ln w="9525">
              <a:noFill/>
              <a:miter lim="800000"/>
              <a:headEnd/>
              <a:tailEnd/>
            </a:ln>
          </p:spPr>
        </p:pic>
      </p:grpSp>
      <p:sp>
        <p:nvSpPr>
          <p:cNvPr id="2" name="Title 1"/>
          <p:cNvSpPr>
            <a:spLocks noGrp="1"/>
          </p:cNvSpPr>
          <p:nvPr>
            <p:ph type="ctrTitle"/>
          </p:nvPr>
        </p:nvSpPr>
        <p:spPr>
          <a:xfrm>
            <a:off x="2332800" y="777600"/>
            <a:ext cx="5490000" cy="860400"/>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2332800" y="1753200"/>
            <a:ext cx="5490000" cy="968400"/>
          </a:xfrm>
        </p:spPr>
        <p:txBody>
          <a:bodyPr/>
          <a:lstStyle>
            <a:lvl1pPr marL="0" indent="0" algn="l">
              <a:buNone/>
              <a:defRPr sz="2000">
                <a:solidFill>
                  <a:schemeClr val="bg2"/>
                </a:solidFill>
              </a:defRPr>
            </a:lvl1pPr>
            <a:lvl2pPr marL="0" indent="0" algn="l">
              <a:buNone/>
              <a:defRPr sz="1600">
                <a:solidFill>
                  <a:schemeClr val="tx1">
                    <a:tint val="75000"/>
                  </a:schemeClr>
                </a:solidFill>
              </a:defRPr>
            </a:lvl2pPr>
            <a:lvl3pPr marL="914284" indent="0" algn="ctr">
              <a:buNone/>
              <a:defRPr>
                <a:solidFill>
                  <a:schemeClr val="tx1">
                    <a:tint val="75000"/>
                  </a:schemeClr>
                </a:solidFill>
              </a:defRPr>
            </a:lvl3pPr>
            <a:lvl4pPr marL="1371427" indent="0" algn="ctr">
              <a:buNone/>
              <a:defRPr>
                <a:solidFill>
                  <a:schemeClr val="tx1">
                    <a:tint val="75000"/>
                  </a:schemeClr>
                </a:solidFill>
              </a:defRPr>
            </a:lvl4pPr>
            <a:lvl5pPr marL="1828569" indent="0" algn="ctr">
              <a:buNone/>
              <a:defRPr>
                <a:solidFill>
                  <a:schemeClr val="tx1">
                    <a:tint val="75000"/>
                  </a:schemeClr>
                </a:solidFill>
              </a:defRPr>
            </a:lvl5pPr>
            <a:lvl6pPr marL="2285711" indent="0" algn="ctr">
              <a:buNone/>
              <a:defRPr>
                <a:solidFill>
                  <a:schemeClr val="tx1">
                    <a:tint val="75000"/>
                  </a:schemeClr>
                </a:solidFill>
              </a:defRPr>
            </a:lvl6pPr>
            <a:lvl7pPr marL="2742853" indent="0" algn="ctr">
              <a:buNone/>
              <a:defRPr>
                <a:solidFill>
                  <a:schemeClr val="tx1">
                    <a:tint val="75000"/>
                  </a:schemeClr>
                </a:solidFill>
              </a:defRPr>
            </a:lvl7pPr>
            <a:lvl8pPr marL="3199996" indent="0" algn="ctr">
              <a:buNone/>
              <a:defRPr>
                <a:solidFill>
                  <a:schemeClr val="tx1">
                    <a:tint val="75000"/>
                  </a:schemeClr>
                </a:solidFill>
              </a:defRPr>
            </a:lvl8pPr>
            <a:lvl9pPr marL="3657138" indent="0" algn="ctr">
              <a:buNone/>
              <a:defRPr>
                <a:solidFill>
                  <a:schemeClr val="tx1">
                    <a:tint val="75000"/>
                  </a:schemeClr>
                </a:solidFill>
              </a:defRPr>
            </a:lvl9pPr>
          </a:lstStyle>
          <a:p>
            <a:r>
              <a:rPr lang="en-US" smtClean="0"/>
              <a:t>Click to edit Master subtitle style</a:t>
            </a:r>
            <a:endParaRPr lang="en-GB" dirty="0"/>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4" name="Line 11"/>
          <p:cNvSpPr>
            <a:spLocks noChangeShapeType="1"/>
          </p:cNvSpPr>
          <p:nvPr userDrawn="1"/>
        </p:nvSpPr>
        <p:spPr bwMode="auto">
          <a:xfrm>
            <a:off x="457200" y="6292850"/>
            <a:ext cx="8229600" cy="0"/>
          </a:xfrm>
          <a:prstGeom prst="line">
            <a:avLst/>
          </a:prstGeom>
          <a:noFill/>
          <a:ln w="3175">
            <a:solidFill>
              <a:schemeClr val="bg1"/>
            </a:solidFill>
            <a:round/>
            <a:headEnd/>
            <a:tailEnd/>
          </a:ln>
          <a:effectLst/>
        </p:spPr>
        <p:txBody>
          <a:bodyPr wrap="none" lIns="91428" tIns="45715" rIns="91428" bIns="4571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808080"/>
              </a:solidFill>
            </a:endParaRPr>
          </a:p>
        </p:txBody>
      </p:sp>
      <p:sp>
        <p:nvSpPr>
          <p:cNvPr id="5" name="TextBox 6"/>
          <p:cNvSpPr txBox="1"/>
          <p:nvPr userDrawn="1"/>
        </p:nvSpPr>
        <p:spPr>
          <a:xfrm>
            <a:off x="457200" y="6418263"/>
            <a:ext cx="720725" cy="198437"/>
          </a:xfrm>
          <a:prstGeom prst="rect">
            <a:avLst/>
          </a:prstGeom>
          <a:noFill/>
        </p:spPr>
        <p:txBody>
          <a:bodyPr lIns="0" tIns="0" rIns="0" bIns="0" anchor="ctr"/>
          <a:lstStyle/>
          <a:p>
            <a:pPr defTabSz="909409" fontAlgn="auto">
              <a:spcBef>
                <a:spcPts val="0"/>
              </a:spcBef>
              <a:spcAft>
                <a:spcPts val="0"/>
              </a:spcAft>
              <a:defRPr/>
            </a:pPr>
            <a:r>
              <a:rPr lang="en-GB" sz="1100" dirty="0">
                <a:solidFill>
                  <a:srgbClr val="808080"/>
                </a:solidFill>
                <a:latin typeface="+mn-lt"/>
              </a:rPr>
              <a:t>Page </a:t>
            </a:r>
            <a:fld id="{FD1DDCAA-FFB8-4454-B1A5-FB54CCEC6810}" type="slidenum">
              <a:rPr lang="en-GB" sz="1100">
                <a:solidFill>
                  <a:srgbClr val="808080"/>
                </a:solidFill>
                <a:latin typeface="+mn-lt"/>
              </a:rPr>
              <a:pPr defTabSz="909409" fontAlgn="auto">
                <a:spcBef>
                  <a:spcPts val="0"/>
                </a:spcBef>
                <a:spcAft>
                  <a:spcPts val="0"/>
                </a:spcAft>
                <a:defRPr/>
              </a:pPr>
              <a:t>‹Nº›</a:t>
            </a:fld>
            <a:endParaRPr lang="en-GB" sz="1100" dirty="0">
              <a:solidFill>
                <a:srgbClr val="808080"/>
              </a:solidFill>
              <a:latin typeface="+mn-lt"/>
            </a:endParaRPr>
          </a:p>
        </p:txBody>
      </p:sp>
      <p:sp>
        <p:nvSpPr>
          <p:cNvPr id="2" name="Title 1"/>
          <p:cNvSpPr>
            <a:spLocks noGrp="1"/>
          </p:cNvSpPr>
          <p:nvPr>
            <p:ph type="title"/>
          </p:nvPr>
        </p:nvSpPr>
        <p:spPr>
          <a:xfrm>
            <a:off x="457200" y="177818"/>
            <a:ext cx="8229600" cy="607992"/>
          </a:xfrm>
        </p:spPr>
        <p:txBody>
          <a:bodyPr anchor="b"/>
          <a:lstStyle>
            <a:lvl1pPr>
              <a:defRPr sz="2200"/>
            </a:lvl1pPr>
          </a:lstStyle>
          <a:p>
            <a:r>
              <a:rPr lang="en-US" smtClean="0"/>
              <a:t>Click to edit Master title style</a:t>
            </a:r>
            <a:endParaRPr lang="en-GB"/>
          </a:p>
        </p:txBody>
      </p:sp>
      <p:sp>
        <p:nvSpPr>
          <p:cNvPr id="3" name="Content Placeholder 2"/>
          <p:cNvSpPr>
            <a:spLocks noGrp="1"/>
          </p:cNvSpPr>
          <p:nvPr>
            <p:ph idx="1"/>
          </p:nvPr>
        </p:nvSpPr>
        <p:spPr>
          <a:xfrm>
            <a:off x="457200" y="1167414"/>
            <a:ext cx="8229600" cy="488914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4"/>
          <p:cNvSpPr>
            <a:spLocks noGrp="1"/>
          </p:cNvSpPr>
          <p:nvPr>
            <p:ph type="ftr" sz="quarter" idx="10"/>
          </p:nvPr>
        </p:nvSpPr>
        <p:spPr>
          <a:xfrm>
            <a:off x="1627188" y="6384925"/>
            <a:ext cx="5889625" cy="300038"/>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cs typeface="Arial" charset="0"/>
              </a:defRPr>
            </a:lvl1pPr>
          </a:lstStyle>
          <a:p>
            <a:endParaRPr lang="en-GB"/>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Line 10"/>
          <p:cNvSpPr>
            <a:spLocks noChangeShapeType="1"/>
          </p:cNvSpPr>
          <p:nvPr userDrawn="1"/>
        </p:nvSpPr>
        <p:spPr bwMode="auto">
          <a:xfrm>
            <a:off x="457200" y="1044575"/>
            <a:ext cx="8229600" cy="0"/>
          </a:xfrm>
          <a:prstGeom prst="line">
            <a:avLst/>
          </a:prstGeom>
          <a:noFill/>
          <a:ln w="19050">
            <a:solidFill>
              <a:schemeClr val="accent2"/>
            </a:solidFill>
            <a:round/>
            <a:headEnd/>
            <a:tailEnd/>
          </a:ln>
          <a:effectLst/>
        </p:spPr>
        <p:txBody>
          <a:bodyPr wrap="none" lIns="91184" tIns="45598" rIns="91184" bIns="45598"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defRPr/>
            </a:pPr>
            <a:endParaRPr lang="en-US" dirty="0">
              <a:solidFill>
                <a:srgbClr val="808080"/>
              </a:solidFill>
            </a:endParaRPr>
          </a:p>
        </p:txBody>
      </p:sp>
      <p:sp>
        <p:nvSpPr>
          <p:cNvPr id="4" name="Line 11"/>
          <p:cNvSpPr>
            <a:spLocks noChangeShapeType="1"/>
          </p:cNvSpPr>
          <p:nvPr userDrawn="1"/>
        </p:nvSpPr>
        <p:spPr bwMode="auto">
          <a:xfrm>
            <a:off x="457200" y="6345238"/>
            <a:ext cx="8229600" cy="0"/>
          </a:xfrm>
          <a:prstGeom prst="line">
            <a:avLst/>
          </a:prstGeom>
          <a:noFill/>
          <a:ln w="3175">
            <a:solidFill>
              <a:schemeClr val="bg1"/>
            </a:solidFill>
            <a:round/>
            <a:headEnd/>
            <a:tailEnd/>
          </a:ln>
          <a:effectLst/>
        </p:spPr>
        <p:txBody>
          <a:bodyPr wrap="none" lIns="91184" tIns="45598" rIns="91184" bIns="45598"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defRPr/>
            </a:pPr>
            <a:endParaRPr lang="en-US" dirty="0">
              <a:solidFill>
                <a:srgbClr val="808080"/>
              </a:solidFill>
            </a:endParaRPr>
          </a:p>
        </p:txBody>
      </p:sp>
      <p:grpSp>
        <p:nvGrpSpPr>
          <p:cNvPr id="5" name="Group 7"/>
          <p:cNvGrpSpPr/>
          <p:nvPr userDrawn="1"/>
        </p:nvGrpSpPr>
        <p:grpSpPr bwMode="gray">
          <a:xfrm>
            <a:off x="8348881" y="6450457"/>
            <a:ext cx="338137" cy="204787"/>
            <a:chOff x="8348663" y="6450013"/>
            <a:chExt cx="338137" cy="204787"/>
          </a:xfrm>
          <a:solidFill>
            <a:srgbClr val="808080"/>
          </a:solidFill>
        </p:grpSpPr>
        <p:sp>
          <p:nvSpPr>
            <p:cNvPr id="6" name="Freeform 12"/>
            <p:cNvSpPr>
              <a:spLocks/>
            </p:cNvSpPr>
            <p:nvPr/>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a:lstStyle/>
            <a:p>
              <a:pPr algn="ctr" defTabSz="838750">
                <a:spcBef>
                  <a:spcPct val="50000"/>
                </a:spcBef>
                <a:defRPr/>
              </a:pPr>
              <a:endParaRPr lang="en-GB" sz="1200" dirty="0">
                <a:solidFill>
                  <a:srgbClr val="000000"/>
                </a:solidFill>
                <a:latin typeface="+mn-lt"/>
                <a:cs typeface="Arial" pitchFamily="34" charset="0"/>
              </a:endParaRPr>
            </a:p>
          </p:txBody>
        </p:sp>
        <p:sp>
          <p:nvSpPr>
            <p:cNvPr id="7" name="Freeform 13"/>
            <p:cNvSpPr>
              <a:spLocks/>
            </p:cNvSpPr>
            <p:nvPr/>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a:lstStyle/>
            <a:p>
              <a:pPr algn="ctr" defTabSz="838750">
                <a:spcBef>
                  <a:spcPct val="50000"/>
                </a:spcBef>
                <a:defRPr/>
              </a:pPr>
              <a:endParaRPr lang="en-GB" sz="1200" dirty="0">
                <a:solidFill>
                  <a:srgbClr val="000000"/>
                </a:solidFill>
                <a:latin typeface="+mn-lt"/>
                <a:cs typeface="Arial" pitchFamily="34" charset="0"/>
              </a:endParaRPr>
            </a:p>
          </p:txBody>
        </p:sp>
      </p:grpSp>
      <p:sp>
        <p:nvSpPr>
          <p:cNvPr id="2" name="Title 1"/>
          <p:cNvSpPr>
            <a:spLocks noGrp="1"/>
          </p:cNvSpPr>
          <p:nvPr>
            <p:ph type="title"/>
          </p:nvPr>
        </p:nvSpPr>
        <p:spPr>
          <a:xfrm>
            <a:off x="457200" y="274638"/>
            <a:ext cx="8229600" cy="860400"/>
          </a:xfrm>
          <a:prstGeom prst="rect">
            <a:avLst/>
          </a:prstGeom>
        </p:spPr>
        <p:txBody>
          <a:bodyPr/>
          <a:lstStyle/>
          <a:p>
            <a:r>
              <a:rPr lang="en-US" smtClean="0"/>
              <a:t>Click to edit Master title style</a:t>
            </a:r>
            <a:endParaRPr lang="en-GB"/>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cSld name="Content: Two">
    <p:spTree>
      <p:nvGrpSpPr>
        <p:cNvPr id="1" name=""/>
        <p:cNvGrpSpPr/>
        <p:nvPr/>
      </p:nvGrpSpPr>
      <p:grpSpPr>
        <a:xfrm>
          <a:off x="0" y="0"/>
          <a:ext cx="0" cy="0"/>
          <a:chOff x="0" y="0"/>
          <a:chExt cx="0" cy="0"/>
        </a:xfrm>
      </p:grpSpPr>
      <p:cxnSp>
        <p:nvCxnSpPr>
          <p:cNvPr id="5" name="Shape 61"/>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PwCFirm"/>
          <p:cNvSpPr txBox="1">
            <a:spLocks noChangeArrowheads="1"/>
          </p:cNvSpPr>
          <p:nvPr userDrawn="1"/>
        </p:nvSpPr>
        <p:spPr bwMode="auto">
          <a:xfrm>
            <a:off x="533400" y="6477000"/>
            <a:ext cx="2590800" cy="152400"/>
          </a:xfrm>
          <a:prstGeom prst="rect">
            <a:avLst/>
          </a:prstGeom>
          <a:noFill/>
          <a:ln>
            <a:noFill/>
          </a:ln>
          <a:extLst>
            <a:ext uri="{909E8E84-426E-40DD-AFC4-6F175D3DCCD1}"/>
            <a:ext uri="{91240B29-F687-4F45-9708-019B960494DF}"/>
          </a:extLst>
        </p:spPr>
        <p:txBody>
          <a:bodyPr lIns="0" tIns="0" rIns="0" bIns="0"/>
          <a:lstStyle/>
          <a:p>
            <a:pPr defTabSz="912813">
              <a:defRPr/>
            </a:pPr>
            <a:endParaRPr lang="es-ES" altLang="es-ES" sz="1000">
              <a:solidFill>
                <a:srgbClr val="000000"/>
              </a:solidFill>
              <a:latin typeface="+mn-lt"/>
              <a:cs typeface="Arial" charset="0"/>
            </a:endParaRPr>
          </a:p>
        </p:txBody>
      </p:sp>
      <p:sp>
        <p:nvSpPr>
          <p:cNvPr id="7" name="Line 8"/>
          <p:cNvSpPr>
            <a:spLocks noChangeShapeType="1"/>
          </p:cNvSpPr>
          <p:nvPr userDrawn="1"/>
        </p:nvSpPr>
        <p:spPr bwMode="auto">
          <a:xfrm>
            <a:off x="455613" y="836613"/>
            <a:ext cx="8229600" cy="0"/>
          </a:xfrm>
          <a:prstGeom prst="line">
            <a:avLst/>
          </a:prstGeom>
          <a:noFill/>
          <a:ln w="12700">
            <a:solidFill>
              <a:srgbClr val="FFD200"/>
            </a:solidFill>
            <a:round/>
            <a:headEnd/>
            <a:tailEnd/>
          </a:ln>
          <a:extLst>
            <a:ext uri="{909E8E84-426E-40DD-AFC4-6F175D3DCCD1}"/>
          </a:extLst>
        </p:spPr>
        <p:txBody>
          <a:bodyPr wrap="none" lIns="91428" tIns="45715" rIns="91428" bIns="45715" anchor="ctr"/>
          <a:lstStyle/>
          <a:p>
            <a:pPr defTabSz="912813">
              <a:defRPr/>
            </a:pPr>
            <a:endParaRPr lang="es-ES">
              <a:solidFill>
                <a:srgbClr val="000000"/>
              </a:solidFill>
              <a:latin typeface="+mn-lt"/>
              <a:cs typeface="Arial" charset="0"/>
            </a:endParaRPr>
          </a:p>
        </p:txBody>
      </p:sp>
      <p:sp>
        <p:nvSpPr>
          <p:cNvPr id="2" name="Title 1"/>
          <p:cNvSpPr>
            <a:spLocks noGrp="1"/>
          </p:cNvSpPr>
          <p:nvPr>
            <p:ph type="title"/>
          </p:nvPr>
        </p:nvSpPr>
        <p:spPr>
          <a:xfrm>
            <a:off x="533400" y="685800"/>
            <a:ext cx="8077200" cy="914400"/>
          </a:xfrm>
        </p:spPr>
        <p:txBody>
          <a:bodyPr/>
          <a:lstStyle/>
          <a:p>
            <a:r>
              <a:rPr lang="es-ES" noProof="0" smtClean="0"/>
              <a:t>Click to edit Master title style</a:t>
            </a:r>
            <a:endParaRPr lang="es-ES" noProof="0"/>
          </a:p>
        </p:txBody>
      </p:sp>
      <p:sp>
        <p:nvSpPr>
          <p:cNvPr id="28" name="Content Placeholder 26"/>
          <p:cNvSpPr>
            <a:spLocks noGrp="1"/>
          </p:cNvSpPr>
          <p:nvPr>
            <p:ph sz="quarter" idx="14"/>
          </p:nvPr>
        </p:nvSpPr>
        <p:spPr>
          <a:xfrm>
            <a:off x="533400" y="1752604"/>
            <a:ext cx="3962400" cy="4419599"/>
          </a:xfrm>
        </p:spPr>
        <p:txBody>
          <a:bodyPr/>
          <a:lstStyle/>
          <a:p>
            <a:pPr lvl="0"/>
            <a:r>
              <a:rPr lang="es-ES" noProof="0" smtClean="0"/>
              <a:t>Click to edit Master text styles</a:t>
            </a:r>
          </a:p>
          <a:p>
            <a:pPr lvl="1"/>
            <a:r>
              <a:rPr lang="es-ES" noProof="0" smtClean="0"/>
              <a:t>Second level</a:t>
            </a:r>
          </a:p>
          <a:p>
            <a:pPr lvl="2"/>
            <a:r>
              <a:rPr lang="es-ES" noProof="0" smtClean="0"/>
              <a:t>Third level</a:t>
            </a:r>
          </a:p>
          <a:p>
            <a:pPr lvl="3"/>
            <a:r>
              <a:rPr lang="es-ES" noProof="0" smtClean="0"/>
              <a:t>Fourth level</a:t>
            </a:r>
          </a:p>
          <a:p>
            <a:pPr lvl="4"/>
            <a:r>
              <a:rPr lang="es-ES" noProof="0" smtClean="0"/>
              <a:t>Fifth level</a:t>
            </a:r>
            <a:endParaRPr lang="es-ES" noProof="0"/>
          </a:p>
        </p:txBody>
      </p:sp>
      <p:sp>
        <p:nvSpPr>
          <p:cNvPr id="31" name="Content Placeholder 26"/>
          <p:cNvSpPr>
            <a:spLocks noGrp="1"/>
          </p:cNvSpPr>
          <p:nvPr>
            <p:ph sz="quarter" idx="15"/>
          </p:nvPr>
        </p:nvSpPr>
        <p:spPr>
          <a:xfrm>
            <a:off x="4648203" y="1752600"/>
            <a:ext cx="3962399" cy="4419600"/>
          </a:xfrm>
        </p:spPr>
        <p:txBody>
          <a:bodyPr/>
          <a:lstStyle/>
          <a:p>
            <a:pPr lvl="0"/>
            <a:r>
              <a:rPr lang="es-ES" noProof="0" smtClean="0"/>
              <a:t>Click to edit Master text styles</a:t>
            </a:r>
          </a:p>
          <a:p>
            <a:pPr lvl="1"/>
            <a:r>
              <a:rPr lang="es-ES" noProof="0" smtClean="0"/>
              <a:t>Second level</a:t>
            </a:r>
          </a:p>
          <a:p>
            <a:pPr lvl="2"/>
            <a:r>
              <a:rPr lang="es-ES" noProof="0" smtClean="0"/>
              <a:t>Third level</a:t>
            </a:r>
          </a:p>
          <a:p>
            <a:pPr lvl="3"/>
            <a:r>
              <a:rPr lang="es-ES" noProof="0" smtClean="0"/>
              <a:t>Fourth level</a:t>
            </a:r>
          </a:p>
          <a:p>
            <a:pPr lvl="4"/>
            <a:r>
              <a:rPr lang="es-ES" noProof="0" smtClean="0"/>
              <a:t>Fifth level</a:t>
            </a:r>
            <a:endParaRPr lang="es-ES" noProof="0"/>
          </a:p>
        </p:txBody>
      </p:sp>
      <p:sp>
        <p:nvSpPr>
          <p:cNvPr id="8" name="Footer Placeholder 4"/>
          <p:cNvSpPr>
            <a:spLocks noGrp="1"/>
          </p:cNvSpPr>
          <p:nvPr>
            <p:ph type="ftr" sz="quarter" idx="16"/>
          </p:nvPr>
        </p:nvSpPr>
        <p:spPr>
          <a:xfrm>
            <a:off x="533400" y="6324600"/>
            <a:ext cx="5257800" cy="152400"/>
          </a:xfrm>
          <a:prstGeom prst="rect">
            <a:avLst/>
          </a:prstGeom>
        </p:spPr>
        <p:txBody>
          <a:bodyPr vert="horz" wrap="square" lIns="0" tIns="0" rIns="0" bIns="0" numCol="1" anchor="b" anchorCtr="0" compatLnSpc="1">
            <a:prstTxWarp prst="textNoShape">
              <a:avLst/>
            </a:prstTxWarp>
            <a:noAutofit/>
          </a:bodyPr>
          <a:lstStyle>
            <a:lvl1pPr>
              <a:defRPr sz="1000">
                <a:solidFill>
                  <a:srgbClr val="000000"/>
                </a:solidFill>
                <a:cs typeface="Arial" charset="0"/>
              </a:defRPr>
            </a:lvl1pPr>
          </a:lstStyle>
          <a:p>
            <a:endParaRPr lang="es-ES"/>
          </a:p>
        </p:txBody>
      </p:sp>
      <p:sp>
        <p:nvSpPr>
          <p:cNvPr id="9" name="Slide Number Placeholder 5"/>
          <p:cNvSpPr>
            <a:spLocks noGrp="1"/>
          </p:cNvSpPr>
          <p:nvPr>
            <p:ph type="sldNum" sz="quarter" idx="17"/>
          </p:nvPr>
        </p:nvSpPr>
        <p:spPr>
          <a:xfrm>
            <a:off x="7086600" y="6477000"/>
            <a:ext cx="1527175" cy="152400"/>
          </a:xfrm>
          <a:prstGeom prst="rect">
            <a:avLst/>
          </a:prstGeom>
        </p:spPr>
        <p:txBody>
          <a:bodyPr vert="horz" wrap="square" lIns="0" tIns="0" rIns="0" bIns="0" numCol="1" anchor="t" anchorCtr="0" compatLnSpc="1">
            <a:prstTxWarp prst="textNoShape">
              <a:avLst/>
            </a:prstTxWarp>
            <a:noAutofit/>
          </a:bodyPr>
          <a:lstStyle>
            <a:lvl1pPr algn="r">
              <a:defRPr sz="1000">
                <a:solidFill>
                  <a:srgbClr val="000000"/>
                </a:solidFill>
                <a:cs typeface="Arial" charset="0"/>
              </a:defRPr>
            </a:lvl1pPr>
          </a:lstStyle>
          <a:p>
            <a:fld id="{1FE845EC-5ED5-4CA2-A6A0-83FAABE4EB1C}" type="slidenum">
              <a:rPr lang="es-ES"/>
              <a:pPr/>
              <a:t>‹Nº›</a:t>
            </a:fld>
            <a:endParaRPr lang="es-ES"/>
          </a:p>
        </p:txBody>
      </p:sp>
      <p:sp>
        <p:nvSpPr>
          <p:cNvPr id="10" name="Date Placeholder 3"/>
          <p:cNvSpPr>
            <a:spLocks noGrp="1"/>
          </p:cNvSpPr>
          <p:nvPr>
            <p:ph type="dt" sz="half" idx="18"/>
          </p:nvPr>
        </p:nvSpPr>
        <p:spPr>
          <a:xfrm>
            <a:off x="7086600" y="6324600"/>
            <a:ext cx="1524000" cy="152400"/>
          </a:xfrm>
          <a:prstGeom prst="rect">
            <a:avLst/>
          </a:prstGeom>
        </p:spPr>
        <p:txBody>
          <a:bodyPr vert="horz" wrap="square" lIns="0" tIns="0" rIns="0" bIns="0" numCol="1" anchor="t" anchorCtr="0" compatLnSpc="1">
            <a:prstTxWarp prst="textNoShape">
              <a:avLst/>
            </a:prstTxWarp>
            <a:noAutofit/>
          </a:bodyPr>
          <a:lstStyle>
            <a:lvl1pPr algn="r">
              <a:defRPr sz="1000">
                <a:solidFill>
                  <a:srgbClr val="000000"/>
                </a:solidFill>
                <a:cs typeface="Arial" charset="0"/>
              </a:defRPr>
            </a:lvl1pPr>
          </a:lstStyle>
          <a:p>
            <a:endParaRPr lang="es-ES"/>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userDrawn="1">
  <p:cSld name="Title and Vertical Text">
    <p:spTree>
      <p:nvGrpSpPr>
        <p:cNvPr id="1" name=""/>
        <p:cNvGrpSpPr/>
        <p:nvPr/>
      </p:nvGrpSpPr>
      <p:grpSpPr>
        <a:xfrm>
          <a:off x="0" y="0"/>
          <a:ext cx="0" cy="0"/>
          <a:chOff x="0" y="0"/>
          <a:chExt cx="0" cy="0"/>
        </a:xfrm>
      </p:grpSpPr>
      <p:grpSp>
        <p:nvGrpSpPr>
          <p:cNvPr id="5" name="Group 8"/>
          <p:cNvGrpSpPr>
            <a:grpSpLocks/>
          </p:cNvGrpSpPr>
          <p:nvPr userDrawn="1"/>
        </p:nvGrpSpPr>
        <p:grpSpPr bwMode="auto">
          <a:xfrm>
            <a:off x="-6350" y="1416050"/>
            <a:ext cx="9150350" cy="3803650"/>
            <a:chOff x="-6532" y="2405084"/>
            <a:chExt cx="9150532" cy="3349170"/>
          </a:xfrm>
        </p:grpSpPr>
        <p:sp>
          <p:nvSpPr>
            <p:cNvPr id="6" name="Freeform 8"/>
            <p:cNvSpPr>
              <a:spLocks/>
            </p:cNvSpPr>
            <p:nvPr userDrawn="1"/>
          </p:nvSpPr>
          <p:spPr bwMode="gray">
            <a:xfrm>
              <a:off x="2273163" y="2405084"/>
              <a:ext cx="6870837" cy="2495104"/>
            </a:xfrm>
            <a:custGeom>
              <a:avLst/>
              <a:gdLst>
                <a:gd name="T0" fmla="*/ 0 w 5081"/>
                <a:gd name="T1" fmla="*/ 2147483647 h 1852"/>
                <a:gd name="T2" fmla="*/ 2147483647 w 5081"/>
                <a:gd name="T3" fmla="*/ 0 h 1852"/>
                <a:gd name="T4" fmla="*/ 2147483647 w 5081"/>
                <a:gd name="T5" fmla="*/ 2147483647 h 1852"/>
                <a:gd name="T6" fmla="*/ 0 w 5081"/>
                <a:gd name="T7" fmla="*/ 2147483647 h 18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81" h="1852">
                  <a:moveTo>
                    <a:pt x="0" y="1852"/>
                  </a:moveTo>
                  <a:lnTo>
                    <a:pt x="5081" y="0"/>
                  </a:lnTo>
                  <a:lnTo>
                    <a:pt x="5081" y="968"/>
                  </a:lnTo>
                  <a:lnTo>
                    <a:pt x="0" y="1852"/>
                  </a:lnTo>
                  <a:close/>
                </a:path>
              </a:pathLst>
            </a:custGeom>
            <a:solidFill>
              <a:srgbClr val="FFE600"/>
            </a:solidFill>
            <a:ln>
              <a:noFill/>
            </a:ln>
            <a:extLst>
              <a:ext uri="{91240B29-F687-4F45-9708-019B960494DF}"/>
            </a:extLst>
          </p:spPr>
          <p:txBody>
            <a:bodyPr/>
            <a:lstStyle/>
            <a:p>
              <a:pPr defTabSz="912813">
                <a:defRPr/>
              </a:pPr>
              <a:endParaRPr lang="es-ES">
                <a:solidFill>
                  <a:srgbClr val="000000"/>
                </a:solidFill>
                <a:latin typeface="+mn-lt"/>
                <a:cs typeface="Arial" charset="0"/>
              </a:endParaRPr>
            </a:p>
          </p:txBody>
        </p:sp>
        <p:pic>
          <p:nvPicPr>
            <p:cNvPr id="7" name="Picture 3"/>
            <p:cNvPicPr>
              <a:picLocks noChangeAspect="1" noChangeArrowheads="1"/>
            </p:cNvPicPr>
            <p:nvPr userDrawn="1"/>
          </p:nvPicPr>
          <p:blipFill>
            <a:blip r:embed="rId2"/>
            <a:srcRect/>
            <a:stretch>
              <a:fillRect/>
            </a:stretch>
          </p:blipFill>
          <p:spPr bwMode="auto">
            <a:xfrm>
              <a:off x="-6532" y="4411503"/>
              <a:ext cx="2289891" cy="1342751"/>
            </a:xfrm>
            <a:prstGeom prst="rect">
              <a:avLst/>
            </a:prstGeom>
            <a:noFill/>
            <a:ln w="9525">
              <a:noFill/>
              <a:miter lim="800000"/>
              <a:headEnd/>
              <a:tailEnd/>
            </a:ln>
          </p:spPr>
        </p:pic>
      </p:grpSp>
      <p:pic>
        <p:nvPicPr>
          <p:cNvPr id="8" name="Picture 2"/>
          <p:cNvPicPr>
            <a:picLocks noChangeAspect="1" noChangeArrowheads="1"/>
          </p:cNvPicPr>
          <p:nvPr userDrawn="1"/>
        </p:nvPicPr>
        <p:blipFill>
          <a:blip r:embed="rId3"/>
          <a:srcRect/>
          <a:stretch>
            <a:fillRect/>
          </a:stretch>
        </p:blipFill>
        <p:spPr bwMode="auto">
          <a:xfrm>
            <a:off x="2936875" y="5838825"/>
            <a:ext cx="841375" cy="674688"/>
          </a:xfrm>
          <a:prstGeom prst="rect">
            <a:avLst/>
          </a:prstGeom>
          <a:noFill/>
          <a:ln w="9525">
            <a:noFill/>
            <a:miter lim="800000"/>
            <a:headEnd/>
            <a:tailEnd/>
          </a:ln>
        </p:spPr>
      </p:pic>
      <p:sp>
        <p:nvSpPr>
          <p:cNvPr id="14" name="Text Placeholder 11"/>
          <p:cNvSpPr>
            <a:spLocks noGrp="1"/>
          </p:cNvSpPr>
          <p:nvPr>
            <p:ph type="body" sz="quarter" idx="10"/>
          </p:nvPr>
        </p:nvSpPr>
        <p:spPr>
          <a:xfrm>
            <a:off x="1677997" y="816397"/>
            <a:ext cx="5388642" cy="1271299"/>
          </a:xfrm>
          <a:prstGeom prst="rect">
            <a:avLst/>
          </a:prstGeom>
        </p:spPr>
        <p:txBody>
          <a:bodyPr/>
          <a:lstStyle>
            <a:lvl1pPr marL="0" indent="0" algn="l" defTabSz="957778" rtl="0" eaLnBrk="1" latinLnBrk="0" hangingPunct="1">
              <a:spcBef>
                <a:spcPct val="0"/>
              </a:spcBef>
              <a:spcAft>
                <a:spcPct val="0"/>
              </a:spcAft>
              <a:buFont typeface="EYInterstate" pitchFamily="2" charset="0"/>
              <a:buNone/>
              <a:defRPr lang="en-US" sz="2200" b="1" kern="1200" dirty="0" smtClean="0">
                <a:solidFill>
                  <a:schemeClr val="tx1">
                    <a:lumMod val="50000"/>
                    <a:lumOff val="50000"/>
                  </a:schemeClr>
                </a:solidFill>
                <a:latin typeface="EYInterstate" pitchFamily="2" charset="0"/>
                <a:ea typeface="+mn-ea"/>
                <a:cs typeface="Arial" pitchFamily="34" charset="0"/>
              </a:defRPr>
            </a:lvl1pPr>
          </a:lstStyle>
          <a:p>
            <a:pPr lvl="0"/>
            <a:r>
              <a:rPr lang="en-US" dirty="0" smtClean="0"/>
              <a:t>Click to edit Master text styles</a:t>
            </a:r>
          </a:p>
        </p:txBody>
      </p:sp>
      <p:sp>
        <p:nvSpPr>
          <p:cNvPr id="19" name="Text Placeholder 16"/>
          <p:cNvSpPr>
            <a:spLocks noGrp="1"/>
          </p:cNvSpPr>
          <p:nvPr>
            <p:ph type="body" sz="quarter" idx="11"/>
          </p:nvPr>
        </p:nvSpPr>
        <p:spPr>
          <a:xfrm>
            <a:off x="1677997" y="3167060"/>
            <a:ext cx="3034704" cy="457872"/>
          </a:xfrm>
          <a:prstGeom prst="rect">
            <a:avLst/>
          </a:prstGeom>
        </p:spPr>
        <p:txBody>
          <a:bodyPr/>
          <a:lstStyle>
            <a:lvl1pPr marL="0" indent="0" algn="l">
              <a:buFontTx/>
              <a:buNone/>
              <a:defRPr lang="en-US" sz="1300" kern="1200" dirty="0" smtClean="0">
                <a:solidFill>
                  <a:srgbClr val="7F7E82"/>
                </a:solidFill>
                <a:latin typeface="EYInterstate" panose="02000503020000020004" pitchFamily="2" charset="0"/>
                <a:ea typeface="+mn-ea"/>
                <a:cs typeface="Arial" pitchFamily="34" charset="0"/>
              </a:defRPr>
            </a:lvl1pPr>
          </a:lstStyle>
          <a:p>
            <a:pPr lvl="0"/>
            <a:r>
              <a:rPr lang="en-US" dirty="0" smtClean="0"/>
              <a:t>Click to edit Master text styles</a:t>
            </a:r>
          </a:p>
        </p:txBody>
      </p:sp>
      <p:sp>
        <p:nvSpPr>
          <p:cNvPr id="9" name="Text Placeholder 16"/>
          <p:cNvSpPr>
            <a:spLocks noGrp="1"/>
          </p:cNvSpPr>
          <p:nvPr>
            <p:ph type="body" sz="quarter" idx="12"/>
          </p:nvPr>
        </p:nvSpPr>
        <p:spPr>
          <a:xfrm>
            <a:off x="1677997" y="2644575"/>
            <a:ext cx="3815222" cy="457872"/>
          </a:xfrm>
          <a:prstGeom prst="rect">
            <a:avLst/>
          </a:prstGeom>
        </p:spPr>
        <p:txBody>
          <a:bodyPr/>
          <a:lstStyle>
            <a:lvl1pPr marL="0" indent="0" algn="l">
              <a:buFontTx/>
              <a:buNone/>
              <a:defRPr lang="en-US" sz="1700" kern="1200" dirty="0" smtClean="0">
                <a:solidFill>
                  <a:srgbClr val="7F7E82"/>
                </a:solidFill>
                <a:latin typeface="EYInterstate" panose="02000503020000020004" pitchFamily="2" charset="0"/>
                <a:ea typeface="+mn-ea"/>
                <a:cs typeface="Arial" pitchFamily="34" charset="0"/>
              </a:defRPr>
            </a:lvl1pPr>
          </a:lstStyle>
          <a:p>
            <a:pPr lvl="0"/>
            <a:r>
              <a:rPr lang="en-US" dirty="0" smtClean="0"/>
              <a:t>Click to edit Master text styles</a:t>
            </a:r>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sp>
        <p:nvSpPr>
          <p:cNvPr id="2" name="Line 11"/>
          <p:cNvSpPr>
            <a:spLocks noChangeShapeType="1"/>
          </p:cNvSpPr>
          <p:nvPr userDrawn="1"/>
        </p:nvSpPr>
        <p:spPr bwMode="auto">
          <a:xfrm>
            <a:off x="455613" y="6308725"/>
            <a:ext cx="8229600" cy="0"/>
          </a:xfrm>
          <a:prstGeom prst="line">
            <a:avLst/>
          </a:prstGeom>
          <a:noFill/>
          <a:ln w="3175">
            <a:solidFill>
              <a:schemeClr val="bg1"/>
            </a:solidFill>
            <a:round/>
            <a:headEnd/>
            <a:tailEnd/>
          </a:ln>
          <a:extLst>
            <a:ext uri="{909E8E84-426E-40DD-AFC4-6F175D3DCCD1}"/>
          </a:extLst>
        </p:spPr>
        <p:txBody>
          <a:bodyPr wrap="none" lIns="91184" tIns="45598" rIns="91184" bIns="45598" anchor="ctr"/>
          <a:lstStyle/>
          <a:p>
            <a:pPr defTabSz="912813">
              <a:defRPr/>
            </a:pPr>
            <a:endParaRPr lang="es-ES">
              <a:solidFill>
                <a:srgbClr val="000000"/>
              </a:solidFill>
              <a:latin typeface="+mn-lt"/>
              <a:cs typeface="Arial" charset="0"/>
            </a:endParaRPr>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1"/>
          <p:cNvSpPr txBox="1"/>
          <p:nvPr userDrawn="1"/>
        </p:nvSpPr>
        <p:spPr>
          <a:xfrm>
            <a:off x="568325" y="2582863"/>
            <a:ext cx="6467475" cy="3821112"/>
          </a:xfrm>
          <a:prstGeom prst="rect">
            <a:avLst/>
          </a:prstGeom>
          <a:noFill/>
        </p:spPr>
        <p:txBody>
          <a:bodyPr lIns="0" tIns="0" rIns="0" bIns="0"/>
          <a:ls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just" fontAlgn="auto">
              <a:spcBef>
                <a:spcPts val="0"/>
              </a:spcBef>
              <a:spcAft>
                <a:spcPts val="0"/>
              </a:spcAft>
              <a:defRPr/>
            </a:pPr>
            <a:r>
              <a:rPr lang="en-US" sz="900" dirty="0">
                <a:solidFill>
                  <a:srgbClr val="000000">
                    <a:lumMod val="65000"/>
                    <a:lumOff val="35000"/>
                  </a:srgbClr>
                </a:solidFill>
                <a:latin typeface="EYInterstate" panose="02000503020000020004" pitchFamily="2" charset="0"/>
              </a:rPr>
              <a:t>EY | Assurance | Tax | Transactions | Advisory</a:t>
            </a:r>
          </a:p>
          <a:p>
            <a:pPr algn="just" fontAlgn="auto">
              <a:spcBef>
                <a:spcPts val="0"/>
              </a:spcBef>
              <a:spcAft>
                <a:spcPts val="0"/>
              </a:spcAft>
              <a:defRPr/>
            </a:pPr>
            <a:endParaRPr lang="en-US" sz="900" dirty="0">
              <a:solidFill>
                <a:srgbClr val="000000">
                  <a:lumMod val="65000"/>
                  <a:lumOff val="35000"/>
                </a:srgbClr>
              </a:solidFill>
              <a:latin typeface="EYInterstate" panose="02000503020000020004" pitchFamily="2" charset="0"/>
            </a:endParaRPr>
          </a:p>
          <a:p>
            <a:pPr algn="just" fontAlgn="auto">
              <a:spcBef>
                <a:spcPts val="0"/>
              </a:spcBef>
              <a:spcAft>
                <a:spcPts val="0"/>
              </a:spcAft>
              <a:defRPr/>
            </a:pPr>
            <a:r>
              <a:rPr lang="es-ES" sz="900" b="1" dirty="0">
                <a:solidFill>
                  <a:srgbClr val="000000">
                    <a:lumMod val="65000"/>
                    <a:lumOff val="35000"/>
                  </a:srgbClr>
                </a:solidFill>
                <a:latin typeface="EYInterstate" panose="02000503020000020004" pitchFamily="2" charset="0"/>
              </a:rPr>
              <a:t>Acerca de EY</a:t>
            </a:r>
          </a:p>
          <a:p>
            <a:pPr algn="just" fontAlgn="auto">
              <a:spcBef>
                <a:spcPts val="0"/>
              </a:spcBef>
              <a:spcAft>
                <a:spcPts val="0"/>
              </a:spcAft>
              <a:defRPr/>
            </a:pPr>
            <a:r>
              <a:rPr lang="es-ES" sz="900" dirty="0">
                <a:solidFill>
                  <a:srgbClr val="000000">
                    <a:lumMod val="65000"/>
                    <a:lumOff val="35000"/>
                  </a:srgbClr>
                </a:solidFill>
                <a:latin typeface="EYInterstate" panose="02000503020000020004" pitchFamily="2" charset="0"/>
              </a:rPr>
              <a:t>EY es líder mundial en servicios de auditoría, fiscalidad, asesoramiento</a:t>
            </a:r>
          </a:p>
          <a:p>
            <a:pPr algn="just" fontAlgn="auto">
              <a:spcBef>
                <a:spcPts val="0"/>
              </a:spcBef>
              <a:spcAft>
                <a:spcPts val="0"/>
              </a:spcAft>
              <a:defRPr/>
            </a:pPr>
            <a:r>
              <a:rPr lang="es-ES" sz="900" dirty="0">
                <a:solidFill>
                  <a:srgbClr val="000000">
                    <a:lumMod val="65000"/>
                    <a:lumOff val="35000"/>
                  </a:srgbClr>
                </a:solidFill>
                <a:latin typeface="EYInterstate" panose="02000503020000020004" pitchFamily="2" charset="0"/>
              </a:rPr>
              <a:t>en transacciones y consultoría. Los análisis y los servicios de calidad</a:t>
            </a:r>
          </a:p>
          <a:p>
            <a:pPr algn="just" fontAlgn="auto">
              <a:spcBef>
                <a:spcPts val="0"/>
              </a:spcBef>
              <a:spcAft>
                <a:spcPts val="0"/>
              </a:spcAft>
              <a:defRPr/>
            </a:pPr>
            <a:r>
              <a:rPr lang="es-ES" sz="900" dirty="0">
                <a:solidFill>
                  <a:srgbClr val="000000">
                    <a:lumMod val="65000"/>
                    <a:lumOff val="35000"/>
                  </a:srgbClr>
                </a:solidFill>
                <a:latin typeface="EYInterstate" panose="02000503020000020004" pitchFamily="2" charset="0"/>
              </a:rPr>
              <a:t>que ofrecemos ayudan a crear confianza en los mercados de capitales y</a:t>
            </a:r>
          </a:p>
          <a:p>
            <a:pPr algn="just" fontAlgn="auto">
              <a:spcBef>
                <a:spcPts val="0"/>
              </a:spcBef>
              <a:spcAft>
                <a:spcPts val="0"/>
              </a:spcAft>
              <a:defRPr/>
            </a:pPr>
            <a:r>
              <a:rPr lang="es-ES" sz="900" dirty="0">
                <a:solidFill>
                  <a:srgbClr val="000000">
                    <a:lumMod val="65000"/>
                    <a:lumOff val="35000"/>
                  </a:srgbClr>
                </a:solidFill>
                <a:latin typeface="EYInterstate" panose="02000503020000020004" pitchFamily="2" charset="0"/>
              </a:rPr>
              <a:t>las economías de todo el mundo. Desarrollamos líderes destacados que</a:t>
            </a:r>
          </a:p>
          <a:p>
            <a:pPr algn="just" fontAlgn="auto">
              <a:spcBef>
                <a:spcPts val="0"/>
              </a:spcBef>
              <a:spcAft>
                <a:spcPts val="0"/>
              </a:spcAft>
              <a:defRPr/>
            </a:pPr>
            <a:r>
              <a:rPr lang="es-ES" sz="900" dirty="0">
                <a:solidFill>
                  <a:srgbClr val="000000">
                    <a:lumMod val="65000"/>
                    <a:lumOff val="35000"/>
                  </a:srgbClr>
                </a:solidFill>
                <a:latin typeface="EYInterstate" panose="02000503020000020004" pitchFamily="2" charset="0"/>
              </a:rPr>
              <a:t>trabajan en equipo para cumplir los compromisos adquiridos con nuestros</a:t>
            </a:r>
          </a:p>
          <a:p>
            <a:pPr algn="just" fontAlgn="auto">
              <a:spcBef>
                <a:spcPts val="0"/>
              </a:spcBef>
              <a:spcAft>
                <a:spcPts val="0"/>
              </a:spcAft>
              <a:defRPr/>
            </a:pPr>
            <a:r>
              <a:rPr lang="es-ES" sz="900" dirty="0">
                <a:solidFill>
                  <a:srgbClr val="000000">
                    <a:lumMod val="65000"/>
                    <a:lumOff val="35000"/>
                  </a:srgbClr>
                </a:solidFill>
                <a:latin typeface="EYInterstate" panose="02000503020000020004" pitchFamily="2" charset="0"/>
              </a:rPr>
              <a:t>grupos de interés. Con ello, desempeñamos un papel esencial en la creación</a:t>
            </a:r>
          </a:p>
          <a:p>
            <a:pPr algn="just" fontAlgn="auto">
              <a:spcBef>
                <a:spcPts val="0"/>
              </a:spcBef>
              <a:spcAft>
                <a:spcPts val="0"/>
              </a:spcAft>
              <a:defRPr/>
            </a:pPr>
            <a:r>
              <a:rPr lang="es-ES" sz="900" dirty="0">
                <a:solidFill>
                  <a:srgbClr val="000000">
                    <a:lumMod val="65000"/>
                    <a:lumOff val="35000"/>
                  </a:srgbClr>
                </a:solidFill>
                <a:latin typeface="EYInterstate" panose="02000503020000020004" pitchFamily="2" charset="0"/>
              </a:rPr>
              <a:t>de un mundo laboral mejor para nuestros empleados, nuestros clientes y la</a:t>
            </a:r>
          </a:p>
          <a:p>
            <a:pPr algn="just" fontAlgn="auto">
              <a:spcBef>
                <a:spcPts val="0"/>
              </a:spcBef>
              <a:spcAft>
                <a:spcPts val="0"/>
              </a:spcAft>
              <a:defRPr/>
            </a:pPr>
            <a:r>
              <a:rPr lang="es-ES" sz="900" dirty="0">
                <a:solidFill>
                  <a:srgbClr val="000000">
                    <a:lumMod val="65000"/>
                    <a:lumOff val="35000"/>
                  </a:srgbClr>
                </a:solidFill>
                <a:latin typeface="EYInterstate" panose="02000503020000020004" pitchFamily="2" charset="0"/>
              </a:rPr>
              <a:t>sociedad.</a:t>
            </a:r>
          </a:p>
          <a:p>
            <a:pPr algn="just" fontAlgn="auto">
              <a:spcBef>
                <a:spcPts val="0"/>
              </a:spcBef>
              <a:spcAft>
                <a:spcPts val="0"/>
              </a:spcAft>
              <a:defRPr/>
            </a:pPr>
            <a:endParaRPr lang="es-ES" sz="900" dirty="0">
              <a:solidFill>
                <a:srgbClr val="000000">
                  <a:lumMod val="65000"/>
                  <a:lumOff val="35000"/>
                </a:srgbClr>
              </a:solidFill>
              <a:latin typeface="EYInterstate" panose="02000503020000020004" pitchFamily="2" charset="0"/>
            </a:endParaRPr>
          </a:p>
          <a:p>
            <a:pPr algn="just" fontAlgn="auto">
              <a:spcBef>
                <a:spcPts val="0"/>
              </a:spcBef>
              <a:spcAft>
                <a:spcPts val="0"/>
              </a:spcAft>
              <a:defRPr/>
            </a:pPr>
            <a:r>
              <a:rPr lang="es-ES" sz="900" dirty="0">
                <a:solidFill>
                  <a:srgbClr val="000000">
                    <a:lumMod val="65000"/>
                    <a:lumOff val="35000"/>
                  </a:srgbClr>
                </a:solidFill>
                <a:latin typeface="EYInterstate" panose="02000503020000020004" pitchFamily="2" charset="0"/>
              </a:rPr>
              <a:t>EY hace referencia a la organización internacional y podría referirse a una o</a:t>
            </a:r>
          </a:p>
          <a:p>
            <a:pPr algn="just" fontAlgn="auto">
              <a:spcBef>
                <a:spcPts val="0"/>
              </a:spcBef>
              <a:spcAft>
                <a:spcPts val="0"/>
              </a:spcAft>
              <a:defRPr/>
            </a:pPr>
            <a:r>
              <a:rPr lang="es-ES" sz="900" dirty="0">
                <a:solidFill>
                  <a:srgbClr val="000000">
                    <a:lumMod val="65000"/>
                    <a:lumOff val="35000"/>
                  </a:srgbClr>
                </a:solidFill>
                <a:latin typeface="EYInterstate" panose="02000503020000020004" pitchFamily="2" charset="0"/>
              </a:rPr>
              <a:t>varias de las empresas de Ernst &amp; Young Global Limited y cada una de ellas</a:t>
            </a:r>
          </a:p>
          <a:p>
            <a:pPr algn="just" fontAlgn="auto">
              <a:spcBef>
                <a:spcPts val="0"/>
              </a:spcBef>
              <a:spcAft>
                <a:spcPts val="0"/>
              </a:spcAft>
              <a:defRPr/>
            </a:pPr>
            <a:r>
              <a:rPr lang="es-ES" sz="900" dirty="0">
                <a:solidFill>
                  <a:srgbClr val="000000">
                    <a:lumMod val="65000"/>
                    <a:lumOff val="35000"/>
                  </a:srgbClr>
                </a:solidFill>
                <a:latin typeface="EYInterstate" panose="02000503020000020004" pitchFamily="2" charset="0"/>
              </a:rPr>
              <a:t>es una persona jurídica independiente. Ernst &amp; Young Global Limited es una</a:t>
            </a:r>
          </a:p>
          <a:p>
            <a:pPr algn="just" fontAlgn="auto">
              <a:spcBef>
                <a:spcPts val="0"/>
              </a:spcBef>
              <a:spcAft>
                <a:spcPts val="0"/>
              </a:spcAft>
              <a:defRPr/>
            </a:pPr>
            <a:r>
              <a:rPr lang="es-ES" sz="900" dirty="0">
                <a:solidFill>
                  <a:srgbClr val="000000">
                    <a:lumMod val="65000"/>
                    <a:lumOff val="35000"/>
                  </a:srgbClr>
                </a:solidFill>
                <a:latin typeface="EYInterstate" panose="02000503020000020004" pitchFamily="2" charset="0"/>
              </a:rPr>
              <a:t>sociedad británica de responsabilidad limitada por garantía </a:t>
            </a:r>
            <a:r>
              <a:rPr lang="es-ES" sz="900" i="1" dirty="0">
                <a:solidFill>
                  <a:srgbClr val="000000">
                    <a:lumMod val="65000"/>
                    <a:lumOff val="35000"/>
                  </a:srgbClr>
                </a:solidFill>
                <a:latin typeface="EYInterstate" panose="02000503020000020004" pitchFamily="2" charset="0"/>
              </a:rPr>
              <a:t>(company limited</a:t>
            </a:r>
          </a:p>
          <a:p>
            <a:pPr algn="just" fontAlgn="auto">
              <a:spcBef>
                <a:spcPts val="0"/>
              </a:spcBef>
              <a:spcAft>
                <a:spcPts val="0"/>
              </a:spcAft>
              <a:defRPr/>
            </a:pPr>
            <a:r>
              <a:rPr lang="es-ES" sz="900" i="1" dirty="0">
                <a:solidFill>
                  <a:srgbClr val="000000">
                    <a:lumMod val="65000"/>
                    <a:lumOff val="35000"/>
                  </a:srgbClr>
                </a:solidFill>
                <a:latin typeface="EYInterstate" panose="02000503020000020004" pitchFamily="2" charset="0"/>
              </a:rPr>
              <a:t>by guarantee) </a:t>
            </a:r>
            <a:r>
              <a:rPr lang="es-ES" sz="900" dirty="0">
                <a:solidFill>
                  <a:srgbClr val="000000">
                    <a:lumMod val="65000"/>
                    <a:lumOff val="35000"/>
                  </a:srgbClr>
                </a:solidFill>
                <a:latin typeface="EYInterstate" panose="02000503020000020004" pitchFamily="2" charset="0"/>
              </a:rPr>
              <a:t>y no presta servicios a clientes. Para ampliar la información</a:t>
            </a:r>
          </a:p>
          <a:p>
            <a:pPr algn="just" fontAlgn="auto">
              <a:spcBef>
                <a:spcPts val="0"/>
              </a:spcBef>
              <a:spcAft>
                <a:spcPts val="0"/>
              </a:spcAft>
              <a:defRPr/>
            </a:pPr>
            <a:r>
              <a:rPr lang="es-ES" sz="900" dirty="0">
                <a:solidFill>
                  <a:srgbClr val="000000">
                    <a:lumMod val="65000"/>
                    <a:lumOff val="35000"/>
                  </a:srgbClr>
                </a:solidFill>
                <a:latin typeface="EYInterstate" panose="02000503020000020004" pitchFamily="2" charset="0"/>
              </a:rPr>
              <a:t>sobre nuestra organización, entre en ey.com.</a:t>
            </a:r>
          </a:p>
          <a:p>
            <a:pPr algn="just" fontAlgn="auto">
              <a:spcBef>
                <a:spcPts val="0"/>
              </a:spcBef>
              <a:spcAft>
                <a:spcPts val="0"/>
              </a:spcAft>
              <a:defRPr/>
            </a:pPr>
            <a:endParaRPr lang="es-ES" sz="900" dirty="0">
              <a:solidFill>
                <a:srgbClr val="000000">
                  <a:lumMod val="65000"/>
                  <a:lumOff val="35000"/>
                </a:srgbClr>
              </a:solidFill>
              <a:latin typeface="EYInterstate" panose="02000503020000020004" pitchFamily="2" charset="0"/>
            </a:endParaRPr>
          </a:p>
          <a:p>
            <a:pPr algn="just" fontAlgn="auto">
              <a:spcBef>
                <a:spcPts val="0"/>
              </a:spcBef>
              <a:spcAft>
                <a:spcPts val="0"/>
              </a:spcAft>
              <a:defRPr/>
            </a:pPr>
            <a:r>
              <a:rPr lang="es-ES" sz="900" dirty="0">
                <a:solidFill>
                  <a:srgbClr val="000000">
                    <a:lumMod val="65000"/>
                    <a:lumOff val="35000"/>
                  </a:srgbClr>
                </a:solidFill>
                <a:latin typeface="EYInterstate" panose="02000503020000020004" pitchFamily="2" charset="0"/>
              </a:rPr>
              <a:t>© 2014 Ernst &amp; Young, S.L.</a:t>
            </a:r>
          </a:p>
          <a:p>
            <a:pPr algn="just" fontAlgn="auto">
              <a:spcBef>
                <a:spcPts val="0"/>
              </a:spcBef>
              <a:spcAft>
                <a:spcPts val="0"/>
              </a:spcAft>
              <a:defRPr/>
            </a:pPr>
            <a:r>
              <a:rPr lang="es-ES" sz="900" dirty="0">
                <a:solidFill>
                  <a:srgbClr val="000000">
                    <a:lumMod val="65000"/>
                    <a:lumOff val="35000"/>
                  </a:srgbClr>
                </a:solidFill>
                <a:latin typeface="EYInterstate" panose="02000503020000020004" pitchFamily="2" charset="0"/>
              </a:rPr>
              <a:t>Todos los derechos reservados.</a:t>
            </a:r>
          </a:p>
          <a:p>
            <a:pPr algn="just" fontAlgn="auto">
              <a:spcBef>
                <a:spcPts val="0"/>
              </a:spcBef>
              <a:spcAft>
                <a:spcPts val="0"/>
              </a:spcAft>
              <a:defRPr/>
            </a:pPr>
            <a:endParaRPr lang="es-ES" sz="900" dirty="0">
              <a:solidFill>
                <a:srgbClr val="000000">
                  <a:lumMod val="65000"/>
                  <a:lumOff val="35000"/>
                </a:srgbClr>
              </a:solidFill>
              <a:latin typeface="EYInterstate" panose="02000503020000020004" pitchFamily="2" charset="0"/>
            </a:endParaRPr>
          </a:p>
          <a:p>
            <a:pPr algn="just" fontAlgn="auto">
              <a:spcBef>
                <a:spcPts val="0"/>
              </a:spcBef>
              <a:spcAft>
                <a:spcPts val="0"/>
              </a:spcAft>
              <a:defRPr/>
            </a:pPr>
            <a:r>
              <a:rPr lang="es-ES" sz="900" dirty="0">
                <a:solidFill>
                  <a:srgbClr val="000000">
                    <a:lumMod val="65000"/>
                    <a:lumOff val="35000"/>
                  </a:srgbClr>
                </a:solidFill>
                <a:latin typeface="EYInterstate" panose="02000503020000020004" pitchFamily="2" charset="0"/>
              </a:rPr>
              <a:t>SP1405-27I</a:t>
            </a:r>
          </a:p>
          <a:p>
            <a:pPr algn="just" fontAlgn="auto">
              <a:spcBef>
                <a:spcPts val="0"/>
              </a:spcBef>
              <a:spcAft>
                <a:spcPts val="0"/>
              </a:spcAft>
              <a:defRPr/>
            </a:pPr>
            <a:r>
              <a:rPr lang="es-ES" sz="900" dirty="0">
                <a:solidFill>
                  <a:srgbClr val="000000">
                    <a:lumMod val="65000"/>
                    <a:lumOff val="35000"/>
                  </a:srgbClr>
                </a:solidFill>
                <a:latin typeface="EYInterstate" panose="02000503020000020004" pitchFamily="2" charset="0"/>
              </a:rPr>
              <a:t>ED None</a:t>
            </a:r>
          </a:p>
          <a:p>
            <a:pPr algn="just" fontAlgn="auto">
              <a:spcBef>
                <a:spcPts val="0"/>
              </a:spcBef>
              <a:spcAft>
                <a:spcPts val="0"/>
              </a:spcAft>
              <a:defRPr/>
            </a:pPr>
            <a:endParaRPr lang="es-ES" sz="900" dirty="0">
              <a:solidFill>
                <a:srgbClr val="000000">
                  <a:lumMod val="65000"/>
                  <a:lumOff val="35000"/>
                </a:srgbClr>
              </a:solidFill>
              <a:latin typeface="EYInterstate" panose="02000503020000020004" pitchFamily="2" charset="0"/>
            </a:endParaRPr>
          </a:p>
          <a:p>
            <a:pPr algn="just" fontAlgn="auto">
              <a:spcBef>
                <a:spcPts val="0"/>
              </a:spcBef>
              <a:spcAft>
                <a:spcPts val="0"/>
              </a:spcAft>
              <a:defRPr/>
            </a:pPr>
            <a:r>
              <a:rPr lang="es-ES" sz="900" b="1" dirty="0">
                <a:solidFill>
                  <a:srgbClr val="000000">
                    <a:lumMod val="65000"/>
                    <a:lumOff val="35000"/>
                  </a:srgbClr>
                </a:solidFill>
                <a:latin typeface="EYInterstate" panose="02000503020000020004" pitchFamily="2" charset="0"/>
              </a:rPr>
              <a:t>ey.com/es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lIns="90944" tIns="45472" rIns="90944" bIns="45472" anchor="ctr"/>
          <a:lstStyle/>
          <a:p>
            <a:pPr defTabSz="909409" fontAlgn="auto">
              <a:spcBef>
                <a:spcPts val="0"/>
              </a:spcBef>
              <a:spcAft>
                <a:spcPts val="0"/>
              </a:spcAft>
              <a:defRPr/>
            </a:pPr>
            <a:endParaRPr lang="en-US" dirty="0">
              <a:solidFill>
                <a:schemeClr val="bg1"/>
              </a:solidFill>
              <a:latin typeface="+mn-lt"/>
            </a:endParaRPr>
          </a:p>
        </p:txBody>
      </p:sp>
      <p:sp>
        <p:nvSpPr>
          <p:cNvPr id="3" name="Footer Placeholder 11"/>
          <p:cNvSpPr>
            <a:spLocks noGrp="1"/>
          </p:cNvSpPr>
          <p:nvPr>
            <p:ph type="ftr" sz="quarter" idx="10"/>
          </p:nvPr>
        </p:nvSpPr>
        <p:spPr/>
        <p:txBody>
          <a:bodyPr/>
          <a:lstStyle>
            <a:lvl1pPr>
              <a:defRPr/>
            </a:lvl1pPr>
          </a:lstStyle>
          <a:p>
            <a:pPr>
              <a:defRPr/>
            </a:pPr>
            <a:endParaRPr lang="en-US"/>
          </a:p>
        </p:txBody>
      </p:sp>
      <p:sp>
        <p:nvSpPr>
          <p:cNvPr id="4" name="Date Placeholder 12"/>
          <p:cNvSpPr>
            <a:spLocks noGrp="1"/>
          </p:cNvSpPr>
          <p:nvPr>
            <p:ph type="dt" sz="half" idx="11"/>
          </p:nvPr>
        </p:nvSpPr>
        <p:spPr/>
        <p:txBody>
          <a:bodyPr/>
          <a:lstStyle>
            <a:lvl1pPr algn="l">
              <a:defRPr sz="1100" dirty="0">
                <a:solidFill>
                  <a:schemeClr val="bg1"/>
                </a:solidFill>
              </a:defRPr>
            </a:lvl1pPr>
          </a:lstStyle>
          <a:p>
            <a:pPr>
              <a:defRPr/>
            </a:pPr>
            <a:endParaRPr lang="en-US"/>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userDrawn="1">
  <p:cSld name="1_Divider 2">
    <p:spTree>
      <p:nvGrpSpPr>
        <p:cNvPr id="1" name=""/>
        <p:cNvGrpSpPr/>
        <p:nvPr/>
      </p:nvGrpSpPr>
      <p:grpSpPr>
        <a:xfrm>
          <a:off x="0" y="0"/>
          <a:ext cx="0" cy="0"/>
          <a:chOff x="0" y="0"/>
          <a:chExt cx="0" cy="0"/>
        </a:xfrm>
      </p:grpSpPr>
      <p:sp>
        <p:nvSpPr>
          <p:cNvPr id="2" name="Freeform 6"/>
          <p:cNvSpPr>
            <a:spLocks noChangeAspect="1"/>
          </p:cNvSpPr>
          <p:nvPr userDrawn="1"/>
        </p:nvSpPr>
        <p:spPr bwMode="gray">
          <a:xfrm>
            <a:off x="457200" y="815975"/>
            <a:ext cx="6742113" cy="4248150"/>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bg1">
              <a:lumMod val="20000"/>
              <a:lumOff val="80000"/>
            </a:schemeClr>
          </a:solidFill>
          <a:ln w="9525">
            <a:noFill/>
            <a:round/>
            <a:headEnd/>
            <a:tailEnd/>
          </a:ln>
        </p:spPr>
        <p:txBody>
          <a:bodyPr lIns="91279" tIns="45642" rIns="91279" bIns="45642"/>
          <a:lstStyle/>
          <a:p>
            <a:pPr algn="ctr" defTabSz="839641">
              <a:spcBef>
                <a:spcPct val="50000"/>
              </a:spcBef>
              <a:defRPr/>
            </a:pPr>
            <a:endParaRPr lang="en-GB" sz="1100" dirty="0">
              <a:solidFill>
                <a:srgbClr val="000000"/>
              </a:solidFill>
              <a:latin typeface="+mn-lt"/>
              <a:cs typeface="Arial" charset="0"/>
            </a:endParaRPr>
          </a:p>
        </p:txBody>
      </p:sp>
      <p:sp>
        <p:nvSpPr>
          <p:cNvPr id="3" name="Rectangle 8"/>
          <p:cNvSpPr>
            <a:spLocks noChangeArrowheads="1"/>
          </p:cNvSpPr>
          <p:nvPr userDrawn="1"/>
        </p:nvSpPr>
        <p:spPr bwMode="auto">
          <a:xfrm>
            <a:off x="708025" y="1077913"/>
            <a:ext cx="6203950" cy="2678112"/>
          </a:xfrm>
          <a:prstGeom prst="rect">
            <a:avLst/>
          </a:prstGeom>
          <a:noFill/>
          <a:ln>
            <a:noFill/>
          </a:ln>
          <a:extLst>
            <a:ext uri="{909E8E84-426E-40DD-AFC4-6F175D3DCCD1}"/>
            <a:ext uri="{91240B29-F687-4F45-9708-019B960494DF}"/>
          </a:extLst>
        </p:spPr>
        <p:txBody>
          <a:bodyPr lIns="91274" tIns="45640" rIns="91274" bIns="4564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defTabSz="912813">
              <a:defRPr/>
            </a:pPr>
            <a:r>
              <a:rPr lang="es-ES" altLang="es-ES" sz="1500" b="1" dirty="0" smtClean="0">
                <a:solidFill>
                  <a:srgbClr val="646464"/>
                </a:solidFill>
                <a:latin typeface="EYInterstate Light" pitchFamily="2" charset="0"/>
                <a:cs typeface="Arial" charset="0"/>
              </a:rPr>
              <a:t>Compromiso de Confidencialidad</a:t>
            </a:r>
          </a:p>
          <a:p>
            <a:pPr defTabSz="912813">
              <a:defRPr/>
            </a:pPr>
            <a:endParaRPr lang="es-ES" altLang="es-ES" sz="1000" dirty="0" smtClean="0">
              <a:solidFill>
                <a:srgbClr val="646464"/>
              </a:solidFill>
              <a:latin typeface="EYInterstate Light" pitchFamily="2" charset="0"/>
              <a:cs typeface="Arial" charset="0"/>
            </a:endParaRPr>
          </a:p>
          <a:p>
            <a:pPr defTabSz="912813">
              <a:defRPr/>
            </a:pPr>
            <a:r>
              <a:rPr lang="es-ES" altLang="es-ES" sz="1100" dirty="0" smtClean="0">
                <a:solidFill>
                  <a:srgbClr val="646464"/>
                </a:solidFill>
                <a:latin typeface="EYInterstate Light" pitchFamily="2" charset="0"/>
                <a:cs typeface="Arial" charset="0"/>
              </a:rPr>
              <a:t>La documentación que a continuación les facilitamos es confidencial y tiene como objetivo exclusivo facilitar a el Govern d'Andorra información detallada en el marco del proceso de selección de un proveedor de servicios profesionales para la realización de una consultoría. </a:t>
            </a:r>
          </a:p>
          <a:p>
            <a:pPr defTabSz="912813">
              <a:defRPr/>
            </a:pPr>
            <a:endParaRPr lang="es-ES" altLang="es-ES" sz="1100" dirty="0" smtClean="0">
              <a:solidFill>
                <a:srgbClr val="646464"/>
              </a:solidFill>
              <a:latin typeface="EYInterstate Light" pitchFamily="2" charset="0"/>
              <a:cs typeface="Arial" charset="0"/>
            </a:endParaRPr>
          </a:p>
          <a:p>
            <a:pPr defTabSz="912813">
              <a:defRPr/>
            </a:pPr>
            <a:r>
              <a:rPr lang="es-ES" altLang="es-ES" sz="1100" dirty="0" smtClean="0">
                <a:solidFill>
                  <a:srgbClr val="646464"/>
                </a:solidFill>
                <a:latin typeface="EYInterstate Light" pitchFamily="2" charset="0"/>
                <a:cs typeface="Arial" charset="0"/>
              </a:rPr>
              <a:t>EY manifiesta de forma explícita su compromiso con el Govern d'Andorra de mantener estricta confidencialidad con respecto al proceso en curso, así como al contexto de negocio que engloba. Dicho compromiso se extiende a cualquier información, verbal o escrita, facilitada por el Govern d'Andorra hasta la fecha de esta enfoque preliminar de servicios profesionales, así como cualquier otra información que pueda ser proporcionada a EY en el futuro dentro del citado proceso.</a:t>
            </a:r>
          </a:p>
          <a:p>
            <a:pPr defTabSz="912813">
              <a:defRPr/>
            </a:pPr>
            <a:endParaRPr lang="es-ES" altLang="es-ES" sz="1100" dirty="0" smtClean="0">
              <a:solidFill>
                <a:srgbClr val="646464"/>
              </a:solidFill>
              <a:latin typeface="EYInterstate Light" pitchFamily="2" charset="0"/>
              <a:cs typeface="Arial" charset="0"/>
            </a:endParaRPr>
          </a:p>
          <a:p>
            <a:pPr defTabSz="912813">
              <a:defRPr/>
            </a:pPr>
            <a:r>
              <a:rPr lang="es-ES" altLang="es-ES" sz="1100" dirty="0" smtClean="0">
                <a:solidFill>
                  <a:srgbClr val="646464"/>
                </a:solidFill>
                <a:latin typeface="EYInterstate Light" pitchFamily="2" charset="0"/>
                <a:cs typeface="Arial" charset="0"/>
              </a:rPr>
              <a:t>Este documento y su contenido son propiedad exclusiva de EY, y su transmisión a terceras personas en cualquier forma está estrictamente prohibida.</a:t>
            </a:r>
          </a:p>
        </p:txBody>
      </p:sp>
    </p:spTree>
  </p:cSld>
  <p:clrMapOvr>
    <a:masterClrMapping/>
  </p:clrMapOvr>
  <p:transition spd="slow"/>
</p:sldLayout>
</file>

<file path=ppt/slideLayouts/slideLayout261.xml><?xml version="1.0" encoding="utf-8"?>
<p:sldLayout xmlns:a="http://schemas.openxmlformats.org/drawingml/2006/main" xmlns:r="http://schemas.openxmlformats.org/officeDocument/2006/relationships" xmlns:p="http://schemas.openxmlformats.org/presentationml/2006/main" userDrawn="1">
  <p:cSld name="1_Standard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5600"/>
            <a:ext cx="8229600" cy="46980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3" descr="logo_tagblack"/>
          <p:cNvPicPr>
            <a:picLocks noChangeAspect="1" noChangeArrowheads="1"/>
          </p:cNvPicPr>
          <p:nvPr userDrawn="1"/>
        </p:nvPicPr>
        <p:blipFill>
          <a:blip r:embed="rId2"/>
          <a:srcRect/>
          <a:stretch>
            <a:fillRect/>
          </a:stretch>
        </p:blipFill>
        <p:spPr bwMode="auto">
          <a:xfrm>
            <a:off x="3270250" y="6165850"/>
            <a:ext cx="1539875" cy="365125"/>
          </a:xfrm>
          <a:prstGeom prst="rect">
            <a:avLst/>
          </a:prstGeom>
          <a:noFill/>
          <a:ln w="9525">
            <a:noFill/>
            <a:miter lim="800000"/>
            <a:headEnd/>
            <a:tailEnd/>
          </a:ln>
        </p:spPr>
      </p:pic>
      <p:sp>
        <p:nvSpPr>
          <p:cNvPr id="4" name="Freeform 6"/>
          <p:cNvSpPr>
            <a:spLocks/>
          </p:cNvSpPr>
          <p:nvPr userDrawn="1"/>
        </p:nvSpPr>
        <p:spPr bwMode="auto">
          <a:xfrm>
            <a:off x="3043238" y="1090613"/>
            <a:ext cx="6097587" cy="2535237"/>
          </a:xfrm>
          <a:custGeom>
            <a:avLst/>
            <a:gdLst>
              <a:gd name="T0" fmla="*/ 0 w 4269"/>
              <a:gd name="T1" fmla="*/ 2147483647 h 1683"/>
              <a:gd name="T2" fmla="*/ 2147483647 w 4269"/>
              <a:gd name="T3" fmla="*/ 0 h 1683"/>
              <a:gd name="T4" fmla="*/ 2147483647 w 4269"/>
              <a:gd name="T5" fmla="*/ 2147483647 h 1683"/>
              <a:gd name="T6" fmla="*/ 0 w 4269"/>
              <a:gd name="T7" fmla="*/ 2147483647 h 168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69" h="1683">
                <a:moveTo>
                  <a:pt x="0" y="1683"/>
                </a:moveTo>
                <a:lnTo>
                  <a:pt x="4269" y="0"/>
                </a:lnTo>
                <a:lnTo>
                  <a:pt x="4269" y="418"/>
                </a:lnTo>
                <a:lnTo>
                  <a:pt x="0" y="1683"/>
                </a:lnTo>
                <a:close/>
              </a:path>
            </a:pathLst>
          </a:custGeom>
          <a:solidFill>
            <a:schemeClr val="accent2"/>
          </a:solidFill>
          <a:ln>
            <a:noFill/>
          </a:ln>
          <a:extLst>
            <a:ext uri="{91240B29-F687-4F45-9708-019B960494DF}"/>
          </a:extLst>
        </p:spPr>
        <p:txBody>
          <a:bodyPr lIns="91204" tIns="45603" rIns="91204" bIns="45603"/>
          <a:lstStyle/>
          <a:p>
            <a:pPr defTabSz="910560">
              <a:defRPr/>
            </a:pPr>
            <a:endParaRPr lang="es-ES">
              <a:solidFill>
                <a:srgbClr val="000000"/>
              </a:solidFill>
              <a:latin typeface="+mn-lt"/>
              <a:cs typeface="Arial" charset="0"/>
            </a:endParaRPr>
          </a:p>
        </p:txBody>
      </p:sp>
      <p:sp>
        <p:nvSpPr>
          <p:cNvPr id="5" name="AutoShape 8"/>
          <p:cNvSpPr>
            <a:spLocks noChangeArrowheads="1"/>
          </p:cNvSpPr>
          <p:nvPr userDrawn="1"/>
        </p:nvSpPr>
        <p:spPr bwMode="auto">
          <a:xfrm rot="5400000">
            <a:off x="-120797" y="1749609"/>
            <a:ext cx="3313113" cy="3071446"/>
          </a:xfrm>
          <a:prstGeom prst="triangle">
            <a:avLst>
              <a:gd name="adj" fmla="val 60227"/>
            </a:avLst>
          </a:prstGeom>
          <a:blipFill dpi="0" rotWithShape="0">
            <a:blip r:embed="rId3" cstate="print"/>
            <a:srcRect/>
            <a:stretch>
              <a:fillRect r="-2919"/>
            </a:stretch>
          </a:blipFill>
          <a:ln w="9525">
            <a:noFill/>
            <a:miter lim="800000"/>
            <a:headEnd/>
            <a:tailEnd/>
          </a:ln>
          <a:effectLst/>
        </p:spPr>
        <p:txBody>
          <a:bodyPr wrap="none" lIns="91204" tIns="45603" rIns="91204" bIns="45603" anchor="ctr"/>
          <a:lstStyle/>
          <a:p>
            <a:pPr algn="ctr" defTabSz="912029">
              <a:defRPr/>
            </a:pPr>
            <a:endParaRPr lang="es-ES" sz="800" b="1">
              <a:solidFill>
                <a:srgbClr val="FFFFFF"/>
              </a:solidFill>
              <a:latin typeface="+mn-lt"/>
              <a:cs typeface="Times New Roman" pitchFamily="18" charset="0"/>
            </a:endParaRPr>
          </a:p>
        </p:txBody>
      </p:sp>
      <p:sp>
        <p:nvSpPr>
          <p:cNvPr id="1126405" name="Rectangle 5"/>
          <p:cNvSpPr>
            <a:spLocks noGrp="1" noChangeArrowheads="1"/>
          </p:cNvSpPr>
          <p:nvPr>
            <p:ph type="subTitle" idx="1"/>
          </p:nvPr>
        </p:nvSpPr>
        <p:spPr>
          <a:xfrm>
            <a:off x="3278081" y="4024317"/>
            <a:ext cx="5354515" cy="265193"/>
          </a:xfrm>
        </p:spPr>
        <p:txBody>
          <a:bodyPr/>
          <a:lstStyle>
            <a:lvl1pPr marL="0" indent="0">
              <a:spcAft>
                <a:spcPct val="0"/>
              </a:spcAft>
              <a:buFont typeface="Arial" charset="0"/>
              <a:buNone/>
              <a:defRPr sz="1700">
                <a:solidFill>
                  <a:schemeClr val="tx2"/>
                </a:solidFill>
                <a:latin typeface="EYInterstate" pitchFamily="2" charset="0"/>
              </a:defRPr>
            </a:lvl1pPr>
          </a:lstStyle>
          <a:p>
            <a:r>
              <a:rPr lang="en-US"/>
              <a:t>Click to edit Master subtitle style</a:t>
            </a:r>
          </a:p>
        </p:txBody>
      </p:sp>
    </p:spTree>
  </p:cSld>
  <p:clrMapOvr>
    <a:masterClrMapping/>
  </p:clrMapOvr>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p:nvPr userDrawn="1"/>
        </p:nvSpPr>
        <p:spPr>
          <a:xfrm>
            <a:off x="457200" y="6418263"/>
            <a:ext cx="720725" cy="198437"/>
          </a:xfrm>
          <a:prstGeom prst="rect">
            <a:avLst/>
          </a:prstGeom>
          <a:noFill/>
        </p:spPr>
        <p:txBody>
          <a:bodyPr lIns="0" tIns="0" rIns="0" bIns="0" anchor="ctr"/>
          <a:lstStyle/>
          <a:p>
            <a:pPr defTabSz="909409" fontAlgn="auto">
              <a:spcBef>
                <a:spcPts val="0"/>
              </a:spcBef>
              <a:spcAft>
                <a:spcPts val="0"/>
              </a:spcAft>
              <a:defRPr/>
            </a:pPr>
            <a:r>
              <a:rPr lang="en-GB" sz="1100" dirty="0">
                <a:solidFill>
                  <a:srgbClr val="808080"/>
                </a:solidFill>
                <a:latin typeface="+mn-lt"/>
              </a:rPr>
              <a:t>Page </a:t>
            </a:r>
            <a:fld id="{72A96003-80DB-4B69-BCFA-CBD44EA0E3CF}" type="slidenum">
              <a:rPr lang="en-GB" sz="1100">
                <a:solidFill>
                  <a:srgbClr val="808080"/>
                </a:solidFill>
                <a:latin typeface="+mn-lt"/>
              </a:rPr>
              <a:pPr defTabSz="909409" fontAlgn="auto">
                <a:spcBef>
                  <a:spcPts val="0"/>
                </a:spcBef>
                <a:spcAft>
                  <a:spcPts val="0"/>
                </a:spcAft>
                <a:defRPr/>
              </a:pPr>
              <a:t>‹Nº›</a:t>
            </a:fld>
            <a:endParaRPr lang="en-GB" sz="1100" dirty="0">
              <a:solidFill>
                <a:srgbClr val="808080"/>
              </a:solidFill>
              <a:latin typeface="+mn-lt"/>
            </a:endParaRPr>
          </a:p>
        </p:txBody>
      </p:sp>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s-ES" dirty="0"/>
          </a:p>
        </p:txBody>
      </p:sp>
    </p:spTree>
  </p:cSld>
  <p:clrMapOvr>
    <a:masterClrMapping/>
  </p:clrMapOvr>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Tree>
  </p:cSld>
  <p:clrMapOvr>
    <a:masterClrMapping/>
  </p:clrMapOvr>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42"/>
            <a:ext cx="7772400" cy="692497"/>
          </a:xfrm>
        </p:spPr>
        <p:txBody>
          <a:bodyPr/>
          <a:lstStyle>
            <a:lvl1pPr algn="l">
              <a:defRPr sz="4000" b="1" cap="all"/>
            </a:lvl1pPr>
          </a:lstStyle>
          <a:p>
            <a:r>
              <a:rPr lang="en-US" smtClean="0"/>
              <a:t>Click to edit Master title style</a:t>
            </a:r>
            <a:endParaRPr lang="es-ES"/>
          </a:p>
        </p:txBody>
      </p:sp>
      <p:sp>
        <p:nvSpPr>
          <p:cNvPr id="3" name="Text Placeholder 2"/>
          <p:cNvSpPr>
            <a:spLocks noGrp="1"/>
          </p:cNvSpPr>
          <p:nvPr>
            <p:ph type="body" idx="1"/>
          </p:nvPr>
        </p:nvSpPr>
        <p:spPr>
          <a:xfrm>
            <a:off x="722435" y="4099147"/>
            <a:ext cx="7772400" cy="307777"/>
          </a:xfrm>
        </p:spPr>
        <p:txBody>
          <a:bodyPr anchor="b"/>
          <a:lstStyle>
            <a:lvl1pPr marL="0" indent="0">
              <a:buNone/>
              <a:defRPr sz="2000"/>
            </a:lvl1pPr>
            <a:lvl2pPr marL="456016" indent="0">
              <a:buNone/>
              <a:defRPr sz="1800"/>
            </a:lvl2pPr>
            <a:lvl3pPr marL="912029" indent="0">
              <a:buNone/>
              <a:defRPr sz="1600"/>
            </a:lvl3pPr>
            <a:lvl4pPr marL="1368046" indent="0">
              <a:buNone/>
              <a:defRPr sz="1400"/>
            </a:lvl4pPr>
            <a:lvl5pPr marL="1824059" indent="0">
              <a:buNone/>
              <a:defRPr sz="1400"/>
            </a:lvl5pPr>
            <a:lvl6pPr marL="2280072" indent="0">
              <a:buNone/>
              <a:defRPr sz="1400"/>
            </a:lvl6pPr>
            <a:lvl7pPr marL="2736086" indent="0">
              <a:buNone/>
              <a:defRPr sz="1400"/>
            </a:lvl7pPr>
            <a:lvl8pPr marL="3192101" indent="0">
              <a:buNone/>
              <a:defRPr sz="1400"/>
            </a:lvl8pPr>
            <a:lvl9pPr marL="3648113" indent="0">
              <a:buNone/>
              <a:defRPr sz="1400"/>
            </a:lvl9pPr>
          </a:lstStyle>
          <a:p>
            <a:pPr lvl="0"/>
            <a:r>
              <a:rPr lang="en-US" smtClean="0"/>
              <a:t>Click to edit Master text styles</a:t>
            </a:r>
          </a:p>
        </p:txBody>
      </p:sp>
    </p:spTree>
  </p:cSld>
  <p:clrMapOvr>
    <a:masterClrMapping/>
  </p:clrMapOvr>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3275140" y="2268537"/>
            <a:ext cx="1238250" cy="65094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654064" y="2268537"/>
            <a:ext cx="1238250" cy="65094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8"/>
            <a:ext cx="8229600" cy="346249"/>
          </a:xfrm>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2" y="1421184"/>
            <a:ext cx="4040066" cy="753707"/>
          </a:xfrm>
        </p:spPr>
        <p:txBody>
          <a:bodyPr anchor="b"/>
          <a:lstStyle>
            <a:lvl1pPr marL="0" indent="0">
              <a:buNone/>
              <a:defRPr sz="2400" b="1"/>
            </a:lvl1pPr>
            <a:lvl2pPr marL="456016" indent="0">
              <a:buNone/>
              <a:defRPr sz="2000" b="1"/>
            </a:lvl2pPr>
            <a:lvl3pPr marL="912029" indent="0">
              <a:buNone/>
              <a:defRPr sz="1800" b="1"/>
            </a:lvl3pPr>
            <a:lvl4pPr marL="1368046" indent="0">
              <a:buNone/>
              <a:defRPr sz="1600" b="1"/>
            </a:lvl4pPr>
            <a:lvl5pPr marL="1824059" indent="0">
              <a:buNone/>
              <a:defRPr sz="1600" b="1"/>
            </a:lvl5pPr>
            <a:lvl6pPr marL="2280072" indent="0">
              <a:buNone/>
              <a:defRPr sz="1600" b="1"/>
            </a:lvl6pPr>
            <a:lvl7pPr marL="2736086" indent="0">
              <a:buNone/>
              <a:defRPr sz="1600" b="1"/>
            </a:lvl7pPr>
            <a:lvl8pPr marL="3192101" indent="0">
              <a:buNone/>
              <a:defRPr sz="1600" b="1"/>
            </a:lvl8pPr>
            <a:lvl9pPr marL="36481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7"/>
            <a:ext cx="4040066" cy="24914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290" y="1421184"/>
            <a:ext cx="4041531" cy="753707"/>
          </a:xfrm>
        </p:spPr>
        <p:txBody>
          <a:bodyPr anchor="b"/>
          <a:lstStyle>
            <a:lvl1pPr marL="0" indent="0">
              <a:buNone/>
              <a:defRPr sz="2400" b="1"/>
            </a:lvl1pPr>
            <a:lvl2pPr marL="456016" indent="0">
              <a:buNone/>
              <a:defRPr sz="2000" b="1"/>
            </a:lvl2pPr>
            <a:lvl3pPr marL="912029" indent="0">
              <a:buNone/>
              <a:defRPr sz="1800" b="1"/>
            </a:lvl3pPr>
            <a:lvl4pPr marL="1368046" indent="0">
              <a:buNone/>
              <a:defRPr sz="1600" b="1"/>
            </a:lvl4pPr>
            <a:lvl5pPr marL="1824059" indent="0">
              <a:buNone/>
              <a:defRPr sz="1600" b="1"/>
            </a:lvl5pPr>
            <a:lvl6pPr marL="2280072" indent="0">
              <a:buNone/>
              <a:defRPr sz="1600" b="1"/>
            </a:lvl6pPr>
            <a:lvl7pPr marL="2736086" indent="0">
              <a:buNone/>
              <a:defRPr sz="1600" b="1"/>
            </a:lvl7pPr>
            <a:lvl8pPr marL="3192101" indent="0">
              <a:buNone/>
              <a:defRPr sz="1600" b="1"/>
            </a:lvl8pPr>
            <a:lvl9pPr marL="36481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90" y="2174877"/>
            <a:ext cx="4041531" cy="24914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p:spPr>
        <p:txBody>
          <a:bodyPr/>
          <a:lstStyle>
            <a:lvl1pPr marL="0" indent="0" algn="l" defTabSz="989932" rtl="0" fontAlgn="base">
              <a:lnSpc>
                <a:spcPct val="100000"/>
              </a:lnSpc>
              <a:spcBef>
                <a:spcPct val="70000"/>
              </a:spcBef>
              <a:spcAft>
                <a:spcPct val="0"/>
              </a:spcAft>
              <a:buSzPct val="100000"/>
              <a:buNone/>
              <a:defRPr lang="en-US" sz="1200" kern="1200" noProof="0" dirty="0" smtClean="0">
                <a:solidFill>
                  <a:schemeClr val="bg1"/>
                </a:solidFill>
                <a:latin typeface="Arial" pitchFamily="34" charset="0"/>
                <a:ea typeface="+mn-ea"/>
                <a:cs typeface="Arial" pitchFamily="34" charset="0"/>
              </a:defRPr>
            </a:lvl1pPr>
            <a:lvl2pPr marL="0" indent="0" algn="l" defTabSz="989932"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75252" indent="-175252" algn="l" defTabSz="989932"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89932"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87882" indent="-187882" algn="l" defTabSz="989932"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742631"/>
            <a:ext cx="3008435" cy="692497"/>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3575540" y="273051"/>
            <a:ext cx="5111262" cy="32008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57210" y="1435101"/>
            <a:ext cx="3008435" cy="223320"/>
          </a:xfrm>
        </p:spPr>
        <p:txBody>
          <a:bodyPr/>
          <a:lstStyle>
            <a:lvl1pPr marL="0" indent="0">
              <a:buNone/>
              <a:defRPr sz="1400"/>
            </a:lvl1pPr>
            <a:lvl2pPr marL="456016" indent="0">
              <a:buNone/>
              <a:defRPr sz="1200"/>
            </a:lvl2pPr>
            <a:lvl3pPr marL="912029" indent="0">
              <a:buNone/>
              <a:defRPr sz="1000"/>
            </a:lvl3pPr>
            <a:lvl4pPr marL="1368046" indent="0">
              <a:buNone/>
              <a:defRPr sz="900"/>
            </a:lvl4pPr>
            <a:lvl5pPr marL="1824059" indent="0">
              <a:buNone/>
              <a:defRPr sz="900"/>
            </a:lvl5pPr>
            <a:lvl6pPr marL="2280072" indent="0">
              <a:buNone/>
              <a:defRPr sz="900"/>
            </a:lvl6pPr>
            <a:lvl7pPr marL="2736086" indent="0">
              <a:buNone/>
              <a:defRPr sz="900"/>
            </a:lvl7pPr>
            <a:lvl8pPr marL="3192101" indent="0">
              <a:buNone/>
              <a:defRPr sz="900"/>
            </a:lvl8pPr>
            <a:lvl9pPr marL="3648113" indent="0">
              <a:buNone/>
              <a:defRPr sz="900"/>
            </a:lvl9pPr>
          </a:lstStyle>
          <a:p>
            <a:pPr lvl="0"/>
            <a:r>
              <a:rPr lang="en-US" smtClean="0"/>
              <a:t>Click to edit Master text styles</a:t>
            </a:r>
          </a:p>
        </p:txBody>
      </p:sp>
    </p:spTree>
  </p:cSld>
  <p:clrMapOvr>
    <a:masterClrMapping/>
  </p:clrMapOvr>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5021147"/>
            <a:ext cx="5486400" cy="346249"/>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1792166" y="612798"/>
            <a:ext cx="5486400" cy="492443"/>
          </a:xfrm>
        </p:spPr>
        <p:txBody>
          <a:bodyPr/>
          <a:lstStyle>
            <a:lvl1pPr marL="0" indent="0">
              <a:buNone/>
              <a:defRPr sz="3200"/>
            </a:lvl1pPr>
            <a:lvl2pPr marL="456016" indent="0">
              <a:buNone/>
              <a:defRPr sz="2800"/>
            </a:lvl2pPr>
            <a:lvl3pPr marL="912029" indent="0">
              <a:buNone/>
              <a:defRPr sz="2400"/>
            </a:lvl3pPr>
            <a:lvl4pPr marL="1368046" indent="0">
              <a:buNone/>
              <a:defRPr sz="2000"/>
            </a:lvl4pPr>
            <a:lvl5pPr marL="1824059" indent="0">
              <a:buNone/>
              <a:defRPr sz="2000"/>
            </a:lvl5pPr>
            <a:lvl6pPr marL="2280072" indent="0">
              <a:buNone/>
              <a:defRPr sz="2000"/>
            </a:lvl6pPr>
            <a:lvl7pPr marL="2736086" indent="0">
              <a:buNone/>
              <a:defRPr sz="2000"/>
            </a:lvl7pPr>
            <a:lvl8pPr marL="3192101" indent="0">
              <a:buNone/>
              <a:defRPr sz="2000"/>
            </a:lvl8pPr>
            <a:lvl9pPr marL="3648113" indent="0">
              <a:buNone/>
              <a:defRPr sz="2000"/>
            </a:lvl9pPr>
          </a:lstStyle>
          <a:p>
            <a:pPr lvl="0"/>
            <a:endParaRPr lang="es-ES" noProof="0" smtClean="0"/>
          </a:p>
        </p:txBody>
      </p:sp>
      <p:sp>
        <p:nvSpPr>
          <p:cNvPr id="4" name="Text Placeholder 3"/>
          <p:cNvSpPr>
            <a:spLocks noGrp="1"/>
          </p:cNvSpPr>
          <p:nvPr>
            <p:ph type="body" sz="half" idx="2"/>
          </p:nvPr>
        </p:nvSpPr>
        <p:spPr>
          <a:xfrm>
            <a:off x="1792166" y="5367339"/>
            <a:ext cx="5486400" cy="223320"/>
          </a:xfrm>
        </p:spPr>
        <p:txBody>
          <a:bodyPr/>
          <a:lstStyle>
            <a:lvl1pPr marL="0" indent="0">
              <a:buNone/>
              <a:defRPr sz="1400"/>
            </a:lvl1pPr>
            <a:lvl2pPr marL="456016" indent="0">
              <a:buNone/>
              <a:defRPr sz="1200"/>
            </a:lvl2pPr>
            <a:lvl3pPr marL="912029" indent="0">
              <a:buNone/>
              <a:defRPr sz="1000"/>
            </a:lvl3pPr>
            <a:lvl4pPr marL="1368046" indent="0">
              <a:buNone/>
              <a:defRPr sz="900"/>
            </a:lvl4pPr>
            <a:lvl5pPr marL="1824059" indent="0">
              <a:buNone/>
              <a:defRPr sz="900"/>
            </a:lvl5pPr>
            <a:lvl6pPr marL="2280072" indent="0">
              <a:buNone/>
              <a:defRPr sz="900"/>
            </a:lvl6pPr>
            <a:lvl7pPr marL="2736086" indent="0">
              <a:buNone/>
              <a:defRPr sz="900"/>
            </a:lvl7pPr>
            <a:lvl8pPr marL="3192101" indent="0">
              <a:buNone/>
              <a:defRPr sz="900"/>
            </a:lvl8pPr>
            <a:lvl9pPr marL="3648113" indent="0">
              <a:buNone/>
              <a:defRPr sz="900"/>
            </a:lvl9pPr>
          </a:lstStyle>
          <a:p>
            <a:pPr lvl="0"/>
            <a:r>
              <a:rPr lang="en-US" smtClean="0"/>
              <a:t>Click to edit Master text styles</a:t>
            </a:r>
          </a:p>
        </p:txBody>
      </p:sp>
    </p:spTree>
  </p:cSld>
  <p:clrMapOvr>
    <a:masterClrMapping/>
  </p:clrMapOvr>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a:xfrm>
            <a:off x="2937693" y="2268581"/>
            <a:ext cx="2954655" cy="858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16674" y="1057277"/>
            <a:ext cx="692497" cy="2070100"/>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6270255" y="1057277"/>
            <a:ext cx="861774" cy="2070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userDrawn="1">
  <p:cSld name="1 Divider">
    <p:spTree>
      <p:nvGrpSpPr>
        <p:cNvPr id="1" name=""/>
        <p:cNvGrpSpPr/>
        <p:nvPr/>
      </p:nvGrpSpPr>
      <p:grpSpPr>
        <a:xfrm>
          <a:off x="0" y="0"/>
          <a:ext cx="0" cy="0"/>
          <a:chOff x="0" y="0"/>
          <a:chExt cx="0" cy="0"/>
        </a:xfrm>
      </p:grpSpPr>
      <p:sp>
        <p:nvSpPr>
          <p:cNvPr id="5" name="Picture Placeholder 13"/>
          <p:cNvSpPr>
            <a:spLocks noGrp="1"/>
          </p:cNvSpPr>
          <p:nvPr>
            <p:ph type="pic" sz="quarter" idx="40"/>
          </p:nvPr>
        </p:nvSpPr>
        <p:spPr bwMode="auto">
          <a:xfrm>
            <a:off x="731447" y="260614"/>
            <a:ext cx="7679193" cy="6100874"/>
          </a:xfrm>
          <a:custGeom>
            <a:avLst/>
            <a:gdLst>
              <a:gd name="connsiteX0" fmla="*/ 0 w 4965768"/>
              <a:gd name="connsiteY0" fmla="*/ 0 h 4016430"/>
              <a:gd name="connsiteX1" fmla="*/ 4965768 w 4965768"/>
              <a:gd name="connsiteY1" fmla="*/ 0 h 4016430"/>
              <a:gd name="connsiteX2" fmla="*/ 4965768 w 4965768"/>
              <a:gd name="connsiteY2" fmla="*/ 4016430 h 4016430"/>
              <a:gd name="connsiteX3" fmla="*/ 0 w 4965768"/>
              <a:gd name="connsiteY3" fmla="*/ 4016430 h 4016430"/>
              <a:gd name="connsiteX4" fmla="*/ 0 w 4965768"/>
              <a:gd name="connsiteY4" fmla="*/ 0 h 4016430"/>
              <a:gd name="connsiteX0" fmla="*/ 0 w 7266011"/>
              <a:gd name="connsiteY0" fmla="*/ 0 h 5172074"/>
              <a:gd name="connsiteX1" fmla="*/ 4965768 w 7266011"/>
              <a:gd name="connsiteY1" fmla="*/ 0 h 5172074"/>
              <a:gd name="connsiteX2" fmla="*/ 4965768 w 7266011"/>
              <a:gd name="connsiteY2" fmla="*/ 4016430 h 5172074"/>
              <a:gd name="connsiteX3" fmla="*/ 7266011 w 7266011"/>
              <a:gd name="connsiteY3" fmla="*/ 5172074 h 5172074"/>
              <a:gd name="connsiteX4" fmla="*/ 0 w 7266011"/>
              <a:gd name="connsiteY4" fmla="*/ 4016430 h 5172074"/>
              <a:gd name="connsiteX5" fmla="*/ 0 w 7266011"/>
              <a:gd name="connsiteY5" fmla="*/ 0 h 5172074"/>
              <a:gd name="connsiteX0" fmla="*/ 0 w 7266011"/>
              <a:gd name="connsiteY0" fmla="*/ 0 h 5172074"/>
              <a:gd name="connsiteX1" fmla="*/ 4965768 w 7266011"/>
              <a:gd name="connsiteY1" fmla="*/ 0 h 5172074"/>
              <a:gd name="connsiteX2" fmla="*/ 4965768 w 7266011"/>
              <a:gd name="connsiteY2" fmla="*/ 4016430 h 5172074"/>
              <a:gd name="connsiteX3" fmla="*/ 7266011 w 7266011"/>
              <a:gd name="connsiteY3" fmla="*/ 5172074 h 5172074"/>
              <a:gd name="connsiteX4" fmla="*/ 0 w 7266011"/>
              <a:gd name="connsiteY4" fmla="*/ 5168125 h 5172074"/>
              <a:gd name="connsiteX5" fmla="*/ 0 w 7266011"/>
              <a:gd name="connsiteY5" fmla="*/ 0 h 5172074"/>
              <a:gd name="connsiteX0" fmla="*/ 0 w 8253449"/>
              <a:gd name="connsiteY0" fmla="*/ 72 h 5172146"/>
              <a:gd name="connsiteX1" fmla="*/ 4965768 w 8253449"/>
              <a:gd name="connsiteY1" fmla="*/ 72 h 5172146"/>
              <a:gd name="connsiteX2" fmla="*/ 4965768 w 8253449"/>
              <a:gd name="connsiteY2" fmla="*/ 4016502 h 5172146"/>
              <a:gd name="connsiteX3" fmla="*/ 8253449 w 8253449"/>
              <a:gd name="connsiteY3" fmla="*/ 0 h 5172146"/>
              <a:gd name="connsiteX4" fmla="*/ 7266011 w 8253449"/>
              <a:gd name="connsiteY4" fmla="*/ 5172146 h 5172146"/>
              <a:gd name="connsiteX5" fmla="*/ 0 w 8253449"/>
              <a:gd name="connsiteY5" fmla="*/ 5168197 h 5172146"/>
              <a:gd name="connsiteX6" fmla="*/ 0 w 8253449"/>
              <a:gd name="connsiteY6" fmla="*/ 72 h 5172146"/>
              <a:gd name="connsiteX0" fmla="*/ 0 w 8253449"/>
              <a:gd name="connsiteY0" fmla="*/ 72 h 5172146"/>
              <a:gd name="connsiteX1" fmla="*/ 4965768 w 8253449"/>
              <a:gd name="connsiteY1" fmla="*/ 72 h 5172146"/>
              <a:gd name="connsiteX2" fmla="*/ 8253449 w 8253449"/>
              <a:gd name="connsiteY2" fmla="*/ 0 h 5172146"/>
              <a:gd name="connsiteX3" fmla="*/ 7266011 w 8253449"/>
              <a:gd name="connsiteY3" fmla="*/ 5172146 h 5172146"/>
              <a:gd name="connsiteX4" fmla="*/ 0 w 8253449"/>
              <a:gd name="connsiteY4" fmla="*/ 5168197 h 5172146"/>
              <a:gd name="connsiteX5" fmla="*/ 0 w 8253449"/>
              <a:gd name="connsiteY5" fmla="*/ 72 h 5172146"/>
              <a:gd name="connsiteX0" fmla="*/ 0 w 8253449"/>
              <a:gd name="connsiteY0" fmla="*/ 72 h 5172146"/>
              <a:gd name="connsiteX1" fmla="*/ 8253449 w 8253449"/>
              <a:gd name="connsiteY1" fmla="*/ 0 h 5172146"/>
              <a:gd name="connsiteX2" fmla="*/ 7266011 w 8253449"/>
              <a:gd name="connsiteY2" fmla="*/ 5172146 h 5172146"/>
              <a:gd name="connsiteX3" fmla="*/ 0 w 8253449"/>
              <a:gd name="connsiteY3" fmla="*/ 5168197 h 5172146"/>
              <a:gd name="connsiteX4" fmla="*/ 0 w 8253449"/>
              <a:gd name="connsiteY4" fmla="*/ 72 h 5172146"/>
              <a:gd name="connsiteX0" fmla="*/ 0 w 8253449"/>
              <a:gd name="connsiteY0" fmla="*/ 72 h 5168197"/>
              <a:gd name="connsiteX1" fmla="*/ 8253449 w 8253449"/>
              <a:gd name="connsiteY1" fmla="*/ 0 h 5168197"/>
              <a:gd name="connsiteX2" fmla="*/ 8250901 w 8253449"/>
              <a:gd name="connsiteY2" fmla="*/ 5150911 h 5168197"/>
              <a:gd name="connsiteX3" fmla="*/ 0 w 8253449"/>
              <a:gd name="connsiteY3" fmla="*/ 5168197 h 5168197"/>
              <a:gd name="connsiteX4" fmla="*/ 0 w 8253449"/>
              <a:gd name="connsiteY4" fmla="*/ 72 h 5168197"/>
              <a:gd name="connsiteX0" fmla="*/ 3324990 w 11578439"/>
              <a:gd name="connsiteY0" fmla="*/ 72 h 5150912"/>
              <a:gd name="connsiteX1" fmla="*/ 11578439 w 11578439"/>
              <a:gd name="connsiteY1" fmla="*/ 0 h 5150912"/>
              <a:gd name="connsiteX2" fmla="*/ 11575891 w 11578439"/>
              <a:gd name="connsiteY2" fmla="*/ 5150911 h 5150912"/>
              <a:gd name="connsiteX3" fmla="*/ 0 w 11578439"/>
              <a:gd name="connsiteY3" fmla="*/ 5150912 h 5150912"/>
              <a:gd name="connsiteX4" fmla="*/ 3324990 w 11578439"/>
              <a:gd name="connsiteY4" fmla="*/ 72 h 5150912"/>
              <a:gd name="connsiteX0" fmla="*/ 985182 w 11578439"/>
              <a:gd name="connsiteY0" fmla="*/ 0 h 5172207"/>
              <a:gd name="connsiteX1" fmla="*/ 11578439 w 11578439"/>
              <a:gd name="connsiteY1" fmla="*/ 21295 h 5172207"/>
              <a:gd name="connsiteX2" fmla="*/ 11575891 w 11578439"/>
              <a:gd name="connsiteY2" fmla="*/ 5172206 h 5172207"/>
              <a:gd name="connsiteX3" fmla="*/ 0 w 11578439"/>
              <a:gd name="connsiteY3" fmla="*/ 5172207 h 5172207"/>
              <a:gd name="connsiteX4" fmla="*/ 985182 w 11578439"/>
              <a:gd name="connsiteY4" fmla="*/ 0 h 5172207"/>
              <a:gd name="connsiteX0" fmla="*/ 1046756 w 11578439"/>
              <a:gd name="connsiteY0" fmla="*/ 0 h 5172207"/>
              <a:gd name="connsiteX1" fmla="*/ 11578439 w 11578439"/>
              <a:gd name="connsiteY1" fmla="*/ 21295 h 5172207"/>
              <a:gd name="connsiteX2" fmla="*/ 11575891 w 11578439"/>
              <a:gd name="connsiteY2" fmla="*/ 5172206 h 5172207"/>
              <a:gd name="connsiteX3" fmla="*/ 0 w 11578439"/>
              <a:gd name="connsiteY3" fmla="*/ 5172207 h 5172207"/>
              <a:gd name="connsiteX4" fmla="*/ 1046756 w 11578439"/>
              <a:gd name="connsiteY4" fmla="*/ 0 h 5172207"/>
              <a:gd name="connsiteX0" fmla="*/ 1011989 w 11578439"/>
              <a:gd name="connsiteY0" fmla="*/ 1520 h 5150912"/>
              <a:gd name="connsiteX1" fmla="*/ 11578439 w 11578439"/>
              <a:gd name="connsiteY1" fmla="*/ 0 h 5150912"/>
              <a:gd name="connsiteX2" fmla="*/ 11575891 w 11578439"/>
              <a:gd name="connsiteY2" fmla="*/ 5150911 h 5150912"/>
              <a:gd name="connsiteX3" fmla="*/ 0 w 11578439"/>
              <a:gd name="connsiteY3" fmla="*/ 5150912 h 5150912"/>
              <a:gd name="connsiteX4" fmla="*/ 1011989 w 11578439"/>
              <a:gd name="connsiteY4" fmla="*/ 1520 h 5150912"/>
              <a:gd name="connsiteX0" fmla="*/ 1011989 w 11579287"/>
              <a:gd name="connsiteY0" fmla="*/ 1520 h 11109920"/>
              <a:gd name="connsiteX1" fmla="*/ 11578439 w 11579287"/>
              <a:gd name="connsiteY1" fmla="*/ 0 h 11109920"/>
              <a:gd name="connsiteX2" fmla="*/ 11578439 w 11579287"/>
              <a:gd name="connsiteY2" fmla="*/ 11109920 h 11109920"/>
              <a:gd name="connsiteX3" fmla="*/ 0 w 11579287"/>
              <a:gd name="connsiteY3" fmla="*/ 5150912 h 11109920"/>
              <a:gd name="connsiteX4" fmla="*/ 1011989 w 11579287"/>
              <a:gd name="connsiteY4" fmla="*/ 1520 h 11109920"/>
              <a:gd name="connsiteX0" fmla="*/ 5463960 w 16031260"/>
              <a:gd name="connsiteY0" fmla="*/ 1520 h 11109920"/>
              <a:gd name="connsiteX1" fmla="*/ 16030410 w 16031260"/>
              <a:gd name="connsiteY1" fmla="*/ 0 h 11109920"/>
              <a:gd name="connsiteX2" fmla="*/ 16030410 w 16031260"/>
              <a:gd name="connsiteY2" fmla="*/ 11109920 h 11109920"/>
              <a:gd name="connsiteX3" fmla="*/ 0 w 16031260"/>
              <a:gd name="connsiteY3" fmla="*/ 11109920 h 11109920"/>
              <a:gd name="connsiteX4" fmla="*/ 5463960 w 16031260"/>
              <a:gd name="connsiteY4" fmla="*/ 1520 h 11109920"/>
              <a:gd name="connsiteX0" fmla="*/ 0 w 16031258"/>
              <a:gd name="connsiteY0" fmla="*/ 0 h 11109920"/>
              <a:gd name="connsiteX1" fmla="*/ 16030410 w 16031258"/>
              <a:gd name="connsiteY1" fmla="*/ 0 h 11109920"/>
              <a:gd name="connsiteX2" fmla="*/ 16030410 w 16031258"/>
              <a:gd name="connsiteY2" fmla="*/ 11109920 h 11109920"/>
              <a:gd name="connsiteX3" fmla="*/ 0 w 16031258"/>
              <a:gd name="connsiteY3" fmla="*/ 11109920 h 11109920"/>
              <a:gd name="connsiteX4" fmla="*/ 0 w 16031258"/>
              <a:gd name="connsiteY4" fmla="*/ 0 h 11109920"/>
              <a:gd name="connsiteX0" fmla="*/ 0 w 16031260"/>
              <a:gd name="connsiteY0" fmla="*/ 0 h 11658722"/>
              <a:gd name="connsiteX1" fmla="*/ 16030410 w 16031260"/>
              <a:gd name="connsiteY1" fmla="*/ 0 h 11658722"/>
              <a:gd name="connsiteX2" fmla="*/ 16030410 w 16031260"/>
              <a:gd name="connsiteY2" fmla="*/ 11109920 h 11658722"/>
              <a:gd name="connsiteX3" fmla="*/ 0 w 16031260"/>
              <a:gd name="connsiteY3" fmla="*/ 11658722 h 11658722"/>
              <a:gd name="connsiteX4" fmla="*/ 0 w 16031260"/>
              <a:gd name="connsiteY4" fmla="*/ 0 h 11658722"/>
              <a:gd name="connsiteX0" fmla="*/ 0 w 16031257"/>
              <a:gd name="connsiteY0" fmla="*/ 0 h 11658722"/>
              <a:gd name="connsiteX1" fmla="*/ 16030410 w 16031257"/>
              <a:gd name="connsiteY1" fmla="*/ 0 h 11658722"/>
              <a:gd name="connsiteX2" fmla="*/ 16030408 w 16031257"/>
              <a:gd name="connsiteY2" fmla="*/ 11658720 h 11658722"/>
              <a:gd name="connsiteX3" fmla="*/ 0 w 16031257"/>
              <a:gd name="connsiteY3" fmla="*/ 11658722 h 11658722"/>
              <a:gd name="connsiteX4" fmla="*/ 0 w 16031257"/>
              <a:gd name="connsiteY4" fmla="*/ 0 h 11658722"/>
              <a:gd name="connsiteX0" fmla="*/ 0 w 16031257"/>
              <a:gd name="connsiteY0" fmla="*/ 0 h 11674786"/>
              <a:gd name="connsiteX1" fmla="*/ 16030410 w 16031257"/>
              <a:gd name="connsiteY1" fmla="*/ 16064 h 11674786"/>
              <a:gd name="connsiteX2" fmla="*/ 16030408 w 16031257"/>
              <a:gd name="connsiteY2" fmla="*/ 11674784 h 11674786"/>
              <a:gd name="connsiteX3" fmla="*/ 0 w 16031257"/>
              <a:gd name="connsiteY3" fmla="*/ 11674786 h 11674786"/>
              <a:gd name="connsiteX4" fmla="*/ 0 w 16031257"/>
              <a:gd name="connsiteY4" fmla="*/ 0 h 11674786"/>
              <a:gd name="connsiteX0" fmla="*/ 0 w 16031257"/>
              <a:gd name="connsiteY0" fmla="*/ 0 h 11674786"/>
              <a:gd name="connsiteX1" fmla="*/ 16030409 w 16031257"/>
              <a:gd name="connsiteY1" fmla="*/ 0 h 11674786"/>
              <a:gd name="connsiteX2" fmla="*/ 16030408 w 16031257"/>
              <a:gd name="connsiteY2" fmla="*/ 11674784 h 11674786"/>
              <a:gd name="connsiteX3" fmla="*/ 0 w 16031257"/>
              <a:gd name="connsiteY3" fmla="*/ 11674786 h 11674786"/>
              <a:gd name="connsiteX4" fmla="*/ 0 w 16031257"/>
              <a:gd name="connsiteY4" fmla="*/ 0 h 11674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31257" h="11674786">
                <a:moveTo>
                  <a:pt x="0" y="0"/>
                </a:moveTo>
                <a:lnTo>
                  <a:pt x="16030409" y="0"/>
                </a:lnTo>
                <a:cubicBezTo>
                  <a:pt x="16029560" y="1716970"/>
                  <a:pt x="16031257" y="9957814"/>
                  <a:pt x="16030408" y="11674784"/>
                </a:cubicBezTo>
                <a:lnTo>
                  <a:pt x="0" y="11674786"/>
                </a:lnTo>
                <a:lnTo>
                  <a:pt x="0" y="0"/>
                </a:lnTo>
                <a:close/>
              </a:path>
            </a:pathLst>
          </a:custGeom>
          <a:noFill/>
          <a:ln w="9525">
            <a:noFill/>
            <a:miter lim="800000"/>
            <a:headEnd/>
            <a:tailEnd/>
          </a:ln>
          <a:effectLst/>
        </p:spPr>
        <p:txBody>
          <a:bodyPr anchor="ctr" anchorCtr="1">
            <a:noAutofit/>
          </a:bodyPr>
          <a:lstStyle>
            <a:lvl1pPr marL="0" indent="0" algn="l" defTabSz="955243" rtl="0" eaLnBrk="0" fontAlgn="base" hangingPunct="0">
              <a:lnSpc>
                <a:spcPct val="150000"/>
              </a:lnSpc>
              <a:spcBef>
                <a:spcPct val="0"/>
              </a:spcBef>
              <a:spcAft>
                <a:spcPts val="551"/>
              </a:spcAft>
              <a:buClr>
                <a:schemeClr val="accent2"/>
              </a:buClr>
              <a:buSzTx/>
              <a:buFont typeface="Arial" charset="0"/>
              <a:buNone/>
              <a:defRPr lang="en-US" sz="1200" noProof="0" dirty="0" smtClean="0">
                <a:solidFill>
                  <a:schemeClr val="accent1"/>
                </a:solidFill>
                <a:latin typeface="+mn-lt"/>
                <a:ea typeface="+mn-ea"/>
                <a:cs typeface="+mn-cs"/>
              </a:defRPr>
            </a:lvl1pPr>
          </a:lstStyle>
          <a:p>
            <a:pPr lvl="0"/>
            <a:r>
              <a:rPr lang="en-US" noProof="0" smtClean="0"/>
              <a:t>Click icon to add picture</a:t>
            </a:r>
            <a:endParaRPr lang="de-CH" noProof="0" dirty="0" smtClean="0"/>
          </a:p>
        </p:txBody>
      </p:sp>
      <p:sp>
        <p:nvSpPr>
          <p:cNvPr id="2" name="Title 1"/>
          <p:cNvSpPr>
            <a:spLocks noGrp="1"/>
          </p:cNvSpPr>
          <p:nvPr>
            <p:ph type="title"/>
          </p:nvPr>
        </p:nvSpPr>
        <p:spPr/>
        <p:txBody>
          <a:bodyPr/>
          <a:lstStyle/>
          <a:p>
            <a:r>
              <a:rPr lang="en-US" smtClean="0"/>
              <a:t>Click to edit Master title style</a:t>
            </a:r>
            <a:endParaRPr lang="de-CH"/>
          </a:p>
        </p:txBody>
      </p:sp>
      <p:sp>
        <p:nvSpPr>
          <p:cNvPr id="4" name="Footer Placeholder 2"/>
          <p:cNvSpPr>
            <a:spLocks noGrp="1"/>
          </p:cNvSpPr>
          <p:nvPr>
            <p:ph type="ftr" sz="quarter" idx="41"/>
          </p:nvPr>
        </p:nvSpPr>
        <p:spPr>
          <a:xfrm>
            <a:off x="3359150" y="6454775"/>
            <a:ext cx="4740275" cy="93663"/>
          </a:xfrm>
          <a:prstGeom prst="rect">
            <a:avLst/>
          </a:prstGeom>
        </p:spPr>
        <p:txBody>
          <a:bodyPr vert="horz" wrap="square" lIns="91216" tIns="45608" rIns="91216" bIns="45608" numCol="1" anchor="t" anchorCtr="0" compatLnSpc="1">
            <a:prstTxWarp prst="textNoShape">
              <a:avLst/>
            </a:prstTxWarp>
          </a:bodyPr>
          <a:lstStyle>
            <a:lvl1pPr>
              <a:defRPr>
                <a:solidFill>
                  <a:srgbClr val="000000"/>
                </a:solidFill>
                <a:cs typeface="Arial" charset="0"/>
              </a:defRPr>
            </a:lvl1pPr>
          </a:lstStyle>
          <a:p>
            <a:endParaRPr lang="de-CH"/>
          </a:p>
        </p:txBody>
      </p:sp>
      <p:sp>
        <p:nvSpPr>
          <p:cNvPr id="6" name="Slide Number Placeholder 3"/>
          <p:cNvSpPr>
            <a:spLocks noGrp="1"/>
          </p:cNvSpPr>
          <p:nvPr>
            <p:ph type="sldNum" sz="quarter" idx="42"/>
          </p:nvPr>
        </p:nvSpPr>
        <p:spPr>
          <a:xfrm>
            <a:off x="8194675" y="6454775"/>
            <a:ext cx="209550" cy="93663"/>
          </a:xfrm>
          <a:prstGeom prst="rect">
            <a:avLst/>
          </a:prstGeom>
        </p:spPr>
        <p:txBody>
          <a:bodyPr vert="horz" wrap="square" lIns="91216" tIns="45608" rIns="91216" bIns="45608" numCol="1" anchor="t" anchorCtr="0" compatLnSpc="1">
            <a:prstTxWarp prst="textNoShape">
              <a:avLst/>
            </a:prstTxWarp>
          </a:bodyPr>
          <a:lstStyle>
            <a:lvl1pPr>
              <a:defRPr>
                <a:solidFill>
                  <a:srgbClr val="000000"/>
                </a:solidFill>
                <a:cs typeface="Arial" charset="0"/>
              </a:defRPr>
            </a:lvl1pPr>
          </a:lstStyle>
          <a:p>
            <a:fld id="{5A937ADD-40B5-4FB6-8F49-92B81C1DE657}" type="slidenum">
              <a:rPr lang="de-CH"/>
              <a:pPr/>
              <a:t>‹Nº›</a:t>
            </a:fld>
            <a:endParaRPr lang="de-CH"/>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Freeform 4"/>
          <p:cNvSpPr>
            <a:spLocks/>
          </p:cNvSpPr>
          <p:nvPr/>
        </p:nvSpPr>
        <p:spPr bwMode="auto">
          <a:xfrm>
            <a:off x="3087688" y="595313"/>
            <a:ext cx="6053137" cy="2971800"/>
          </a:xfrm>
          <a:custGeom>
            <a:avLst/>
            <a:gdLst/>
            <a:ahLst/>
            <a:cxnLst>
              <a:cxn ang="0">
                <a:pos x="0" y="1683"/>
              </a:cxn>
              <a:cxn ang="0">
                <a:pos x="4269" y="0"/>
              </a:cxn>
              <a:cxn ang="0">
                <a:pos x="4269" y="418"/>
              </a:cxn>
              <a:cxn ang="0">
                <a:pos x="0" y="1683"/>
              </a:cxn>
            </a:cxnLst>
            <a:rect l="0" t="0" r="r" b="b"/>
            <a:pathLst>
              <a:path w="4269" h="1683">
                <a:moveTo>
                  <a:pt x="0" y="1683"/>
                </a:moveTo>
                <a:lnTo>
                  <a:pt x="4269" y="0"/>
                </a:lnTo>
                <a:lnTo>
                  <a:pt x="4269" y="418"/>
                </a:lnTo>
                <a:lnTo>
                  <a:pt x="0" y="1683"/>
                </a:lnTo>
                <a:close/>
              </a:path>
            </a:pathLst>
          </a:custGeom>
          <a:solidFill>
            <a:schemeClr val="folHlink"/>
          </a:solidFill>
          <a:ln w="9525">
            <a:noFill/>
            <a:round/>
            <a:headEnd/>
            <a:tailEnd/>
          </a:ln>
          <a:effectLst/>
        </p:spPr>
        <p:txBody>
          <a:bodyPr lIns="79040" tIns="39521" rIns="79040" bIns="39521"/>
          <a:lstStyle/>
          <a:p>
            <a:pPr defTabSz="901740" eaLnBrk="0" hangingPunct="0">
              <a:defRPr/>
            </a:pPr>
            <a:endParaRPr lang="es-ES" sz="1500" b="1">
              <a:solidFill>
                <a:srgbClr val="000000"/>
              </a:solidFill>
              <a:latin typeface="+mn-lt"/>
            </a:endParaRPr>
          </a:p>
        </p:txBody>
      </p:sp>
      <p:sp>
        <p:nvSpPr>
          <p:cNvPr id="5" name="AutoShape 9"/>
          <p:cNvSpPr>
            <a:spLocks noChangeArrowheads="1"/>
          </p:cNvSpPr>
          <p:nvPr userDrawn="1"/>
        </p:nvSpPr>
        <p:spPr bwMode="auto">
          <a:xfrm rot="5400000">
            <a:off x="499649" y="2368529"/>
            <a:ext cx="2084901" cy="3084200"/>
          </a:xfrm>
          <a:prstGeom prst="triangle">
            <a:avLst>
              <a:gd name="adj" fmla="val 33287"/>
            </a:avLst>
          </a:prstGeom>
          <a:blipFill dpi="0" rotWithShape="0">
            <a:blip r:embed="rId2" cstate="print"/>
            <a:srcRect/>
            <a:stretch>
              <a:fillRect b="-4604"/>
            </a:stretch>
          </a:blipFill>
          <a:ln w="9525">
            <a:noFill/>
            <a:miter lim="800000"/>
            <a:headEnd/>
            <a:tailEnd/>
          </a:ln>
          <a:effectLst/>
        </p:spPr>
        <p:txBody>
          <a:bodyPr rot="10800000" vert="eaVert" wrap="none" lIns="79040" tIns="39521" rIns="79040" bIns="39521" anchor="ctr"/>
          <a:lstStyle/>
          <a:p>
            <a:pPr algn="ctr" defTabSz="860356">
              <a:lnSpc>
                <a:spcPts val="1227"/>
              </a:lnSpc>
              <a:defRPr/>
            </a:pPr>
            <a:endParaRPr lang="en-US" sz="1200">
              <a:solidFill>
                <a:srgbClr val="FFFFFF"/>
              </a:solidFill>
              <a:latin typeface="EYInterstate Regular" pitchFamily="-16" charset="0"/>
            </a:endParaRPr>
          </a:p>
        </p:txBody>
      </p:sp>
      <p:sp>
        <p:nvSpPr>
          <p:cNvPr id="638978" name="Rectangle 2"/>
          <p:cNvSpPr>
            <a:spLocks noGrp="1" noChangeArrowheads="1"/>
          </p:cNvSpPr>
          <p:nvPr>
            <p:ph type="ctrTitle"/>
          </p:nvPr>
        </p:nvSpPr>
        <p:spPr>
          <a:xfrm>
            <a:off x="3084279" y="3755125"/>
            <a:ext cx="5357983" cy="783278"/>
          </a:xfrm>
          <a:ln algn="ctr"/>
        </p:spPr>
        <p:txBody>
          <a:bodyPr tIns="0"/>
          <a:lstStyle>
            <a:lvl1pPr>
              <a:defRPr/>
            </a:lvl1pPr>
          </a:lstStyle>
          <a:p>
            <a:r>
              <a:rPr lang="de-DE"/>
              <a:t>Mastertitelformat bearbeiten</a:t>
            </a:r>
          </a:p>
        </p:txBody>
      </p:sp>
      <p:sp>
        <p:nvSpPr>
          <p:cNvPr id="638979" name="Rectangle 3"/>
          <p:cNvSpPr>
            <a:spLocks noGrp="1" noChangeArrowheads="1"/>
          </p:cNvSpPr>
          <p:nvPr>
            <p:ph type="subTitle" idx="1"/>
          </p:nvPr>
        </p:nvSpPr>
        <p:spPr>
          <a:xfrm>
            <a:off x="3084279" y="4735663"/>
            <a:ext cx="5357983" cy="1043890"/>
          </a:xfrm>
          <a:ln algn="ctr"/>
        </p:spPr>
        <p:txBody>
          <a:bodyPr/>
          <a:lstStyle>
            <a:lvl1pPr>
              <a:defRPr>
                <a:latin typeface="EYInterstate Light" pitchFamily="2" charset="0"/>
              </a:defRPr>
            </a:lvl1pPr>
          </a:lstStyle>
          <a:p>
            <a:r>
              <a:rPr lang="de-DE"/>
              <a:t>Master-Untertitelformat bearbeiten</a:t>
            </a:r>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11" descr="Logos Abogados PPT.emf"/>
          <p:cNvPicPr>
            <a:picLocks noChangeAspect="1"/>
          </p:cNvPicPr>
          <p:nvPr userDrawn="1"/>
        </p:nvPicPr>
        <p:blipFill>
          <a:blip r:embed="rId2"/>
          <a:srcRect t="40298"/>
          <a:stretch>
            <a:fillRect/>
          </a:stretch>
        </p:blipFill>
        <p:spPr bwMode="auto">
          <a:xfrm>
            <a:off x="8339138" y="6364288"/>
            <a:ext cx="598487" cy="395287"/>
          </a:xfrm>
          <a:prstGeom prst="rect">
            <a:avLst/>
          </a:prstGeom>
          <a:noFill/>
          <a:ln w="9525">
            <a:noFill/>
            <a:miter lim="800000"/>
            <a:headEnd/>
            <a:tailEnd/>
          </a:ln>
        </p:spPr>
      </p:pic>
      <p:sp>
        <p:nvSpPr>
          <p:cNvPr id="10" name="TextBox 8"/>
          <p:cNvSpPr txBox="1"/>
          <p:nvPr userDrawn="1"/>
        </p:nvSpPr>
        <p:spPr>
          <a:xfrm>
            <a:off x="496888" y="6408738"/>
            <a:ext cx="720725" cy="196850"/>
          </a:xfrm>
          <a:prstGeom prst="rect">
            <a:avLst/>
          </a:prstGeom>
          <a:noFill/>
        </p:spPr>
        <p:txBody>
          <a:bodyPr lIns="0" tIns="0" rIns="0" bIns="0" anchor="ctr"/>
          <a:lstStyle/>
          <a:p>
            <a:pPr defTabSz="909409" fontAlgn="auto">
              <a:spcBef>
                <a:spcPts val="0"/>
              </a:spcBef>
              <a:spcAft>
                <a:spcPts val="0"/>
              </a:spcAft>
              <a:defRPr/>
            </a:pPr>
            <a:r>
              <a:rPr lang="en-GB" sz="1100" dirty="0">
                <a:solidFill>
                  <a:srgbClr val="808080"/>
                </a:solidFill>
                <a:latin typeface="+mn-lt"/>
              </a:rPr>
              <a:t>Page </a:t>
            </a:r>
            <a:fld id="{8AF42A12-097F-40B8-BC64-2E30A62B475B}" type="slidenum">
              <a:rPr lang="en-GB" sz="1100">
                <a:solidFill>
                  <a:srgbClr val="808080"/>
                </a:solidFill>
                <a:latin typeface="+mn-lt"/>
              </a:rPr>
              <a:pPr defTabSz="909409" fontAlgn="auto">
                <a:spcBef>
                  <a:spcPts val="0"/>
                </a:spcBef>
                <a:spcAft>
                  <a:spcPts val="0"/>
                </a:spcAft>
                <a:defRPr/>
              </a:pPr>
              <a:t>‹Nº›</a:t>
            </a:fld>
            <a:endParaRPr lang="en-GB" sz="1100" dirty="0">
              <a:solidFill>
                <a:srgbClr val="808080"/>
              </a:solidFill>
              <a:latin typeface="+mn-lt"/>
            </a:endParaRPr>
          </a:p>
        </p:txBody>
      </p:sp>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497674" y="1470086"/>
            <a:ext cx="3999143" cy="2198206"/>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ES" dirty="0"/>
          </a:p>
        </p:txBody>
      </p:sp>
      <p:sp>
        <p:nvSpPr>
          <p:cNvPr id="4" name="Content Placeholder 3"/>
          <p:cNvSpPr>
            <a:spLocks noGrp="1"/>
          </p:cNvSpPr>
          <p:nvPr>
            <p:ph sz="half" idx="2"/>
          </p:nvPr>
        </p:nvSpPr>
        <p:spPr>
          <a:xfrm>
            <a:off x="4637159" y="1470165"/>
            <a:ext cx="3999143" cy="2208839"/>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Content Placeholder 2"/>
          <p:cNvSpPr>
            <a:spLocks noGrp="1"/>
          </p:cNvSpPr>
          <p:nvPr>
            <p:ph sz="half" idx="11"/>
          </p:nvPr>
        </p:nvSpPr>
        <p:spPr>
          <a:xfrm>
            <a:off x="497674" y="3819919"/>
            <a:ext cx="3999143" cy="2198206"/>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ES" dirty="0"/>
          </a:p>
        </p:txBody>
      </p:sp>
      <p:sp>
        <p:nvSpPr>
          <p:cNvPr id="8" name="Content Placeholder 2"/>
          <p:cNvSpPr>
            <a:spLocks noGrp="1"/>
          </p:cNvSpPr>
          <p:nvPr>
            <p:ph sz="half" idx="12"/>
          </p:nvPr>
        </p:nvSpPr>
        <p:spPr>
          <a:xfrm>
            <a:off x="4637786" y="3798653"/>
            <a:ext cx="3999143" cy="2198206"/>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ES" dirty="0"/>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07699" y="331165"/>
            <a:ext cx="8128603" cy="783278"/>
          </a:xfrm>
        </p:spPr>
        <p:txBody>
          <a:bodyPr/>
          <a:lstStyle/>
          <a:p>
            <a:r>
              <a:rPr lang="en-US" smtClean="0"/>
              <a:t>Click to edit Master title style</a:t>
            </a:r>
            <a:endParaRPr lang="es-ES"/>
          </a:p>
        </p:txBody>
      </p:sp>
      <p:sp>
        <p:nvSpPr>
          <p:cNvPr id="3" name="Chart Placeholder 2"/>
          <p:cNvSpPr>
            <a:spLocks noGrp="1"/>
          </p:cNvSpPr>
          <p:nvPr>
            <p:ph type="chart" idx="1"/>
          </p:nvPr>
        </p:nvSpPr>
        <p:spPr>
          <a:xfrm>
            <a:off x="507699" y="1470090"/>
            <a:ext cx="8128603" cy="4503847"/>
          </a:xfrm>
        </p:spPr>
        <p:txBody>
          <a:bodyPr/>
          <a:lstStyle/>
          <a:p>
            <a:pPr lvl="0"/>
            <a:endParaRPr lang="es-ES" noProof="0"/>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AutoShape 6"/>
          <p:cNvSpPr>
            <a:spLocks noChangeArrowheads="1"/>
          </p:cNvSpPr>
          <p:nvPr/>
        </p:nvSpPr>
        <p:spPr bwMode="auto">
          <a:xfrm rot="5400000">
            <a:off x="-120649" y="1274762"/>
            <a:ext cx="3313112" cy="3071813"/>
          </a:xfrm>
          <a:prstGeom prst="triangle">
            <a:avLst>
              <a:gd name="adj" fmla="val 60227"/>
            </a:avLst>
          </a:prstGeom>
          <a:blipFill dpi="0" rotWithShape="0">
            <a:blip r:embed="rId2" cstate="print"/>
            <a:srcRect/>
            <a:stretch>
              <a:fillRect r="-11536"/>
            </a:stretch>
          </a:blipFill>
          <a:ln w="9525">
            <a:noFill/>
            <a:miter lim="800000"/>
            <a:headEnd/>
            <a:tailEnd/>
          </a:ln>
          <a:effectLst/>
        </p:spPr>
        <p:txBody>
          <a:bodyPr wrap="none" anchor="ctr"/>
          <a:lstStyle/>
          <a:p>
            <a:pPr algn="ctr" defTabSz="914400">
              <a:defRPr/>
            </a:pPr>
            <a:endParaRPr lang="en-US" sz="1600" u="sng" dirty="0">
              <a:solidFill>
                <a:srgbClr val="646464"/>
              </a:solidFill>
              <a:latin typeface="+mn-lt"/>
            </a:endParaRPr>
          </a:p>
        </p:txBody>
      </p:sp>
      <p:sp>
        <p:nvSpPr>
          <p:cNvPr id="5" name="AutoShape 8"/>
          <p:cNvSpPr>
            <a:spLocks noChangeArrowheads="1"/>
          </p:cNvSpPr>
          <p:nvPr userDrawn="1"/>
        </p:nvSpPr>
        <p:spPr bwMode="auto">
          <a:xfrm rot="5400000">
            <a:off x="-120649" y="1274762"/>
            <a:ext cx="3313112" cy="3071813"/>
          </a:xfrm>
          <a:prstGeom prst="triangle">
            <a:avLst>
              <a:gd name="adj" fmla="val 60227"/>
            </a:avLst>
          </a:prstGeom>
          <a:blipFill dpi="0" rotWithShape="0">
            <a:blip r:embed="rId2" cstate="print"/>
            <a:srcRect/>
            <a:stretch>
              <a:fillRect r="-11536"/>
            </a:stretch>
          </a:blipFill>
          <a:ln w="9525">
            <a:noFill/>
            <a:miter lim="800000"/>
            <a:headEnd/>
            <a:tailEnd/>
          </a:ln>
          <a:effectLst/>
        </p:spPr>
        <p:txBody>
          <a:bodyPr wrap="none" anchor="ctr"/>
          <a:lstStyle/>
          <a:p>
            <a:pPr algn="ctr" defTabSz="914400">
              <a:defRPr/>
            </a:pPr>
            <a:endParaRPr lang="en-US" sz="1600" u="sng" dirty="0">
              <a:solidFill>
                <a:srgbClr val="646464"/>
              </a:solidFill>
              <a:latin typeface="+mn-lt"/>
            </a:endParaRPr>
          </a:p>
        </p:txBody>
      </p:sp>
      <p:sp>
        <p:nvSpPr>
          <p:cNvPr id="6" name="Freeform 10"/>
          <p:cNvSpPr>
            <a:spLocks/>
          </p:cNvSpPr>
          <p:nvPr userDrawn="1"/>
        </p:nvSpPr>
        <p:spPr bwMode="auto">
          <a:xfrm>
            <a:off x="3074988" y="565150"/>
            <a:ext cx="6067425" cy="2586038"/>
          </a:xfrm>
          <a:custGeom>
            <a:avLst/>
            <a:gdLst/>
            <a:ahLst/>
            <a:cxnLst>
              <a:cxn ang="0">
                <a:pos x="0" y="1629"/>
              </a:cxn>
              <a:cxn ang="0">
                <a:pos x="3822" y="0"/>
              </a:cxn>
              <a:cxn ang="0">
                <a:pos x="3822" y="492"/>
              </a:cxn>
              <a:cxn ang="0">
                <a:pos x="0" y="1629"/>
              </a:cxn>
            </a:cxnLst>
            <a:rect l="0" t="0" r="r" b="b"/>
            <a:pathLst>
              <a:path w="3822" h="1629">
                <a:moveTo>
                  <a:pt x="0" y="1629"/>
                </a:moveTo>
                <a:lnTo>
                  <a:pt x="3822" y="0"/>
                </a:lnTo>
                <a:lnTo>
                  <a:pt x="3822" y="492"/>
                </a:lnTo>
                <a:lnTo>
                  <a:pt x="0" y="1629"/>
                </a:lnTo>
                <a:close/>
              </a:path>
            </a:pathLst>
          </a:custGeom>
          <a:solidFill>
            <a:schemeClr val="accent2"/>
          </a:solidFill>
          <a:ln w="9525">
            <a:noFill/>
            <a:round/>
            <a:headEnd/>
            <a:tailEnd/>
          </a:ln>
          <a:effectLst/>
        </p:spPr>
        <p:txBody>
          <a:bodyPr/>
          <a:lstStyle/>
          <a:p>
            <a:pPr algn="ctr" defTabSz="914400">
              <a:defRPr/>
            </a:pPr>
            <a:endParaRPr lang="en-US" sz="1600" u="sng" dirty="0">
              <a:solidFill>
                <a:srgbClr val="646464"/>
              </a:solidFill>
              <a:latin typeface="+mn-lt"/>
            </a:endParaRPr>
          </a:p>
        </p:txBody>
      </p:sp>
      <p:pic>
        <p:nvPicPr>
          <p:cNvPr id="7" name="Picture 2"/>
          <p:cNvPicPr>
            <a:picLocks noChangeAspect="1" noChangeArrowheads="1"/>
          </p:cNvPicPr>
          <p:nvPr userDrawn="1"/>
        </p:nvPicPr>
        <p:blipFill>
          <a:blip r:embed="rId3"/>
          <a:srcRect/>
          <a:stretch>
            <a:fillRect/>
          </a:stretch>
        </p:blipFill>
        <p:spPr bwMode="auto">
          <a:xfrm>
            <a:off x="2271713" y="5748338"/>
            <a:ext cx="982662" cy="744537"/>
          </a:xfrm>
          <a:prstGeom prst="rect">
            <a:avLst/>
          </a:prstGeom>
          <a:noFill/>
          <a:ln w="9525">
            <a:noFill/>
            <a:miter lim="800000"/>
            <a:headEnd/>
            <a:tailEnd/>
          </a:ln>
        </p:spPr>
      </p:pic>
      <p:sp>
        <p:nvSpPr>
          <p:cNvPr id="96259" name="Rectangle 3"/>
          <p:cNvSpPr>
            <a:spLocks noGrp="1" noChangeArrowheads="1"/>
          </p:cNvSpPr>
          <p:nvPr>
            <p:ph type="ctrTitle"/>
          </p:nvPr>
        </p:nvSpPr>
        <p:spPr>
          <a:xfrm>
            <a:off x="3059113" y="3457575"/>
            <a:ext cx="5541962" cy="908050"/>
          </a:xfrm>
        </p:spPr>
        <p:txBody>
          <a:bodyPr tIns="0"/>
          <a:lstStyle>
            <a:lvl1pPr>
              <a:defRPr/>
            </a:lvl1pPr>
          </a:lstStyle>
          <a:p>
            <a:r>
              <a:rPr lang="en-US"/>
              <a:t>Click to edit Master title style</a:t>
            </a:r>
          </a:p>
        </p:txBody>
      </p:sp>
      <p:sp>
        <p:nvSpPr>
          <p:cNvPr id="96260" name="Rectangle 4"/>
          <p:cNvSpPr>
            <a:spLocks noGrp="1" noChangeArrowheads="1"/>
          </p:cNvSpPr>
          <p:nvPr>
            <p:ph type="subTitle" idx="1"/>
          </p:nvPr>
        </p:nvSpPr>
        <p:spPr>
          <a:xfrm>
            <a:off x="3062288" y="4354513"/>
            <a:ext cx="5541962" cy="1019175"/>
          </a:xfrm>
        </p:spPr>
        <p:txBody>
          <a:bodyPr/>
          <a:lstStyle>
            <a:lvl1pPr marL="0" indent="0">
              <a:lnSpc>
                <a:spcPct val="85000"/>
              </a:lnSpc>
              <a:buFont typeface="Arial" charset="0"/>
              <a:buNone/>
              <a:defRPr sz="2000"/>
            </a:lvl1pPr>
          </a:lstStyle>
          <a:p>
            <a:r>
              <a:rPr lang="en-US"/>
              <a:t>Click to edit Master subtitle style</a:t>
            </a:r>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9"/>
          <p:cNvGrpSpPr/>
          <p:nvPr userDrawn="1"/>
        </p:nvGrpSpPr>
        <p:grpSpPr bwMode="gray">
          <a:xfrm>
            <a:off x="8348663" y="6450013"/>
            <a:ext cx="338137" cy="204787"/>
            <a:chOff x="8348663" y="6450013"/>
            <a:chExt cx="338137" cy="204787"/>
          </a:xfrm>
          <a:solidFill>
            <a:srgbClr val="808080"/>
          </a:solidFill>
        </p:grpSpPr>
        <p:sp>
          <p:nvSpPr>
            <p:cNvPr id="5" name="Freeform 5"/>
            <p:cNvSpPr>
              <a:spLocks/>
            </p:cNvSpPr>
            <p:nvPr/>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a:lstStyle/>
            <a:p>
              <a:pPr defTabSz="914400" fontAlgn="auto">
                <a:spcBef>
                  <a:spcPts val="0"/>
                </a:spcBef>
                <a:spcAft>
                  <a:spcPts val="0"/>
                </a:spcAft>
                <a:defRPr/>
              </a:pPr>
              <a:endParaRPr lang="en-GB" kern="0">
                <a:solidFill>
                  <a:sysClr val="windowText" lastClr="000000"/>
                </a:solidFill>
                <a:latin typeface="+mn-lt"/>
              </a:endParaRPr>
            </a:p>
          </p:txBody>
        </p:sp>
        <p:sp>
          <p:nvSpPr>
            <p:cNvPr id="6" name="Freeform 6"/>
            <p:cNvSpPr>
              <a:spLocks/>
            </p:cNvSpPr>
            <p:nvPr/>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a:lstStyle/>
            <a:p>
              <a:pPr defTabSz="914400" fontAlgn="auto">
                <a:spcBef>
                  <a:spcPts val="0"/>
                </a:spcBef>
                <a:spcAft>
                  <a:spcPts val="0"/>
                </a:spcAft>
                <a:defRPr/>
              </a:pPr>
              <a:endParaRPr lang="en-GB" kern="0">
                <a:solidFill>
                  <a:sysClr val="windowText" lastClr="000000"/>
                </a:solidFill>
                <a:latin typeface="+mn-lt"/>
              </a:endParaRPr>
            </a:p>
          </p:txBody>
        </p:sp>
      </p:grpSp>
      <p:sp>
        <p:nvSpPr>
          <p:cNvPr id="7" name="Footer Placeholder 4"/>
          <p:cNvSpPr txBox="1">
            <a:spLocks/>
          </p:cNvSpPr>
          <p:nvPr userDrawn="1"/>
        </p:nvSpPr>
        <p:spPr>
          <a:xfrm>
            <a:off x="2090738" y="6411913"/>
            <a:ext cx="5141912" cy="201612"/>
          </a:xfrm>
          <a:prstGeom prst="rect">
            <a:avLst/>
          </a:prstGeom>
        </p:spPr>
        <p:txBody>
          <a:bodyPr lIns="0" tIns="0" rIns="0" bIns="0"/>
          <a:lstStyle>
            <a:defPPr>
              <a:defRPr lang="en-US"/>
            </a:defPPr>
            <a:lvl1pPr marL="0" algn="l"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s-ES" dirty="0" smtClean="0">
                <a:solidFill>
                  <a:srgbClr val="808080"/>
                </a:solidFill>
              </a:rPr>
              <a:t>Modelo de organización y gestión para la prevención de delitos</a:t>
            </a:r>
            <a:endParaRPr lang="en-GB" dirty="0">
              <a:solidFill>
                <a:srgbClr val="808080"/>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412875"/>
            <a:ext cx="4038600"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412875"/>
            <a:ext cx="40401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sp>
        <p:nvSpPr>
          <p:cNvPr id="4" name="Freeform 7"/>
          <p:cNvSpPr>
            <a:spLocks/>
          </p:cNvSpPr>
          <p:nvPr userDrawn="1"/>
        </p:nvSpPr>
        <p:spPr bwMode="gray">
          <a:xfrm>
            <a:off x="2273300" y="2405063"/>
            <a:ext cx="6870700" cy="2495550"/>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lIns="90944" tIns="45472" rIns="90944" bIns="45472"/>
          <a:lstStyle/>
          <a:p>
            <a:pPr defTabSz="909409" fontAlgn="auto">
              <a:spcBef>
                <a:spcPts val="0"/>
              </a:spcBef>
              <a:spcAft>
                <a:spcPts val="0"/>
              </a:spcAft>
              <a:defRPr/>
            </a:pPr>
            <a:endParaRPr lang="en-GB">
              <a:latin typeface="+mn-lt"/>
            </a:endParaRPr>
          </a:p>
        </p:txBody>
      </p:sp>
      <p:pic>
        <p:nvPicPr>
          <p:cNvPr id="5" name="Picture 4"/>
          <p:cNvPicPr>
            <a:picLocks noChangeAspect="1" noChangeArrowheads="1"/>
          </p:cNvPicPr>
          <p:nvPr userDrawn="1"/>
        </p:nvPicPr>
        <p:blipFill>
          <a:blip r:embed="rId2"/>
          <a:srcRect/>
          <a:stretch>
            <a:fillRect/>
          </a:stretch>
        </p:blipFill>
        <p:spPr bwMode="black">
          <a:xfrm>
            <a:off x="0" y="4411663"/>
            <a:ext cx="2282825" cy="1338262"/>
          </a:xfrm>
          <a:prstGeom prst="rect">
            <a:avLst/>
          </a:prstGeom>
          <a:noFill/>
          <a:ln w="9525">
            <a:noFill/>
            <a:miter lim="800000"/>
            <a:headEnd/>
            <a:tailEnd/>
          </a:ln>
        </p:spPr>
      </p:pic>
      <p:grpSp>
        <p:nvGrpSpPr>
          <p:cNvPr id="6" name="Group 6"/>
          <p:cNvGrpSpPr>
            <a:grpSpLocks/>
          </p:cNvGrpSpPr>
          <p:nvPr userDrawn="1"/>
        </p:nvGrpSpPr>
        <p:grpSpPr bwMode="auto">
          <a:xfrm>
            <a:off x="2273300" y="5748338"/>
            <a:ext cx="1033463" cy="685800"/>
            <a:chOff x="2273300" y="5748338"/>
            <a:chExt cx="1033463" cy="685800"/>
          </a:xfrm>
        </p:grpSpPr>
        <p:sp>
          <p:nvSpPr>
            <p:cNvPr id="7" name="AutoShape 3"/>
            <p:cNvSpPr>
              <a:spLocks noChangeAspect="1" noChangeArrowheads="1" noTextEdit="1"/>
            </p:cNvSpPr>
            <p:nvPr userDrawn="1"/>
          </p:nvSpPr>
          <p:spPr bwMode="auto">
            <a:xfrm>
              <a:off x="2273300" y="5748338"/>
              <a:ext cx="1033463" cy="684212"/>
            </a:xfrm>
            <a:prstGeom prst="rect">
              <a:avLst/>
            </a:prstGeom>
            <a:noFill/>
            <a:ln w="9525">
              <a:noFill/>
              <a:miter lim="800000"/>
              <a:headEnd/>
              <a:tailEnd/>
            </a:ln>
          </p:spPr>
          <p:txBody>
            <a:bodyPr/>
            <a:lstStyle/>
            <a:p>
              <a:pPr defTabSz="909409" fontAlgn="auto">
                <a:spcBef>
                  <a:spcPts val="0"/>
                </a:spcBef>
                <a:spcAft>
                  <a:spcPts val="0"/>
                </a:spcAft>
                <a:defRPr/>
              </a:pPr>
              <a:endParaRPr lang="es-ES_tradnl">
                <a:latin typeface="+mn-lt"/>
              </a:endParaRPr>
            </a:p>
          </p:txBody>
        </p:sp>
        <p:sp>
          <p:nvSpPr>
            <p:cNvPr id="8" name="Freeform 5"/>
            <p:cNvSpPr>
              <a:spLocks/>
            </p:cNvSpPr>
            <p:nvPr userDrawn="1"/>
          </p:nvSpPr>
          <p:spPr bwMode="auto">
            <a:xfrm>
              <a:off x="2284413" y="5773738"/>
              <a:ext cx="296862" cy="371475"/>
            </a:xfrm>
            <a:custGeom>
              <a:avLst/>
              <a:gdLst/>
              <a:ahLst/>
              <a:cxnLst>
                <a:cxn ang="0">
                  <a:pos x="71" y="141"/>
                </a:cxn>
                <a:cxn ang="0">
                  <a:pos x="154" y="141"/>
                </a:cxn>
                <a:cxn ang="0">
                  <a:pos x="154" y="92"/>
                </a:cxn>
                <a:cxn ang="0">
                  <a:pos x="71" y="92"/>
                </a:cxn>
                <a:cxn ang="0">
                  <a:pos x="71" y="54"/>
                </a:cxn>
                <a:cxn ang="0">
                  <a:pos x="164" y="54"/>
                </a:cxn>
                <a:cxn ang="0">
                  <a:pos x="132" y="0"/>
                </a:cxn>
                <a:cxn ang="0">
                  <a:pos x="0" y="0"/>
                </a:cxn>
                <a:cxn ang="0">
                  <a:pos x="0" y="234"/>
                </a:cxn>
                <a:cxn ang="0">
                  <a:pos x="187" y="234"/>
                </a:cxn>
                <a:cxn ang="0">
                  <a:pos x="187" y="180"/>
                </a:cxn>
                <a:cxn ang="0">
                  <a:pos x="71" y="180"/>
                </a:cxn>
                <a:cxn ang="0">
                  <a:pos x="71" y="141"/>
                </a:cxn>
              </a:cxnLst>
              <a:rect l="0" t="0" r="r" b="b"/>
              <a:pathLst>
                <a:path w="187" h="234">
                  <a:moveTo>
                    <a:pt x="71" y="141"/>
                  </a:moveTo>
                  <a:lnTo>
                    <a:pt x="154" y="141"/>
                  </a:lnTo>
                  <a:lnTo>
                    <a:pt x="154" y="92"/>
                  </a:lnTo>
                  <a:lnTo>
                    <a:pt x="71" y="92"/>
                  </a:lnTo>
                  <a:lnTo>
                    <a:pt x="71" y="54"/>
                  </a:lnTo>
                  <a:lnTo>
                    <a:pt x="164" y="54"/>
                  </a:lnTo>
                  <a:lnTo>
                    <a:pt x="132" y="0"/>
                  </a:lnTo>
                  <a:lnTo>
                    <a:pt x="0" y="0"/>
                  </a:lnTo>
                  <a:lnTo>
                    <a:pt x="0" y="234"/>
                  </a:lnTo>
                  <a:lnTo>
                    <a:pt x="187" y="234"/>
                  </a:lnTo>
                  <a:lnTo>
                    <a:pt x="187" y="180"/>
                  </a:lnTo>
                  <a:lnTo>
                    <a:pt x="71" y="180"/>
                  </a:lnTo>
                  <a:lnTo>
                    <a:pt x="71" y="141"/>
                  </a:ln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9" name="Freeform 6"/>
            <p:cNvSpPr>
              <a:spLocks/>
            </p:cNvSpPr>
            <p:nvPr userDrawn="1"/>
          </p:nvSpPr>
          <p:spPr bwMode="auto">
            <a:xfrm>
              <a:off x="2528888" y="5773738"/>
              <a:ext cx="371475" cy="371475"/>
            </a:xfrm>
            <a:custGeom>
              <a:avLst/>
              <a:gdLst/>
              <a:ahLst/>
              <a:cxnLst>
                <a:cxn ang="0">
                  <a:pos x="157" y="0"/>
                </a:cxn>
                <a:cxn ang="0">
                  <a:pos x="118" y="76"/>
                </a:cxn>
                <a:cxn ang="0">
                  <a:pos x="78" y="0"/>
                </a:cxn>
                <a:cxn ang="0">
                  <a:pos x="0" y="0"/>
                </a:cxn>
                <a:cxn ang="0">
                  <a:pos x="83" y="141"/>
                </a:cxn>
                <a:cxn ang="0">
                  <a:pos x="83" y="234"/>
                </a:cxn>
                <a:cxn ang="0">
                  <a:pos x="152" y="234"/>
                </a:cxn>
                <a:cxn ang="0">
                  <a:pos x="152" y="141"/>
                </a:cxn>
                <a:cxn ang="0">
                  <a:pos x="234" y="0"/>
                </a:cxn>
                <a:cxn ang="0">
                  <a:pos x="157" y="0"/>
                </a:cxn>
              </a:cxnLst>
              <a:rect l="0" t="0" r="r" b="b"/>
              <a:pathLst>
                <a:path w="234" h="234">
                  <a:moveTo>
                    <a:pt x="157" y="0"/>
                  </a:moveTo>
                  <a:lnTo>
                    <a:pt x="118" y="76"/>
                  </a:lnTo>
                  <a:lnTo>
                    <a:pt x="78" y="0"/>
                  </a:lnTo>
                  <a:lnTo>
                    <a:pt x="0" y="0"/>
                  </a:lnTo>
                  <a:lnTo>
                    <a:pt x="83" y="141"/>
                  </a:lnTo>
                  <a:lnTo>
                    <a:pt x="83" y="234"/>
                  </a:lnTo>
                  <a:lnTo>
                    <a:pt x="152" y="234"/>
                  </a:lnTo>
                  <a:lnTo>
                    <a:pt x="152" y="141"/>
                  </a:lnTo>
                  <a:lnTo>
                    <a:pt x="234" y="0"/>
                  </a:lnTo>
                  <a:lnTo>
                    <a:pt x="157" y="0"/>
                  </a:ln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10" name="Freeform 7"/>
            <p:cNvSpPr>
              <a:spLocks noEditPoints="1"/>
            </p:cNvSpPr>
            <p:nvPr userDrawn="1"/>
          </p:nvSpPr>
          <p:spPr bwMode="auto">
            <a:xfrm>
              <a:off x="2274888" y="6269038"/>
              <a:ext cx="122237" cy="128587"/>
            </a:xfrm>
            <a:custGeom>
              <a:avLst/>
              <a:gdLst/>
              <a:ahLst/>
              <a:cxnLst>
                <a:cxn ang="0">
                  <a:pos x="98" y="103"/>
                </a:cxn>
                <a:cxn ang="0">
                  <a:pos x="75" y="103"/>
                </a:cxn>
                <a:cxn ang="0">
                  <a:pos x="67" y="80"/>
                </a:cxn>
                <a:cxn ang="0">
                  <a:pos x="30" y="80"/>
                </a:cxn>
                <a:cxn ang="0">
                  <a:pos x="22" y="103"/>
                </a:cxn>
                <a:cxn ang="0">
                  <a:pos x="0" y="103"/>
                </a:cxn>
                <a:cxn ang="0">
                  <a:pos x="39" y="1"/>
                </a:cxn>
                <a:cxn ang="0">
                  <a:pos x="53" y="1"/>
                </a:cxn>
                <a:cxn ang="0">
                  <a:pos x="59" y="2"/>
                </a:cxn>
                <a:cxn ang="0">
                  <a:pos x="67" y="23"/>
                </a:cxn>
                <a:cxn ang="0">
                  <a:pos x="93" y="91"/>
                </a:cxn>
                <a:cxn ang="0">
                  <a:pos x="98" y="103"/>
                </a:cxn>
                <a:cxn ang="0">
                  <a:pos x="60" y="61"/>
                </a:cxn>
                <a:cxn ang="0">
                  <a:pos x="49" y="27"/>
                </a:cxn>
                <a:cxn ang="0">
                  <a:pos x="37" y="61"/>
                </a:cxn>
                <a:cxn ang="0">
                  <a:pos x="60" y="61"/>
                </a:cxn>
              </a:cxnLst>
              <a:rect l="0" t="0" r="r" b="b"/>
              <a:pathLst>
                <a:path w="98" h="103">
                  <a:moveTo>
                    <a:pt x="98" y="103"/>
                  </a:moveTo>
                  <a:cubicBezTo>
                    <a:pt x="75" y="103"/>
                    <a:pt x="75" y="103"/>
                    <a:pt x="75" y="103"/>
                  </a:cubicBezTo>
                  <a:cubicBezTo>
                    <a:pt x="67" y="80"/>
                    <a:pt x="67" y="80"/>
                    <a:pt x="67" y="80"/>
                  </a:cubicBezTo>
                  <a:cubicBezTo>
                    <a:pt x="30" y="80"/>
                    <a:pt x="30" y="80"/>
                    <a:pt x="30" y="80"/>
                  </a:cubicBezTo>
                  <a:cubicBezTo>
                    <a:pt x="22" y="103"/>
                    <a:pt x="22" y="103"/>
                    <a:pt x="22" y="103"/>
                  </a:cubicBezTo>
                  <a:cubicBezTo>
                    <a:pt x="0" y="103"/>
                    <a:pt x="0" y="103"/>
                    <a:pt x="0" y="103"/>
                  </a:cubicBezTo>
                  <a:cubicBezTo>
                    <a:pt x="39" y="1"/>
                    <a:pt x="39" y="1"/>
                    <a:pt x="39" y="1"/>
                  </a:cubicBezTo>
                  <a:cubicBezTo>
                    <a:pt x="44" y="1"/>
                    <a:pt x="49" y="1"/>
                    <a:pt x="53" y="1"/>
                  </a:cubicBezTo>
                  <a:cubicBezTo>
                    <a:pt x="55" y="1"/>
                    <a:pt x="58" y="0"/>
                    <a:pt x="59" y="2"/>
                  </a:cubicBezTo>
                  <a:cubicBezTo>
                    <a:pt x="62" y="9"/>
                    <a:pt x="65" y="16"/>
                    <a:pt x="67" y="23"/>
                  </a:cubicBezTo>
                  <a:cubicBezTo>
                    <a:pt x="76" y="46"/>
                    <a:pt x="85" y="69"/>
                    <a:pt x="93" y="91"/>
                  </a:cubicBezTo>
                  <a:cubicBezTo>
                    <a:pt x="95" y="95"/>
                    <a:pt x="96" y="99"/>
                    <a:pt x="98" y="103"/>
                  </a:cubicBezTo>
                  <a:close/>
                  <a:moveTo>
                    <a:pt x="60" y="61"/>
                  </a:moveTo>
                  <a:cubicBezTo>
                    <a:pt x="49" y="27"/>
                    <a:pt x="49" y="27"/>
                    <a:pt x="49" y="27"/>
                  </a:cubicBezTo>
                  <a:cubicBezTo>
                    <a:pt x="45" y="39"/>
                    <a:pt x="41" y="50"/>
                    <a:pt x="37" y="61"/>
                  </a:cubicBezTo>
                  <a:cubicBezTo>
                    <a:pt x="45" y="61"/>
                    <a:pt x="52" y="61"/>
                    <a:pt x="60" y="61"/>
                  </a:cubicBez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11" name="Freeform 8"/>
            <p:cNvSpPr>
              <a:spLocks noEditPoints="1"/>
            </p:cNvSpPr>
            <p:nvPr userDrawn="1"/>
          </p:nvSpPr>
          <p:spPr bwMode="auto">
            <a:xfrm>
              <a:off x="2411413" y="6265863"/>
              <a:ext cx="82550" cy="136525"/>
            </a:xfrm>
            <a:custGeom>
              <a:avLst/>
              <a:gdLst/>
              <a:ahLst/>
              <a:cxnLst>
                <a:cxn ang="0">
                  <a:pos x="66" y="69"/>
                </a:cxn>
                <a:cxn ang="0">
                  <a:pos x="53" y="102"/>
                </a:cxn>
                <a:cxn ang="0">
                  <a:pos x="20" y="101"/>
                </a:cxn>
                <a:cxn ang="0">
                  <a:pos x="20" y="106"/>
                </a:cxn>
                <a:cxn ang="0">
                  <a:pos x="0" y="106"/>
                </a:cxn>
                <a:cxn ang="0">
                  <a:pos x="0" y="10"/>
                </a:cxn>
                <a:cxn ang="0">
                  <a:pos x="20" y="0"/>
                </a:cxn>
                <a:cxn ang="0">
                  <a:pos x="20" y="34"/>
                </a:cxn>
                <a:cxn ang="0">
                  <a:pos x="54" y="34"/>
                </a:cxn>
                <a:cxn ang="0">
                  <a:pos x="66" y="69"/>
                </a:cxn>
                <a:cxn ang="0">
                  <a:pos x="46" y="69"/>
                </a:cxn>
                <a:cxn ang="0">
                  <a:pos x="36" y="47"/>
                </a:cxn>
                <a:cxn ang="0">
                  <a:pos x="20" y="55"/>
                </a:cxn>
                <a:cxn ang="0">
                  <a:pos x="20" y="82"/>
                </a:cxn>
                <a:cxn ang="0">
                  <a:pos x="39" y="87"/>
                </a:cxn>
                <a:cxn ang="0">
                  <a:pos x="46" y="69"/>
                </a:cxn>
              </a:cxnLst>
              <a:rect l="0" t="0" r="r" b="b"/>
              <a:pathLst>
                <a:path w="66" h="110">
                  <a:moveTo>
                    <a:pt x="66" y="69"/>
                  </a:moveTo>
                  <a:cubicBezTo>
                    <a:pt x="66" y="80"/>
                    <a:pt x="63" y="94"/>
                    <a:pt x="53" y="102"/>
                  </a:cubicBezTo>
                  <a:cubicBezTo>
                    <a:pt x="44" y="109"/>
                    <a:pt x="29" y="110"/>
                    <a:pt x="20" y="101"/>
                  </a:cubicBezTo>
                  <a:cubicBezTo>
                    <a:pt x="20" y="103"/>
                    <a:pt x="20" y="104"/>
                    <a:pt x="20" y="106"/>
                  </a:cubicBezTo>
                  <a:cubicBezTo>
                    <a:pt x="0" y="106"/>
                    <a:pt x="0" y="106"/>
                    <a:pt x="0" y="106"/>
                  </a:cubicBezTo>
                  <a:cubicBezTo>
                    <a:pt x="0" y="10"/>
                    <a:pt x="0" y="10"/>
                    <a:pt x="0" y="10"/>
                  </a:cubicBezTo>
                  <a:cubicBezTo>
                    <a:pt x="20" y="0"/>
                    <a:pt x="20" y="0"/>
                    <a:pt x="20" y="0"/>
                  </a:cubicBezTo>
                  <a:cubicBezTo>
                    <a:pt x="20" y="34"/>
                    <a:pt x="20" y="34"/>
                    <a:pt x="20" y="34"/>
                  </a:cubicBezTo>
                  <a:cubicBezTo>
                    <a:pt x="30" y="26"/>
                    <a:pt x="44" y="26"/>
                    <a:pt x="54" y="34"/>
                  </a:cubicBezTo>
                  <a:cubicBezTo>
                    <a:pt x="64" y="42"/>
                    <a:pt x="66" y="56"/>
                    <a:pt x="66" y="69"/>
                  </a:cubicBezTo>
                  <a:close/>
                  <a:moveTo>
                    <a:pt x="46" y="69"/>
                  </a:moveTo>
                  <a:cubicBezTo>
                    <a:pt x="46" y="61"/>
                    <a:pt x="45" y="50"/>
                    <a:pt x="36" y="47"/>
                  </a:cubicBezTo>
                  <a:cubicBezTo>
                    <a:pt x="31" y="46"/>
                    <a:pt x="20" y="48"/>
                    <a:pt x="20" y="55"/>
                  </a:cubicBezTo>
                  <a:cubicBezTo>
                    <a:pt x="20" y="64"/>
                    <a:pt x="20" y="73"/>
                    <a:pt x="20" y="82"/>
                  </a:cubicBezTo>
                  <a:cubicBezTo>
                    <a:pt x="24" y="87"/>
                    <a:pt x="33" y="91"/>
                    <a:pt x="39" y="87"/>
                  </a:cubicBezTo>
                  <a:cubicBezTo>
                    <a:pt x="45" y="84"/>
                    <a:pt x="46" y="75"/>
                    <a:pt x="46" y="69"/>
                  </a:cubicBez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12" name="Freeform 9"/>
            <p:cNvSpPr>
              <a:spLocks noEditPoints="1"/>
            </p:cNvSpPr>
            <p:nvPr userDrawn="1"/>
          </p:nvSpPr>
          <p:spPr bwMode="auto">
            <a:xfrm>
              <a:off x="2505075" y="6300788"/>
              <a:ext cx="85725" cy="98425"/>
            </a:xfrm>
            <a:custGeom>
              <a:avLst/>
              <a:gdLst/>
              <a:ahLst/>
              <a:cxnLst>
                <a:cxn ang="0">
                  <a:pos x="69" y="40"/>
                </a:cxn>
                <a:cxn ang="0">
                  <a:pos x="35" y="79"/>
                </a:cxn>
                <a:cxn ang="0">
                  <a:pos x="0" y="40"/>
                </a:cxn>
                <a:cxn ang="0">
                  <a:pos x="35" y="0"/>
                </a:cxn>
                <a:cxn ang="0">
                  <a:pos x="69" y="40"/>
                </a:cxn>
                <a:cxn ang="0">
                  <a:pos x="49" y="40"/>
                </a:cxn>
                <a:cxn ang="0">
                  <a:pos x="35" y="19"/>
                </a:cxn>
                <a:cxn ang="0">
                  <a:pos x="21" y="40"/>
                </a:cxn>
                <a:cxn ang="0">
                  <a:pos x="35" y="60"/>
                </a:cxn>
                <a:cxn ang="0">
                  <a:pos x="49" y="40"/>
                </a:cxn>
              </a:cxnLst>
              <a:rect l="0" t="0" r="r" b="b"/>
              <a:pathLst>
                <a:path w="69" h="79">
                  <a:moveTo>
                    <a:pt x="69" y="40"/>
                  </a:moveTo>
                  <a:cubicBezTo>
                    <a:pt x="69" y="60"/>
                    <a:pt x="56" y="79"/>
                    <a:pt x="35" y="79"/>
                  </a:cubicBezTo>
                  <a:cubicBezTo>
                    <a:pt x="13" y="79"/>
                    <a:pt x="0" y="60"/>
                    <a:pt x="0" y="40"/>
                  </a:cubicBezTo>
                  <a:cubicBezTo>
                    <a:pt x="0" y="20"/>
                    <a:pt x="13" y="0"/>
                    <a:pt x="35" y="0"/>
                  </a:cubicBezTo>
                  <a:cubicBezTo>
                    <a:pt x="56" y="0"/>
                    <a:pt x="69" y="19"/>
                    <a:pt x="69" y="40"/>
                  </a:cubicBezTo>
                  <a:close/>
                  <a:moveTo>
                    <a:pt x="49" y="40"/>
                  </a:moveTo>
                  <a:cubicBezTo>
                    <a:pt x="49" y="31"/>
                    <a:pt x="45" y="19"/>
                    <a:pt x="35" y="19"/>
                  </a:cubicBezTo>
                  <a:cubicBezTo>
                    <a:pt x="24" y="19"/>
                    <a:pt x="21" y="31"/>
                    <a:pt x="21" y="40"/>
                  </a:cubicBezTo>
                  <a:cubicBezTo>
                    <a:pt x="21" y="49"/>
                    <a:pt x="24" y="60"/>
                    <a:pt x="35" y="60"/>
                  </a:cubicBezTo>
                  <a:cubicBezTo>
                    <a:pt x="45" y="60"/>
                    <a:pt x="49" y="48"/>
                    <a:pt x="49" y="40"/>
                  </a:cubicBez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13" name="Freeform 10"/>
            <p:cNvSpPr>
              <a:spLocks noEditPoints="1"/>
            </p:cNvSpPr>
            <p:nvPr userDrawn="1"/>
          </p:nvSpPr>
          <p:spPr bwMode="auto">
            <a:xfrm>
              <a:off x="2601913" y="6297613"/>
              <a:ext cx="82550" cy="136525"/>
            </a:xfrm>
            <a:custGeom>
              <a:avLst/>
              <a:gdLst/>
              <a:ahLst/>
              <a:cxnLst>
                <a:cxn ang="0">
                  <a:pos x="66" y="68"/>
                </a:cxn>
                <a:cxn ang="0">
                  <a:pos x="60" y="93"/>
                </a:cxn>
                <a:cxn ang="0">
                  <a:pos x="41" y="106"/>
                </a:cxn>
                <a:cxn ang="0">
                  <a:pos x="29" y="108"/>
                </a:cxn>
                <a:cxn ang="0">
                  <a:pos x="28" y="104"/>
                </a:cxn>
                <a:cxn ang="0">
                  <a:pos x="23" y="92"/>
                </a:cxn>
                <a:cxn ang="0">
                  <a:pos x="40" y="88"/>
                </a:cxn>
                <a:cxn ang="0">
                  <a:pos x="46" y="75"/>
                </a:cxn>
                <a:cxn ang="0">
                  <a:pos x="13" y="76"/>
                </a:cxn>
                <a:cxn ang="0">
                  <a:pos x="0" y="42"/>
                </a:cxn>
                <a:cxn ang="0">
                  <a:pos x="13" y="7"/>
                </a:cxn>
                <a:cxn ang="0">
                  <a:pos x="46" y="8"/>
                </a:cxn>
                <a:cxn ang="0">
                  <a:pos x="46" y="3"/>
                </a:cxn>
                <a:cxn ang="0">
                  <a:pos x="66" y="3"/>
                </a:cxn>
                <a:cxn ang="0">
                  <a:pos x="66" y="21"/>
                </a:cxn>
                <a:cxn ang="0">
                  <a:pos x="66" y="68"/>
                </a:cxn>
                <a:cxn ang="0">
                  <a:pos x="33" y="62"/>
                </a:cxn>
                <a:cxn ang="0">
                  <a:pos x="42" y="60"/>
                </a:cxn>
                <a:cxn ang="0">
                  <a:pos x="46" y="56"/>
                </a:cxn>
                <a:cxn ang="0">
                  <a:pos x="46" y="46"/>
                </a:cxn>
                <a:cxn ang="0">
                  <a:pos x="46" y="27"/>
                </a:cxn>
                <a:cxn ang="0">
                  <a:pos x="30" y="21"/>
                </a:cxn>
                <a:cxn ang="0">
                  <a:pos x="21" y="33"/>
                </a:cxn>
                <a:cxn ang="0">
                  <a:pos x="33" y="62"/>
                </a:cxn>
              </a:cxnLst>
              <a:rect l="0" t="0" r="r" b="b"/>
              <a:pathLst>
                <a:path w="66" h="109">
                  <a:moveTo>
                    <a:pt x="66" y="68"/>
                  </a:moveTo>
                  <a:cubicBezTo>
                    <a:pt x="66" y="76"/>
                    <a:pt x="65" y="85"/>
                    <a:pt x="60" y="93"/>
                  </a:cubicBezTo>
                  <a:cubicBezTo>
                    <a:pt x="56" y="100"/>
                    <a:pt x="49" y="104"/>
                    <a:pt x="41" y="106"/>
                  </a:cubicBezTo>
                  <a:cubicBezTo>
                    <a:pt x="40" y="106"/>
                    <a:pt x="30" y="109"/>
                    <a:pt x="29" y="108"/>
                  </a:cubicBezTo>
                  <a:cubicBezTo>
                    <a:pt x="29" y="106"/>
                    <a:pt x="28" y="105"/>
                    <a:pt x="28" y="104"/>
                  </a:cubicBezTo>
                  <a:cubicBezTo>
                    <a:pt x="26" y="100"/>
                    <a:pt x="25" y="96"/>
                    <a:pt x="23" y="92"/>
                  </a:cubicBezTo>
                  <a:cubicBezTo>
                    <a:pt x="29" y="91"/>
                    <a:pt x="35" y="91"/>
                    <a:pt x="40" y="88"/>
                  </a:cubicBezTo>
                  <a:cubicBezTo>
                    <a:pt x="45" y="85"/>
                    <a:pt x="46" y="80"/>
                    <a:pt x="46" y="75"/>
                  </a:cubicBezTo>
                  <a:cubicBezTo>
                    <a:pt x="37" y="83"/>
                    <a:pt x="23" y="84"/>
                    <a:pt x="13" y="76"/>
                  </a:cubicBezTo>
                  <a:cubicBezTo>
                    <a:pt x="3" y="68"/>
                    <a:pt x="0" y="54"/>
                    <a:pt x="0" y="42"/>
                  </a:cubicBezTo>
                  <a:cubicBezTo>
                    <a:pt x="0" y="30"/>
                    <a:pt x="3" y="15"/>
                    <a:pt x="13" y="7"/>
                  </a:cubicBezTo>
                  <a:cubicBezTo>
                    <a:pt x="22" y="0"/>
                    <a:pt x="37" y="0"/>
                    <a:pt x="46" y="8"/>
                  </a:cubicBezTo>
                  <a:cubicBezTo>
                    <a:pt x="46" y="6"/>
                    <a:pt x="46" y="5"/>
                    <a:pt x="46" y="3"/>
                  </a:cubicBezTo>
                  <a:cubicBezTo>
                    <a:pt x="48" y="3"/>
                    <a:pt x="66" y="3"/>
                    <a:pt x="66" y="3"/>
                  </a:cubicBezTo>
                  <a:cubicBezTo>
                    <a:pt x="66" y="9"/>
                    <a:pt x="66" y="15"/>
                    <a:pt x="66" y="21"/>
                  </a:cubicBezTo>
                  <a:cubicBezTo>
                    <a:pt x="66" y="37"/>
                    <a:pt x="66" y="52"/>
                    <a:pt x="66" y="68"/>
                  </a:cubicBezTo>
                  <a:close/>
                  <a:moveTo>
                    <a:pt x="33" y="62"/>
                  </a:moveTo>
                  <a:cubicBezTo>
                    <a:pt x="37" y="62"/>
                    <a:pt x="40" y="62"/>
                    <a:pt x="42" y="60"/>
                  </a:cubicBezTo>
                  <a:cubicBezTo>
                    <a:pt x="44" y="59"/>
                    <a:pt x="46" y="57"/>
                    <a:pt x="46" y="56"/>
                  </a:cubicBezTo>
                  <a:cubicBezTo>
                    <a:pt x="46" y="52"/>
                    <a:pt x="46" y="49"/>
                    <a:pt x="46" y="46"/>
                  </a:cubicBezTo>
                  <a:cubicBezTo>
                    <a:pt x="46" y="40"/>
                    <a:pt x="46" y="34"/>
                    <a:pt x="46" y="27"/>
                  </a:cubicBezTo>
                  <a:cubicBezTo>
                    <a:pt x="42" y="22"/>
                    <a:pt x="36" y="20"/>
                    <a:pt x="30" y="21"/>
                  </a:cubicBezTo>
                  <a:cubicBezTo>
                    <a:pt x="24" y="22"/>
                    <a:pt x="22" y="28"/>
                    <a:pt x="21" y="33"/>
                  </a:cubicBezTo>
                  <a:cubicBezTo>
                    <a:pt x="19" y="43"/>
                    <a:pt x="20" y="62"/>
                    <a:pt x="33" y="62"/>
                  </a:cubicBez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14" name="Freeform 11"/>
            <p:cNvSpPr>
              <a:spLocks noEditPoints="1"/>
            </p:cNvSpPr>
            <p:nvPr userDrawn="1"/>
          </p:nvSpPr>
          <p:spPr bwMode="auto">
            <a:xfrm>
              <a:off x="2700338" y="6292850"/>
              <a:ext cx="84137" cy="107950"/>
            </a:xfrm>
            <a:custGeom>
              <a:avLst/>
              <a:gdLst/>
              <a:ahLst/>
              <a:cxnLst>
                <a:cxn ang="0">
                  <a:pos x="46" y="84"/>
                </a:cxn>
                <a:cxn ang="0">
                  <a:pos x="46" y="79"/>
                </a:cxn>
                <a:cxn ang="0">
                  <a:pos x="16" y="83"/>
                </a:cxn>
                <a:cxn ang="0">
                  <a:pos x="0" y="60"/>
                </a:cxn>
                <a:cxn ang="0">
                  <a:pos x="15" y="36"/>
                </a:cxn>
                <a:cxn ang="0">
                  <a:pos x="46" y="36"/>
                </a:cxn>
                <a:cxn ang="0">
                  <a:pos x="41" y="24"/>
                </a:cxn>
                <a:cxn ang="0">
                  <a:pos x="21" y="24"/>
                </a:cxn>
                <a:cxn ang="0">
                  <a:pos x="14" y="27"/>
                </a:cxn>
                <a:cxn ang="0">
                  <a:pos x="11" y="22"/>
                </a:cxn>
                <a:cxn ang="0">
                  <a:pos x="6" y="13"/>
                </a:cxn>
                <a:cxn ang="0">
                  <a:pos x="63" y="20"/>
                </a:cxn>
                <a:cxn ang="0">
                  <a:pos x="66" y="50"/>
                </a:cxn>
                <a:cxn ang="0">
                  <a:pos x="66" y="82"/>
                </a:cxn>
                <a:cxn ang="0">
                  <a:pos x="66" y="84"/>
                </a:cxn>
                <a:cxn ang="0">
                  <a:pos x="61" y="84"/>
                </a:cxn>
                <a:cxn ang="0">
                  <a:pos x="46" y="84"/>
                </a:cxn>
                <a:cxn ang="0">
                  <a:pos x="46" y="52"/>
                </a:cxn>
                <a:cxn ang="0">
                  <a:pos x="25" y="50"/>
                </a:cxn>
                <a:cxn ang="0">
                  <a:pos x="26" y="67"/>
                </a:cxn>
                <a:cxn ang="0">
                  <a:pos x="46" y="61"/>
                </a:cxn>
                <a:cxn ang="0">
                  <a:pos x="46" y="52"/>
                </a:cxn>
              </a:cxnLst>
              <a:rect l="0" t="0" r="r" b="b"/>
              <a:pathLst>
                <a:path w="68" h="87">
                  <a:moveTo>
                    <a:pt x="46" y="84"/>
                  </a:moveTo>
                  <a:cubicBezTo>
                    <a:pt x="46" y="79"/>
                    <a:pt x="46" y="79"/>
                    <a:pt x="46" y="79"/>
                  </a:cubicBezTo>
                  <a:cubicBezTo>
                    <a:pt x="38" y="87"/>
                    <a:pt x="25" y="87"/>
                    <a:pt x="16" y="83"/>
                  </a:cubicBezTo>
                  <a:cubicBezTo>
                    <a:pt x="6" y="79"/>
                    <a:pt x="1" y="70"/>
                    <a:pt x="0" y="60"/>
                  </a:cubicBezTo>
                  <a:cubicBezTo>
                    <a:pt x="0" y="49"/>
                    <a:pt x="5" y="40"/>
                    <a:pt x="15" y="36"/>
                  </a:cubicBezTo>
                  <a:cubicBezTo>
                    <a:pt x="25" y="32"/>
                    <a:pt x="37" y="31"/>
                    <a:pt x="46" y="36"/>
                  </a:cubicBezTo>
                  <a:cubicBezTo>
                    <a:pt x="46" y="31"/>
                    <a:pt x="46" y="27"/>
                    <a:pt x="41" y="24"/>
                  </a:cubicBezTo>
                  <a:cubicBezTo>
                    <a:pt x="36" y="21"/>
                    <a:pt x="27" y="22"/>
                    <a:pt x="21" y="24"/>
                  </a:cubicBezTo>
                  <a:cubicBezTo>
                    <a:pt x="20" y="25"/>
                    <a:pt x="14" y="28"/>
                    <a:pt x="14" y="27"/>
                  </a:cubicBezTo>
                  <a:cubicBezTo>
                    <a:pt x="13" y="25"/>
                    <a:pt x="12" y="24"/>
                    <a:pt x="11" y="22"/>
                  </a:cubicBezTo>
                  <a:cubicBezTo>
                    <a:pt x="10" y="19"/>
                    <a:pt x="8" y="16"/>
                    <a:pt x="6" y="13"/>
                  </a:cubicBezTo>
                  <a:cubicBezTo>
                    <a:pt x="22" y="4"/>
                    <a:pt x="53" y="0"/>
                    <a:pt x="63" y="20"/>
                  </a:cubicBezTo>
                  <a:cubicBezTo>
                    <a:pt x="68" y="29"/>
                    <a:pt x="66" y="41"/>
                    <a:pt x="66" y="50"/>
                  </a:cubicBezTo>
                  <a:cubicBezTo>
                    <a:pt x="66" y="61"/>
                    <a:pt x="66" y="71"/>
                    <a:pt x="66" y="82"/>
                  </a:cubicBezTo>
                  <a:cubicBezTo>
                    <a:pt x="66" y="82"/>
                    <a:pt x="66" y="84"/>
                    <a:pt x="66" y="84"/>
                  </a:cubicBezTo>
                  <a:cubicBezTo>
                    <a:pt x="64" y="84"/>
                    <a:pt x="62" y="84"/>
                    <a:pt x="61" y="84"/>
                  </a:cubicBezTo>
                  <a:cubicBezTo>
                    <a:pt x="56" y="84"/>
                    <a:pt x="51" y="84"/>
                    <a:pt x="46" y="84"/>
                  </a:cubicBezTo>
                  <a:close/>
                  <a:moveTo>
                    <a:pt x="46" y="52"/>
                  </a:moveTo>
                  <a:cubicBezTo>
                    <a:pt x="40" y="48"/>
                    <a:pt x="31" y="47"/>
                    <a:pt x="25" y="50"/>
                  </a:cubicBezTo>
                  <a:cubicBezTo>
                    <a:pt x="18" y="54"/>
                    <a:pt x="19" y="65"/>
                    <a:pt x="26" y="67"/>
                  </a:cubicBezTo>
                  <a:cubicBezTo>
                    <a:pt x="33" y="70"/>
                    <a:pt x="42" y="67"/>
                    <a:pt x="46" y="61"/>
                  </a:cubicBezTo>
                  <a:cubicBezTo>
                    <a:pt x="47" y="59"/>
                    <a:pt x="46" y="54"/>
                    <a:pt x="46" y="52"/>
                  </a:cubicBez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15" name="Freeform 12"/>
            <p:cNvSpPr>
              <a:spLocks noEditPoints="1"/>
            </p:cNvSpPr>
            <p:nvPr userDrawn="1"/>
          </p:nvSpPr>
          <p:spPr bwMode="auto">
            <a:xfrm>
              <a:off x="2797175" y="6265863"/>
              <a:ext cx="82550" cy="136525"/>
            </a:xfrm>
            <a:custGeom>
              <a:avLst/>
              <a:gdLst/>
              <a:ahLst/>
              <a:cxnLst>
                <a:cxn ang="0">
                  <a:pos x="46" y="106"/>
                </a:cxn>
                <a:cxn ang="0">
                  <a:pos x="46" y="101"/>
                </a:cxn>
                <a:cxn ang="0">
                  <a:pos x="13" y="102"/>
                </a:cxn>
                <a:cxn ang="0">
                  <a:pos x="0" y="68"/>
                </a:cxn>
                <a:cxn ang="0">
                  <a:pos x="13" y="33"/>
                </a:cxn>
                <a:cxn ang="0">
                  <a:pos x="46" y="34"/>
                </a:cxn>
                <a:cxn ang="0">
                  <a:pos x="46" y="10"/>
                </a:cxn>
                <a:cxn ang="0">
                  <a:pos x="66" y="0"/>
                </a:cxn>
                <a:cxn ang="0">
                  <a:pos x="66" y="106"/>
                </a:cxn>
                <a:cxn ang="0">
                  <a:pos x="46" y="106"/>
                </a:cxn>
                <a:cxn ang="0">
                  <a:pos x="46" y="53"/>
                </a:cxn>
                <a:cxn ang="0">
                  <a:pos x="29" y="47"/>
                </a:cxn>
                <a:cxn ang="0">
                  <a:pos x="21" y="61"/>
                </a:cxn>
                <a:cxn ang="0">
                  <a:pos x="38" y="88"/>
                </a:cxn>
                <a:cxn ang="0">
                  <a:pos x="46" y="81"/>
                </a:cxn>
                <a:cxn ang="0">
                  <a:pos x="46" y="72"/>
                </a:cxn>
                <a:cxn ang="0">
                  <a:pos x="46" y="53"/>
                </a:cxn>
              </a:cxnLst>
              <a:rect l="0" t="0" r="r" b="b"/>
              <a:pathLst>
                <a:path w="66" h="110">
                  <a:moveTo>
                    <a:pt x="46" y="106"/>
                  </a:moveTo>
                  <a:cubicBezTo>
                    <a:pt x="46" y="101"/>
                    <a:pt x="46" y="101"/>
                    <a:pt x="46" y="101"/>
                  </a:cubicBezTo>
                  <a:cubicBezTo>
                    <a:pt x="37" y="109"/>
                    <a:pt x="23" y="110"/>
                    <a:pt x="13" y="102"/>
                  </a:cubicBezTo>
                  <a:cubicBezTo>
                    <a:pt x="3" y="94"/>
                    <a:pt x="0" y="80"/>
                    <a:pt x="0" y="68"/>
                  </a:cubicBezTo>
                  <a:cubicBezTo>
                    <a:pt x="0" y="56"/>
                    <a:pt x="2" y="41"/>
                    <a:pt x="13" y="33"/>
                  </a:cubicBezTo>
                  <a:cubicBezTo>
                    <a:pt x="22" y="26"/>
                    <a:pt x="37" y="26"/>
                    <a:pt x="46" y="34"/>
                  </a:cubicBezTo>
                  <a:cubicBezTo>
                    <a:pt x="46" y="26"/>
                    <a:pt x="46" y="18"/>
                    <a:pt x="46" y="10"/>
                  </a:cubicBezTo>
                  <a:cubicBezTo>
                    <a:pt x="66" y="0"/>
                    <a:pt x="66" y="0"/>
                    <a:pt x="66" y="0"/>
                  </a:cubicBezTo>
                  <a:cubicBezTo>
                    <a:pt x="66" y="10"/>
                    <a:pt x="66" y="106"/>
                    <a:pt x="66" y="106"/>
                  </a:cubicBezTo>
                  <a:cubicBezTo>
                    <a:pt x="59" y="106"/>
                    <a:pt x="52" y="106"/>
                    <a:pt x="46" y="106"/>
                  </a:cubicBezTo>
                  <a:close/>
                  <a:moveTo>
                    <a:pt x="46" y="53"/>
                  </a:moveTo>
                  <a:cubicBezTo>
                    <a:pt x="42" y="48"/>
                    <a:pt x="35" y="45"/>
                    <a:pt x="29" y="47"/>
                  </a:cubicBezTo>
                  <a:cubicBezTo>
                    <a:pt x="23" y="49"/>
                    <a:pt x="21" y="55"/>
                    <a:pt x="21" y="61"/>
                  </a:cubicBezTo>
                  <a:cubicBezTo>
                    <a:pt x="19" y="72"/>
                    <a:pt x="21" y="92"/>
                    <a:pt x="38" y="88"/>
                  </a:cubicBezTo>
                  <a:cubicBezTo>
                    <a:pt x="40" y="87"/>
                    <a:pt x="46" y="84"/>
                    <a:pt x="46" y="81"/>
                  </a:cubicBezTo>
                  <a:cubicBezTo>
                    <a:pt x="46" y="78"/>
                    <a:pt x="46" y="75"/>
                    <a:pt x="46" y="72"/>
                  </a:cubicBezTo>
                  <a:cubicBezTo>
                    <a:pt x="46" y="65"/>
                    <a:pt x="46" y="59"/>
                    <a:pt x="46" y="53"/>
                  </a:cubicBez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16" name="Freeform 13"/>
            <p:cNvSpPr>
              <a:spLocks noEditPoints="1"/>
            </p:cNvSpPr>
            <p:nvPr userDrawn="1"/>
          </p:nvSpPr>
          <p:spPr bwMode="auto">
            <a:xfrm>
              <a:off x="2895600" y="6300788"/>
              <a:ext cx="85725" cy="98425"/>
            </a:xfrm>
            <a:custGeom>
              <a:avLst/>
              <a:gdLst/>
              <a:ahLst/>
              <a:cxnLst>
                <a:cxn ang="0">
                  <a:pos x="69" y="40"/>
                </a:cxn>
                <a:cxn ang="0">
                  <a:pos x="34" y="79"/>
                </a:cxn>
                <a:cxn ang="0">
                  <a:pos x="0" y="40"/>
                </a:cxn>
                <a:cxn ang="0">
                  <a:pos x="34" y="0"/>
                </a:cxn>
                <a:cxn ang="0">
                  <a:pos x="69" y="40"/>
                </a:cxn>
                <a:cxn ang="0">
                  <a:pos x="49" y="40"/>
                </a:cxn>
                <a:cxn ang="0">
                  <a:pos x="34" y="19"/>
                </a:cxn>
                <a:cxn ang="0">
                  <a:pos x="20" y="40"/>
                </a:cxn>
                <a:cxn ang="0">
                  <a:pos x="34" y="60"/>
                </a:cxn>
                <a:cxn ang="0">
                  <a:pos x="49" y="40"/>
                </a:cxn>
              </a:cxnLst>
              <a:rect l="0" t="0" r="r" b="b"/>
              <a:pathLst>
                <a:path w="69" h="79">
                  <a:moveTo>
                    <a:pt x="69" y="40"/>
                  </a:moveTo>
                  <a:cubicBezTo>
                    <a:pt x="69" y="60"/>
                    <a:pt x="56" y="79"/>
                    <a:pt x="34" y="79"/>
                  </a:cubicBezTo>
                  <a:cubicBezTo>
                    <a:pt x="12" y="79"/>
                    <a:pt x="0" y="60"/>
                    <a:pt x="0" y="40"/>
                  </a:cubicBezTo>
                  <a:cubicBezTo>
                    <a:pt x="0" y="20"/>
                    <a:pt x="13" y="0"/>
                    <a:pt x="34" y="0"/>
                  </a:cubicBezTo>
                  <a:cubicBezTo>
                    <a:pt x="56" y="0"/>
                    <a:pt x="69" y="19"/>
                    <a:pt x="69" y="40"/>
                  </a:cubicBezTo>
                  <a:close/>
                  <a:moveTo>
                    <a:pt x="49" y="40"/>
                  </a:moveTo>
                  <a:cubicBezTo>
                    <a:pt x="49" y="31"/>
                    <a:pt x="45" y="19"/>
                    <a:pt x="34" y="19"/>
                  </a:cubicBezTo>
                  <a:cubicBezTo>
                    <a:pt x="23" y="19"/>
                    <a:pt x="20" y="31"/>
                    <a:pt x="20" y="40"/>
                  </a:cubicBezTo>
                  <a:cubicBezTo>
                    <a:pt x="20" y="49"/>
                    <a:pt x="23" y="60"/>
                    <a:pt x="34" y="60"/>
                  </a:cubicBezTo>
                  <a:cubicBezTo>
                    <a:pt x="45" y="60"/>
                    <a:pt x="49" y="48"/>
                    <a:pt x="49" y="40"/>
                  </a:cubicBez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17" name="Freeform 14"/>
            <p:cNvSpPr>
              <a:spLocks/>
            </p:cNvSpPr>
            <p:nvPr userDrawn="1"/>
          </p:nvSpPr>
          <p:spPr bwMode="auto">
            <a:xfrm>
              <a:off x="2989263" y="6297613"/>
              <a:ext cx="85725" cy="106362"/>
            </a:xfrm>
            <a:custGeom>
              <a:avLst/>
              <a:gdLst/>
              <a:ahLst/>
              <a:cxnLst>
                <a:cxn ang="0">
                  <a:pos x="64" y="10"/>
                </a:cxn>
                <a:cxn ang="0">
                  <a:pos x="57" y="26"/>
                </a:cxn>
                <a:cxn ang="0">
                  <a:pos x="31" y="20"/>
                </a:cxn>
                <a:cxn ang="0">
                  <a:pos x="25" y="26"/>
                </a:cxn>
                <a:cxn ang="0">
                  <a:pos x="34" y="32"/>
                </a:cxn>
                <a:cxn ang="0">
                  <a:pos x="59" y="43"/>
                </a:cxn>
                <a:cxn ang="0">
                  <a:pos x="64" y="68"/>
                </a:cxn>
                <a:cxn ang="0">
                  <a:pos x="15" y="79"/>
                </a:cxn>
                <a:cxn ang="0">
                  <a:pos x="3" y="73"/>
                </a:cxn>
                <a:cxn ang="0">
                  <a:pos x="5" y="69"/>
                </a:cxn>
                <a:cxn ang="0">
                  <a:pos x="10" y="58"/>
                </a:cxn>
                <a:cxn ang="0">
                  <a:pos x="30" y="65"/>
                </a:cxn>
                <a:cxn ang="0">
                  <a:pos x="46" y="59"/>
                </a:cxn>
                <a:cxn ang="0">
                  <a:pos x="29" y="50"/>
                </a:cxn>
                <a:cxn ang="0">
                  <a:pos x="10" y="39"/>
                </a:cxn>
                <a:cxn ang="0">
                  <a:pos x="18" y="6"/>
                </a:cxn>
                <a:cxn ang="0">
                  <a:pos x="64" y="10"/>
                </a:cxn>
              </a:cxnLst>
              <a:rect l="0" t="0" r="r" b="b"/>
              <a:pathLst>
                <a:path w="68" h="86">
                  <a:moveTo>
                    <a:pt x="64" y="10"/>
                  </a:moveTo>
                  <a:cubicBezTo>
                    <a:pt x="57" y="26"/>
                    <a:pt x="57" y="26"/>
                    <a:pt x="57" y="26"/>
                  </a:cubicBezTo>
                  <a:cubicBezTo>
                    <a:pt x="49" y="22"/>
                    <a:pt x="40" y="19"/>
                    <a:pt x="31" y="20"/>
                  </a:cubicBezTo>
                  <a:cubicBezTo>
                    <a:pt x="28" y="20"/>
                    <a:pt x="24" y="22"/>
                    <a:pt x="25" y="26"/>
                  </a:cubicBezTo>
                  <a:cubicBezTo>
                    <a:pt x="26" y="29"/>
                    <a:pt x="31" y="31"/>
                    <a:pt x="34" y="32"/>
                  </a:cubicBezTo>
                  <a:cubicBezTo>
                    <a:pt x="43" y="35"/>
                    <a:pt x="52" y="37"/>
                    <a:pt x="59" y="43"/>
                  </a:cubicBezTo>
                  <a:cubicBezTo>
                    <a:pt x="66" y="49"/>
                    <a:pt x="68" y="59"/>
                    <a:pt x="64" y="68"/>
                  </a:cubicBezTo>
                  <a:cubicBezTo>
                    <a:pt x="57" y="86"/>
                    <a:pt x="30" y="84"/>
                    <a:pt x="15" y="79"/>
                  </a:cubicBezTo>
                  <a:cubicBezTo>
                    <a:pt x="11" y="78"/>
                    <a:pt x="7" y="76"/>
                    <a:pt x="3" y="73"/>
                  </a:cubicBezTo>
                  <a:cubicBezTo>
                    <a:pt x="3" y="73"/>
                    <a:pt x="4" y="70"/>
                    <a:pt x="5" y="69"/>
                  </a:cubicBezTo>
                  <a:cubicBezTo>
                    <a:pt x="6" y="66"/>
                    <a:pt x="8" y="62"/>
                    <a:pt x="10" y="58"/>
                  </a:cubicBezTo>
                  <a:cubicBezTo>
                    <a:pt x="16" y="62"/>
                    <a:pt x="23" y="64"/>
                    <a:pt x="30" y="65"/>
                  </a:cubicBezTo>
                  <a:cubicBezTo>
                    <a:pt x="35" y="65"/>
                    <a:pt x="46" y="67"/>
                    <a:pt x="46" y="59"/>
                  </a:cubicBezTo>
                  <a:cubicBezTo>
                    <a:pt x="46" y="53"/>
                    <a:pt x="34" y="51"/>
                    <a:pt x="29" y="50"/>
                  </a:cubicBezTo>
                  <a:cubicBezTo>
                    <a:pt x="22" y="48"/>
                    <a:pt x="15" y="45"/>
                    <a:pt x="10" y="39"/>
                  </a:cubicBezTo>
                  <a:cubicBezTo>
                    <a:pt x="0" y="29"/>
                    <a:pt x="5" y="11"/>
                    <a:pt x="18" y="6"/>
                  </a:cubicBezTo>
                  <a:cubicBezTo>
                    <a:pt x="32" y="0"/>
                    <a:pt x="50" y="3"/>
                    <a:pt x="64" y="10"/>
                  </a:cubicBez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grpSp>
      <p:sp>
        <p:nvSpPr>
          <p:cNvPr id="2" name="Title 1"/>
          <p:cNvSpPr>
            <a:spLocks noGrp="1"/>
          </p:cNvSpPr>
          <p:nvPr>
            <p:ph type="ctrTitle"/>
          </p:nvPr>
        </p:nvSpPr>
        <p:spPr>
          <a:xfrm>
            <a:off x="2263350" y="777600"/>
            <a:ext cx="5490000" cy="860400"/>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2263350" y="1753200"/>
            <a:ext cx="5490000" cy="968400"/>
          </a:xfrm>
        </p:spPr>
        <p:txBody>
          <a:bodyPr/>
          <a:lstStyle>
            <a:lvl1pPr marL="0" indent="0" algn="l">
              <a:buNone/>
              <a:defRPr sz="2000">
                <a:solidFill>
                  <a:schemeClr val="tx1">
                    <a:tint val="75000"/>
                  </a:schemeClr>
                </a:solidFill>
              </a:defRPr>
            </a:lvl1pPr>
            <a:lvl2pPr marL="0" indent="0" algn="l">
              <a:buNone/>
              <a:defRPr sz="1600">
                <a:solidFill>
                  <a:schemeClr val="tx1">
                    <a:tint val="75000"/>
                  </a:schemeClr>
                </a:solidFill>
              </a:defRPr>
            </a:lvl2pPr>
            <a:lvl3pPr marL="909409" indent="0" algn="ctr">
              <a:buNone/>
              <a:defRPr>
                <a:solidFill>
                  <a:schemeClr val="tx1">
                    <a:tint val="75000"/>
                  </a:schemeClr>
                </a:solidFill>
              </a:defRPr>
            </a:lvl3pPr>
            <a:lvl4pPr marL="1364117" indent="0" algn="ctr">
              <a:buNone/>
              <a:defRPr>
                <a:solidFill>
                  <a:schemeClr val="tx1">
                    <a:tint val="75000"/>
                  </a:schemeClr>
                </a:solidFill>
              </a:defRPr>
            </a:lvl4pPr>
            <a:lvl5pPr marL="1818825" indent="0" algn="ctr">
              <a:buNone/>
              <a:defRPr>
                <a:solidFill>
                  <a:schemeClr val="tx1">
                    <a:tint val="75000"/>
                  </a:schemeClr>
                </a:solidFill>
              </a:defRPr>
            </a:lvl5pPr>
            <a:lvl6pPr marL="2273527" indent="0" algn="ctr">
              <a:buNone/>
              <a:defRPr>
                <a:solidFill>
                  <a:schemeClr val="tx1">
                    <a:tint val="75000"/>
                  </a:schemeClr>
                </a:solidFill>
              </a:defRPr>
            </a:lvl6pPr>
            <a:lvl7pPr marL="2728232" indent="0" algn="ctr">
              <a:buNone/>
              <a:defRPr>
                <a:solidFill>
                  <a:schemeClr val="tx1">
                    <a:tint val="75000"/>
                  </a:schemeClr>
                </a:solidFill>
              </a:defRPr>
            </a:lvl7pPr>
            <a:lvl8pPr marL="3182941" indent="0" algn="ctr">
              <a:buNone/>
              <a:defRPr>
                <a:solidFill>
                  <a:schemeClr val="tx1">
                    <a:tint val="75000"/>
                  </a:schemeClr>
                </a:solidFill>
              </a:defRPr>
            </a:lvl8pPr>
            <a:lvl9pPr marL="3637645" indent="0" algn="ctr">
              <a:buNone/>
              <a:defRPr>
                <a:solidFill>
                  <a:schemeClr val="tx1">
                    <a:tint val="75000"/>
                  </a:schemeClr>
                </a:solidFill>
              </a:defRPr>
            </a:lvl9pPr>
          </a:lstStyle>
          <a:p>
            <a:r>
              <a:rPr lang="en-US" dirty="0" smtClean="0"/>
              <a:t>Click to edit Master subtitle style</a:t>
            </a:r>
          </a:p>
          <a:p>
            <a:pPr lvl="1"/>
            <a:endParaRPr lang="en-GB" dirty="0"/>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200025"/>
            <a:ext cx="2057400" cy="5732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00025"/>
            <a:ext cx="6022975"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0025"/>
            <a:ext cx="8231188" cy="863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13" y="1412875"/>
            <a:ext cx="8231187" cy="4519613"/>
          </a:xfrm>
        </p:spPr>
        <p:txBody>
          <a:bodyPr/>
          <a:lstStyle/>
          <a:p>
            <a:pPr lvl="0"/>
            <a:endParaRPr lang="en-US" noProof="0" dirty="0"/>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cSld name="30_1_">
    <p:bg>
      <p:bgPr>
        <a:solidFill>
          <a:schemeClr val="bg1">
            <a:alpha val="0"/>
          </a:schemeClr>
        </a:solidFill>
        <a:effectLst/>
      </p:bgPr>
    </p:bg>
    <p:spTree>
      <p:nvGrpSpPr>
        <p:cNvPr id="1" name=""/>
        <p:cNvGrpSpPr/>
        <p:nvPr/>
      </p:nvGrpSpPr>
      <p:grpSpPr>
        <a:xfrm>
          <a:off x="0" y="0"/>
          <a:ext cx="0" cy="0"/>
          <a:chOff x="0" y="0"/>
          <a:chExt cx="0" cy="0"/>
        </a:xfrm>
      </p:grpSpPr>
      <p:sp>
        <p:nvSpPr>
          <p:cNvPr id="63" name="Text Placeholder 62"/>
          <p:cNvSpPr>
            <a:spLocks noGrp="1"/>
          </p:cNvSpPr>
          <p:nvPr>
            <p:ph type="body" idx="10"/>
          </p:nvPr>
        </p:nvSpPr>
        <p:spPr>
          <a:xfrm>
            <a:off x="6996510" y="6321112"/>
            <a:ext cx="1078767" cy="111756"/>
          </a:xfrm>
          <a:prstGeom prst="rect">
            <a:avLst/>
          </a:prstGeom>
          <a:noFill/>
          <a:ln w="0" cmpd="sng">
            <a:noFill/>
            <a:prstDash val="solid"/>
          </a:ln>
        </p:spPr>
        <p:txBody>
          <a:bodyPr/>
          <a:lstStyle>
            <a:lvl1pPr marL="0" marR="0" indent="0" algn="l">
              <a:lnSpc>
                <a:spcPct val="95999"/>
              </a:lnSpc>
              <a:spcAft>
                <a:spcPts val="0"/>
              </a:spcAft>
              <a:defRPr/>
            </a:lvl1pPr>
          </a:lstStyle>
          <a:p>
            <a:r>
              <a:rPr lang="en-US" dirty="0"/>
              <a:t>Quality In Everything We Do </a:t>
            </a:r>
          </a:p>
        </p:txBody>
      </p:sp>
      <p:sp>
        <p:nvSpPr>
          <p:cNvPr id="64" name="Text Placeholder 63"/>
          <p:cNvSpPr>
            <a:spLocks noGrp="1"/>
          </p:cNvSpPr>
          <p:nvPr>
            <p:ph type="body" idx="10"/>
          </p:nvPr>
        </p:nvSpPr>
        <p:spPr>
          <a:xfrm>
            <a:off x="6996510" y="6321112"/>
            <a:ext cx="1078767" cy="111756"/>
          </a:xfrm>
          <a:prstGeom prst="rect">
            <a:avLst/>
          </a:prstGeom>
          <a:noFill/>
          <a:ln w="0" cmpd="sng">
            <a:noFill/>
            <a:prstDash val="solid"/>
          </a:ln>
        </p:spPr>
        <p:txBody>
          <a:bodyPr/>
          <a:lstStyle>
            <a:lvl1pPr marL="0" marR="0" indent="0" algn="l">
              <a:lnSpc>
                <a:spcPct val="95999"/>
              </a:lnSpc>
              <a:spcAft>
                <a:spcPts val="0"/>
              </a:spcAft>
              <a:defRPr/>
            </a:lvl1pPr>
          </a:lstStyle>
          <a:p>
            <a:r>
              <a:rPr lang="en-US" dirty="0"/>
              <a:t>Quality In Everything We Do </a:t>
            </a:r>
          </a:p>
        </p:txBody>
      </p:sp>
      <p:sp>
        <p:nvSpPr>
          <p:cNvPr id="65" name="Text Placeholder 64"/>
          <p:cNvSpPr>
            <a:spLocks noGrp="1"/>
          </p:cNvSpPr>
          <p:nvPr>
            <p:ph type="body" idx="10"/>
          </p:nvPr>
        </p:nvSpPr>
        <p:spPr>
          <a:xfrm>
            <a:off x="6996510" y="6321112"/>
            <a:ext cx="1078767" cy="111756"/>
          </a:xfrm>
          <a:prstGeom prst="rect">
            <a:avLst/>
          </a:prstGeom>
          <a:noFill/>
          <a:ln w="0" cmpd="sng">
            <a:noFill/>
            <a:prstDash val="solid"/>
          </a:ln>
        </p:spPr>
        <p:txBody>
          <a:bodyPr/>
          <a:lstStyle>
            <a:lvl1pPr marL="0" marR="0" indent="0" algn="l">
              <a:lnSpc>
                <a:spcPct val="95999"/>
              </a:lnSpc>
              <a:spcAft>
                <a:spcPts val="0"/>
              </a:spcAft>
              <a:defRPr/>
            </a:lvl1pPr>
          </a:lstStyle>
          <a:p>
            <a:r>
              <a:rPr lang="en-US" dirty="0"/>
              <a:t>Quality In Everything We Do </a:t>
            </a:r>
          </a:p>
        </p:txBody>
      </p:sp>
      <p:sp>
        <p:nvSpPr>
          <p:cNvPr id="66" name="Text Placeholder 65"/>
          <p:cNvSpPr>
            <a:spLocks noGrp="1"/>
          </p:cNvSpPr>
          <p:nvPr>
            <p:ph type="body" idx="10"/>
          </p:nvPr>
        </p:nvSpPr>
        <p:spPr>
          <a:xfrm>
            <a:off x="1021761" y="483891"/>
            <a:ext cx="7088262" cy="1385425"/>
          </a:xfrm>
          <a:prstGeom prst="rect">
            <a:avLst/>
          </a:prstGeom>
          <a:noFill/>
          <a:ln w="0" cmpd="sng">
            <a:noFill/>
            <a:prstDash val="solid"/>
          </a:ln>
        </p:spPr>
        <p:txBody>
          <a:bodyPr tIns="120221"/>
          <a:lstStyle>
            <a:lvl1pPr marL="0" marR="0" indent="0" algn="l">
              <a:lnSpc>
                <a:spcPct val="81599"/>
              </a:lnSpc>
              <a:spcAft>
                <a:spcPts val="6626"/>
              </a:spcAft>
              <a:defRPr/>
            </a:lvl1pPr>
          </a:lstStyle>
          <a:p>
            <a:r>
              <a:rPr lang="en-US" dirty="0" err="1"/>
              <a:t>Indice</a:t>
            </a:r>
            <a:r>
              <a:rPr lang="en-US" dirty="0"/>
              <a:t> de </a:t>
            </a:r>
            <a:r>
              <a:rPr lang="en-US" dirty="0" err="1"/>
              <a:t>contenidos</a:t>
            </a:r>
            <a:r>
              <a:rPr lang="en-US" dirty="0"/>
              <a:t> </a:t>
            </a:r>
          </a:p>
        </p:txBody>
      </p:sp>
      <p:sp>
        <p:nvSpPr>
          <p:cNvPr id="69" name="Text Placeholder 68"/>
          <p:cNvSpPr>
            <a:spLocks noGrp="1"/>
          </p:cNvSpPr>
          <p:nvPr>
            <p:ph type="body" idx="10"/>
          </p:nvPr>
        </p:nvSpPr>
        <p:spPr>
          <a:xfrm>
            <a:off x="3571868" y="1785926"/>
            <a:ext cx="4538746" cy="4238077"/>
          </a:xfrm>
          <a:prstGeom prst="rect">
            <a:avLst/>
          </a:prstGeom>
          <a:noFill/>
          <a:ln w="0" cmpd="sng">
            <a:noFill/>
            <a:prstDash val="solid"/>
          </a:ln>
        </p:spPr>
        <p:txBody>
          <a:bodyPr tIns="220405">
            <a:normAutofit fontScale="95000"/>
          </a:bodyPr>
          <a:lstStyle>
            <a:lvl1pPr marL="40074" marR="0" indent="280515" algn="l">
              <a:lnSpc>
                <a:spcPct val="95999"/>
              </a:lnSpc>
              <a:spcBef>
                <a:spcPts val="2367"/>
              </a:spcBef>
              <a:spcAft>
                <a:spcPts val="16566"/>
              </a:spcAft>
              <a:buFont typeface="Arial"/>
              <a:buAutoNum type="arabicPeriod"/>
              <a:defRPr/>
            </a:lvl1pPr>
          </a:lstStyle>
          <a:p>
            <a:r>
              <a:rPr lang="en-US" dirty="0" err="1"/>
              <a:t>Antecedentes</a:t>
            </a:r>
            <a:r>
              <a:rPr lang="en-US" dirty="0"/>
              <a:t> </a:t>
            </a:r>
          </a:p>
          <a:p>
            <a:r>
              <a:rPr lang="en-US" dirty="0" err="1"/>
              <a:t>Novedades</a:t>
            </a:r>
            <a:r>
              <a:rPr lang="en-US" dirty="0"/>
              <a:t> y </a:t>
            </a:r>
            <a:r>
              <a:rPr lang="en-US" dirty="0" err="1"/>
              <a:t>consecuencias</a:t>
            </a:r>
            <a:r>
              <a:rPr lang="en-US" dirty="0"/>
              <a:t> </a:t>
            </a:r>
            <a:r>
              <a:rPr lang="en-US" dirty="0" err="1"/>
              <a:t>para</a:t>
            </a:r>
            <a:r>
              <a:rPr lang="en-US" dirty="0"/>
              <a:t> la </a:t>
            </a:r>
            <a:r>
              <a:rPr lang="en-US" dirty="0" err="1"/>
              <a:t>empresa</a:t>
            </a:r>
            <a:r>
              <a:rPr lang="en-US" dirty="0"/>
              <a:t> </a:t>
            </a:r>
          </a:p>
          <a:p>
            <a:r>
              <a:rPr lang="en-US" dirty="0" err="1"/>
              <a:t>LComo</a:t>
            </a:r>
            <a:r>
              <a:rPr lang="en-US" dirty="0"/>
              <a:t> le </a:t>
            </a:r>
            <a:r>
              <a:rPr lang="en-US" dirty="0" err="1"/>
              <a:t>podemos</a:t>
            </a:r>
            <a:r>
              <a:rPr lang="en-US" dirty="0"/>
              <a:t> </a:t>
            </a:r>
            <a:r>
              <a:rPr lang="en-US" dirty="0" err="1"/>
              <a:t>ayudar</a:t>
            </a:r>
            <a:r>
              <a:rPr lang="en-US" dirty="0"/>
              <a:t>? </a:t>
            </a:r>
          </a:p>
          <a:p>
            <a:r>
              <a:rPr lang="en-US" dirty="0" err="1"/>
              <a:t>Tipos</a:t>
            </a:r>
            <a:r>
              <a:rPr lang="en-US" dirty="0"/>
              <a:t> </a:t>
            </a:r>
            <a:r>
              <a:rPr lang="en-US" dirty="0" err="1"/>
              <a:t>penales</a:t>
            </a:r>
            <a:r>
              <a:rPr lang="en-US" dirty="0"/>
              <a:t> y </a:t>
            </a:r>
            <a:r>
              <a:rPr lang="en-US" dirty="0" err="1"/>
              <a:t>consecuencias</a:t>
            </a:r>
            <a:r>
              <a:rPr lang="en-US" dirty="0"/>
              <a:t> </a:t>
            </a:r>
          </a:p>
        </p:txBody>
      </p:sp>
      <p:sp>
        <p:nvSpPr>
          <p:cNvPr id="70" name="Text Placeholder 69"/>
          <p:cNvSpPr>
            <a:spLocks noGrp="1"/>
          </p:cNvSpPr>
          <p:nvPr>
            <p:ph type="body" idx="10"/>
          </p:nvPr>
        </p:nvSpPr>
        <p:spPr>
          <a:xfrm>
            <a:off x="-500098" y="6107393"/>
            <a:ext cx="7088262" cy="223511"/>
          </a:xfrm>
          <a:prstGeom prst="rect">
            <a:avLst/>
          </a:prstGeom>
          <a:noFill/>
          <a:ln w="12700" cmpd="sng">
            <a:solidFill>
              <a:srgbClr val="000000"/>
            </a:solidFill>
            <a:prstDash val="solid"/>
          </a:ln>
        </p:spPr>
        <p:txBody>
          <a:bodyPr/>
          <a:lstStyle>
            <a:lvl1pPr marL="200368" marR="0" indent="0" algn="l">
              <a:lnSpc>
                <a:spcPct val="95999"/>
              </a:lnSpc>
              <a:spcAft>
                <a:spcPts val="0"/>
              </a:spcAft>
              <a:tabLst>
                <a:tab pos="1828357" algn="l"/>
                <a:tab pos="7263893" algn="r"/>
              </a:tabLst>
              <a:defRPr sz="300"/>
            </a:lvl1pPr>
            <a:lvl7pPr marL="2741613" indent="-1398588" algn="ctr">
              <a:buNone/>
              <a:defRPr sz="1200" b="0" i="0" baseline="0">
                <a:latin typeface="EYInterstate" pitchFamily="2" charset="0"/>
              </a:defRPr>
            </a:lvl7pPr>
          </a:lstStyle>
          <a:p>
            <a:pPr lvl="0"/>
            <a:r>
              <a:rPr lang="en-US" dirty="0" err="1" smtClean="0"/>
              <a:t>Haga clic para modificar el estilo de texto del patrón</a:t>
            </a:r>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cSld name="32_1_">
    <p:bg>
      <p:bgPr>
        <a:solidFill>
          <a:schemeClr val="bg1">
            <a:alpha val="0"/>
          </a:schemeClr>
        </a:solidFill>
        <a:effectLst/>
      </p:bgPr>
    </p:bg>
    <p:spTree>
      <p:nvGrpSpPr>
        <p:cNvPr id="1" name=""/>
        <p:cNvGrpSpPr/>
        <p:nvPr/>
      </p:nvGrpSpPr>
      <p:grpSpPr>
        <a:xfrm>
          <a:off x="0" y="0"/>
          <a:ext cx="0" cy="0"/>
          <a:chOff x="0" y="0"/>
          <a:chExt cx="0" cy="0"/>
        </a:xfrm>
      </p:grpSpPr>
      <p:sp>
        <p:nvSpPr>
          <p:cNvPr id="157" name="Text Placeholder 156"/>
          <p:cNvSpPr>
            <a:spLocks noGrp="1"/>
          </p:cNvSpPr>
          <p:nvPr>
            <p:ph type="body" idx="10"/>
          </p:nvPr>
        </p:nvSpPr>
        <p:spPr>
          <a:xfrm>
            <a:off x="6996510" y="6321112"/>
            <a:ext cx="1078767" cy="111756"/>
          </a:xfrm>
          <a:prstGeom prst="rect">
            <a:avLst/>
          </a:prstGeom>
          <a:noFill/>
          <a:ln w="0" cmpd="sng">
            <a:noFill/>
            <a:prstDash val="solid"/>
          </a:ln>
        </p:spPr>
        <p:txBody>
          <a:bodyPr/>
          <a:lstStyle>
            <a:lvl1pPr marL="0" marR="0" indent="0" algn="l">
              <a:lnSpc>
                <a:spcPct val="95999"/>
              </a:lnSpc>
              <a:spcAft>
                <a:spcPts val="0"/>
              </a:spcAft>
              <a:defRPr/>
            </a:lvl1pPr>
          </a:lstStyle>
          <a:p>
            <a:r>
              <a:rPr lang="en-US" dirty="0"/>
              <a:t>Quality In Everything We Do </a:t>
            </a:r>
          </a:p>
        </p:txBody>
      </p:sp>
      <p:sp>
        <p:nvSpPr>
          <p:cNvPr id="158" name="Text Placeholder 157"/>
          <p:cNvSpPr>
            <a:spLocks noGrp="1"/>
          </p:cNvSpPr>
          <p:nvPr>
            <p:ph type="body" idx="10"/>
          </p:nvPr>
        </p:nvSpPr>
        <p:spPr>
          <a:xfrm>
            <a:off x="6996510" y="6321112"/>
            <a:ext cx="1078767" cy="111756"/>
          </a:xfrm>
          <a:prstGeom prst="rect">
            <a:avLst/>
          </a:prstGeom>
          <a:noFill/>
          <a:ln w="0" cmpd="sng">
            <a:noFill/>
            <a:prstDash val="solid"/>
          </a:ln>
        </p:spPr>
        <p:txBody>
          <a:bodyPr/>
          <a:lstStyle>
            <a:lvl1pPr marL="0" marR="0" indent="0" algn="l">
              <a:lnSpc>
                <a:spcPct val="95999"/>
              </a:lnSpc>
              <a:spcAft>
                <a:spcPts val="0"/>
              </a:spcAft>
              <a:defRPr/>
            </a:lvl1pPr>
          </a:lstStyle>
          <a:p>
            <a:r>
              <a:rPr lang="en-US" dirty="0"/>
              <a:t>Quality In Everything We Do </a:t>
            </a:r>
          </a:p>
        </p:txBody>
      </p:sp>
      <p:sp>
        <p:nvSpPr>
          <p:cNvPr id="159" name="Text Placeholder 158"/>
          <p:cNvSpPr>
            <a:spLocks noGrp="1"/>
          </p:cNvSpPr>
          <p:nvPr>
            <p:ph type="body" idx="10"/>
          </p:nvPr>
        </p:nvSpPr>
        <p:spPr>
          <a:xfrm>
            <a:off x="4618012" y="2322676"/>
            <a:ext cx="3387772" cy="2343990"/>
          </a:xfrm>
          <a:prstGeom prst="rect">
            <a:avLst/>
          </a:prstGeom>
          <a:solidFill>
            <a:srgbClr val="E5BB00"/>
          </a:solidFill>
          <a:ln w="12065" cmpd="sng">
            <a:solidFill>
              <a:srgbClr val="BE9D00"/>
            </a:solidFill>
            <a:prstDash val="solid"/>
          </a:ln>
        </p:spPr>
        <p:txBody>
          <a:bodyPr/>
          <a:lstStyle/>
          <a:p>
            <a:r>
              <a:rPr lang="en-US" dirty="0"/>
              <a:t> </a:t>
            </a:r>
          </a:p>
        </p:txBody>
      </p:sp>
      <p:sp>
        <p:nvSpPr>
          <p:cNvPr id="164" name="Text Placeholder 163"/>
          <p:cNvSpPr>
            <a:spLocks noGrp="1"/>
          </p:cNvSpPr>
          <p:nvPr>
            <p:ph type="body" idx="10"/>
          </p:nvPr>
        </p:nvSpPr>
        <p:spPr>
          <a:xfrm>
            <a:off x="1010902" y="483891"/>
            <a:ext cx="7123009" cy="998313"/>
          </a:xfrm>
          <a:prstGeom prst="rect">
            <a:avLst/>
          </a:prstGeom>
          <a:noFill/>
          <a:ln w="0" cmpd="sng">
            <a:noFill/>
            <a:prstDash val="solid"/>
          </a:ln>
        </p:spPr>
        <p:txBody>
          <a:bodyPr/>
          <a:lstStyle>
            <a:lvl1pPr marL="40074" marR="0" indent="0" algn="l">
              <a:lnSpc>
                <a:spcPct val="95999"/>
              </a:lnSpc>
              <a:spcBef>
                <a:spcPts val="0"/>
              </a:spcBef>
              <a:spcAft>
                <a:spcPts val="1104"/>
              </a:spcAft>
              <a:defRPr/>
            </a:lvl1pPr>
          </a:lstStyle>
          <a:p>
            <a:r>
              <a:rPr lang="en-US" dirty="0"/>
              <a:t>Principal </a:t>
            </a:r>
            <a:r>
              <a:rPr lang="en-US" dirty="0" err="1"/>
              <a:t>novedad</a:t>
            </a:r>
            <a:r>
              <a:rPr lang="en-US" dirty="0"/>
              <a:t>: </a:t>
            </a:r>
            <a:r>
              <a:rPr lang="en-US" dirty="0" err="1"/>
              <a:t>Defuncion</a:t>
            </a:r>
            <a:r>
              <a:rPr lang="en-US" dirty="0"/>
              <a:t> del "</a:t>
            </a:r>
            <a:r>
              <a:rPr lang="en-US" dirty="0" err="1"/>
              <a:t>societas</a:t>
            </a:r>
            <a:r>
              <a:rPr lang="en-US" dirty="0"/>
              <a:t> </a:t>
            </a:r>
          </a:p>
          <a:p>
            <a:r>
              <a:rPr lang="en-US" dirty="0" err="1"/>
              <a:t>delinquere</a:t>
            </a:r>
            <a:r>
              <a:rPr lang="en-US" dirty="0"/>
              <a:t> non </a:t>
            </a:r>
            <a:r>
              <a:rPr lang="en-US" dirty="0" err="1"/>
              <a:t>potest</a:t>
            </a:r>
            <a:r>
              <a:rPr lang="en-US" dirty="0"/>
              <a:t>" </a:t>
            </a:r>
          </a:p>
        </p:txBody>
      </p:sp>
      <p:sp>
        <p:nvSpPr>
          <p:cNvPr id="165" name="Text Placeholder 164"/>
          <p:cNvSpPr>
            <a:spLocks noGrp="1"/>
          </p:cNvSpPr>
          <p:nvPr>
            <p:ph type="body" idx="10"/>
          </p:nvPr>
        </p:nvSpPr>
        <p:spPr>
          <a:xfrm>
            <a:off x="1094511" y="1482204"/>
            <a:ext cx="6952534" cy="641155"/>
          </a:xfrm>
          <a:prstGeom prst="rect">
            <a:avLst/>
          </a:prstGeom>
          <a:solidFill>
            <a:srgbClr val="BABAB9"/>
          </a:solidFill>
          <a:ln w="0" cmpd="sng">
            <a:noFill/>
            <a:prstDash val="solid"/>
          </a:ln>
        </p:spPr>
        <p:txBody>
          <a:bodyPr tIns="40074">
            <a:normAutofit fontScale="90000"/>
          </a:bodyPr>
          <a:lstStyle>
            <a:lvl1pPr marL="0" marR="0" indent="0" algn="ctr">
              <a:lnSpc>
                <a:spcPct val="95999"/>
              </a:lnSpc>
              <a:spcBef>
                <a:spcPts val="0"/>
              </a:spcBef>
              <a:spcAft>
                <a:spcPts val="631"/>
              </a:spcAft>
              <a:defRPr/>
            </a:lvl1pPr>
          </a:lstStyle>
          <a:p>
            <a:r>
              <a:rPr lang="en-US" dirty="0" err="1"/>
              <a:t>Responsabilidad</a:t>
            </a:r>
            <a:r>
              <a:rPr lang="en-US" dirty="0"/>
              <a:t> penal de </a:t>
            </a:r>
            <a:r>
              <a:rPr lang="en-US" dirty="0" err="1"/>
              <a:t>las</a:t>
            </a:r>
            <a:r>
              <a:rPr lang="en-US" dirty="0"/>
              <a:t> personas </a:t>
            </a:r>
            <a:r>
              <a:rPr lang="en-US" dirty="0" err="1"/>
              <a:t>juridicas</a:t>
            </a:r>
            <a:r>
              <a:rPr lang="en-US" dirty="0"/>
              <a:t> (art. 31 </a:t>
            </a:r>
            <a:r>
              <a:rPr lang="en-US" dirty="0" err="1"/>
              <a:t>bis</a:t>
            </a:r>
            <a:r>
              <a:rPr lang="en-US" dirty="0"/>
              <a:t>): </a:t>
            </a:r>
          </a:p>
          <a:p>
            <a:r>
              <a:rPr lang="en-US" dirty="0"/>
              <a:t>Dos </a:t>
            </a:r>
            <a:r>
              <a:rPr lang="en-US" dirty="0" err="1"/>
              <a:t>supuestos</a:t>
            </a:r>
            <a:r>
              <a:rPr lang="en-US" dirty="0"/>
              <a:t> </a:t>
            </a:r>
            <a:r>
              <a:rPr lang="en-US" dirty="0" err="1"/>
              <a:t>diferenciados</a:t>
            </a:r>
            <a:r>
              <a:rPr lang="en-US" dirty="0"/>
              <a:t> </a:t>
            </a:r>
          </a:p>
        </p:txBody>
      </p:sp>
      <p:sp>
        <p:nvSpPr>
          <p:cNvPr id="168" name="Text Placeholder 167"/>
          <p:cNvSpPr>
            <a:spLocks noGrp="1"/>
          </p:cNvSpPr>
          <p:nvPr>
            <p:ph type="body" idx="10"/>
          </p:nvPr>
        </p:nvSpPr>
        <p:spPr>
          <a:xfrm>
            <a:off x="4719537" y="2322676"/>
            <a:ext cx="3286248" cy="305312"/>
          </a:xfrm>
          <a:prstGeom prst="rect">
            <a:avLst/>
          </a:prstGeom>
          <a:noFill/>
          <a:ln w="0" cmpd="sng">
            <a:noFill/>
            <a:prstDash val="solid"/>
          </a:ln>
        </p:spPr>
        <p:txBody>
          <a:bodyPr tIns="40074"/>
          <a:lstStyle>
            <a:lvl1pPr marL="0" marR="0" indent="0" algn="l">
              <a:lnSpc>
                <a:spcPct val="95999"/>
              </a:lnSpc>
              <a:spcAft>
                <a:spcPts val="0"/>
              </a:spcAft>
              <a:defRPr/>
            </a:lvl1pPr>
          </a:lstStyle>
          <a:p>
            <a:r>
              <a:rPr lang="en-US" dirty="0"/>
              <a:t>Las personas </a:t>
            </a:r>
            <a:r>
              <a:rPr lang="en-US" dirty="0" err="1"/>
              <a:t>juridicas</a:t>
            </a:r>
            <a:r>
              <a:rPr lang="en-US" dirty="0"/>
              <a:t> </a:t>
            </a:r>
            <a:r>
              <a:rPr lang="en-US" dirty="0" err="1"/>
              <a:t>seran</a:t>
            </a:r>
            <a:r>
              <a:rPr lang="en-US" dirty="0"/>
              <a:t> </a:t>
            </a:r>
            <a:r>
              <a:rPr lang="en-US" dirty="0" err="1"/>
              <a:t>tambien</a:t>
            </a:r>
            <a:r>
              <a:rPr lang="en-US" dirty="0"/>
              <a:t> </a:t>
            </a:r>
          </a:p>
        </p:txBody>
      </p:sp>
      <p:sp>
        <p:nvSpPr>
          <p:cNvPr id="169" name="Text Placeholder 168"/>
          <p:cNvSpPr>
            <a:spLocks noGrp="1"/>
          </p:cNvSpPr>
          <p:nvPr>
            <p:ph type="body" idx="10"/>
          </p:nvPr>
        </p:nvSpPr>
        <p:spPr>
          <a:xfrm>
            <a:off x="4818347" y="2627988"/>
            <a:ext cx="3187438" cy="148048"/>
          </a:xfrm>
          <a:prstGeom prst="rect">
            <a:avLst/>
          </a:prstGeom>
          <a:noFill/>
          <a:ln w="0" cmpd="sng">
            <a:noFill/>
            <a:prstDash val="solid"/>
          </a:ln>
        </p:spPr>
        <p:txBody>
          <a:bodyPr>
            <a:normAutofit fontScale="95000"/>
          </a:bodyPr>
          <a:lstStyle>
            <a:lvl1pPr marL="0" marR="0" indent="0" algn="l">
              <a:lnSpc>
                <a:spcPct val="95999"/>
              </a:lnSpc>
              <a:spcAft>
                <a:spcPts val="0"/>
              </a:spcAft>
              <a:defRPr/>
            </a:lvl1pPr>
          </a:lstStyle>
          <a:p>
            <a:r>
              <a:rPr lang="en-US" dirty="0" err="1"/>
              <a:t>enalmente</a:t>
            </a:r>
            <a:r>
              <a:rPr lang="en-US" dirty="0"/>
              <a:t> res • </a:t>
            </a:r>
            <a:r>
              <a:rPr lang="en-US" dirty="0" err="1"/>
              <a:t>onsable</a:t>
            </a:r>
            <a:r>
              <a:rPr lang="en-US" dirty="0"/>
              <a:t> de los </a:t>
            </a:r>
            <a:r>
              <a:rPr lang="en-US" dirty="0" err="1"/>
              <a:t>delitos</a:t>
            </a:r>
            <a:r>
              <a:rPr lang="en-US" dirty="0"/>
              <a:t> </a:t>
            </a:r>
          </a:p>
        </p:txBody>
      </p:sp>
      <p:sp>
        <p:nvSpPr>
          <p:cNvPr id="170" name="Text Placeholder 169"/>
          <p:cNvSpPr>
            <a:spLocks noGrp="1"/>
          </p:cNvSpPr>
          <p:nvPr>
            <p:ph type="body" idx="10"/>
          </p:nvPr>
        </p:nvSpPr>
        <p:spPr>
          <a:xfrm>
            <a:off x="4714107" y="2856108"/>
            <a:ext cx="2908381" cy="400938"/>
          </a:xfrm>
          <a:prstGeom prst="rect">
            <a:avLst/>
          </a:prstGeom>
          <a:noFill/>
          <a:ln w="0" cmpd="sng">
            <a:noFill/>
            <a:prstDash val="solid"/>
          </a:ln>
        </p:spPr>
        <p:txBody>
          <a:bodyPr/>
          <a:lstStyle>
            <a:lvl1pPr marL="0" marR="0" indent="0" algn="l">
              <a:lnSpc>
                <a:spcPct val="95999"/>
              </a:lnSpc>
              <a:spcAft>
                <a:spcPts val="0"/>
              </a:spcAft>
              <a:defRPr/>
            </a:lvl1pPr>
          </a:lstStyle>
          <a:p>
            <a:r>
              <a:rPr lang="en-US" dirty="0" err="1"/>
              <a:t>cometidos</a:t>
            </a:r>
            <a:r>
              <a:rPr lang="en-US" dirty="0"/>
              <a:t>, en el </a:t>
            </a:r>
            <a:r>
              <a:rPr lang="en-US" dirty="0" err="1"/>
              <a:t>ejercicio</a:t>
            </a:r>
            <a:r>
              <a:rPr lang="en-US" dirty="0"/>
              <a:t> de </a:t>
            </a:r>
            <a:r>
              <a:rPr lang="en-US" dirty="0" err="1"/>
              <a:t>las</a:t>
            </a:r>
            <a:r>
              <a:rPr lang="en-US" dirty="0"/>
              <a:t> </a:t>
            </a:r>
            <a:r>
              <a:rPr lang="en-US" dirty="0" err="1"/>
              <a:t>actividades</a:t>
            </a:r>
            <a:r>
              <a:rPr lang="en-US" dirty="0"/>
              <a:t> </a:t>
            </a:r>
            <a:r>
              <a:rPr lang="en-US" dirty="0" err="1"/>
              <a:t>sociales</a:t>
            </a:r>
            <a:r>
              <a:rPr lang="en-US" dirty="0"/>
              <a:t> y </a:t>
            </a:r>
            <a:r>
              <a:rPr lang="en-US" dirty="0" err="1"/>
              <a:t>por</a:t>
            </a:r>
            <a:r>
              <a:rPr lang="en-US" dirty="0"/>
              <a:t> </a:t>
            </a:r>
            <a:r>
              <a:rPr lang="en-US" dirty="0" err="1"/>
              <a:t>uenta</a:t>
            </a:r>
            <a:r>
              <a:rPr lang="en-US" dirty="0"/>
              <a:t> y en </a:t>
            </a:r>
          </a:p>
        </p:txBody>
      </p:sp>
      <p:sp>
        <p:nvSpPr>
          <p:cNvPr id="171" name="Text Placeholder 170"/>
          <p:cNvSpPr>
            <a:spLocks noGrp="1"/>
          </p:cNvSpPr>
          <p:nvPr>
            <p:ph type="body" idx="10"/>
          </p:nvPr>
        </p:nvSpPr>
        <p:spPr>
          <a:xfrm>
            <a:off x="4714108" y="3257046"/>
            <a:ext cx="2040807" cy="237913"/>
          </a:xfrm>
          <a:prstGeom prst="rect">
            <a:avLst/>
          </a:prstGeom>
          <a:noFill/>
          <a:ln w="0" cmpd="sng">
            <a:noFill/>
            <a:prstDash val="solid"/>
          </a:ln>
        </p:spPr>
        <p:txBody>
          <a:bodyPr>
            <a:normAutofit fontScale="95000"/>
          </a:bodyPr>
          <a:lstStyle>
            <a:lvl1pPr marL="0" marR="0" indent="0" algn="l">
              <a:lnSpc>
                <a:spcPct val="95999"/>
              </a:lnSpc>
              <a:spcAft>
                <a:spcPts val="0"/>
              </a:spcAft>
              <a:defRPr/>
            </a:lvl1pPr>
          </a:lstStyle>
          <a:p>
            <a:r>
              <a:rPr lang="en-US" dirty="0" err="1"/>
              <a:t>provecho</a:t>
            </a:r>
            <a:r>
              <a:rPr lang="en-US" dirty="0"/>
              <a:t> de </a:t>
            </a:r>
            <a:r>
              <a:rPr lang="en-US" dirty="0" err="1"/>
              <a:t>las</a:t>
            </a:r>
            <a:r>
              <a:rPr lang="en-US" dirty="0"/>
              <a:t> </a:t>
            </a:r>
            <a:r>
              <a:rPr lang="en-US" dirty="0" err="1"/>
              <a:t>mismas</a:t>
            </a:r>
            <a:r>
              <a:rPr lang="en-US" dirty="0"/>
              <a:t> • </a:t>
            </a:r>
          </a:p>
        </p:txBody>
      </p:sp>
      <p:sp>
        <p:nvSpPr>
          <p:cNvPr id="172" name="Text Placeholder 171"/>
          <p:cNvSpPr>
            <a:spLocks noGrp="1"/>
          </p:cNvSpPr>
          <p:nvPr>
            <p:ph type="body" idx="10"/>
          </p:nvPr>
        </p:nvSpPr>
        <p:spPr>
          <a:xfrm>
            <a:off x="6678906" y="3517426"/>
            <a:ext cx="1326878" cy="145743"/>
          </a:xfrm>
          <a:prstGeom prst="rect">
            <a:avLst/>
          </a:prstGeom>
          <a:noFill/>
          <a:ln w="0" cmpd="sng">
            <a:noFill/>
            <a:prstDash val="solid"/>
          </a:ln>
        </p:spPr>
        <p:txBody>
          <a:bodyPr tIns="5009"/>
          <a:lstStyle>
            <a:lvl1pPr marL="0" marR="0" indent="0" algn="l">
              <a:lnSpc>
                <a:spcPts val="1052"/>
              </a:lnSpc>
              <a:spcAft>
                <a:spcPts val="0"/>
              </a:spcAft>
              <a:defRPr/>
            </a:lvl1pPr>
          </a:lstStyle>
          <a:p>
            <a:r>
              <a:rPr lang="en-US" dirty="0" err="1"/>
              <a:t>autoridad</a:t>
            </a:r>
            <a:r>
              <a:rPr lang="en-US" dirty="0"/>
              <a:t> de </a:t>
            </a:r>
          </a:p>
        </p:txBody>
      </p:sp>
      <p:sp>
        <p:nvSpPr>
          <p:cNvPr id="173" name="Text Placeholder 172"/>
          <p:cNvSpPr>
            <a:spLocks noGrp="1"/>
          </p:cNvSpPr>
          <p:nvPr>
            <p:ph type="body" idx="10"/>
          </p:nvPr>
        </p:nvSpPr>
        <p:spPr>
          <a:xfrm>
            <a:off x="4628327" y="3694276"/>
            <a:ext cx="3127175" cy="224088"/>
          </a:xfrm>
          <a:prstGeom prst="rect">
            <a:avLst/>
          </a:prstGeom>
          <a:noFill/>
          <a:ln w="0" cmpd="sng">
            <a:noFill/>
            <a:prstDash val="solid"/>
          </a:ln>
        </p:spPr>
        <p:txBody>
          <a:bodyPr/>
          <a:lstStyle>
            <a:lvl1pPr marL="80147" marR="0" indent="0" algn="just">
              <a:lnSpc>
                <a:spcPct val="95999"/>
              </a:lnSpc>
              <a:spcAft>
                <a:spcPts val="0"/>
              </a:spcAft>
              <a:defRPr/>
            </a:lvl1pPr>
          </a:lstStyle>
          <a:p>
            <a:r>
              <a:rPr lang="en-US" dirty="0" err="1"/>
              <a:t>las</a:t>
            </a:r>
            <a:r>
              <a:rPr lang="en-US" dirty="0"/>
              <a:t> personas </a:t>
            </a:r>
            <a:r>
              <a:rPr lang="en-US" dirty="0" err="1"/>
              <a:t>fisicas</a:t>
            </a:r>
            <a:r>
              <a:rPr lang="en-US" dirty="0"/>
              <a:t> </a:t>
            </a:r>
            <a:r>
              <a:rPr lang="en-US" dirty="0" err="1"/>
              <a:t>mencionadas</a:t>
            </a:r>
            <a:r>
              <a:rPr lang="en-US" dirty="0"/>
              <a:t> en el </a:t>
            </a:r>
          </a:p>
        </p:txBody>
      </p:sp>
      <p:sp>
        <p:nvSpPr>
          <p:cNvPr id="174" name="Text Placeholder 173"/>
          <p:cNvSpPr>
            <a:spLocks noGrp="1"/>
          </p:cNvSpPr>
          <p:nvPr>
            <p:ph type="body" idx="10"/>
          </p:nvPr>
        </p:nvSpPr>
        <p:spPr>
          <a:xfrm>
            <a:off x="4628327" y="3918363"/>
            <a:ext cx="3098400" cy="221207"/>
          </a:xfrm>
          <a:prstGeom prst="rect">
            <a:avLst/>
          </a:prstGeom>
          <a:noFill/>
          <a:ln w="0" cmpd="sng">
            <a:noFill/>
            <a:prstDash val="solid"/>
          </a:ln>
        </p:spPr>
        <p:txBody>
          <a:bodyPr/>
          <a:lstStyle>
            <a:lvl1pPr marL="80147" marR="0" indent="0" algn="just">
              <a:lnSpc>
                <a:spcPct val="95999"/>
              </a:lnSpc>
              <a:spcAft>
                <a:spcPts val="0"/>
              </a:spcAft>
              <a:defRPr/>
            </a:lvl1pPr>
          </a:lstStyle>
          <a:p>
            <a:r>
              <a:rPr lang="en-US" dirty="0" err="1"/>
              <a:t>parrafo</a:t>
            </a:r>
            <a:r>
              <a:rPr lang="en-US" dirty="0"/>
              <a:t> a </a:t>
            </a:r>
            <a:r>
              <a:rPr lang="en-US" dirty="0" err="1"/>
              <a:t>terior</a:t>
            </a:r>
            <a:r>
              <a:rPr lang="en-US" dirty="0"/>
              <a:t>, ha •</a:t>
            </a:r>
            <a:r>
              <a:rPr lang="en-US" dirty="0" err="1"/>
              <a:t>odido</a:t>
            </a:r>
            <a:r>
              <a:rPr lang="en-US" dirty="0"/>
              <a:t> </a:t>
            </a:r>
            <a:r>
              <a:rPr lang="en-US" dirty="0" err="1"/>
              <a:t>ealiza</a:t>
            </a:r>
            <a:r>
              <a:rPr lang="en-US" dirty="0"/>
              <a:t> los </a:t>
            </a:r>
          </a:p>
        </p:txBody>
      </p:sp>
      <p:sp>
        <p:nvSpPr>
          <p:cNvPr id="175" name="Text Placeholder 174"/>
          <p:cNvSpPr>
            <a:spLocks noGrp="1"/>
          </p:cNvSpPr>
          <p:nvPr>
            <p:ph type="body" idx="10"/>
          </p:nvPr>
        </p:nvSpPr>
        <p:spPr>
          <a:xfrm>
            <a:off x="4628327" y="4139571"/>
            <a:ext cx="638465" cy="218327"/>
          </a:xfrm>
          <a:prstGeom prst="rect">
            <a:avLst/>
          </a:prstGeom>
          <a:noFill/>
          <a:ln w="0" cmpd="sng">
            <a:noFill/>
            <a:prstDash val="solid"/>
          </a:ln>
        </p:spPr>
        <p:txBody>
          <a:bodyPr/>
          <a:lstStyle>
            <a:lvl1pPr marL="80147" marR="0" indent="0" algn="just">
              <a:lnSpc>
                <a:spcPct val="95999"/>
              </a:lnSpc>
              <a:spcAft>
                <a:spcPts val="158"/>
              </a:spcAft>
              <a:defRPr/>
            </a:lvl1pPr>
          </a:lstStyle>
          <a:p>
            <a:r>
              <a:rPr lang="en-US" dirty="0" err="1"/>
              <a:t>hechos</a:t>
            </a:r>
            <a:r>
              <a:rPr lang="en-US" dirty="0"/>
              <a:t> </a:t>
            </a:r>
          </a:p>
        </p:txBody>
      </p:sp>
      <p:sp>
        <p:nvSpPr>
          <p:cNvPr id="176" name="Text Placeholder 175"/>
          <p:cNvSpPr>
            <a:spLocks noGrp="1"/>
          </p:cNvSpPr>
          <p:nvPr>
            <p:ph type="body" idx="10"/>
          </p:nvPr>
        </p:nvSpPr>
        <p:spPr>
          <a:xfrm>
            <a:off x="5347686" y="4404559"/>
            <a:ext cx="1242726" cy="251738"/>
          </a:xfrm>
          <a:prstGeom prst="rect">
            <a:avLst/>
          </a:prstGeom>
          <a:noFill/>
          <a:ln w="0" cmpd="sng">
            <a:noFill/>
            <a:prstDash val="solid"/>
          </a:ln>
        </p:spPr>
        <p:txBody>
          <a:bodyPr/>
          <a:lstStyle>
            <a:lvl1pPr marL="0" marR="0" indent="0" algn="l">
              <a:lnSpc>
                <a:spcPct val="79679"/>
              </a:lnSpc>
              <a:spcAft>
                <a:spcPts val="473"/>
              </a:spcAft>
              <a:defRPr/>
            </a:lvl1pPr>
          </a:lstStyle>
          <a:p>
            <a:r>
              <a:rPr lang="en-US" dirty="0" err="1"/>
              <a:t>debido</a:t>
            </a:r>
            <a:r>
              <a:rPr lang="en-US" dirty="0"/>
              <a:t> control. </a:t>
            </a:r>
          </a:p>
        </p:txBody>
      </p:sp>
      <p:sp>
        <p:nvSpPr>
          <p:cNvPr id="179" name="Text Placeholder 178"/>
          <p:cNvSpPr>
            <a:spLocks noGrp="1"/>
          </p:cNvSpPr>
          <p:nvPr>
            <p:ph type="body" idx="10"/>
          </p:nvPr>
        </p:nvSpPr>
        <p:spPr>
          <a:xfrm>
            <a:off x="1010902" y="2322676"/>
            <a:ext cx="3355198" cy="2399868"/>
          </a:xfrm>
          <a:prstGeom prst="rect">
            <a:avLst/>
          </a:prstGeom>
          <a:noFill/>
          <a:ln w="0" cmpd="sng">
            <a:noFill/>
            <a:prstDash val="solid"/>
          </a:ln>
        </p:spPr>
        <p:txBody>
          <a:bodyPr tIns="60110"/>
          <a:lstStyle>
            <a:lvl1pPr marL="160294" marR="0" indent="0" algn="l">
              <a:lnSpc>
                <a:spcPct val="95999"/>
              </a:lnSpc>
              <a:spcAft>
                <a:spcPts val="4418"/>
              </a:spcAft>
              <a:defRPr/>
            </a:lvl1pPr>
          </a:lstStyle>
          <a:p>
            <a:r>
              <a:rPr lang="en-US" dirty="0"/>
              <a:t>Las personas </a:t>
            </a:r>
            <a:r>
              <a:rPr lang="en-US" dirty="0" err="1"/>
              <a:t>juridicas</a:t>
            </a:r>
            <a:r>
              <a:rPr lang="en-US" dirty="0"/>
              <a:t> </a:t>
            </a:r>
            <a:r>
              <a:rPr lang="en-US" dirty="0" err="1"/>
              <a:t>seran</a:t>
            </a:r>
            <a:r>
              <a:rPr lang="en-US" dirty="0"/>
              <a:t> </a:t>
            </a:r>
            <a:r>
              <a:rPr lang="en-US" dirty="0" err="1"/>
              <a:t>plenamente</a:t>
            </a:r>
            <a:r>
              <a:rPr lang="en-US" dirty="0"/>
              <a:t> </a:t>
            </a:r>
            <a:r>
              <a:rPr lang="en-US" dirty="0" err="1"/>
              <a:t>responsables</a:t>
            </a:r>
            <a:r>
              <a:rPr lang="en-US" dirty="0"/>
              <a:t> de los </a:t>
            </a:r>
            <a:r>
              <a:rPr lang="en-US" dirty="0" err="1"/>
              <a:t>delitos</a:t>
            </a:r>
            <a:r>
              <a:rPr lang="en-US" dirty="0"/>
              <a:t> </a:t>
            </a:r>
            <a:r>
              <a:rPr lang="en-US" dirty="0" err="1"/>
              <a:t>cometidos</a:t>
            </a:r>
            <a:r>
              <a:rPr lang="en-US" dirty="0"/>
              <a:t>, en </a:t>
            </a:r>
            <a:r>
              <a:rPr lang="en-US" dirty="0" err="1"/>
              <a:t>nombre</a:t>
            </a:r>
            <a:r>
              <a:rPr lang="en-US" dirty="0"/>
              <a:t> o </a:t>
            </a:r>
            <a:r>
              <a:rPr lang="en-US" dirty="0" err="1"/>
              <a:t>por</a:t>
            </a:r>
            <a:r>
              <a:rPr lang="en-US" dirty="0"/>
              <a:t> </a:t>
            </a:r>
            <a:r>
              <a:rPr lang="en-US" dirty="0" err="1"/>
              <a:t>cuenta</a:t>
            </a:r>
            <a:r>
              <a:rPr lang="en-US" dirty="0"/>
              <a:t> de </a:t>
            </a:r>
            <a:r>
              <a:rPr lang="en-US" dirty="0" err="1"/>
              <a:t>las</a:t>
            </a:r>
            <a:r>
              <a:rPr lang="en-US" dirty="0"/>
              <a:t> </a:t>
            </a:r>
            <a:r>
              <a:rPr lang="en-US" dirty="0" err="1"/>
              <a:t>mismas</a:t>
            </a:r>
            <a:r>
              <a:rPr lang="en-US" dirty="0"/>
              <a:t>, y en </a:t>
            </a:r>
            <a:r>
              <a:rPr lang="en-US" dirty="0" err="1"/>
              <a:t>su</a:t>
            </a:r>
            <a:r>
              <a:rPr lang="en-US" dirty="0"/>
              <a:t> </a:t>
            </a:r>
            <a:r>
              <a:rPr lang="en-US" dirty="0" err="1"/>
              <a:t>provecho</a:t>
            </a:r>
            <a:r>
              <a:rPr lang="en-US" dirty="0"/>
              <a:t>, </a:t>
            </a:r>
            <a:r>
              <a:rPr lang="en-US" dirty="0" err="1"/>
              <a:t>por</a:t>
            </a:r>
            <a:r>
              <a:rPr lang="en-US" dirty="0"/>
              <a:t> </a:t>
            </a:r>
            <a:r>
              <a:rPr lang="en-US" dirty="0" err="1"/>
              <a:t>sus</a:t>
            </a:r>
            <a:r>
              <a:rPr lang="en-US" dirty="0"/>
              <a:t> </a:t>
            </a:r>
            <a:r>
              <a:rPr lang="en-US" dirty="0" err="1"/>
              <a:t>representantes</a:t>
            </a:r>
            <a:r>
              <a:rPr lang="en-US" dirty="0"/>
              <a:t> </a:t>
            </a:r>
            <a:r>
              <a:rPr lang="en-US" dirty="0" err="1"/>
              <a:t>legales</a:t>
            </a:r>
            <a:r>
              <a:rPr lang="en-US" dirty="0"/>
              <a:t>, los </a:t>
            </a:r>
            <a:r>
              <a:rPr lang="en-US" dirty="0" err="1"/>
              <a:t>administradores</a:t>
            </a:r>
            <a:r>
              <a:rPr lang="en-US" dirty="0"/>
              <a:t> de </a:t>
            </a:r>
            <a:r>
              <a:rPr lang="en-US" dirty="0" err="1"/>
              <a:t>hecho</a:t>
            </a:r>
            <a:r>
              <a:rPr lang="en-US" dirty="0"/>
              <a:t> o de </a:t>
            </a:r>
            <a:r>
              <a:rPr lang="en-US" dirty="0" err="1"/>
              <a:t>derecho</a:t>
            </a:r>
            <a:r>
              <a:rPr lang="en-US" dirty="0"/>
              <a:t> o los </a:t>
            </a:r>
            <a:r>
              <a:rPr lang="en-US" dirty="0" err="1"/>
              <a:t>empleados</a:t>
            </a:r>
            <a:r>
              <a:rPr lang="en-US" dirty="0"/>
              <a:t> con </a:t>
            </a:r>
            <a:r>
              <a:rPr lang="en-US" dirty="0" err="1"/>
              <a:t>facultades</a:t>
            </a:r>
            <a:r>
              <a:rPr lang="en-US" dirty="0"/>
              <a:t> de </a:t>
            </a:r>
            <a:r>
              <a:rPr lang="en-US" dirty="0" err="1"/>
              <a:t>obligar</a:t>
            </a:r>
            <a:r>
              <a:rPr lang="en-US" dirty="0"/>
              <a:t> a </a:t>
            </a:r>
            <a:r>
              <a:rPr lang="en-US" dirty="0" err="1"/>
              <a:t>dicha</a:t>
            </a:r>
            <a:r>
              <a:rPr lang="en-US" dirty="0"/>
              <a:t> persona </a:t>
            </a:r>
            <a:r>
              <a:rPr lang="en-US" dirty="0" err="1"/>
              <a:t>juridica</a:t>
            </a:r>
            <a:r>
              <a:rPr lang="en-US" dirty="0"/>
              <a:t>. </a:t>
            </a:r>
          </a:p>
        </p:txBody>
      </p:sp>
      <p:sp>
        <p:nvSpPr>
          <p:cNvPr id="180" name="Text Placeholder 179"/>
          <p:cNvSpPr>
            <a:spLocks noGrp="1"/>
          </p:cNvSpPr>
          <p:nvPr>
            <p:ph type="body" idx="10"/>
          </p:nvPr>
        </p:nvSpPr>
        <p:spPr>
          <a:xfrm>
            <a:off x="1094511" y="4722544"/>
            <a:ext cx="6900415" cy="531128"/>
          </a:xfrm>
          <a:prstGeom prst="rect">
            <a:avLst/>
          </a:prstGeom>
          <a:solidFill>
            <a:srgbClr val="FDEA91"/>
          </a:solidFill>
          <a:ln w="0" cmpd="sng">
            <a:noFill/>
            <a:prstDash val="solid"/>
          </a:ln>
        </p:spPr>
        <p:txBody>
          <a:bodyPr tIns="40074"/>
          <a:lstStyle>
            <a:lvl1pPr marL="881619" marR="280515" indent="-601104" algn="l">
              <a:lnSpc>
                <a:spcPct val="95999"/>
              </a:lnSpc>
              <a:spcAft>
                <a:spcPts val="316"/>
              </a:spcAft>
              <a:defRPr/>
            </a:lvl1pPr>
          </a:lstStyle>
          <a:p>
            <a:r>
              <a:rPr lang="en-US" dirty="0"/>
              <a:t>La </a:t>
            </a:r>
            <a:r>
              <a:rPr lang="en-US" dirty="0" err="1"/>
              <a:t>responsabilidad</a:t>
            </a:r>
            <a:r>
              <a:rPr lang="en-US" dirty="0"/>
              <a:t> penal de </a:t>
            </a:r>
            <a:r>
              <a:rPr lang="en-US" dirty="0" err="1"/>
              <a:t>las</a:t>
            </a:r>
            <a:r>
              <a:rPr lang="en-US" dirty="0"/>
              <a:t> personas </a:t>
            </a:r>
            <a:r>
              <a:rPr lang="en-US" dirty="0" err="1"/>
              <a:t>juridicas</a:t>
            </a:r>
            <a:r>
              <a:rPr lang="en-US" dirty="0"/>
              <a:t> no </a:t>
            </a:r>
            <a:r>
              <a:rPr lang="en-US" dirty="0" err="1"/>
              <a:t>excluira</a:t>
            </a:r>
            <a:r>
              <a:rPr lang="en-US" dirty="0"/>
              <a:t> la de </a:t>
            </a:r>
            <a:r>
              <a:rPr lang="en-US" dirty="0" err="1"/>
              <a:t>las</a:t>
            </a:r>
            <a:r>
              <a:rPr lang="en-US" dirty="0"/>
              <a:t> personas </a:t>
            </a:r>
            <a:r>
              <a:rPr lang="en-US" dirty="0" err="1"/>
              <a:t>fisicas</a:t>
            </a:r>
            <a:r>
              <a:rPr lang="en-US" dirty="0"/>
              <a:t>, </a:t>
            </a:r>
            <a:r>
              <a:rPr lang="en-US" dirty="0" err="1"/>
              <a:t>ni</a:t>
            </a:r>
            <a:r>
              <a:rPr lang="en-US" dirty="0"/>
              <a:t> la de </a:t>
            </a:r>
            <a:r>
              <a:rPr lang="en-US" dirty="0" err="1"/>
              <a:t>estas</a:t>
            </a:r>
            <a:r>
              <a:rPr lang="en-US" dirty="0"/>
              <a:t> </a:t>
            </a:r>
            <a:r>
              <a:rPr lang="en-US" dirty="0" err="1"/>
              <a:t>excluira</a:t>
            </a:r>
            <a:r>
              <a:rPr lang="en-US" dirty="0"/>
              <a:t> la </a:t>
            </a:r>
            <a:r>
              <a:rPr lang="en-US" dirty="0" err="1"/>
              <a:t>responsabilidad</a:t>
            </a:r>
            <a:r>
              <a:rPr lang="en-US" dirty="0"/>
              <a:t> penal de </a:t>
            </a:r>
            <a:r>
              <a:rPr lang="en-US" dirty="0" err="1"/>
              <a:t>aquellas</a:t>
            </a:r>
            <a:r>
              <a:rPr lang="en-US" dirty="0"/>
              <a:t>. </a:t>
            </a:r>
          </a:p>
        </p:txBody>
      </p:sp>
      <p:sp>
        <p:nvSpPr>
          <p:cNvPr id="181" name="Text Placeholder 180"/>
          <p:cNvSpPr>
            <a:spLocks noGrp="1"/>
          </p:cNvSpPr>
          <p:nvPr>
            <p:ph type="body" idx="10"/>
          </p:nvPr>
        </p:nvSpPr>
        <p:spPr>
          <a:xfrm>
            <a:off x="1010902" y="6107393"/>
            <a:ext cx="7123009" cy="223511"/>
          </a:xfrm>
          <a:prstGeom prst="rect">
            <a:avLst/>
          </a:prstGeom>
          <a:noFill/>
          <a:ln w="12700" cmpd="sng">
            <a:solidFill>
              <a:srgbClr val="000000"/>
            </a:solidFill>
            <a:prstDash val="solid"/>
          </a:ln>
        </p:spPr>
        <p:txBody>
          <a:bodyPr/>
          <a:lstStyle>
            <a:lvl1pPr marL="200368" marR="0" indent="0" algn="l">
              <a:lnSpc>
                <a:spcPct val="95999"/>
              </a:lnSpc>
              <a:spcAft>
                <a:spcPts val="0"/>
              </a:spcAft>
              <a:tabLst>
                <a:tab pos="1843385" algn="l"/>
                <a:tab pos="7275025" algn="r"/>
              </a:tabLst>
              <a:defRPr/>
            </a:lvl1pPr>
          </a:lstStyle>
          <a:p>
            <a:r>
              <a:rPr lang="en-US" dirty="0" err="1"/>
              <a:t>Pag</a:t>
            </a:r>
            <a:r>
              <a:rPr lang="en-US" dirty="0"/>
              <a:t>. 7 </a:t>
            </a:r>
            <a:r>
              <a:rPr lang="en-US" dirty="0" err="1"/>
              <a:t>Reforma</a:t>
            </a:r>
            <a:r>
              <a:rPr lang="en-US" dirty="0"/>
              <a:t> C6digo Penal y </a:t>
            </a:r>
            <a:r>
              <a:rPr lang="en-US" dirty="0" err="1"/>
              <a:t>Responsabilidad</a:t>
            </a:r>
            <a:r>
              <a:rPr lang="en-US" dirty="0"/>
              <a:t> personas </a:t>
            </a:r>
            <a:r>
              <a:rPr lang="en-US" dirty="0" err="1"/>
              <a:t>juridicas</a:t>
            </a:r>
            <a:r>
              <a:rPr lang="en-US" dirty="0"/>
              <a:t> El ERNST &amp;YOUNG </a:t>
            </a:r>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cSld name="33_1_">
    <p:bg>
      <p:bgPr>
        <a:solidFill>
          <a:schemeClr val="bg1">
            <a:alpha val="0"/>
          </a:schemeClr>
        </a:solidFill>
        <a:effectLst/>
      </p:bgPr>
    </p:bg>
    <p:spTree>
      <p:nvGrpSpPr>
        <p:cNvPr id="1" name=""/>
        <p:cNvGrpSpPr/>
        <p:nvPr/>
      </p:nvGrpSpPr>
      <p:grpSpPr>
        <a:xfrm>
          <a:off x="0" y="0"/>
          <a:ext cx="0" cy="0"/>
          <a:chOff x="0" y="0"/>
          <a:chExt cx="0" cy="0"/>
        </a:xfrm>
      </p:grpSpPr>
      <p:sp>
        <p:nvSpPr>
          <p:cNvPr id="190" name="Text Placeholder 189"/>
          <p:cNvSpPr>
            <a:spLocks noGrp="1"/>
          </p:cNvSpPr>
          <p:nvPr>
            <p:ph type="body" idx="10"/>
          </p:nvPr>
        </p:nvSpPr>
        <p:spPr>
          <a:xfrm>
            <a:off x="6996510" y="6321112"/>
            <a:ext cx="1078767" cy="111756"/>
          </a:xfrm>
          <a:prstGeom prst="rect">
            <a:avLst/>
          </a:prstGeom>
          <a:noFill/>
          <a:ln w="0" cmpd="sng">
            <a:noFill/>
            <a:prstDash val="solid"/>
          </a:ln>
        </p:spPr>
        <p:txBody>
          <a:bodyPr/>
          <a:lstStyle>
            <a:lvl1pPr marL="0" marR="0" indent="0" algn="l">
              <a:lnSpc>
                <a:spcPct val="95999"/>
              </a:lnSpc>
              <a:spcAft>
                <a:spcPts val="0"/>
              </a:spcAft>
              <a:defRPr/>
            </a:lvl1pPr>
          </a:lstStyle>
          <a:p>
            <a:r>
              <a:rPr lang="en-US" dirty="0"/>
              <a:t>Quality In Everything We Do </a:t>
            </a:r>
          </a:p>
        </p:txBody>
      </p:sp>
      <p:sp>
        <p:nvSpPr>
          <p:cNvPr id="191" name="Text Placeholder 190"/>
          <p:cNvSpPr>
            <a:spLocks noGrp="1"/>
          </p:cNvSpPr>
          <p:nvPr>
            <p:ph type="body" idx="10"/>
          </p:nvPr>
        </p:nvSpPr>
        <p:spPr>
          <a:xfrm>
            <a:off x="6996510" y="6321112"/>
            <a:ext cx="1078767" cy="111756"/>
          </a:xfrm>
          <a:prstGeom prst="rect">
            <a:avLst/>
          </a:prstGeom>
          <a:noFill/>
          <a:ln w="0" cmpd="sng">
            <a:noFill/>
            <a:prstDash val="solid"/>
          </a:ln>
        </p:spPr>
        <p:txBody>
          <a:bodyPr/>
          <a:lstStyle>
            <a:lvl1pPr marL="0" marR="0" indent="0" algn="l">
              <a:lnSpc>
                <a:spcPct val="95999"/>
              </a:lnSpc>
              <a:spcAft>
                <a:spcPts val="0"/>
              </a:spcAft>
              <a:defRPr/>
            </a:lvl1pPr>
          </a:lstStyle>
          <a:p>
            <a:r>
              <a:rPr lang="en-US" dirty="0"/>
              <a:t>Quality In Everything We Do </a:t>
            </a:r>
          </a:p>
        </p:txBody>
      </p:sp>
      <p:sp>
        <p:nvSpPr>
          <p:cNvPr id="192" name="Text Placeholder 191"/>
          <p:cNvSpPr>
            <a:spLocks noGrp="1"/>
          </p:cNvSpPr>
          <p:nvPr>
            <p:ph type="body" idx="10"/>
          </p:nvPr>
        </p:nvSpPr>
        <p:spPr>
          <a:xfrm>
            <a:off x="979957" y="1360655"/>
            <a:ext cx="2918696" cy="596799"/>
          </a:xfrm>
          <a:prstGeom prst="rect">
            <a:avLst/>
          </a:prstGeom>
          <a:solidFill>
            <a:srgbClr val="7E7E7D"/>
          </a:solidFill>
          <a:ln w="0" cmpd="sng">
            <a:noFill/>
            <a:prstDash val="solid"/>
          </a:ln>
        </p:spPr>
        <p:txBody>
          <a:bodyPr/>
          <a:lstStyle/>
          <a:p>
            <a:r>
              <a:rPr lang="en-US" dirty="0"/>
              <a:t> </a:t>
            </a:r>
          </a:p>
        </p:txBody>
      </p:sp>
      <p:sp>
        <p:nvSpPr>
          <p:cNvPr id="193" name="Text Placeholder 192"/>
          <p:cNvSpPr>
            <a:spLocks noGrp="1"/>
          </p:cNvSpPr>
          <p:nvPr>
            <p:ph type="body" idx="10"/>
          </p:nvPr>
        </p:nvSpPr>
        <p:spPr>
          <a:xfrm>
            <a:off x="1010902" y="483891"/>
            <a:ext cx="7123009" cy="876764"/>
          </a:xfrm>
          <a:prstGeom prst="rect">
            <a:avLst/>
          </a:prstGeom>
          <a:noFill/>
          <a:ln w="0" cmpd="sng">
            <a:noFill/>
            <a:prstDash val="solid"/>
          </a:ln>
        </p:spPr>
        <p:txBody>
          <a:bodyPr/>
          <a:lstStyle>
            <a:lvl1pPr marL="40074" marR="0" indent="0" algn="l">
              <a:lnSpc>
                <a:spcPct val="95999"/>
              </a:lnSpc>
              <a:spcAft>
                <a:spcPts val="3313"/>
              </a:spcAft>
              <a:defRPr/>
            </a:lvl1pPr>
          </a:lstStyle>
          <a:p>
            <a:r>
              <a:rPr lang="en-US" dirty="0" err="1"/>
              <a:t>Responsabilidad</a:t>
            </a:r>
            <a:r>
              <a:rPr lang="en-US" dirty="0"/>
              <a:t> penal de la </a:t>
            </a:r>
            <a:r>
              <a:rPr lang="en-US" dirty="0" err="1"/>
              <a:t>empresa</a:t>
            </a:r>
            <a:r>
              <a:rPr lang="en-US" dirty="0"/>
              <a:t> </a:t>
            </a:r>
          </a:p>
        </p:txBody>
      </p:sp>
      <p:sp>
        <p:nvSpPr>
          <p:cNvPr id="194" name="Text Placeholder 193"/>
          <p:cNvSpPr>
            <a:spLocks noGrp="1"/>
          </p:cNvSpPr>
          <p:nvPr>
            <p:ph type="body" idx="10"/>
          </p:nvPr>
        </p:nvSpPr>
        <p:spPr>
          <a:xfrm>
            <a:off x="979957" y="1957454"/>
            <a:ext cx="2918696" cy="1017899"/>
          </a:xfrm>
          <a:prstGeom prst="rect">
            <a:avLst/>
          </a:prstGeom>
          <a:solidFill>
            <a:srgbClr val="D1D0CF"/>
          </a:solidFill>
          <a:ln w="0" cmpd="sng">
            <a:noFill/>
            <a:prstDash val="solid"/>
          </a:ln>
        </p:spPr>
        <p:txBody>
          <a:bodyPr tIns="20037">
            <a:normAutofit fontScale="95000"/>
          </a:bodyPr>
          <a:lstStyle>
            <a:lvl1pPr marL="40074" marR="240441" indent="0" algn="l">
              <a:lnSpc>
                <a:spcPct val="95999"/>
              </a:lnSpc>
              <a:spcAft>
                <a:spcPts val="473"/>
              </a:spcAft>
              <a:defRPr/>
            </a:lvl1pPr>
          </a:lstStyle>
          <a:p>
            <a:r>
              <a:rPr lang="en-US" dirty="0" err="1"/>
              <a:t>Responsabilidad</a:t>
            </a:r>
            <a:r>
              <a:rPr lang="en-US" dirty="0"/>
              <a:t> penal </a:t>
            </a:r>
            <a:r>
              <a:rPr lang="en-US" dirty="0" err="1"/>
              <a:t>directa</a:t>
            </a:r>
            <a:r>
              <a:rPr lang="en-US" dirty="0"/>
              <a:t> de </a:t>
            </a:r>
            <a:r>
              <a:rPr lang="en-US" dirty="0" err="1"/>
              <a:t>las</a:t>
            </a:r>
            <a:r>
              <a:rPr lang="en-US" dirty="0"/>
              <a:t> personas </a:t>
            </a:r>
            <a:r>
              <a:rPr lang="en-US" dirty="0" err="1"/>
              <a:t>juridicas</a:t>
            </a:r>
            <a:r>
              <a:rPr lang="en-US" dirty="0"/>
              <a:t> </a:t>
            </a:r>
            <a:r>
              <a:rPr lang="en-US" dirty="0" err="1"/>
              <a:t>por</a:t>
            </a:r>
            <a:r>
              <a:rPr lang="en-US" dirty="0"/>
              <a:t> los </a:t>
            </a:r>
            <a:r>
              <a:rPr lang="en-US" dirty="0" err="1"/>
              <a:t>delitos</a:t>
            </a:r>
            <a:r>
              <a:rPr lang="en-US" dirty="0"/>
              <a:t> </a:t>
            </a:r>
            <a:r>
              <a:rPr lang="en-US" dirty="0" err="1"/>
              <a:t>cometidos</a:t>
            </a:r>
            <a:r>
              <a:rPr lang="en-US" dirty="0"/>
              <a:t>, en </a:t>
            </a:r>
            <a:r>
              <a:rPr lang="en-US" dirty="0" err="1"/>
              <a:t>nombre</a:t>
            </a:r>
            <a:r>
              <a:rPr lang="en-US" dirty="0"/>
              <a:t> o </a:t>
            </a:r>
            <a:r>
              <a:rPr lang="en-US" dirty="0" err="1"/>
              <a:t>por</a:t>
            </a:r>
            <a:r>
              <a:rPr lang="en-US" dirty="0"/>
              <a:t> </a:t>
            </a:r>
            <a:r>
              <a:rPr lang="en-US" dirty="0" err="1"/>
              <a:t>cuenta</a:t>
            </a:r>
            <a:r>
              <a:rPr lang="en-US" dirty="0"/>
              <a:t> de </a:t>
            </a:r>
            <a:r>
              <a:rPr lang="en-US" dirty="0" err="1"/>
              <a:t>las</a:t>
            </a:r>
            <a:r>
              <a:rPr lang="en-US" dirty="0"/>
              <a:t> </a:t>
            </a:r>
            <a:r>
              <a:rPr lang="en-US" dirty="0" err="1"/>
              <a:t>mismas</a:t>
            </a:r>
            <a:r>
              <a:rPr lang="en-US" dirty="0"/>
              <a:t>, </a:t>
            </a:r>
            <a:r>
              <a:rPr lang="en-US" dirty="0" err="1"/>
              <a:t>por</a:t>
            </a:r>
            <a:r>
              <a:rPr lang="en-US" dirty="0"/>
              <a:t> </a:t>
            </a:r>
            <a:r>
              <a:rPr lang="en-US" dirty="0" err="1"/>
              <a:t>sus</a:t>
            </a:r>
            <a:r>
              <a:rPr lang="en-US" dirty="0"/>
              <a:t> </a:t>
            </a:r>
            <a:r>
              <a:rPr lang="en-US" dirty="0" err="1"/>
              <a:t>representantes</a:t>
            </a:r>
            <a:r>
              <a:rPr lang="en-US" dirty="0"/>
              <a:t> </a:t>
            </a:r>
            <a:r>
              <a:rPr lang="en-US" dirty="0" err="1"/>
              <a:t>legales</a:t>
            </a:r>
            <a:r>
              <a:rPr lang="en-US" dirty="0"/>
              <a:t>. </a:t>
            </a:r>
          </a:p>
        </p:txBody>
      </p:sp>
      <p:sp>
        <p:nvSpPr>
          <p:cNvPr id="195" name="Text Placeholder 194"/>
          <p:cNvSpPr>
            <a:spLocks noGrp="1"/>
          </p:cNvSpPr>
          <p:nvPr>
            <p:ph type="body" idx="10"/>
          </p:nvPr>
        </p:nvSpPr>
        <p:spPr>
          <a:xfrm>
            <a:off x="3908968" y="1360655"/>
            <a:ext cx="2123873" cy="558203"/>
          </a:xfrm>
          <a:prstGeom prst="rect">
            <a:avLst/>
          </a:prstGeom>
          <a:solidFill>
            <a:srgbClr val="7E7E7D"/>
          </a:solidFill>
          <a:ln w="0" cmpd="sng">
            <a:noFill/>
            <a:prstDash val="solid"/>
          </a:ln>
        </p:spPr>
        <p:txBody>
          <a:bodyPr tIns="40074"/>
          <a:lstStyle>
            <a:lvl1pPr marL="0" marR="0" indent="0" algn="ctr">
              <a:lnSpc>
                <a:spcPct val="95999"/>
              </a:lnSpc>
              <a:spcBef>
                <a:spcPts val="0"/>
              </a:spcBef>
              <a:spcAft>
                <a:spcPts val="316"/>
              </a:spcAft>
              <a:defRPr/>
            </a:lvl1pPr>
          </a:lstStyle>
          <a:p>
            <a:r>
              <a:rPr lang="en-US" dirty="0" err="1"/>
              <a:t>Codigo</a:t>
            </a:r>
            <a:r>
              <a:rPr lang="en-US" dirty="0"/>
              <a:t> Penal </a:t>
            </a:r>
          </a:p>
          <a:p>
            <a:r>
              <a:rPr lang="en-US" dirty="0" err="1"/>
              <a:t>vigente</a:t>
            </a:r>
            <a:r>
              <a:rPr lang="en-US" dirty="0"/>
              <a:t> </a:t>
            </a:r>
          </a:p>
        </p:txBody>
      </p:sp>
      <p:sp>
        <p:nvSpPr>
          <p:cNvPr id="196" name="Text Placeholder 195"/>
          <p:cNvSpPr>
            <a:spLocks noGrp="1"/>
          </p:cNvSpPr>
          <p:nvPr>
            <p:ph type="body" idx="10"/>
          </p:nvPr>
        </p:nvSpPr>
        <p:spPr>
          <a:xfrm>
            <a:off x="3908968" y="1957454"/>
            <a:ext cx="2123873" cy="1017899"/>
          </a:xfrm>
          <a:prstGeom prst="rect">
            <a:avLst/>
          </a:prstGeom>
          <a:solidFill>
            <a:srgbClr val="D1D0CF"/>
          </a:solidFill>
          <a:ln w="0" cmpd="sng">
            <a:noFill/>
            <a:prstDash val="solid"/>
          </a:ln>
        </p:spPr>
        <p:txBody>
          <a:bodyPr tIns="280515">
            <a:normAutofit fontScale="90000"/>
          </a:bodyPr>
          <a:lstStyle>
            <a:lvl1pPr marL="0" marR="0" indent="0" algn="ctr">
              <a:lnSpc>
                <a:spcPct val="82559"/>
              </a:lnSpc>
              <a:spcAft>
                <a:spcPts val="3629"/>
              </a:spcAft>
              <a:defRPr/>
            </a:lvl1pPr>
          </a:lstStyle>
          <a:p>
            <a:r>
              <a:rPr lang="en-US" dirty="0"/>
              <a:t>NO </a:t>
            </a:r>
          </a:p>
        </p:txBody>
      </p:sp>
      <p:sp>
        <p:nvSpPr>
          <p:cNvPr id="197" name="Text Placeholder 196"/>
          <p:cNvSpPr>
            <a:spLocks noGrp="1"/>
          </p:cNvSpPr>
          <p:nvPr>
            <p:ph type="body" idx="10"/>
          </p:nvPr>
        </p:nvSpPr>
        <p:spPr>
          <a:xfrm>
            <a:off x="6045871" y="1360655"/>
            <a:ext cx="2123873" cy="558203"/>
          </a:xfrm>
          <a:prstGeom prst="rect">
            <a:avLst/>
          </a:prstGeom>
          <a:solidFill>
            <a:srgbClr val="7E7E7D"/>
          </a:solidFill>
          <a:ln w="0" cmpd="sng">
            <a:noFill/>
            <a:prstDash val="solid"/>
          </a:ln>
        </p:spPr>
        <p:txBody>
          <a:bodyPr tIns="40074"/>
          <a:lstStyle>
            <a:lvl1pPr marL="0" marR="0" indent="0" algn="ctr">
              <a:lnSpc>
                <a:spcPct val="82559"/>
              </a:lnSpc>
              <a:spcBef>
                <a:spcPts val="0"/>
              </a:spcBef>
              <a:spcAft>
                <a:spcPts val="473"/>
              </a:spcAft>
              <a:defRPr/>
            </a:lvl1pPr>
          </a:lstStyle>
          <a:p>
            <a:r>
              <a:rPr lang="en-US" dirty="0" err="1"/>
              <a:t>Proyecto</a:t>
            </a:r>
            <a:r>
              <a:rPr lang="en-US" dirty="0"/>
              <a:t> de </a:t>
            </a:r>
            <a:r>
              <a:rPr lang="en-US" dirty="0" err="1"/>
              <a:t>Codigo</a:t>
            </a:r>
            <a:r>
              <a:rPr lang="en-US" dirty="0"/>
              <a:t> </a:t>
            </a:r>
          </a:p>
          <a:p>
            <a:r>
              <a:rPr lang="en-US" dirty="0"/>
              <a:t>Penal </a:t>
            </a:r>
          </a:p>
        </p:txBody>
      </p:sp>
      <p:sp>
        <p:nvSpPr>
          <p:cNvPr id="198" name="Text Placeholder 197"/>
          <p:cNvSpPr>
            <a:spLocks noGrp="1"/>
          </p:cNvSpPr>
          <p:nvPr>
            <p:ph type="body" idx="10"/>
          </p:nvPr>
        </p:nvSpPr>
        <p:spPr>
          <a:xfrm>
            <a:off x="6045871" y="1957454"/>
            <a:ext cx="2123873" cy="1017899"/>
          </a:xfrm>
          <a:prstGeom prst="rect">
            <a:avLst/>
          </a:prstGeom>
          <a:solidFill>
            <a:srgbClr val="D1D0CF"/>
          </a:solidFill>
          <a:ln w="0" cmpd="sng">
            <a:noFill/>
            <a:prstDash val="solid"/>
          </a:ln>
        </p:spPr>
        <p:txBody>
          <a:bodyPr tIns="260478">
            <a:normAutofit fontScale="70000"/>
          </a:bodyPr>
          <a:lstStyle>
            <a:lvl1pPr marL="0" marR="0" indent="0" algn="ctr">
              <a:lnSpc>
                <a:spcPct val="72959"/>
              </a:lnSpc>
              <a:spcAft>
                <a:spcPts val="3313"/>
              </a:spcAft>
              <a:defRPr/>
            </a:lvl1pPr>
          </a:lstStyle>
          <a:p>
            <a:r>
              <a:rPr lang="en-US" dirty="0" err="1"/>
              <a:t>si</a:t>
            </a:r>
            <a:r>
              <a:rPr lang="en-US" dirty="0"/>
              <a:t> </a:t>
            </a:r>
          </a:p>
        </p:txBody>
      </p:sp>
      <p:sp>
        <p:nvSpPr>
          <p:cNvPr id="199" name="Text Placeholder 198"/>
          <p:cNvSpPr>
            <a:spLocks noGrp="1"/>
          </p:cNvSpPr>
          <p:nvPr>
            <p:ph type="body" idx="10"/>
          </p:nvPr>
        </p:nvSpPr>
        <p:spPr>
          <a:xfrm>
            <a:off x="1010903" y="2975353"/>
            <a:ext cx="2882321" cy="1127926"/>
          </a:xfrm>
          <a:prstGeom prst="rect">
            <a:avLst/>
          </a:prstGeom>
          <a:noFill/>
          <a:ln w="0" cmpd="sng">
            <a:noFill/>
            <a:prstDash val="solid"/>
          </a:ln>
        </p:spPr>
        <p:txBody>
          <a:bodyPr tIns="60110">
            <a:normAutofit fontScale="70000"/>
          </a:bodyPr>
          <a:lstStyle>
            <a:lvl1pPr marL="40074" marR="120221" indent="0" algn="l">
              <a:lnSpc>
                <a:spcPct val="95999"/>
              </a:lnSpc>
              <a:spcAft>
                <a:spcPts val="2051"/>
              </a:spcAft>
              <a:defRPr/>
            </a:lvl1pPr>
          </a:lstStyle>
          <a:p>
            <a:r>
              <a:rPr lang="en-US" dirty="0" err="1"/>
              <a:t>Responsabilidad</a:t>
            </a:r>
            <a:r>
              <a:rPr lang="en-US" dirty="0"/>
              <a:t> penal personal del </a:t>
            </a:r>
            <a:r>
              <a:rPr lang="en-US" dirty="0" err="1"/>
              <a:t>administrador</a:t>
            </a:r>
            <a:r>
              <a:rPr lang="en-US" dirty="0"/>
              <a:t> de </a:t>
            </a:r>
            <a:r>
              <a:rPr lang="en-US" dirty="0" err="1"/>
              <a:t>hecho</a:t>
            </a:r>
            <a:r>
              <a:rPr lang="en-US" dirty="0"/>
              <a:t> o de </a:t>
            </a:r>
            <a:r>
              <a:rPr lang="en-US" dirty="0" err="1"/>
              <a:t>derecho</a:t>
            </a:r>
            <a:r>
              <a:rPr lang="en-US" dirty="0"/>
              <a:t> de la persona </a:t>
            </a:r>
            <a:r>
              <a:rPr lang="en-US" dirty="0" err="1"/>
              <a:t>juridica</a:t>
            </a:r>
            <a:r>
              <a:rPr lang="en-US" dirty="0"/>
              <a:t> en </a:t>
            </a:r>
            <a:r>
              <a:rPr lang="en-US" dirty="0" err="1"/>
              <a:t>nombre</a:t>
            </a:r>
            <a:r>
              <a:rPr lang="en-US" dirty="0"/>
              <a:t> de la </a:t>
            </a:r>
            <a:r>
              <a:rPr lang="en-US" dirty="0" err="1"/>
              <a:t>cual</a:t>
            </a:r>
            <a:r>
              <a:rPr lang="en-US" dirty="0"/>
              <a:t> </a:t>
            </a:r>
            <a:r>
              <a:rPr lang="en-US" dirty="0" err="1"/>
              <a:t>actue</a:t>
            </a:r>
            <a:r>
              <a:rPr lang="en-US" dirty="0"/>
              <a:t> o a la </a:t>
            </a:r>
            <a:r>
              <a:rPr lang="en-US" dirty="0" err="1"/>
              <a:t>que</a:t>
            </a:r>
            <a:r>
              <a:rPr lang="en-US" dirty="0"/>
              <a:t> </a:t>
            </a:r>
            <a:r>
              <a:rPr lang="en-US" dirty="0" err="1"/>
              <a:t>represente</a:t>
            </a:r>
            <a:r>
              <a:rPr lang="en-US" dirty="0"/>
              <a:t>. </a:t>
            </a:r>
          </a:p>
        </p:txBody>
      </p:sp>
      <p:sp>
        <p:nvSpPr>
          <p:cNvPr id="203" name="Text Placeholder 202"/>
          <p:cNvSpPr>
            <a:spLocks noGrp="1"/>
          </p:cNvSpPr>
          <p:nvPr>
            <p:ph type="body" idx="10"/>
          </p:nvPr>
        </p:nvSpPr>
        <p:spPr>
          <a:xfrm>
            <a:off x="975071" y="4103279"/>
            <a:ext cx="2918153" cy="531128"/>
          </a:xfrm>
          <a:prstGeom prst="rect">
            <a:avLst/>
          </a:prstGeom>
          <a:solidFill>
            <a:srgbClr val="D1D0CF"/>
          </a:solidFill>
          <a:ln w="0" cmpd="sng">
            <a:noFill/>
            <a:prstDash val="solid"/>
          </a:ln>
        </p:spPr>
        <p:txBody>
          <a:bodyPr tIns="40074">
            <a:normAutofit fontScale="95000"/>
          </a:bodyPr>
          <a:lstStyle>
            <a:lvl1pPr marL="40074" marR="440809" indent="0" algn="l">
              <a:lnSpc>
                <a:spcPct val="95999"/>
              </a:lnSpc>
              <a:spcAft>
                <a:spcPts val="473"/>
              </a:spcAft>
              <a:defRPr/>
            </a:lvl1pPr>
          </a:lstStyle>
          <a:p>
            <a:r>
              <a:rPr lang="en-US" dirty="0" err="1"/>
              <a:t>Responsabilidad</a:t>
            </a:r>
            <a:r>
              <a:rPr lang="en-US" dirty="0"/>
              <a:t> civil de la </a:t>
            </a:r>
            <a:r>
              <a:rPr lang="en-US" dirty="0" err="1"/>
              <a:t>empresa</a:t>
            </a:r>
            <a:r>
              <a:rPr lang="en-US" dirty="0"/>
              <a:t> </a:t>
            </a:r>
            <a:r>
              <a:rPr lang="en-US" dirty="0" err="1"/>
              <a:t>derivada</a:t>
            </a:r>
            <a:r>
              <a:rPr lang="en-US" dirty="0"/>
              <a:t> de </a:t>
            </a:r>
            <a:r>
              <a:rPr lang="en-US" dirty="0" err="1"/>
              <a:t>delito</a:t>
            </a:r>
            <a:r>
              <a:rPr lang="en-US" dirty="0"/>
              <a:t>. </a:t>
            </a:r>
          </a:p>
        </p:txBody>
      </p:sp>
      <p:sp>
        <p:nvSpPr>
          <p:cNvPr id="204" name="Text Placeholder 203"/>
          <p:cNvSpPr>
            <a:spLocks noGrp="1"/>
          </p:cNvSpPr>
          <p:nvPr>
            <p:ph type="body" idx="10"/>
          </p:nvPr>
        </p:nvSpPr>
        <p:spPr>
          <a:xfrm>
            <a:off x="3908968" y="4103279"/>
            <a:ext cx="2116272" cy="531128"/>
          </a:xfrm>
          <a:prstGeom prst="rect">
            <a:avLst/>
          </a:prstGeom>
          <a:solidFill>
            <a:srgbClr val="D1D0CF"/>
          </a:solidFill>
          <a:ln w="0" cmpd="sng">
            <a:noFill/>
            <a:prstDash val="solid"/>
          </a:ln>
        </p:spPr>
        <p:txBody>
          <a:bodyPr tIns="60110">
            <a:normAutofit fontScale="90000"/>
          </a:bodyPr>
          <a:lstStyle>
            <a:lvl1pPr marL="0" marR="0" indent="0" algn="ctr">
              <a:lnSpc>
                <a:spcPct val="82559"/>
              </a:lnSpc>
              <a:spcAft>
                <a:spcPts val="1578"/>
              </a:spcAft>
              <a:defRPr/>
            </a:lvl1pPr>
          </a:lstStyle>
          <a:p>
            <a:r>
              <a:rPr lang="en-US" dirty="0" err="1"/>
              <a:t>Subsidiaria</a:t>
            </a:r>
            <a:r>
              <a:rPr lang="en-US" dirty="0"/>
              <a:t> </a:t>
            </a:r>
          </a:p>
        </p:txBody>
      </p:sp>
      <p:sp>
        <p:nvSpPr>
          <p:cNvPr id="205" name="Text Placeholder 204"/>
          <p:cNvSpPr>
            <a:spLocks noGrp="1"/>
          </p:cNvSpPr>
          <p:nvPr>
            <p:ph type="body" idx="10"/>
          </p:nvPr>
        </p:nvSpPr>
        <p:spPr>
          <a:xfrm>
            <a:off x="6045871" y="4103279"/>
            <a:ext cx="2116272" cy="531128"/>
          </a:xfrm>
          <a:prstGeom prst="rect">
            <a:avLst/>
          </a:prstGeom>
          <a:solidFill>
            <a:srgbClr val="D1D0CF"/>
          </a:solidFill>
          <a:ln w="0" cmpd="sng">
            <a:noFill/>
            <a:prstDash val="solid"/>
          </a:ln>
        </p:spPr>
        <p:txBody>
          <a:bodyPr tIns="40074">
            <a:normAutofit fontScale="90000"/>
          </a:bodyPr>
          <a:lstStyle>
            <a:lvl1pPr marL="0" marR="0" indent="0" algn="r">
              <a:lnSpc>
                <a:spcPct val="95999"/>
              </a:lnSpc>
              <a:spcAft>
                <a:spcPts val="1578"/>
              </a:spcAft>
              <a:defRPr/>
            </a:lvl1pPr>
          </a:lstStyle>
          <a:p>
            <a:r>
              <a:rPr lang="en-US" dirty="0" err="1"/>
              <a:t>Directa</a:t>
            </a:r>
            <a:r>
              <a:rPr lang="en-US" dirty="0"/>
              <a:t> y/o </a:t>
            </a:r>
            <a:r>
              <a:rPr lang="en-US" dirty="0" err="1"/>
              <a:t>Subsidiaria</a:t>
            </a:r>
            <a:r>
              <a:rPr lang="en-US" dirty="0"/>
              <a:t> </a:t>
            </a:r>
          </a:p>
        </p:txBody>
      </p:sp>
      <p:sp>
        <p:nvSpPr>
          <p:cNvPr id="206" name="Text Placeholder 205"/>
          <p:cNvSpPr>
            <a:spLocks noGrp="1"/>
          </p:cNvSpPr>
          <p:nvPr>
            <p:ph type="body" idx="10"/>
          </p:nvPr>
        </p:nvSpPr>
        <p:spPr>
          <a:xfrm>
            <a:off x="1010902" y="4634407"/>
            <a:ext cx="7123009" cy="1696498"/>
          </a:xfrm>
          <a:prstGeom prst="rect">
            <a:avLst/>
          </a:prstGeom>
          <a:noFill/>
          <a:ln w="12700" cmpd="sng">
            <a:solidFill>
              <a:srgbClr val="000000"/>
            </a:solidFill>
            <a:prstDash val="solid"/>
          </a:ln>
        </p:spPr>
        <p:txBody>
          <a:bodyPr tIns="40074">
            <a:normAutofit fontScale="95000"/>
          </a:bodyPr>
          <a:lstStyle>
            <a:lvl1pPr marL="200368" marR="0" indent="0" algn="l">
              <a:lnSpc>
                <a:spcPct val="95999"/>
              </a:lnSpc>
              <a:spcBef>
                <a:spcPts val="316"/>
              </a:spcBef>
              <a:spcAft>
                <a:spcPts val="0"/>
              </a:spcAft>
              <a:tabLst>
                <a:tab pos="1841158" algn="l"/>
                <a:tab pos="7275025" algn="r"/>
              </a:tabLst>
              <a:defRPr/>
            </a:lvl1pPr>
          </a:lstStyle>
          <a:p>
            <a:r>
              <a:rPr lang="en-US" dirty="0"/>
              <a:t>Pago de la </a:t>
            </a:r>
            <a:r>
              <a:rPr lang="en-US" dirty="0" err="1"/>
              <a:t>pena</a:t>
            </a:r>
            <a:r>
              <a:rPr lang="en-US" dirty="0"/>
              <a:t> </a:t>
            </a:r>
            <a:r>
              <a:rPr lang="en-US" dirty="0" err="1"/>
              <a:t>consistente</a:t>
            </a:r>
            <a:r>
              <a:rPr lang="en-US" dirty="0"/>
              <a:t> en </a:t>
            </a:r>
            <a:r>
              <a:rPr lang="en-US" dirty="0" err="1"/>
              <a:t>multa</a:t>
            </a:r>
            <a:r>
              <a:rPr lang="en-US" dirty="0"/>
              <a:t> </a:t>
            </a:r>
            <a:r>
              <a:rPr lang="en-US" dirty="0" err="1"/>
              <a:t>Responsabilidad</a:t>
            </a:r>
            <a:r>
              <a:rPr lang="en-US" dirty="0"/>
              <a:t> </a:t>
            </a:r>
            <a:r>
              <a:rPr lang="en-US" dirty="0" err="1"/>
              <a:t>directa</a:t>
            </a:r>
            <a:r>
              <a:rPr lang="en-US" dirty="0"/>
              <a:t> del </a:t>
            </a:r>
            <a:r>
              <a:rPr lang="en-US" dirty="0" err="1"/>
              <a:t>Responsabilidad</a:t>
            </a:r>
            <a:r>
              <a:rPr lang="en-US" dirty="0"/>
              <a:t> </a:t>
            </a:r>
            <a:r>
              <a:rPr lang="en-US" dirty="0" err="1"/>
              <a:t>directa</a:t>
            </a:r>
            <a:r>
              <a:rPr lang="en-US" dirty="0"/>
              <a:t> del </a:t>
            </a:r>
          </a:p>
          <a:p>
            <a:r>
              <a:rPr lang="en-US" dirty="0" err="1"/>
              <a:t>pago</a:t>
            </a:r>
            <a:r>
              <a:rPr lang="en-US" dirty="0"/>
              <a:t> de la </a:t>
            </a:r>
            <a:r>
              <a:rPr lang="en-US" dirty="0" err="1"/>
              <a:t>multa</a:t>
            </a:r>
            <a:r>
              <a:rPr lang="en-US" dirty="0"/>
              <a:t> </a:t>
            </a:r>
            <a:r>
              <a:rPr lang="en-US" dirty="0" err="1"/>
              <a:t>impuesta</a:t>
            </a:r>
            <a:r>
              <a:rPr lang="en-US" dirty="0"/>
              <a:t> a </a:t>
            </a:r>
            <a:r>
              <a:rPr lang="en-US" dirty="0" err="1"/>
              <a:t>pago</a:t>
            </a:r>
            <a:r>
              <a:rPr lang="en-US" dirty="0"/>
              <a:t> de la </a:t>
            </a:r>
            <a:r>
              <a:rPr lang="en-US" dirty="0" err="1"/>
              <a:t>multa</a:t>
            </a:r>
            <a:r>
              <a:rPr lang="en-US" dirty="0"/>
              <a:t> </a:t>
            </a:r>
            <a:r>
              <a:rPr lang="en-US" dirty="0" err="1"/>
              <a:t>impuesta</a:t>
            </a:r>
            <a:r>
              <a:rPr lang="en-US" dirty="0"/>
              <a:t> a </a:t>
            </a:r>
            <a:r>
              <a:rPr dirty="0"/>
              <a:t/>
            </a:r>
            <a:br>
              <a:rPr dirty="0"/>
            </a:br>
            <a:r>
              <a:rPr lang="en-US" dirty="0"/>
              <a:t>persona </a:t>
            </a:r>
            <a:r>
              <a:rPr lang="en-US" dirty="0" err="1"/>
              <a:t>fisica</a:t>
            </a:r>
            <a:r>
              <a:rPr lang="en-US" dirty="0"/>
              <a:t> persona </a:t>
            </a:r>
            <a:r>
              <a:rPr lang="en-US" dirty="0" err="1"/>
              <a:t>fisica</a:t>
            </a:r>
            <a:r>
              <a:rPr lang="en-US" dirty="0"/>
              <a:t> </a:t>
            </a:r>
          </a:p>
          <a:p>
            <a:r>
              <a:rPr lang="en-US" dirty="0" err="1"/>
              <a:t>Posibilidad</a:t>
            </a:r>
            <a:r>
              <a:rPr lang="en-US" dirty="0"/>
              <a:t> de </a:t>
            </a:r>
            <a:r>
              <a:rPr lang="en-US" dirty="0" err="1"/>
              <a:t>imponer</a:t>
            </a:r>
            <a:r>
              <a:rPr lang="en-US" dirty="0"/>
              <a:t> el </a:t>
            </a:r>
            <a:r>
              <a:rPr dirty="0"/>
              <a:t/>
            </a:r>
            <a:br>
              <a:rPr dirty="0"/>
            </a:br>
            <a:r>
              <a:rPr lang="en-US" dirty="0" err="1"/>
              <a:t>pago</a:t>
            </a:r>
            <a:r>
              <a:rPr lang="en-US" dirty="0"/>
              <a:t> </a:t>
            </a:r>
            <a:r>
              <a:rPr lang="en-US" dirty="0" err="1"/>
              <a:t>directamente</a:t>
            </a:r>
            <a:r>
              <a:rPr lang="en-US" dirty="0"/>
              <a:t> a persona </a:t>
            </a:r>
            <a:r>
              <a:rPr dirty="0"/>
              <a:t/>
            </a:r>
            <a:br>
              <a:rPr dirty="0"/>
            </a:br>
            <a:r>
              <a:rPr lang="en-US" dirty="0" err="1"/>
              <a:t>juridica</a:t>
            </a:r>
            <a:r>
              <a:rPr lang="en-US" dirty="0"/>
              <a:t> </a:t>
            </a:r>
          </a:p>
          <a:p>
            <a:r>
              <a:rPr lang="en-US" dirty="0" err="1"/>
              <a:t>Pag</a:t>
            </a:r>
            <a:r>
              <a:rPr lang="en-US" dirty="0"/>
              <a:t>. 8 </a:t>
            </a:r>
            <a:r>
              <a:rPr lang="en-US" dirty="0" err="1"/>
              <a:t>Reforma</a:t>
            </a:r>
            <a:r>
              <a:rPr lang="en-US" dirty="0"/>
              <a:t> C6digo Penal y </a:t>
            </a:r>
            <a:r>
              <a:rPr lang="en-US" dirty="0" err="1"/>
              <a:t>Responsabilidad</a:t>
            </a:r>
            <a:r>
              <a:rPr lang="en-US" dirty="0"/>
              <a:t> personas </a:t>
            </a:r>
            <a:r>
              <a:rPr lang="en-US" dirty="0" err="1"/>
              <a:t>juridicas</a:t>
            </a:r>
            <a:r>
              <a:rPr lang="en-US" dirty="0"/>
              <a:t> El ERNST &amp;YOUNG </a:t>
            </a:r>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cSld name="34_1_">
    <p:bg>
      <p:bgPr>
        <a:solidFill>
          <a:schemeClr val="bg1">
            <a:alpha val="0"/>
          </a:schemeClr>
        </a:solidFill>
        <a:effectLst/>
      </p:bgPr>
    </p:bg>
    <p:spTree>
      <p:nvGrpSpPr>
        <p:cNvPr id="1" name=""/>
        <p:cNvGrpSpPr/>
        <p:nvPr/>
      </p:nvGrpSpPr>
      <p:grpSpPr>
        <a:xfrm>
          <a:off x="0" y="0"/>
          <a:ext cx="0" cy="0"/>
          <a:chOff x="0" y="0"/>
          <a:chExt cx="0" cy="0"/>
        </a:xfrm>
      </p:grpSpPr>
      <p:sp>
        <p:nvSpPr>
          <p:cNvPr id="210" name="Text Placeholder 209"/>
          <p:cNvSpPr>
            <a:spLocks noGrp="1"/>
          </p:cNvSpPr>
          <p:nvPr>
            <p:ph type="body" idx="10"/>
          </p:nvPr>
        </p:nvSpPr>
        <p:spPr>
          <a:xfrm>
            <a:off x="6996510" y="6321112"/>
            <a:ext cx="1078767" cy="111756"/>
          </a:xfrm>
          <a:prstGeom prst="rect">
            <a:avLst/>
          </a:prstGeom>
          <a:noFill/>
          <a:ln w="0" cmpd="sng">
            <a:noFill/>
            <a:prstDash val="solid"/>
          </a:ln>
        </p:spPr>
        <p:txBody>
          <a:bodyPr/>
          <a:lstStyle>
            <a:lvl1pPr marL="0" marR="0" indent="0" algn="l">
              <a:lnSpc>
                <a:spcPct val="95999"/>
              </a:lnSpc>
              <a:spcAft>
                <a:spcPts val="0"/>
              </a:spcAft>
              <a:defRPr/>
            </a:lvl1pPr>
          </a:lstStyle>
          <a:p>
            <a:r>
              <a:rPr lang="en-US" dirty="0"/>
              <a:t>Quality In Everything We Do </a:t>
            </a:r>
          </a:p>
        </p:txBody>
      </p:sp>
      <p:sp>
        <p:nvSpPr>
          <p:cNvPr id="211" name="Text Placeholder 210"/>
          <p:cNvSpPr>
            <a:spLocks noGrp="1"/>
          </p:cNvSpPr>
          <p:nvPr>
            <p:ph type="body" idx="10"/>
          </p:nvPr>
        </p:nvSpPr>
        <p:spPr>
          <a:xfrm>
            <a:off x="6996510" y="6321112"/>
            <a:ext cx="1078767" cy="111756"/>
          </a:xfrm>
          <a:prstGeom prst="rect">
            <a:avLst/>
          </a:prstGeom>
          <a:noFill/>
          <a:ln w="0" cmpd="sng">
            <a:noFill/>
            <a:prstDash val="solid"/>
          </a:ln>
        </p:spPr>
        <p:txBody>
          <a:bodyPr/>
          <a:lstStyle>
            <a:lvl1pPr marL="0" marR="0" indent="0" algn="l">
              <a:lnSpc>
                <a:spcPct val="95999"/>
              </a:lnSpc>
              <a:spcAft>
                <a:spcPts val="0"/>
              </a:spcAft>
              <a:defRPr/>
            </a:lvl1pPr>
          </a:lstStyle>
          <a:p>
            <a:r>
              <a:rPr lang="en-US" dirty="0"/>
              <a:t>Quality In Everything We Do </a:t>
            </a:r>
          </a:p>
        </p:txBody>
      </p:sp>
      <p:sp>
        <p:nvSpPr>
          <p:cNvPr id="212" name="Text Placeholder 211"/>
          <p:cNvSpPr>
            <a:spLocks noGrp="1"/>
          </p:cNvSpPr>
          <p:nvPr>
            <p:ph type="body" idx="10"/>
          </p:nvPr>
        </p:nvSpPr>
        <p:spPr>
          <a:xfrm>
            <a:off x="956611" y="1343950"/>
            <a:ext cx="7351032" cy="4496152"/>
          </a:xfrm>
          <a:prstGeom prst="rect">
            <a:avLst/>
          </a:prstGeom>
          <a:solidFill>
            <a:srgbClr val="FDF4CA"/>
          </a:solidFill>
          <a:ln w="3175" cmpd="sng">
            <a:solidFill>
              <a:srgbClr val="000000"/>
            </a:solidFill>
            <a:prstDash val="solid"/>
          </a:ln>
        </p:spPr>
        <p:txBody>
          <a:bodyPr/>
          <a:lstStyle/>
          <a:p>
            <a:r>
              <a:rPr lang="en-US" dirty="0"/>
              <a:t> </a:t>
            </a:r>
          </a:p>
        </p:txBody>
      </p:sp>
      <p:sp>
        <p:nvSpPr>
          <p:cNvPr id="213" name="Text Placeholder 212"/>
          <p:cNvSpPr>
            <a:spLocks noGrp="1"/>
          </p:cNvSpPr>
          <p:nvPr>
            <p:ph type="body" idx="10"/>
          </p:nvPr>
        </p:nvSpPr>
        <p:spPr>
          <a:xfrm>
            <a:off x="956611" y="483891"/>
            <a:ext cx="7351032" cy="773649"/>
          </a:xfrm>
          <a:prstGeom prst="rect">
            <a:avLst/>
          </a:prstGeom>
          <a:noFill/>
          <a:ln w="0" cmpd="sng">
            <a:noFill/>
            <a:prstDash val="solid"/>
          </a:ln>
        </p:spPr>
        <p:txBody>
          <a:bodyPr tIns="140258"/>
          <a:lstStyle>
            <a:lvl1pPr marL="80147" marR="0" indent="0" algn="l">
              <a:lnSpc>
                <a:spcPct val="95999"/>
              </a:lnSpc>
              <a:spcAft>
                <a:spcPts val="0"/>
              </a:spcAft>
              <a:defRPr/>
            </a:lvl1pPr>
          </a:lstStyle>
          <a:p>
            <a:r>
              <a:rPr lang="en-US" dirty="0" err="1"/>
              <a:t>Penas</a:t>
            </a:r>
            <a:r>
              <a:rPr lang="en-US" dirty="0"/>
              <a:t> a la </a:t>
            </a:r>
            <a:r>
              <a:rPr lang="en-US" dirty="0" err="1"/>
              <a:t>empresa</a:t>
            </a:r>
            <a:r>
              <a:rPr lang="en-US" dirty="0"/>
              <a:t>: Pena de </a:t>
            </a:r>
            <a:r>
              <a:rPr lang="en-US" dirty="0" err="1"/>
              <a:t>muerte</a:t>
            </a:r>
            <a:r>
              <a:rPr lang="en-US" dirty="0"/>
              <a:t>? </a:t>
            </a:r>
          </a:p>
        </p:txBody>
      </p:sp>
      <p:sp>
        <p:nvSpPr>
          <p:cNvPr id="214" name="Text Placeholder 213"/>
          <p:cNvSpPr>
            <a:spLocks noGrp="1"/>
          </p:cNvSpPr>
          <p:nvPr>
            <p:ph type="body" idx="10"/>
          </p:nvPr>
        </p:nvSpPr>
        <p:spPr>
          <a:xfrm>
            <a:off x="956611" y="1257541"/>
            <a:ext cx="7351032" cy="603135"/>
          </a:xfrm>
          <a:prstGeom prst="rect">
            <a:avLst/>
          </a:prstGeom>
          <a:solidFill>
            <a:srgbClr val="7E7E7D"/>
          </a:solidFill>
          <a:ln w="0" cmpd="sng">
            <a:noFill/>
            <a:prstDash val="solid"/>
          </a:ln>
        </p:spPr>
        <p:txBody>
          <a:bodyPr tIns="283855"/>
          <a:lstStyle>
            <a:lvl1pPr marL="261591" marR="18367" indent="21150" algn="l">
              <a:lnSpc>
                <a:spcPct val="82559"/>
              </a:lnSpc>
              <a:spcAft>
                <a:spcPts val="473"/>
              </a:spcAft>
              <a:defRPr/>
            </a:lvl1pPr>
          </a:lstStyle>
          <a:p>
            <a:r>
              <a:rPr lang="en-US" dirty="0"/>
              <a:t>ESPONSABILIDAD PENAL EMPRESA: </a:t>
            </a:r>
            <a:r>
              <a:rPr lang="en-US" dirty="0" err="1"/>
              <a:t>Penas</a:t>
            </a:r>
            <a:r>
              <a:rPr lang="en-US" dirty="0"/>
              <a:t> </a:t>
            </a:r>
          </a:p>
        </p:txBody>
      </p:sp>
      <p:sp>
        <p:nvSpPr>
          <p:cNvPr id="215" name="Text Placeholder 214"/>
          <p:cNvSpPr>
            <a:spLocks noGrp="1"/>
          </p:cNvSpPr>
          <p:nvPr>
            <p:ph type="body" idx="10"/>
          </p:nvPr>
        </p:nvSpPr>
        <p:spPr>
          <a:xfrm>
            <a:off x="959326" y="1860676"/>
            <a:ext cx="7345603" cy="4224251"/>
          </a:xfrm>
          <a:prstGeom prst="rect">
            <a:avLst/>
          </a:prstGeom>
          <a:noFill/>
          <a:ln w="0" cmpd="sng">
            <a:noFill/>
            <a:prstDash val="solid"/>
          </a:ln>
        </p:spPr>
        <p:txBody>
          <a:bodyPr tIns="240441">
            <a:normAutofit fontScale="95000"/>
          </a:bodyPr>
          <a:lstStyle>
            <a:lvl1pPr marL="341739" marR="138588" indent="280515" algn="l">
              <a:lnSpc>
                <a:spcPct val="95999"/>
              </a:lnSpc>
              <a:spcBef>
                <a:spcPts val="947"/>
              </a:spcBef>
              <a:spcAft>
                <a:spcPts val="2980"/>
              </a:spcAft>
              <a:buFont typeface="Symbol"/>
              <a:buChar char="·"/>
              <a:defRPr/>
            </a:lvl1pPr>
          </a:lstStyle>
          <a:p>
            <a:r>
              <a:rPr lang="en-US" dirty="0" err="1"/>
              <a:t>Multa</a:t>
            </a:r>
            <a:r>
              <a:rPr lang="en-US" dirty="0"/>
              <a:t> </a:t>
            </a:r>
            <a:r>
              <a:rPr lang="en-US" dirty="0" err="1"/>
              <a:t>por</a:t>
            </a:r>
            <a:r>
              <a:rPr lang="en-US" dirty="0"/>
              <a:t> </a:t>
            </a:r>
            <a:r>
              <a:rPr lang="en-US" dirty="0" err="1"/>
              <a:t>cuotas</a:t>
            </a:r>
            <a:r>
              <a:rPr lang="en-US" dirty="0"/>
              <a:t> o </a:t>
            </a:r>
            <a:r>
              <a:rPr lang="en-US" dirty="0" err="1"/>
              <a:t>proporcional</a:t>
            </a:r>
            <a:r>
              <a:rPr lang="en-US" dirty="0"/>
              <a:t> — a </a:t>
            </a:r>
            <a:r>
              <a:rPr lang="en-US" dirty="0" err="1"/>
              <a:t>establecer</a:t>
            </a:r>
            <a:r>
              <a:rPr lang="en-US" dirty="0"/>
              <a:t> </a:t>
            </a:r>
            <a:r>
              <a:rPr lang="en-US" dirty="0" err="1"/>
              <a:t>segun</a:t>
            </a:r>
            <a:r>
              <a:rPr lang="en-US" dirty="0"/>
              <a:t> el </a:t>
            </a:r>
            <a:r>
              <a:rPr lang="en-US" dirty="0" err="1"/>
              <a:t>delito</a:t>
            </a:r>
            <a:r>
              <a:rPr lang="en-US" dirty="0"/>
              <a:t> </a:t>
            </a:r>
            <a:r>
              <a:rPr lang="en-US" dirty="0" err="1"/>
              <a:t>cometido</a:t>
            </a:r>
            <a:r>
              <a:rPr lang="en-US" dirty="0"/>
              <a:t> — El </a:t>
            </a:r>
            <a:r>
              <a:rPr lang="en-US" dirty="0" err="1"/>
              <a:t>impago</a:t>
            </a:r>
            <a:r>
              <a:rPr lang="en-US" dirty="0"/>
              <a:t> de la </a:t>
            </a:r>
            <a:r>
              <a:rPr lang="en-US" dirty="0" err="1"/>
              <a:t>multa</a:t>
            </a:r>
            <a:r>
              <a:rPr lang="en-US" dirty="0"/>
              <a:t> </a:t>
            </a:r>
            <a:r>
              <a:rPr lang="en-US" dirty="0" err="1"/>
              <a:t>puede</a:t>
            </a:r>
            <a:r>
              <a:rPr lang="en-US" dirty="0"/>
              <a:t> </a:t>
            </a:r>
            <a:r>
              <a:rPr lang="en-US" dirty="0" err="1"/>
              <a:t>dar</a:t>
            </a:r>
            <a:r>
              <a:rPr lang="en-US" dirty="0"/>
              <a:t> </a:t>
            </a:r>
            <a:r>
              <a:rPr lang="en-US" dirty="0" err="1"/>
              <a:t>lugar</a:t>
            </a:r>
            <a:r>
              <a:rPr lang="en-US" dirty="0"/>
              <a:t> a la </a:t>
            </a:r>
            <a:r>
              <a:rPr lang="en-US" dirty="0" err="1"/>
              <a:t>intervencion</a:t>
            </a:r>
            <a:r>
              <a:rPr lang="en-US" dirty="0"/>
              <a:t> judicial de la </a:t>
            </a:r>
            <a:r>
              <a:rPr lang="en-US" dirty="0" err="1"/>
              <a:t>compatila</a:t>
            </a:r>
            <a:r>
              <a:rPr lang="en-US" dirty="0"/>
              <a:t> </a:t>
            </a:r>
            <a:r>
              <a:rPr lang="en-US" dirty="0" err="1"/>
              <a:t>hasta</a:t>
            </a:r>
            <a:r>
              <a:rPr lang="en-US" dirty="0"/>
              <a:t> </a:t>
            </a:r>
            <a:r>
              <a:rPr lang="en-US" dirty="0" err="1"/>
              <a:t>que</a:t>
            </a:r>
            <a:r>
              <a:rPr lang="en-US" dirty="0"/>
              <a:t> se </a:t>
            </a:r>
            <a:r>
              <a:rPr lang="en-US" dirty="0" err="1"/>
              <a:t>satisfaga</a:t>
            </a:r>
            <a:r>
              <a:rPr lang="en-US" dirty="0"/>
              <a:t> </a:t>
            </a:r>
            <a:r>
              <a:rPr lang="en-US" dirty="0" err="1"/>
              <a:t>su</a:t>
            </a:r>
            <a:r>
              <a:rPr lang="en-US" dirty="0"/>
              <a:t> total import( </a:t>
            </a:r>
          </a:p>
          <a:p>
            <a:r>
              <a:rPr lang="en-US" dirty="0" err="1"/>
              <a:t>DisoluciOn</a:t>
            </a:r>
            <a:r>
              <a:rPr lang="en-US" dirty="0"/>
              <a:t> de la persona </a:t>
            </a:r>
            <a:r>
              <a:rPr lang="en-US" dirty="0" err="1"/>
              <a:t>juridica</a:t>
            </a:r>
            <a:r>
              <a:rPr lang="en-US" dirty="0"/>
              <a:t> </a:t>
            </a:r>
          </a:p>
          <a:p>
            <a:r>
              <a:rPr lang="en-US" dirty="0"/>
              <a:t>Suspensi6n de </a:t>
            </a:r>
            <a:r>
              <a:rPr lang="en-US" dirty="0" err="1"/>
              <a:t>sus</a:t>
            </a:r>
            <a:r>
              <a:rPr lang="en-US" dirty="0"/>
              <a:t> </a:t>
            </a:r>
            <a:r>
              <a:rPr lang="en-US" dirty="0" err="1"/>
              <a:t>actividades</a:t>
            </a:r>
            <a:r>
              <a:rPr lang="en-US" dirty="0"/>
              <a:t> </a:t>
            </a:r>
            <a:r>
              <a:rPr lang="en-US" dirty="0" err="1"/>
              <a:t>por</a:t>
            </a:r>
            <a:r>
              <a:rPr lang="en-US" dirty="0"/>
              <a:t> un </a:t>
            </a:r>
            <a:r>
              <a:rPr lang="en-US" dirty="0" err="1"/>
              <a:t>plazo</a:t>
            </a:r>
            <a:r>
              <a:rPr lang="en-US" dirty="0"/>
              <a:t> </a:t>
            </a:r>
            <a:r>
              <a:rPr lang="en-US" dirty="0" err="1"/>
              <a:t>que</a:t>
            </a:r>
            <a:r>
              <a:rPr lang="en-US" dirty="0"/>
              <a:t> no </a:t>
            </a:r>
            <a:r>
              <a:rPr lang="en-US" dirty="0" err="1"/>
              <a:t>podra</a:t>
            </a:r>
            <a:r>
              <a:rPr lang="en-US" dirty="0"/>
              <a:t> </a:t>
            </a:r>
            <a:r>
              <a:rPr lang="en-US" dirty="0" err="1"/>
              <a:t>exceder</a:t>
            </a:r>
            <a:r>
              <a:rPr lang="en-US" dirty="0"/>
              <a:t> de </a:t>
            </a:r>
            <a:r>
              <a:rPr lang="en-US" dirty="0" err="1"/>
              <a:t>cinco</a:t>
            </a:r>
            <a:r>
              <a:rPr lang="en-US" dirty="0"/>
              <a:t> </a:t>
            </a:r>
            <a:r>
              <a:rPr lang="en-US" dirty="0" err="1"/>
              <a:t>afios</a:t>
            </a:r>
            <a:r>
              <a:rPr lang="en-US" dirty="0"/>
              <a:t>. </a:t>
            </a:r>
          </a:p>
          <a:p>
            <a:r>
              <a:rPr lang="en-US" dirty="0" err="1"/>
              <a:t>Clausura</a:t>
            </a:r>
            <a:r>
              <a:rPr lang="en-US" dirty="0"/>
              <a:t> de </a:t>
            </a:r>
            <a:r>
              <a:rPr lang="en-US" dirty="0" err="1"/>
              <a:t>sus</a:t>
            </a:r>
            <a:r>
              <a:rPr lang="en-US" dirty="0"/>
              <a:t> locales y </a:t>
            </a:r>
            <a:r>
              <a:rPr lang="en-US" dirty="0" err="1"/>
              <a:t>establecimientos</a:t>
            </a:r>
            <a:r>
              <a:rPr lang="en-US" dirty="0"/>
              <a:t> </a:t>
            </a:r>
            <a:r>
              <a:rPr lang="en-US" dirty="0" err="1"/>
              <a:t>por</a:t>
            </a:r>
            <a:r>
              <a:rPr lang="en-US" dirty="0"/>
              <a:t> </a:t>
            </a:r>
            <a:r>
              <a:rPr lang="en-US" dirty="0" err="1"/>
              <a:t>plazo</a:t>
            </a:r>
            <a:r>
              <a:rPr lang="en-US" dirty="0"/>
              <a:t> </a:t>
            </a:r>
            <a:r>
              <a:rPr lang="en-US" dirty="0" err="1"/>
              <a:t>que</a:t>
            </a:r>
            <a:r>
              <a:rPr lang="en-US" dirty="0"/>
              <a:t> no </a:t>
            </a:r>
            <a:r>
              <a:rPr lang="en-US" dirty="0" err="1"/>
              <a:t>podra</a:t>
            </a:r>
            <a:r>
              <a:rPr lang="en-US" dirty="0"/>
              <a:t> </a:t>
            </a:r>
            <a:r>
              <a:rPr lang="en-US" dirty="0" err="1"/>
              <a:t>exceder</a:t>
            </a:r>
            <a:r>
              <a:rPr lang="en-US" dirty="0"/>
              <a:t> de 5 </a:t>
            </a:r>
            <a:r>
              <a:rPr lang="en-US" dirty="0" err="1"/>
              <a:t>afios</a:t>
            </a:r>
            <a:r>
              <a:rPr lang="en-US" dirty="0"/>
              <a:t>. — Adoptable </a:t>
            </a:r>
            <a:r>
              <a:rPr lang="en-US" dirty="0" err="1"/>
              <a:t>como</a:t>
            </a:r>
            <a:r>
              <a:rPr lang="en-US" dirty="0"/>
              <a:t> </a:t>
            </a:r>
            <a:r>
              <a:rPr lang="en-US" dirty="0" err="1"/>
              <a:t>medida</a:t>
            </a:r>
            <a:r>
              <a:rPr lang="en-US" dirty="0"/>
              <a:t> </a:t>
            </a:r>
            <a:r>
              <a:rPr lang="en-US" dirty="0" err="1"/>
              <a:t>cautelar</a:t>
            </a:r>
            <a:r>
              <a:rPr lang="en-US" dirty="0"/>
              <a:t> </a:t>
            </a:r>
          </a:p>
          <a:p>
            <a:r>
              <a:rPr lang="en-US" dirty="0" err="1"/>
              <a:t>ProhibiciOn</a:t>
            </a:r>
            <a:r>
              <a:rPr lang="en-US" dirty="0"/>
              <a:t>, temporal — maxim° 15 </a:t>
            </a:r>
            <a:r>
              <a:rPr lang="en-US" dirty="0" err="1"/>
              <a:t>afios</a:t>
            </a:r>
            <a:r>
              <a:rPr lang="en-US" dirty="0"/>
              <a:t> — o </a:t>
            </a:r>
            <a:r>
              <a:rPr lang="en-US" dirty="0" err="1"/>
              <a:t>definitiva</a:t>
            </a:r>
            <a:r>
              <a:rPr lang="en-US" dirty="0"/>
              <a:t>, de </a:t>
            </a:r>
            <a:r>
              <a:rPr lang="en-US" dirty="0" err="1"/>
              <a:t>realizar</a:t>
            </a:r>
            <a:r>
              <a:rPr lang="en-US" dirty="0"/>
              <a:t> en el </a:t>
            </a:r>
            <a:r>
              <a:rPr lang="en-US" dirty="0" err="1"/>
              <a:t>futuro</a:t>
            </a:r>
            <a:r>
              <a:rPr lang="en-US" dirty="0"/>
              <a:t> </a:t>
            </a:r>
            <a:r>
              <a:rPr lang="en-US" dirty="0" err="1"/>
              <a:t>las</a:t>
            </a:r>
            <a:r>
              <a:rPr lang="en-US" dirty="0"/>
              <a:t> </a:t>
            </a:r>
            <a:r>
              <a:rPr lang="en-US" dirty="0" err="1"/>
              <a:t>actividades</a:t>
            </a:r>
            <a:r>
              <a:rPr lang="en-US" dirty="0"/>
              <a:t> en </a:t>
            </a:r>
            <a:r>
              <a:rPr lang="en-US" dirty="0" err="1"/>
              <a:t>cuyo</a:t>
            </a:r>
            <a:r>
              <a:rPr lang="en-US" dirty="0"/>
              <a:t> </a:t>
            </a:r>
            <a:r>
              <a:rPr lang="en-US" dirty="0" err="1"/>
              <a:t>ejercicio</a:t>
            </a:r>
            <a:r>
              <a:rPr lang="en-US" dirty="0"/>
              <a:t> se </a:t>
            </a:r>
            <a:r>
              <a:rPr lang="en-US" dirty="0" err="1"/>
              <a:t>haya</a:t>
            </a:r>
            <a:r>
              <a:rPr lang="en-US" dirty="0"/>
              <a:t> </a:t>
            </a:r>
            <a:r>
              <a:rPr lang="en-US" dirty="0" err="1"/>
              <a:t>cometido</a:t>
            </a:r>
            <a:r>
              <a:rPr lang="en-US" dirty="0"/>
              <a:t>, </a:t>
            </a:r>
            <a:r>
              <a:rPr lang="en-US" dirty="0" err="1"/>
              <a:t>favorecido</a:t>
            </a:r>
            <a:r>
              <a:rPr lang="en-US" dirty="0"/>
              <a:t> o </a:t>
            </a:r>
            <a:r>
              <a:rPr lang="en-US" dirty="0" err="1"/>
              <a:t>encubierto</a:t>
            </a:r>
            <a:r>
              <a:rPr lang="en-US" dirty="0"/>
              <a:t> el </a:t>
            </a:r>
            <a:r>
              <a:rPr lang="en-US" dirty="0" err="1"/>
              <a:t>delito</a:t>
            </a:r>
            <a:r>
              <a:rPr lang="en-US" dirty="0"/>
              <a:t>. — Adoptable </a:t>
            </a:r>
            <a:r>
              <a:rPr lang="en-US" dirty="0" err="1"/>
              <a:t>como</a:t>
            </a:r>
            <a:r>
              <a:rPr lang="en-US" dirty="0"/>
              <a:t> </a:t>
            </a:r>
            <a:r>
              <a:rPr lang="en-US" dirty="0" err="1"/>
              <a:t>medida</a:t>
            </a:r>
            <a:r>
              <a:rPr lang="en-US" dirty="0"/>
              <a:t> </a:t>
            </a:r>
            <a:r>
              <a:rPr lang="en-US" dirty="0" err="1"/>
              <a:t>cautelar</a:t>
            </a:r>
            <a:r>
              <a:rPr lang="en-US" dirty="0"/>
              <a:t> - </a:t>
            </a:r>
          </a:p>
          <a:p>
            <a:r>
              <a:rPr lang="en-US" dirty="0" err="1"/>
              <a:t>InhabilitaciOn</a:t>
            </a:r>
            <a:r>
              <a:rPr lang="en-US" dirty="0"/>
              <a:t> </a:t>
            </a:r>
            <a:r>
              <a:rPr lang="en-US" dirty="0" err="1"/>
              <a:t>para</a:t>
            </a:r>
            <a:r>
              <a:rPr lang="en-US" dirty="0"/>
              <a:t> </a:t>
            </a:r>
            <a:r>
              <a:rPr lang="en-US" dirty="0" err="1"/>
              <a:t>obtener</a:t>
            </a:r>
            <a:r>
              <a:rPr lang="en-US" dirty="0"/>
              <a:t> </a:t>
            </a:r>
            <a:r>
              <a:rPr lang="en-US" dirty="0" err="1"/>
              <a:t>subvenciones</a:t>
            </a:r>
            <a:r>
              <a:rPr lang="en-US" dirty="0"/>
              <a:t> y </a:t>
            </a:r>
            <a:r>
              <a:rPr lang="en-US" dirty="0" err="1"/>
              <a:t>ayudas</a:t>
            </a:r>
            <a:r>
              <a:rPr lang="en-US" dirty="0"/>
              <a:t> </a:t>
            </a:r>
            <a:r>
              <a:rPr lang="en-US" dirty="0" err="1"/>
              <a:t>publicas</a:t>
            </a:r>
            <a:r>
              <a:rPr lang="en-US" dirty="0"/>
              <a:t>, </a:t>
            </a:r>
            <a:r>
              <a:rPr lang="en-US" dirty="0" err="1"/>
              <a:t>parar</a:t>
            </a:r>
            <a:r>
              <a:rPr lang="en-US" dirty="0"/>
              <a:t> </a:t>
            </a:r>
            <a:r>
              <a:rPr lang="en-US" dirty="0" err="1"/>
              <a:t>contratar</a:t>
            </a:r>
            <a:r>
              <a:rPr lang="en-US" dirty="0"/>
              <a:t> con </a:t>
            </a:r>
            <a:r>
              <a:rPr lang="en-US" dirty="0" err="1"/>
              <a:t>las</a:t>
            </a:r>
            <a:r>
              <a:rPr lang="en-US" dirty="0"/>
              <a:t> </a:t>
            </a:r>
            <a:r>
              <a:rPr lang="en-US" dirty="0" err="1"/>
              <a:t>Administraciones</a:t>
            </a:r>
            <a:r>
              <a:rPr lang="en-US" dirty="0"/>
              <a:t> </a:t>
            </a:r>
            <a:r>
              <a:rPr lang="en-US" dirty="0" err="1"/>
              <a:t>Publicas</a:t>
            </a:r>
            <a:r>
              <a:rPr lang="en-US" dirty="0"/>
              <a:t> y </a:t>
            </a:r>
            <a:r>
              <a:rPr lang="en-US" dirty="0" err="1"/>
              <a:t>para</a:t>
            </a:r>
            <a:r>
              <a:rPr lang="en-US" dirty="0"/>
              <a:t> </a:t>
            </a:r>
            <a:r>
              <a:rPr lang="en-US" dirty="0" err="1"/>
              <a:t>gozar</a:t>
            </a:r>
            <a:r>
              <a:rPr lang="en-US" dirty="0"/>
              <a:t> de </a:t>
            </a:r>
            <a:r>
              <a:rPr lang="en-US" dirty="0" err="1"/>
              <a:t>beneficios</a:t>
            </a:r>
            <a:r>
              <a:rPr lang="en-US" dirty="0"/>
              <a:t> y </a:t>
            </a:r>
            <a:r>
              <a:rPr lang="en-US" dirty="0" err="1"/>
              <a:t>incentivos</a:t>
            </a:r>
            <a:r>
              <a:rPr lang="en-US" dirty="0"/>
              <a:t> </a:t>
            </a:r>
            <a:r>
              <a:rPr lang="en-US" dirty="0" err="1"/>
              <a:t>fiscales</a:t>
            </a:r>
            <a:r>
              <a:rPr lang="en-US" dirty="0"/>
              <a:t> o de la </a:t>
            </a:r>
            <a:r>
              <a:rPr lang="en-US" dirty="0" err="1"/>
              <a:t>Seguridad</a:t>
            </a:r>
            <a:r>
              <a:rPr lang="en-US" dirty="0"/>
              <a:t> Social, </a:t>
            </a:r>
            <a:r>
              <a:rPr lang="en-US" dirty="0" err="1"/>
              <a:t>por</a:t>
            </a:r>
            <a:r>
              <a:rPr lang="en-US" dirty="0"/>
              <a:t> un </a:t>
            </a:r>
            <a:r>
              <a:rPr lang="en-US" dirty="0" err="1"/>
              <a:t>plazo</a:t>
            </a:r>
            <a:r>
              <a:rPr lang="en-US" dirty="0"/>
              <a:t> maxim° de 15 </a:t>
            </a:r>
            <a:r>
              <a:rPr lang="en-US" dirty="0" err="1"/>
              <a:t>afios</a:t>
            </a:r>
            <a:r>
              <a:rPr lang="en-US" dirty="0"/>
              <a:t>. </a:t>
            </a:r>
          </a:p>
          <a:p>
            <a:r>
              <a:rPr lang="en-US" dirty="0" err="1"/>
              <a:t>IntervenciOn</a:t>
            </a:r>
            <a:r>
              <a:rPr lang="en-US" dirty="0"/>
              <a:t> judicial </a:t>
            </a:r>
            <a:r>
              <a:rPr lang="en-US" dirty="0" err="1"/>
              <a:t>para</a:t>
            </a:r>
            <a:r>
              <a:rPr lang="en-US" dirty="0"/>
              <a:t> </a:t>
            </a:r>
            <a:r>
              <a:rPr lang="en-US" dirty="0" err="1"/>
              <a:t>salvaguardar</a:t>
            </a:r>
            <a:r>
              <a:rPr lang="en-US" dirty="0"/>
              <a:t> los </a:t>
            </a:r>
            <a:r>
              <a:rPr lang="en-US" dirty="0" err="1"/>
              <a:t>derechos</a:t>
            </a:r>
            <a:r>
              <a:rPr lang="en-US" dirty="0"/>
              <a:t> de los </a:t>
            </a:r>
            <a:r>
              <a:rPr lang="en-US" dirty="0" err="1"/>
              <a:t>trabajadores</a:t>
            </a:r>
            <a:r>
              <a:rPr lang="en-US" dirty="0"/>
              <a:t> o de los </a:t>
            </a:r>
            <a:r>
              <a:rPr lang="en-US" dirty="0" err="1"/>
              <a:t>acreedores</a:t>
            </a:r>
            <a:r>
              <a:rPr lang="en-US" dirty="0"/>
              <a:t>, de forma temporal y </a:t>
            </a:r>
            <a:r>
              <a:rPr lang="en-US" dirty="0" err="1"/>
              <a:t>por</a:t>
            </a:r>
            <a:r>
              <a:rPr lang="en-US" dirty="0"/>
              <a:t> </a:t>
            </a:r>
            <a:r>
              <a:rPr lang="en-US" dirty="0" err="1"/>
              <a:t>plazo</a:t>
            </a:r>
            <a:r>
              <a:rPr lang="en-US" dirty="0"/>
              <a:t> no superior a 5 </a:t>
            </a:r>
            <a:r>
              <a:rPr lang="en-US" dirty="0" err="1"/>
              <a:t>afios</a:t>
            </a:r>
            <a:r>
              <a:rPr lang="en-US" dirty="0"/>
              <a:t>. — Adoptable </a:t>
            </a:r>
            <a:r>
              <a:rPr lang="en-US" dirty="0" err="1"/>
              <a:t>como</a:t>
            </a:r>
            <a:r>
              <a:rPr lang="en-US" dirty="0"/>
              <a:t> </a:t>
            </a:r>
            <a:r>
              <a:rPr lang="en-US" dirty="0" err="1"/>
              <a:t>medida</a:t>
            </a:r>
            <a:r>
              <a:rPr lang="en-US" dirty="0"/>
              <a:t> </a:t>
            </a:r>
            <a:r>
              <a:rPr lang="en-US" dirty="0" err="1"/>
              <a:t>cautelar</a:t>
            </a:r>
            <a:r>
              <a:rPr lang="en-US" dirty="0"/>
              <a:t> — </a:t>
            </a:r>
          </a:p>
        </p:txBody>
      </p:sp>
      <p:sp>
        <p:nvSpPr>
          <p:cNvPr id="216" name="Text Placeholder 215"/>
          <p:cNvSpPr>
            <a:spLocks noGrp="1"/>
          </p:cNvSpPr>
          <p:nvPr>
            <p:ph type="body" idx="10"/>
          </p:nvPr>
        </p:nvSpPr>
        <p:spPr>
          <a:xfrm>
            <a:off x="956611" y="6107393"/>
            <a:ext cx="7351032" cy="223511"/>
          </a:xfrm>
          <a:prstGeom prst="rect">
            <a:avLst/>
          </a:prstGeom>
          <a:noFill/>
          <a:ln w="12700" cmpd="sng">
            <a:solidFill>
              <a:srgbClr val="000000"/>
            </a:solidFill>
            <a:prstDash val="solid"/>
          </a:ln>
        </p:spPr>
        <p:txBody>
          <a:bodyPr>
            <a:normAutofit fontScale="95000"/>
          </a:bodyPr>
          <a:lstStyle>
            <a:lvl1pPr marL="240441" marR="0" indent="0" algn="l">
              <a:lnSpc>
                <a:spcPct val="95999"/>
              </a:lnSpc>
              <a:spcAft>
                <a:spcPts val="0"/>
              </a:spcAft>
              <a:tabLst>
                <a:tab pos="1898486" algn="l"/>
                <a:tab pos="7330682" algn="r"/>
              </a:tabLst>
              <a:defRPr/>
            </a:lvl1pPr>
          </a:lstStyle>
          <a:p>
            <a:r>
              <a:rPr lang="en-US" dirty="0" err="1"/>
              <a:t>Pag</a:t>
            </a:r>
            <a:r>
              <a:rPr lang="en-US" dirty="0"/>
              <a:t>. 9 </a:t>
            </a:r>
            <a:r>
              <a:rPr lang="en-US" dirty="0" err="1"/>
              <a:t>Reforma</a:t>
            </a:r>
            <a:r>
              <a:rPr lang="en-US" dirty="0"/>
              <a:t> C6digo Penal y </a:t>
            </a:r>
            <a:r>
              <a:rPr lang="en-US" dirty="0" err="1"/>
              <a:t>Responsabilidad</a:t>
            </a:r>
            <a:r>
              <a:rPr lang="en-US" dirty="0"/>
              <a:t> personas </a:t>
            </a:r>
            <a:r>
              <a:rPr lang="en-US" dirty="0" err="1"/>
              <a:t>juridicas</a:t>
            </a:r>
            <a:r>
              <a:rPr lang="en-US" dirty="0"/>
              <a:t> El ERNST &amp; YOUNG </a:t>
            </a:r>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userDrawn="1">
  <p:cSld name="36_1_">
    <p:bg>
      <p:bgPr>
        <a:solidFill>
          <a:schemeClr val="bg1">
            <a:alpha val="0"/>
          </a:schemeClr>
        </a:solidFill>
        <a:effectLst/>
      </p:bgPr>
    </p:bg>
    <p:spTree>
      <p:nvGrpSpPr>
        <p:cNvPr id="1" name=""/>
        <p:cNvGrpSpPr/>
        <p:nvPr/>
      </p:nvGrpSpPr>
      <p:grpSpPr>
        <a:xfrm>
          <a:off x="0" y="0"/>
          <a:ext cx="0" cy="0"/>
          <a:chOff x="0" y="0"/>
          <a:chExt cx="0" cy="0"/>
        </a:xfrm>
      </p:grpSpPr>
      <p:sp>
        <p:nvSpPr>
          <p:cNvPr id="239" name="Text Placeholder 238"/>
          <p:cNvSpPr>
            <a:spLocks noGrp="1"/>
          </p:cNvSpPr>
          <p:nvPr>
            <p:ph type="body" idx="10"/>
          </p:nvPr>
        </p:nvSpPr>
        <p:spPr>
          <a:xfrm>
            <a:off x="6996510" y="6321112"/>
            <a:ext cx="1078767" cy="111756"/>
          </a:xfrm>
          <a:prstGeom prst="rect">
            <a:avLst/>
          </a:prstGeom>
          <a:noFill/>
          <a:ln w="0" cmpd="sng">
            <a:noFill/>
            <a:prstDash val="solid"/>
          </a:ln>
        </p:spPr>
        <p:txBody>
          <a:bodyPr/>
          <a:lstStyle>
            <a:lvl1pPr marL="0" marR="0" indent="0" algn="l">
              <a:lnSpc>
                <a:spcPct val="95999"/>
              </a:lnSpc>
              <a:spcAft>
                <a:spcPts val="0"/>
              </a:spcAft>
              <a:defRPr/>
            </a:lvl1pPr>
          </a:lstStyle>
          <a:p>
            <a:r>
              <a:rPr lang="en-US" dirty="0"/>
              <a:t>Quality In Everything We Do </a:t>
            </a:r>
          </a:p>
        </p:txBody>
      </p:sp>
      <p:sp>
        <p:nvSpPr>
          <p:cNvPr id="240" name="Text Placeholder 239"/>
          <p:cNvSpPr>
            <a:spLocks noGrp="1"/>
          </p:cNvSpPr>
          <p:nvPr>
            <p:ph type="body" idx="10"/>
          </p:nvPr>
        </p:nvSpPr>
        <p:spPr>
          <a:xfrm>
            <a:off x="6996510" y="6321112"/>
            <a:ext cx="1078767" cy="111756"/>
          </a:xfrm>
          <a:prstGeom prst="rect">
            <a:avLst/>
          </a:prstGeom>
          <a:noFill/>
          <a:ln w="0" cmpd="sng">
            <a:noFill/>
            <a:prstDash val="solid"/>
          </a:ln>
        </p:spPr>
        <p:txBody>
          <a:bodyPr/>
          <a:lstStyle>
            <a:lvl1pPr marL="0" marR="0" indent="0" algn="l">
              <a:lnSpc>
                <a:spcPct val="95999"/>
              </a:lnSpc>
              <a:spcAft>
                <a:spcPts val="0"/>
              </a:spcAft>
              <a:defRPr/>
            </a:lvl1pPr>
          </a:lstStyle>
          <a:p>
            <a:r>
              <a:rPr lang="en-US" dirty="0"/>
              <a:t>Quality In Everything We Do </a:t>
            </a:r>
          </a:p>
        </p:txBody>
      </p:sp>
      <p:sp>
        <p:nvSpPr>
          <p:cNvPr id="241" name="Text Placeholder 240"/>
          <p:cNvSpPr>
            <a:spLocks noGrp="1"/>
          </p:cNvSpPr>
          <p:nvPr>
            <p:ph type="body" idx="10"/>
          </p:nvPr>
        </p:nvSpPr>
        <p:spPr>
          <a:xfrm>
            <a:off x="1438718" y="1269061"/>
            <a:ext cx="6434053" cy="4719664"/>
          </a:xfrm>
          <a:prstGeom prst="rect">
            <a:avLst/>
          </a:prstGeom>
          <a:noFill/>
          <a:ln w="27305" cmpd="sng">
            <a:solidFill>
              <a:srgbClr val="7F7F7F"/>
            </a:solidFill>
            <a:prstDash val="solid"/>
          </a:ln>
        </p:spPr>
        <p:txBody>
          <a:bodyPr/>
          <a:lstStyle/>
          <a:p>
            <a:r>
              <a:rPr lang="en-US" dirty="0"/>
              <a:t> </a:t>
            </a:r>
          </a:p>
        </p:txBody>
      </p:sp>
      <p:sp>
        <p:nvSpPr>
          <p:cNvPr id="242" name="Text Placeholder 241"/>
          <p:cNvSpPr>
            <a:spLocks noGrp="1"/>
          </p:cNvSpPr>
          <p:nvPr>
            <p:ph type="body" idx="10"/>
          </p:nvPr>
        </p:nvSpPr>
        <p:spPr>
          <a:xfrm>
            <a:off x="1052707" y="483891"/>
            <a:ext cx="7047001" cy="785170"/>
          </a:xfrm>
          <a:prstGeom prst="rect">
            <a:avLst/>
          </a:prstGeom>
          <a:noFill/>
          <a:ln w="0" cmpd="sng">
            <a:noFill/>
            <a:prstDash val="solid"/>
          </a:ln>
        </p:spPr>
        <p:txBody>
          <a:bodyPr/>
          <a:lstStyle>
            <a:lvl1pPr marL="0" marR="0" indent="0" algn="l">
              <a:lnSpc>
                <a:spcPct val="83519"/>
              </a:lnSpc>
              <a:spcBef>
                <a:spcPts val="0"/>
              </a:spcBef>
              <a:spcAft>
                <a:spcPts val="316"/>
              </a:spcAft>
              <a:defRPr/>
            </a:lvl1pPr>
          </a:lstStyle>
          <a:p>
            <a:r>
              <a:rPr lang="en-US" dirty="0" err="1"/>
              <a:t>Pero</a:t>
            </a:r>
            <a:r>
              <a:rPr lang="en-US" dirty="0"/>
              <a:t> </a:t>
            </a:r>
            <a:r>
              <a:rPr lang="en-US" dirty="0" err="1"/>
              <a:t>si</a:t>
            </a:r>
            <a:r>
              <a:rPr lang="en-US" dirty="0"/>
              <a:t> </a:t>
            </a:r>
            <a:r>
              <a:rPr lang="en-US" dirty="0" err="1"/>
              <a:t>estamos</a:t>
            </a:r>
            <a:r>
              <a:rPr lang="en-US" dirty="0"/>
              <a:t> </a:t>
            </a:r>
            <a:r>
              <a:rPr lang="en-US" dirty="0" err="1"/>
              <a:t>preparados</a:t>
            </a:r>
            <a:r>
              <a:rPr lang="en-US" dirty="0"/>
              <a:t> </a:t>
            </a:r>
            <a:r>
              <a:rPr lang="en-US" dirty="0" err="1"/>
              <a:t>podemos</a:t>
            </a:r>
            <a:r>
              <a:rPr lang="en-US" dirty="0"/>
              <a:t> </a:t>
            </a:r>
            <a:r>
              <a:rPr lang="en-US" dirty="0" err="1"/>
              <a:t>eludir</a:t>
            </a:r>
            <a:r>
              <a:rPr lang="en-US" dirty="0"/>
              <a:t> </a:t>
            </a:r>
          </a:p>
          <a:p>
            <a:r>
              <a:rPr lang="en-US" dirty="0"/>
              <a:t>o </a:t>
            </a:r>
            <a:r>
              <a:rPr lang="en-US" dirty="0" err="1"/>
              <a:t>atenuar</a:t>
            </a:r>
            <a:r>
              <a:rPr lang="en-US" dirty="0"/>
              <a:t> la </a:t>
            </a:r>
            <a:r>
              <a:rPr lang="en-US" dirty="0" err="1"/>
              <a:t>responsabilidad</a:t>
            </a:r>
            <a:r>
              <a:rPr lang="en-US" dirty="0"/>
              <a:t> </a:t>
            </a:r>
          </a:p>
        </p:txBody>
      </p:sp>
      <p:sp>
        <p:nvSpPr>
          <p:cNvPr id="243" name="Text Placeholder 242"/>
          <p:cNvSpPr>
            <a:spLocks noGrp="1"/>
          </p:cNvSpPr>
          <p:nvPr>
            <p:ph type="body" idx="10"/>
          </p:nvPr>
        </p:nvSpPr>
        <p:spPr>
          <a:xfrm>
            <a:off x="1540242" y="1269061"/>
            <a:ext cx="6298325" cy="483891"/>
          </a:xfrm>
          <a:prstGeom prst="rect">
            <a:avLst/>
          </a:prstGeom>
          <a:solidFill>
            <a:srgbClr val="807F7E"/>
          </a:solidFill>
          <a:ln w="0" cmpd="sng">
            <a:noFill/>
            <a:prstDash val="solid"/>
          </a:ln>
        </p:spPr>
        <p:txBody>
          <a:bodyPr tIns="160294">
            <a:normAutofit fontScale="90000"/>
          </a:bodyPr>
          <a:lstStyle>
            <a:lvl1pPr marL="160294" marR="0" indent="0" algn="l">
              <a:lnSpc>
                <a:spcPct val="95999"/>
              </a:lnSpc>
              <a:spcAft>
                <a:spcPts val="473"/>
              </a:spcAft>
              <a:defRPr/>
            </a:lvl1pPr>
          </a:lstStyle>
          <a:p>
            <a:r>
              <a:rPr lang="en-US" dirty="0" err="1"/>
              <a:t>Posibilidad</a:t>
            </a:r>
            <a:r>
              <a:rPr lang="en-US" dirty="0"/>
              <a:t> de </a:t>
            </a:r>
            <a:r>
              <a:rPr lang="en-US" dirty="0" err="1"/>
              <a:t>imputar</a:t>
            </a:r>
            <a:r>
              <a:rPr lang="en-US" dirty="0"/>
              <a:t> y </a:t>
            </a:r>
            <a:r>
              <a:rPr lang="en-US" dirty="0" err="1"/>
              <a:t>atenuantes</a:t>
            </a:r>
            <a:r>
              <a:rPr lang="en-US" dirty="0"/>
              <a:t> </a:t>
            </a:r>
          </a:p>
        </p:txBody>
      </p:sp>
      <p:sp>
        <p:nvSpPr>
          <p:cNvPr id="244" name="Text Placeholder 243"/>
          <p:cNvSpPr>
            <a:spLocks noGrp="1"/>
          </p:cNvSpPr>
          <p:nvPr>
            <p:ph type="body" idx="10"/>
          </p:nvPr>
        </p:nvSpPr>
        <p:spPr>
          <a:xfrm>
            <a:off x="1962085" y="1752952"/>
            <a:ext cx="5308596" cy="960293"/>
          </a:xfrm>
          <a:prstGeom prst="rect">
            <a:avLst/>
          </a:prstGeom>
          <a:noFill/>
          <a:ln w="0" cmpd="sng">
            <a:noFill/>
            <a:prstDash val="solid"/>
          </a:ln>
        </p:spPr>
        <p:txBody>
          <a:bodyPr tIns="140258"/>
          <a:lstStyle>
            <a:lvl1pPr marL="160294" marR="0" indent="160294" algn="l">
              <a:lnSpc>
                <a:spcPct val="86399"/>
              </a:lnSpc>
              <a:spcAft>
                <a:spcPts val="0"/>
              </a:spcAft>
              <a:buFont typeface="Symbol"/>
              <a:buChar char="·"/>
              <a:defRPr/>
            </a:lvl1pPr>
          </a:lstStyle>
          <a:p>
            <a:r>
              <a:rPr lang="en-US" dirty="0" err="1"/>
              <a:t>Disponer</a:t>
            </a:r>
            <a:r>
              <a:rPr lang="en-US" dirty="0"/>
              <a:t> de un </a:t>
            </a:r>
            <a:r>
              <a:rPr lang="en-US" dirty="0" err="1"/>
              <a:t>adecuado</a:t>
            </a:r>
            <a:r>
              <a:rPr lang="en-US" dirty="0"/>
              <a:t> y </a:t>
            </a:r>
            <a:r>
              <a:rPr lang="en-US" dirty="0" err="1"/>
              <a:t>efectivo</a:t>
            </a:r>
            <a:r>
              <a:rPr lang="en-US" dirty="0"/>
              <a:t> </a:t>
            </a:r>
            <a:r>
              <a:rPr lang="en-US" dirty="0" err="1"/>
              <a:t>programa</a:t>
            </a:r>
            <a:r>
              <a:rPr lang="en-US" dirty="0"/>
              <a:t> de </a:t>
            </a:r>
            <a:r>
              <a:rPr lang="en-US" dirty="0" err="1"/>
              <a:t>cumplimiento</a:t>
            </a:r>
            <a:r>
              <a:rPr lang="en-US" dirty="0"/>
              <a:t> penal en </a:t>
            </a:r>
            <a:r>
              <a:rPr lang="en-US" dirty="0" err="1"/>
              <a:t>funcionamiento</a:t>
            </a:r>
            <a:r>
              <a:rPr lang="en-US" dirty="0"/>
              <a:t> antes de la </a:t>
            </a:r>
            <a:r>
              <a:rPr lang="en-US" dirty="0" err="1"/>
              <a:t>entrada</a:t>
            </a:r>
            <a:r>
              <a:rPr lang="en-US" dirty="0"/>
              <a:t> en vigor del </a:t>
            </a:r>
            <a:r>
              <a:rPr lang="en-US" dirty="0" err="1"/>
              <a:t>nuevo</a:t>
            </a:r>
            <a:r>
              <a:rPr lang="en-US" dirty="0"/>
              <a:t> </a:t>
            </a:r>
            <a:r>
              <a:rPr lang="en-US" dirty="0" err="1"/>
              <a:t>COdigo</a:t>
            </a:r>
            <a:r>
              <a:rPr lang="en-US" dirty="0"/>
              <a:t> Penal </a:t>
            </a:r>
            <a:r>
              <a:rPr lang="en-US" dirty="0" err="1"/>
              <a:t>podria</a:t>
            </a:r>
            <a:r>
              <a:rPr lang="en-US" dirty="0"/>
              <a:t> </a:t>
            </a:r>
            <a:r>
              <a:rPr lang="en-US" dirty="0" err="1"/>
              <a:t>dificultar</a:t>
            </a:r>
            <a:r>
              <a:rPr lang="en-US" dirty="0"/>
              <a:t> la </a:t>
            </a:r>
            <a:r>
              <a:rPr lang="en-US" dirty="0" err="1"/>
              <a:t>posibilidad</a:t>
            </a:r>
            <a:r>
              <a:rPr lang="en-US" dirty="0"/>
              <a:t> de </a:t>
            </a:r>
            <a:r>
              <a:rPr lang="en-US" dirty="0" err="1"/>
              <a:t>imputar</a:t>
            </a:r>
            <a:r>
              <a:rPr lang="en-US" dirty="0"/>
              <a:t> el </a:t>
            </a:r>
            <a:r>
              <a:rPr lang="en-US" dirty="0" err="1"/>
              <a:t>delito</a:t>
            </a:r>
            <a:r>
              <a:rPr lang="en-US" dirty="0"/>
              <a:t> </a:t>
            </a:r>
            <a:r>
              <a:rPr lang="en-US" dirty="0" err="1"/>
              <a:t>puesto</a:t>
            </a:r>
            <a:r>
              <a:rPr lang="en-US" dirty="0"/>
              <a:t> </a:t>
            </a:r>
            <a:r>
              <a:rPr lang="en-US" dirty="0" err="1"/>
              <a:t>que</a:t>
            </a:r>
            <a:r>
              <a:rPr lang="en-US" dirty="0"/>
              <a:t> </a:t>
            </a:r>
            <a:r>
              <a:rPr lang="en-US" dirty="0" err="1"/>
              <a:t>faltaria</a:t>
            </a:r>
            <a:r>
              <a:rPr lang="en-US" dirty="0"/>
              <a:t> el </a:t>
            </a:r>
            <a:r>
              <a:rPr lang="en-US" dirty="0" err="1"/>
              <a:t>requisito</a:t>
            </a:r>
            <a:r>
              <a:rPr lang="en-US" dirty="0"/>
              <a:t> de la </a:t>
            </a:r>
            <a:r>
              <a:rPr lang="en-US" dirty="0" err="1"/>
              <a:t>culpabilidad</a:t>
            </a:r>
            <a:r>
              <a:rPr lang="en-US" dirty="0"/>
              <a:t>. </a:t>
            </a:r>
          </a:p>
        </p:txBody>
      </p:sp>
      <p:sp>
        <p:nvSpPr>
          <p:cNvPr id="245" name="Text Placeholder 244"/>
          <p:cNvSpPr>
            <a:spLocks noGrp="1"/>
          </p:cNvSpPr>
          <p:nvPr>
            <p:ph type="body" idx="10"/>
          </p:nvPr>
        </p:nvSpPr>
        <p:spPr>
          <a:xfrm>
            <a:off x="1962085" y="2713245"/>
            <a:ext cx="2402930" cy="409003"/>
          </a:xfrm>
          <a:prstGeom prst="rect">
            <a:avLst/>
          </a:prstGeom>
          <a:noFill/>
          <a:ln w="0" cmpd="sng">
            <a:noFill/>
            <a:prstDash val="solid"/>
          </a:ln>
        </p:spPr>
        <p:txBody>
          <a:bodyPr tIns="223744"/>
          <a:lstStyle>
            <a:lvl1pPr marL="160294" marR="0" indent="160294" algn="l">
              <a:lnSpc>
                <a:spcPct val="75839"/>
              </a:lnSpc>
              <a:spcAft>
                <a:spcPts val="0"/>
              </a:spcAft>
              <a:buFont typeface="Symbol"/>
              <a:buChar char="·"/>
              <a:defRPr/>
            </a:lvl1pPr>
          </a:lstStyle>
          <a:p>
            <a:r>
              <a:rPr lang="en-US" dirty="0"/>
              <a:t>Se </a:t>
            </a:r>
            <a:r>
              <a:rPr lang="en-US" dirty="0" err="1"/>
              <a:t>consideraran</a:t>
            </a:r>
            <a:r>
              <a:rPr lang="en-US" dirty="0"/>
              <a:t> </a:t>
            </a:r>
            <a:r>
              <a:rPr lang="en-US" dirty="0" err="1"/>
              <a:t>atenuantes</a:t>
            </a:r>
            <a:r>
              <a:rPr lang="en-US" dirty="0"/>
              <a:t>:</a:t>
            </a:r>
          </a:p>
        </p:txBody>
      </p:sp>
      <p:sp>
        <p:nvSpPr>
          <p:cNvPr id="246" name="Text Placeholder 245"/>
          <p:cNvSpPr>
            <a:spLocks noGrp="1"/>
          </p:cNvSpPr>
          <p:nvPr>
            <p:ph type="body" idx="10"/>
          </p:nvPr>
        </p:nvSpPr>
        <p:spPr>
          <a:xfrm>
            <a:off x="2116272" y="3122248"/>
            <a:ext cx="5162010" cy="862939"/>
          </a:xfrm>
          <a:prstGeom prst="rect">
            <a:avLst/>
          </a:prstGeom>
          <a:noFill/>
          <a:ln w="0" cmpd="sng">
            <a:noFill/>
            <a:prstDash val="solid"/>
          </a:ln>
        </p:spPr>
        <p:txBody>
          <a:bodyPr tIns="240441"/>
          <a:lstStyle>
            <a:lvl1pPr marL="360662" marR="0" indent="360662" algn="l">
              <a:lnSpc>
                <a:spcPct val="86399"/>
              </a:lnSpc>
              <a:spcAft>
                <a:spcPts val="0"/>
              </a:spcAft>
              <a:buFont typeface="Symbol"/>
              <a:buChar char="·"/>
              <a:defRPr/>
            </a:lvl1pPr>
          </a:lstStyle>
          <a:p>
            <a:r>
              <a:rPr lang="en-US" dirty="0"/>
              <a:t>El </a:t>
            </a:r>
            <a:r>
              <a:rPr lang="en-US" dirty="0" err="1"/>
              <a:t>haber</a:t>
            </a:r>
            <a:r>
              <a:rPr lang="en-US" dirty="0"/>
              <a:t> </a:t>
            </a:r>
            <a:r>
              <a:rPr lang="en-US" dirty="0" err="1"/>
              <a:t>establecido</a:t>
            </a:r>
            <a:r>
              <a:rPr lang="en-US" dirty="0"/>
              <a:t>, con </a:t>
            </a:r>
            <a:r>
              <a:rPr lang="en-US" dirty="0" err="1"/>
              <a:t>anterioridad</a:t>
            </a:r>
            <a:r>
              <a:rPr lang="en-US" dirty="0"/>
              <a:t> al </a:t>
            </a:r>
            <a:r>
              <a:rPr lang="en-US" dirty="0" err="1"/>
              <a:t>cornienzo</a:t>
            </a:r>
            <a:r>
              <a:rPr lang="en-US" dirty="0"/>
              <a:t> del </a:t>
            </a:r>
            <a:r>
              <a:rPr lang="en-US" dirty="0" err="1"/>
              <a:t>juicio</a:t>
            </a:r>
            <a:r>
              <a:rPr lang="en-US" dirty="0"/>
              <a:t> oral, </a:t>
            </a:r>
            <a:r>
              <a:rPr lang="en-US" dirty="0" err="1"/>
              <a:t>medidas</a:t>
            </a:r>
            <a:r>
              <a:rPr lang="en-US" dirty="0"/>
              <a:t> </a:t>
            </a:r>
            <a:r>
              <a:rPr lang="en-US" dirty="0" err="1"/>
              <a:t>eficaces</a:t>
            </a:r>
            <a:r>
              <a:rPr lang="en-US" dirty="0"/>
              <a:t> </a:t>
            </a:r>
            <a:r>
              <a:rPr lang="en-US" dirty="0" err="1"/>
              <a:t>para</a:t>
            </a:r>
            <a:r>
              <a:rPr lang="en-US" dirty="0"/>
              <a:t> </a:t>
            </a:r>
            <a:r>
              <a:rPr lang="en-US" dirty="0" err="1"/>
              <a:t>prevenir</a:t>
            </a:r>
            <a:r>
              <a:rPr lang="en-US" dirty="0"/>
              <a:t> y </a:t>
            </a:r>
            <a:r>
              <a:rPr lang="en-US" dirty="0" err="1"/>
              <a:t>descubrir</a:t>
            </a:r>
            <a:r>
              <a:rPr lang="en-US" dirty="0"/>
              <a:t> los </a:t>
            </a:r>
            <a:r>
              <a:rPr lang="en-US" dirty="0" err="1"/>
              <a:t>delitos</a:t>
            </a:r>
            <a:r>
              <a:rPr lang="en-US" dirty="0"/>
              <a:t> </a:t>
            </a:r>
            <a:r>
              <a:rPr lang="en-US" dirty="0" err="1"/>
              <a:t>que</a:t>
            </a:r>
            <a:r>
              <a:rPr lang="en-US" dirty="0"/>
              <a:t> en el </a:t>
            </a:r>
            <a:r>
              <a:rPr lang="en-US" dirty="0" err="1"/>
              <a:t>futuro</a:t>
            </a:r>
            <a:r>
              <a:rPr lang="en-US" dirty="0"/>
              <a:t> </a:t>
            </a:r>
            <a:r>
              <a:rPr lang="en-US" dirty="0" err="1"/>
              <a:t>pudiesen</a:t>
            </a:r>
            <a:r>
              <a:rPr lang="en-US" dirty="0"/>
              <a:t> </a:t>
            </a:r>
            <a:r>
              <a:rPr lang="en-US" dirty="0" err="1"/>
              <a:t>cometerse</a:t>
            </a:r>
            <a:r>
              <a:rPr lang="en-US" dirty="0"/>
              <a:t>. </a:t>
            </a:r>
          </a:p>
        </p:txBody>
      </p:sp>
      <p:sp>
        <p:nvSpPr>
          <p:cNvPr id="247" name="Text Placeholder 246"/>
          <p:cNvSpPr>
            <a:spLocks noGrp="1"/>
          </p:cNvSpPr>
          <p:nvPr>
            <p:ph type="body" idx="10"/>
          </p:nvPr>
        </p:nvSpPr>
        <p:spPr>
          <a:xfrm>
            <a:off x="2116272" y="3985187"/>
            <a:ext cx="5102289" cy="422252"/>
          </a:xfrm>
          <a:prstGeom prst="rect">
            <a:avLst/>
          </a:prstGeom>
          <a:noFill/>
          <a:ln w="0" cmpd="sng">
            <a:noFill/>
            <a:prstDash val="solid"/>
          </a:ln>
        </p:spPr>
        <p:txBody>
          <a:bodyPr tIns="220405"/>
          <a:lstStyle>
            <a:lvl1pPr marL="0" marR="0" indent="320589" algn="l">
              <a:lnSpc>
                <a:spcPct val="85439"/>
              </a:lnSpc>
              <a:spcAft>
                <a:spcPts val="0"/>
              </a:spcAft>
              <a:buFont typeface="Symbol"/>
              <a:buChar char="·"/>
              <a:defRPr/>
            </a:lvl1pPr>
          </a:lstStyle>
          <a:p>
            <a:r>
              <a:rPr lang="en-US" dirty="0" err="1"/>
              <a:t>Confesar</a:t>
            </a:r>
            <a:r>
              <a:rPr lang="en-US" dirty="0"/>
              <a:t> la </a:t>
            </a:r>
            <a:r>
              <a:rPr lang="en-US" dirty="0" err="1"/>
              <a:t>infraccion</a:t>
            </a:r>
            <a:r>
              <a:rPr lang="en-US" dirty="0"/>
              <a:t> a </a:t>
            </a:r>
            <a:r>
              <a:rPr lang="en-US" dirty="0" err="1"/>
              <a:t>las</a:t>
            </a:r>
            <a:r>
              <a:rPr lang="en-US" dirty="0"/>
              <a:t> </a:t>
            </a:r>
            <a:r>
              <a:rPr lang="en-US" dirty="0" err="1"/>
              <a:t>autoridades</a:t>
            </a:r>
            <a:r>
              <a:rPr lang="en-US" dirty="0"/>
              <a:t>, antes de </a:t>
            </a:r>
            <a:r>
              <a:rPr lang="en-US" dirty="0" err="1"/>
              <a:t>conocer</a:t>
            </a:r>
            <a:r>
              <a:rPr lang="en-US" dirty="0"/>
              <a:t> el </a:t>
            </a:r>
          </a:p>
        </p:txBody>
      </p:sp>
      <p:sp>
        <p:nvSpPr>
          <p:cNvPr id="248" name="Text Placeholder 247"/>
          <p:cNvSpPr>
            <a:spLocks noGrp="1"/>
          </p:cNvSpPr>
          <p:nvPr>
            <p:ph type="body" idx="10"/>
          </p:nvPr>
        </p:nvSpPr>
        <p:spPr>
          <a:xfrm>
            <a:off x="2428990" y="4407439"/>
            <a:ext cx="3963259" cy="216023"/>
          </a:xfrm>
          <a:prstGeom prst="rect">
            <a:avLst/>
          </a:prstGeom>
          <a:noFill/>
          <a:ln w="0" cmpd="sng">
            <a:noFill/>
            <a:prstDash val="solid"/>
          </a:ln>
        </p:spPr>
        <p:txBody>
          <a:bodyPr/>
          <a:lstStyle>
            <a:lvl1pPr marL="0" marR="0" indent="0" algn="l">
              <a:lnSpc>
                <a:spcPct val="85439"/>
              </a:lnSpc>
              <a:spcAft>
                <a:spcPts val="1893"/>
              </a:spcAft>
              <a:defRPr/>
            </a:lvl1pPr>
          </a:lstStyle>
          <a:p>
            <a:r>
              <a:rPr lang="en-US" dirty="0" err="1"/>
              <a:t>procedimiento</a:t>
            </a:r>
            <a:r>
              <a:rPr lang="en-US" dirty="0"/>
              <a:t> judicial en contra de la </a:t>
            </a:r>
            <a:r>
              <a:rPr lang="en-US" dirty="0" err="1"/>
              <a:t>OrganizaciOn</a:t>
            </a:r>
            <a:r>
              <a:rPr lang="en-US" dirty="0"/>
              <a:t>. </a:t>
            </a:r>
          </a:p>
        </p:txBody>
      </p:sp>
      <p:sp>
        <p:nvSpPr>
          <p:cNvPr id="249" name="Text Placeholder 248"/>
          <p:cNvSpPr>
            <a:spLocks noGrp="1"/>
          </p:cNvSpPr>
          <p:nvPr>
            <p:ph type="body" idx="10"/>
          </p:nvPr>
        </p:nvSpPr>
        <p:spPr>
          <a:xfrm>
            <a:off x="2116272" y="4623462"/>
            <a:ext cx="5240189" cy="422828"/>
          </a:xfrm>
          <a:prstGeom prst="rect">
            <a:avLst/>
          </a:prstGeom>
          <a:noFill/>
          <a:ln w="0" cmpd="sng">
            <a:noFill/>
            <a:prstDash val="solid"/>
          </a:ln>
        </p:spPr>
        <p:txBody>
          <a:bodyPr/>
          <a:lstStyle>
            <a:lvl1pPr marL="0" marR="0" indent="400736" algn="l">
              <a:lnSpc>
                <a:spcPct val="85439"/>
              </a:lnSpc>
              <a:spcAft>
                <a:spcPts val="0"/>
              </a:spcAft>
              <a:buFont typeface="Symbol"/>
              <a:buChar char="·"/>
              <a:defRPr/>
            </a:lvl1pPr>
          </a:lstStyle>
          <a:p>
            <a:r>
              <a:rPr lang="en-US" dirty="0" err="1"/>
              <a:t>Colaborar</a:t>
            </a:r>
            <a:r>
              <a:rPr lang="en-US" dirty="0"/>
              <a:t> en la </a:t>
            </a:r>
            <a:r>
              <a:rPr lang="en-US" dirty="0" err="1"/>
              <a:t>investigacion</a:t>
            </a:r>
            <a:r>
              <a:rPr lang="en-US" dirty="0"/>
              <a:t> del </a:t>
            </a:r>
            <a:r>
              <a:rPr lang="en-US" dirty="0" err="1"/>
              <a:t>hecho</a:t>
            </a:r>
            <a:r>
              <a:rPr lang="en-US" dirty="0"/>
              <a:t>, </a:t>
            </a:r>
            <a:r>
              <a:rPr lang="en-US" dirty="0" err="1"/>
              <a:t>aportando</a:t>
            </a:r>
            <a:r>
              <a:rPr lang="en-US" dirty="0"/>
              <a:t> </a:t>
            </a:r>
            <a:r>
              <a:rPr lang="en-US" dirty="0" err="1"/>
              <a:t>pruebas</a:t>
            </a:r>
            <a:r>
              <a:rPr lang="en-US" dirty="0"/>
              <a:t> </a:t>
            </a:r>
          </a:p>
        </p:txBody>
      </p:sp>
      <p:sp>
        <p:nvSpPr>
          <p:cNvPr id="250" name="Text Placeholder 249"/>
          <p:cNvSpPr>
            <a:spLocks noGrp="1"/>
          </p:cNvSpPr>
          <p:nvPr>
            <p:ph type="body" idx="10"/>
          </p:nvPr>
        </p:nvSpPr>
        <p:spPr>
          <a:xfrm>
            <a:off x="2428990" y="5046290"/>
            <a:ext cx="2545716" cy="210838"/>
          </a:xfrm>
          <a:prstGeom prst="rect">
            <a:avLst/>
          </a:prstGeom>
          <a:noFill/>
          <a:ln w="0" cmpd="sng">
            <a:noFill/>
            <a:prstDash val="solid"/>
          </a:ln>
        </p:spPr>
        <p:txBody>
          <a:bodyPr/>
          <a:lstStyle>
            <a:lvl1pPr marL="0" marR="0" indent="0" algn="l">
              <a:lnSpc>
                <a:spcPct val="85439"/>
              </a:lnSpc>
              <a:spcAft>
                <a:spcPts val="1735"/>
              </a:spcAft>
              <a:defRPr/>
            </a:lvl1pPr>
          </a:lstStyle>
          <a:p>
            <a:r>
              <a:rPr lang="en-US" dirty="0" err="1"/>
              <a:t>para</a:t>
            </a:r>
            <a:r>
              <a:rPr lang="en-US" dirty="0"/>
              <a:t> </a:t>
            </a:r>
            <a:r>
              <a:rPr lang="en-US" dirty="0" err="1"/>
              <a:t>declarar</a:t>
            </a:r>
            <a:r>
              <a:rPr lang="en-US" dirty="0"/>
              <a:t> </a:t>
            </a:r>
            <a:r>
              <a:rPr lang="en-US" dirty="0" err="1"/>
              <a:t>su</a:t>
            </a:r>
            <a:r>
              <a:rPr lang="en-US" dirty="0"/>
              <a:t> </a:t>
            </a:r>
            <a:r>
              <a:rPr lang="en-US" dirty="0" err="1"/>
              <a:t>responsabilidad</a:t>
            </a:r>
            <a:r>
              <a:rPr lang="en-US" dirty="0"/>
              <a:t>. </a:t>
            </a:r>
          </a:p>
        </p:txBody>
      </p:sp>
      <p:sp>
        <p:nvSpPr>
          <p:cNvPr id="251" name="Text Placeholder 250"/>
          <p:cNvSpPr>
            <a:spLocks noGrp="1"/>
          </p:cNvSpPr>
          <p:nvPr>
            <p:ph type="body" idx="10"/>
          </p:nvPr>
        </p:nvSpPr>
        <p:spPr>
          <a:xfrm>
            <a:off x="2116272" y="5257129"/>
            <a:ext cx="5175040" cy="422252"/>
          </a:xfrm>
          <a:prstGeom prst="rect">
            <a:avLst/>
          </a:prstGeom>
          <a:noFill/>
          <a:ln w="0" cmpd="sng">
            <a:noFill/>
            <a:prstDash val="solid"/>
          </a:ln>
        </p:spPr>
        <p:txBody>
          <a:bodyPr/>
          <a:lstStyle>
            <a:lvl1pPr marL="0" marR="0" indent="360662" algn="l">
              <a:lnSpc>
                <a:spcPct val="79679"/>
              </a:lnSpc>
              <a:spcAft>
                <a:spcPts val="316"/>
              </a:spcAft>
              <a:buFont typeface="Symbol"/>
              <a:buChar char="·"/>
              <a:defRPr/>
            </a:lvl1pPr>
          </a:lstStyle>
          <a:p>
            <a:r>
              <a:rPr lang="en-US" dirty="0" err="1"/>
              <a:t>Proceder</a:t>
            </a:r>
            <a:r>
              <a:rPr lang="en-US" dirty="0"/>
              <a:t> a </a:t>
            </a:r>
            <a:r>
              <a:rPr lang="en-US" dirty="0" err="1"/>
              <a:t>reparar</a:t>
            </a:r>
            <a:r>
              <a:rPr lang="en-US" dirty="0"/>
              <a:t> o </a:t>
            </a:r>
            <a:r>
              <a:rPr lang="en-US" dirty="0" err="1"/>
              <a:t>disminuir</a:t>
            </a:r>
            <a:r>
              <a:rPr lang="en-US" dirty="0"/>
              <a:t> el </a:t>
            </a:r>
            <a:r>
              <a:rPr lang="en-US" dirty="0" err="1"/>
              <a:t>dem</a:t>
            </a:r>
            <a:r>
              <a:rPr lang="en-US" dirty="0"/>
              <a:t> </a:t>
            </a:r>
            <a:r>
              <a:rPr lang="en-US" dirty="0" err="1"/>
              <a:t>causado</a:t>
            </a:r>
            <a:r>
              <a:rPr lang="en-US" dirty="0"/>
              <a:t> </a:t>
            </a:r>
            <a:r>
              <a:rPr lang="en-US" dirty="0" err="1"/>
              <a:t>por</a:t>
            </a:r>
            <a:r>
              <a:rPr lang="en-US" dirty="0"/>
              <a:t> el </a:t>
            </a:r>
            <a:r>
              <a:rPr lang="en-US" dirty="0" err="1"/>
              <a:t>delito</a:t>
            </a:r>
            <a:r>
              <a:rPr lang="en-US" dirty="0"/>
              <a:t>, </a:t>
            </a:r>
          </a:p>
        </p:txBody>
      </p:sp>
      <p:sp>
        <p:nvSpPr>
          <p:cNvPr id="252" name="Text Placeholder 251"/>
          <p:cNvSpPr>
            <a:spLocks noGrp="1"/>
          </p:cNvSpPr>
          <p:nvPr>
            <p:ph type="body" idx="10"/>
          </p:nvPr>
        </p:nvSpPr>
        <p:spPr>
          <a:xfrm>
            <a:off x="1446318" y="5773278"/>
            <a:ext cx="3022935" cy="199317"/>
          </a:xfrm>
          <a:prstGeom prst="rect">
            <a:avLst/>
          </a:prstGeom>
          <a:noFill/>
          <a:ln w="0" cmpd="sng">
            <a:noFill/>
            <a:prstDash val="solid"/>
          </a:ln>
        </p:spPr>
        <p:txBody>
          <a:bodyPr/>
          <a:lstStyle>
            <a:lvl1pPr marL="0" marR="0" indent="0" algn="l">
              <a:lnSpc>
                <a:spcPct val="81599"/>
              </a:lnSpc>
              <a:spcAft>
                <a:spcPts val="0"/>
              </a:spcAft>
              <a:tabLst>
                <a:tab pos="3096241" algn="r"/>
              </a:tabLst>
              <a:defRPr/>
            </a:lvl1pPr>
          </a:lstStyle>
          <a:p>
            <a:r>
              <a:rPr lang="en-US" dirty="0"/>
              <a:t>L con </a:t>
            </a:r>
            <a:r>
              <a:rPr lang="en-US" dirty="0" err="1"/>
              <a:t>autoridad</a:t>
            </a:r>
            <a:r>
              <a:rPr lang="en-US" dirty="0"/>
              <a:t> al </a:t>
            </a:r>
            <a:r>
              <a:rPr lang="en-US" dirty="0" err="1"/>
              <a:t>juicio</a:t>
            </a:r>
            <a:r>
              <a:rPr lang="en-US" dirty="0"/>
              <a:t> oral. </a:t>
            </a:r>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cSld name="37_1_">
    <p:bg>
      <p:bgPr>
        <a:solidFill>
          <a:schemeClr val="bg1">
            <a:alpha val="0"/>
          </a:schemeClr>
        </a:solidFill>
        <a:effectLst/>
      </p:bgPr>
    </p:bg>
    <p:spTree>
      <p:nvGrpSpPr>
        <p:cNvPr id="1" name=""/>
        <p:cNvGrpSpPr/>
        <p:nvPr/>
      </p:nvGrpSpPr>
      <p:grpSpPr>
        <a:xfrm>
          <a:off x="0" y="0"/>
          <a:ext cx="0" cy="0"/>
          <a:chOff x="0" y="0"/>
          <a:chExt cx="0" cy="0"/>
        </a:xfrm>
      </p:grpSpPr>
      <p:sp>
        <p:nvSpPr>
          <p:cNvPr id="259" name="Text Placeholder 258"/>
          <p:cNvSpPr>
            <a:spLocks noGrp="1"/>
          </p:cNvSpPr>
          <p:nvPr>
            <p:ph type="body" idx="10"/>
          </p:nvPr>
        </p:nvSpPr>
        <p:spPr>
          <a:xfrm>
            <a:off x="829165" y="-1488885"/>
            <a:ext cx="7807621" cy="6215693"/>
          </a:xfrm>
          <a:prstGeom prst="rect">
            <a:avLst/>
          </a:prstGeom>
          <a:solidFill>
            <a:srgbClr val="FEF4C5"/>
          </a:solidFill>
          <a:ln w="0" cmpd="sng">
            <a:noFill/>
            <a:prstDash val="solid"/>
          </a:ln>
        </p:spPr>
        <p:txBody>
          <a:bodyPr/>
          <a:lstStyle/>
          <a:p>
            <a:r>
              <a:rPr lang="en-US" dirty="0"/>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4" name="Line 11"/>
          <p:cNvSpPr>
            <a:spLocks noChangeShapeType="1"/>
          </p:cNvSpPr>
          <p:nvPr userDrawn="1"/>
        </p:nvSpPr>
        <p:spPr bwMode="auto">
          <a:xfrm>
            <a:off x="457200" y="6242050"/>
            <a:ext cx="8229600" cy="0"/>
          </a:xfrm>
          <a:prstGeom prst="line">
            <a:avLst/>
          </a:prstGeom>
          <a:noFill/>
          <a:ln w="3175">
            <a:solidFill>
              <a:schemeClr val="bg1"/>
            </a:solidFill>
            <a:round/>
            <a:headEnd/>
            <a:tailEnd/>
          </a:ln>
          <a:effectLst/>
        </p:spPr>
        <p:txBody>
          <a:bodyPr wrap="none" lIns="90944" tIns="45472" rIns="90944" bIns="4547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chemeClr val="bg1"/>
              </a:solidFill>
            </a:endParaRPr>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0"/>
          </p:nvPr>
        </p:nvSpPr>
        <p:spPr/>
        <p:txBody>
          <a:bodyPr/>
          <a:lstStyle>
            <a:lvl1pPr>
              <a:defRPr/>
            </a:lvl1pPr>
          </a:lstStyle>
          <a:p>
            <a:pPr>
              <a:defRPr/>
            </a:pPr>
            <a:endParaRPr lang="en-GB"/>
          </a:p>
        </p:txBody>
      </p:sp>
      <p:sp>
        <p:nvSpPr>
          <p:cNvPr id="6" name="Date Placeholder 12"/>
          <p:cNvSpPr>
            <a:spLocks noGrp="1"/>
          </p:cNvSpPr>
          <p:nvPr>
            <p:ph type="dt" sz="half" idx="11"/>
          </p:nvPr>
        </p:nvSpPr>
        <p:spPr/>
        <p:txBody>
          <a:bodyPr/>
          <a:lstStyle>
            <a:lvl1pPr algn="l">
              <a:defRPr sz="1100" dirty="0">
                <a:solidFill>
                  <a:schemeClr val="bg1"/>
                </a:solidFill>
              </a:defRPr>
            </a:lvl1pPr>
          </a:lstStyle>
          <a:p>
            <a:pPr>
              <a:defRPr/>
            </a:pP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Cover_photo_or_illustration_input">
    <p:spTree>
      <p:nvGrpSpPr>
        <p:cNvPr id="1" name=""/>
        <p:cNvGrpSpPr/>
        <p:nvPr/>
      </p:nvGrpSpPr>
      <p:grpSpPr>
        <a:xfrm>
          <a:off x="0" y="0"/>
          <a:ext cx="0" cy="0"/>
          <a:chOff x="0" y="0"/>
          <a:chExt cx="0" cy="0"/>
        </a:xfrm>
      </p:grpSpPr>
      <p:sp>
        <p:nvSpPr>
          <p:cNvPr id="4" name="Freeform 7"/>
          <p:cNvSpPr>
            <a:spLocks/>
          </p:cNvSpPr>
          <p:nvPr userDrawn="1"/>
        </p:nvSpPr>
        <p:spPr bwMode="gray">
          <a:xfrm>
            <a:off x="2273300" y="2405063"/>
            <a:ext cx="6870700" cy="2495550"/>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lIns="90944" tIns="45472" rIns="90944" bIns="45472"/>
          <a:lstStyle/>
          <a:p>
            <a:pPr defTabSz="909409" fontAlgn="auto">
              <a:spcBef>
                <a:spcPts val="0"/>
              </a:spcBef>
              <a:spcAft>
                <a:spcPts val="0"/>
              </a:spcAft>
              <a:defRPr/>
            </a:pPr>
            <a:endParaRPr lang="en-GB">
              <a:latin typeface="+mn-lt"/>
            </a:endParaRPr>
          </a:p>
        </p:txBody>
      </p:sp>
      <p:sp>
        <p:nvSpPr>
          <p:cNvPr id="5" name="Freeform 8"/>
          <p:cNvSpPr/>
          <p:nvPr userDrawn="1"/>
        </p:nvSpPr>
        <p:spPr>
          <a:xfrm>
            <a:off x="-9525" y="3000375"/>
            <a:ext cx="2286000" cy="2730500"/>
          </a:xfrm>
          <a:custGeom>
            <a:avLst/>
            <a:gdLst>
              <a:gd name="connsiteX0" fmla="*/ 0 w 2286000"/>
              <a:gd name="connsiteY0" fmla="*/ 1318973 h 1318973"/>
              <a:gd name="connsiteX1" fmla="*/ 0 w 2286000"/>
              <a:gd name="connsiteY1" fmla="*/ 0 h 1318973"/>
              <a:gd name="connsiteX2" fmla="*/ 2286000 w 2286000"/>
              <a:gd name="connsiteY2" fmla="*/ 486803 h 1318973"/>
              <a:gd name="connsiteX3" fmla="*/ 0 w 2286000"/>
              <a:gd name="connsiteY3" fmla="*/ 1318973 h 1318973"/>
              <a:gd name="connsiteX0" fmla="*/ 0 w 2286000"/>
              <a:gd name="connsiteY0" fmla="*/ 2729861 h 2729861"/>
              <a:gd name="connsiteX1" fmla="*/ 9144 w 2286000"/>
              <a:gd name="connsiteY1" fmla="*/ 0 h 2729861"/>
              <a:gd name="connsiteX2" fmla="*/ 2286000 w 2286000"/>
              <a:gd name="connsiteY2" fmla="*/ 1897691 h 2729861"/>
              <a:gd name="connsiteX3" fmla="*/ 0 w 2286000"/>
              <a:gd name="connsiteY3" fmla="*/ 2729861 h 2729861"/>
            </a:gdLst>
            <a:ahLst/>
            <a:cxnLst>
              <a:cxn ang="0">
                <a:pos x="connsiteX0" y="connsiteY0"/>
              </a:cxn>
              <a:cxn ang="0">
                <a:pos x="connsiteX1" y="connsiteY1"/>
              </a:cxn>
              <a:cxn ang="0">
                <a:pos x="connsiteX2" y="connsiteY2"/>
              </a:cxn>
              <a:cxn ang="0">
                <a:pos x="connsiteX3" y="connsiteY3"/>
              </a:cxn>
            </a:cxnLst>
            <a:rect l="l" t="t" r="r" b="b"/>
            <a:pathLst>
              <a:path w="2286000" h="2729861">
                <a:moveTo>
                  <a:pt x="0" y="2729861"/>
                </a:moveTo>
                <a:lnTo>
                  <a:pt x="9144" y="0"/>
                </a:lnTo>
                <a:lnTo>
                  <a:pt x="2286000" y="1897691"/>
                </a:lnTo>
                <a:lnTo>
                  <a:pt x="0" y="2729861"/>
                </a:lnTo>
                <a:close/>
              </a:path>
            </a:pathLst>
          </a:custGeom>
          <a:blipFill>
            <a:blip r:embed="rId2" cstate="prin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lIns="90944" tIns="45472" rIns="90944" bIns="45472"/>
          <a:lstStyle/>
          <a:p>
            <a:pPr algn="ctr" defTabSz="909409" fontAlgn="auto">
              <a:spcBef>
                <a:spcPts val="0"/>
              </a:spcBef>
              <a:spcAft>
                <a:spcPts val="0"/>
              </a:spcAft>
              <a:defRPr/>
            </a:pPr>
            <a:endParaRPr lang="en-US" sz="1200" dirty="0">
              <a:solidFill>
                <a:schemeClr val="tx1"/>
              </a:solidFill>
            </a:endParaRPr>
          </a:p>
        </p:txBody>
      </p:sp>
      <p:sp>
        <p:nvSpPr>
          <p:cNvPr id="6" name="TextBox 10"/>
          <p:cNvSpPr txBox="1"/>
          <p:nvPr userDrawn="1"/>
        </p:nvSpPr>
        <p:spPr>
          <a:xfrm>
            <a:off x="65088" y="4048125"/>
            <a:ext cx="1785937" cy="1082675"/>
          </a:xfrm>
          <a:prstGeom prst="rect">
            <a:avLst/>
          </a:prstGeom>
          <a:noFill/>
        </p:spPr>
        <p:txBody>
          <a:bodyPr lIns="0" tIns="36363" rIns="0" bIns="0">
            <a:spAutoFit/>
          </a:bodyPr>
          <a:lstStyle/>
          <a:p>
            <a:pPr defTabSz="909409" fontAlgn="auto">
              <a:lnSpc>
                <a:spcPct val="85000"/>
              </a:lnSpc>
              <a:spcBef>
                <a:spcPts val="0"/>
              </a:spcBef>
              <a:spcAft>
                <a:spcPts val="600"/>
              </a:spcAft>
              <a:buClr>
                <a:schemeClr val="accent2"/>
              </a:buClr>
              <a:buSzPct val="70000"/>
              <a:defRPr/>
            </a:pPr>
            <a:r>
              <a:rPr lang="en-US" sz="1600" b="1" dirty="0">
                <a:solidFill>
                  <a:schemeClr val="accent2"/>
                </a:solidFill>
                <a:latin typeface="+mn-lt"/>
              </a:rPr>
              <a:t>Placeholder image — to replace this image, select View&gt;Notes Page</a:t>
            </a:r>
          </a:p>
        </p:txBody>
      </p:sp>
      <p:grpSp>
        <p:nvGrpSpPr>
          <p:cNvPr id="7" name="Group 11"/>
          <p:cNvGrpSpPr>
            <a:grpSpLocks/>
          </p:cNvGrpSpPr>
          <p:nvPr userDrawn="1"/>
        </p:nvGrpSpPr>
        <p:grpSpPr bwMode="auto">
          <a:xfrm>
            <a:off x="2273300" y="5748338"/>
            <a:ext cx="1033463" cy="685800"/>
            <a:chOff x="2273300" y="5748338"/>
            <a:chExt cx="1033463" cy="685800"/>
          </a:xfrm>
        </p:grpSpPr>
        <p:sp>
          <p:nvSpPr>
            <p:cNvPr id="8" name="AutoShape 3"/>
            <p:cNvSpPr>
              <a:spLocks noChangeAspect="1" noChangeArrowheads="1" noTextEdit="1"/>
            </p:cNvSpPr>
            <p:nvPr userDrawn="1"/>
          </p:nvSpPr>
          <p:spPr bwMode="auto">
            <a:xfrm>
              <a:off x="2273300" y="5748338"/>
              <a:ext cx="1033463" cy="684212"/>
            </a:xfrm>
            <a:prstGeom prst="rect">
              <a:avLst/>
            </a:prstGeom>
            <a:noFill/>
            <a:ln w="9525">
              <a:noFill/>
              <a:miter lim="800000"/>
              <a:headEnd/>
              <a:tailEnd/>
            </a:ln>
          </p:spPr>
          <p:txBody>
            <a:bodyPr/>
            <a:lstStyle/>
            <a:p>
              <a:pPr defTabSz="909409" fontAlgn="auto">
                <a:spcBef>
                  <a:spcPts val="0"/>
                </a:spcBef>
                <a:spcAft>
                  <a:spcPts val="0"/>
                </a:spcAft>
                <a:defRPr/>
              </a:pPr>
              <a:endParaRPr lang="es-ES_tradnl">
                <a:latin typeface="+mn-lt"/>
              </a:endParaRPr>
            </a:p>
          </p:txBody>
        </p:sp>
        <p:sp>
          <p:nvSpPr>
            <p:cNvPr id="9" name="Freeform 5"/>
            <p:cNvSpPr>
              <a:spLocks/>
            </p:cNvSpPr>
            <p:nvPr userDrawn="1"/>
          </p:nvSpPr>
          <p:spPr bwMode="auto">
            <a:xfrm>
              <a:off x="2284413" y="5773738"/>
              <a:ext cx="296862" cy="371475"/>
            </a:xfrm>
            <a:custGeom>
              <a:avLst/>
              <a:gdLst/>
              <a:ahLst/>
              <a:cxnLst>
                <a:cxn ang="0">
                  <a:pos x="71" y="141"/>
                </a:cxn>
                <a:cxn ang="0">
                  <a:pos x="154" y="141"/>
                </a:cxn>
                <a:cxn ang="0">
                  <a:pos x="154" y="92"/>
                </a:cxn>
                <a:cxn ang="0">
                  <a:pos x="71" y="92"/>
                </a:cxn>
                <a:cxn ang="0">
                  <a:pos x="71" y="54"/>
                </a:cxn>
                <a:cxn ang="0">
                  <a:pos x="164" y="54"/>
                </a:cxn>
                <a:cxn ang="0">
                  <a:pos x="132" y="0"/>
                </a:cxn>
                <a:cxn ang="0">
                  <a:pos x="0" y="0"/>
                </a:cxn>
                <a:cxn ang="0">
                  <a:pos x="0" y="234"/>
                </a:cxn>
                <a:cxn ang="0">
                  <a:pos x="187" y="234"/>
                </a:cxn>
                <a:cxn ang="0">
                  <a:pos x="187" y="180"/>
                </a:cxn>
                <a:cxn ang="0">
                  <a:pos x="71" y="180"/>
                </a:cxn>
                <a:cxn ang="0">
                  <a:pos x="71" y="141"/>
                </a:cxn>
              </a:cxnLst>
              <a:rect l="0" t="0" r="r" b="b"/>
              <a:pathLst>
                <a:path w="187" h="234">
                  <a:moveTo>
                    <a:pt x="71" y="141"/>
                  </a:moveTo>
                  <a:lnTo>
                    <a:pt x="154" y="141"/>
                  </a:lnTo>
                  <a:lnTo>
                    <a:pt x="154" y="92"/>
                  </a:lnTo>
                  <a:lnTo>
                    <a:pt x="71" y="92"/>
                  </a:lnTo>
                  <a:lnTo>
                    <a:pt x="71" y="54"/>
                  </a:lnTo>
                  <a:lnTo>
                    <a:pt x="164" y="54"/>
                  </a:lnTo>
                  <a:lnTo>
                    <a:pt x="132" y="0"/>
                  </a:lnTo>
                  <a:lnTo>
                    <a:pt x="0" y="0"/>
                  </a:lnTo>
                  <a:lnTo>
                    <a:pt x="0" y="234"/>
                  </a:lnTo>
                  <a:lnTo>
                    <a:pt x="187" y="234"/>
                  </a:lnTo>
                  <a:lnTo>
                    <a:pt x="187" y="180"/>
                  </a:lnTo>
                  <a:lnTo>
                    <a:pt x="71" y="180"/>
                  </a:lnTo>
                  <a:lnTo>
                    <a:pt x="71" y="141"/>
                  </a:ln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10" name="Freeform 6"/>
            <p:cNvSpPr>
              <a:spLocks/>
            </p:cNvSpPr>
            <p:nvPr userDrawn="1"/>
          </p:nvSpPr>
          <p:spPr bwMode="auto">
            <a:xfrm>
              <a:off x="2528888" y="5773738"/>
              <a:ext cx="371475" cy="371475"/>
            </a:xfrm>
            <a:custGeom>
              <a:avLst/>
              <a:gdLst/>
              <a:ahLst/>
              <a:cxnLst>
                <a:cxn ang="0">
                  <a:pos x="157" y="0"/>
                </a:cxn>
                <a:cxn ang="0">
                  <a:pos x="118" y="76"/>
                </a:cxn>
                <a:cxn ang="0">
                  <a:pos x="78" y="0"/>
                </a:cxn>
                <a:cxn ang="0">
                  <a:pos x="0" y="0"/>
                </a:cxn>
                <a:cxn ang="0">
                  <a:pos x="83" y="141"/>
                </a:cxn>
                <a:cxn ang="0">
                  <a:pos x="83" y="234"/>
                </a:cxn>
                <a:cxn ang="0">
                  <a:pos x="152" y="234"/>
                </a:cxn>
                <a:cxn ang="0">
                  <a:pos x="152" y="141"/>
                </a:cxn>
                <a:cxn ang="0">
                  <a:pos x="234" y="0"/>
                </a:cxn>
                <a:cxn ang="0">
                  <a:pos x="157" y="0"/>
                </a:cxn>
              </a:cxnLst>
              <a:rect l="0" t="0" r="r" b="b"/>
              <a:pathLst>
                <a:path w="234" h="234">
                  <a:moveTo>
                    <a:pt x="157" y="0"/>
                  </a:moveTo>
                  <a:lnTo>
                    <a:pt x="118" y="76"/>
                  </a:lnTo>
                  <a:lnTo>
                    <a:pt x="78" y="0"/>
                  </a:lnTo>
                  <a:lnTo>
                    <a:pt x="0" y="0"/>
                  </a:lnTo>
                  <a:lnTo>
                    <a:pt x="83" y="141"/>
                  </a:lnTo>
                  <a:lnTo>
                    <a:pt x="83" y="234"/>
                  </a:lnTo>
                  <a:lnTo>
                    <a:pt x="152" y="234"/>
                  </a:lnTo>
                  <a:lnTo>
                    <a:pt x="152" y="141"/>
                  </a:lnTo>
                  <a:lnTo>
                    <a:pt x="234" y="0"/>
                  </a:lnTo>
                  <a:lnTo>
                    <a:pt x="157" y="0"/>
                  </a:ln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11" name="Freeform 7"/>
            <p:cNvSpPr>
              <a:spLocks noEditPoints="1"/>
            </p:cNvSpPr>
            <p:nvPr userDrawn="1"/>
          </p:nvSpPr>
          <p:spPr bwMode="auto">
            <a:xfrm>
              <a:off x="2274888" y="6269038"/>
              <a:ext cx="122237" cy="128587"/>
            </a:xfrm>
            <a:custGeom>
              <a:avLst/>
              <a:gdLst/>
              <a:ahLst/>
              <a:cxnLst>
                <a:cxn ang="0">
                  <a:pos x="98" y="103"/>
                </a:cxn>
                <a:cxn ang="0">
                  <a:pos x="75" y="103"/>
                </a:cxn>
                <a:cxn ang="0">
                  <a:pos x="67" y="80"/>
                </a:cxn>
                <a:cxn ang="0">
                  <a:pos x="30" y="80"/>
                </a:cxn>
                <a:cxn ang="0">
                  <a:pos x="22" y="103"/>
                </a:cxn>
                <a:cxn ang="0">
                  <a:pos x="0" y="103"/>
                </a:cxn>
                <a:cxn ang="0">
                  <a:pos x="39" y="1"/>
                </a:cxn>
                <a:cxn ang="0">
                  <a:pos x="53" y="1"/>
                </a:cxn>
                <a:cxn ang="0">
                  <a:pos x="59" y="2"/>
                </a:cxn>
                <a:cxn ang="0">
                  <a:pos x="67" y="23"/>
                </a:cxn>
                <a:cxn ang="0">
                  <a:pos x="93" y="91"/>
                </a:cxn>
                <a:cxn ang="0">
                  <a:pos x="98" y="103"/>
                </a:cxn>
                <a:cxn ang="0">
                  <a:pos x="60" y="61"/>
                </a:cxn>
                <a:cxn ang="0">
                  <a:pos x="49" y="27"/>
                </a:cxn>
                <a:cxn ang="0">
                  <a:pos x="37" y="61"/>
                </a:cxn>
                <a:cxn ang="0">
                  <a:pos x="60" y="61"/>
                </a:cxn>
              </a:cxnLst>
              <a:rect l="0" t="0" r="r" b="b"/>
              <a:pathLst>
                <a:path w="98" h="103">
                  <a:moveTo>
                    <a:pt x="98" y="103"/>
                  </a:moveTo>
                  <a:cubicBezTo>
                    <a:pt x="75" y="103"/>
                    <a:pt x="75" y="103"/>
                    <a:pt x="75" y="103"/>
                  </a:cubicBezTo>
                  <a:cubicBezTo>
                    <a:pt x="67" y="80"/>
                    <a:pt x="67" y="80"/>
                    <a:pt x="67" y="80"/>
                  </a:cubicBezTo>
                  <a:cubicBezTo>
                    <a:pt x="30" y="80"/>
                    <a:pt x="30" y="80"/>
                    <a:pt x="30" y="80"/>
                  </a:cubicBezTo>
                  <a:cubicBezTo>
                    <a:pt x="22" y="103"/>
                    <a:pt x="22" y="103"/>
                    <a:pt x="22" y="103"/>
                  </a:cubicBezTo>
                  <a:cubicBezTo>
                    <a:pt x="0" y="103"/>
                    <a:pt x="0" y="103"/>
                    <a:pt x="0" y="103"/>
                  </a:cubicBezTo>
                  <a:cubicBezTo>
                    <a:pt x="39" y="1"/>
                    <a:pt x="39" y="1"/>
                    <a:pt x="39" y="1"/>
                  </a:cubicBezTo>
                  <a:cubicBezTo>
                    <a:pt x="44" y="1"/>
                    <a:pt x="49" y="1"/>
                    <a:pt x="53" y="1"/>
                  </a:cubicBezTo>
                  <a:cubicBezTo>
                    <a:pt x="55" y="1"/>
                    <a:pt x="58" y="0"/>
                    <a:pt x="59" y="2"/>
                  </a:cubicBezTo>
                  <a:cubicBezTo>
                    <a:pt x="62" y="9"/>
                    <a:pt x="65" y="16"/>
                    <a:pt x="67" y="23"/>
                  </a:cubicBezTo>
                  <a:cubicBezTo>
                    <a:pt x="76" y="46"/>
                    <a:pt x="85" y="69"/>
                    <a:pt x="93" y="91"/>
                  </a:cubicBezTo>
                  <a:cubicBezTo>
                    <a:pt x="95" y="95"/>
                    <a:pt x="96" y="99"/>
                    <a:pt x="98" y="103"/>
                  </a:cubicBezTo>
                  <a:close/>
                  <a:moveTo>
                    <a:pt x="60" y="61"/>
                  </a:moveTo>
                  <a:cubicBezTo>
                    <a:pt x="49" y="27"/>
                    <a:pt x="49" y="27"/>
                    <a:pt x="49" y="27"/>
                  </a:cubicBezTo>
                  <a:cubicBezTo>
                    <a:pt x="45" y="39"/>
                    <a:pt x="41" y="50"/>
                    <a:pt x="37" y="61"/>
                  </a:cubicBezTo>
                  <a:cubicBezTo>
                    <a:pt x="45" y="61"/>
                    <a:pt x="52" y="61"/>
                    <a:pt x="60" y="61"/>
                  </a:cubicBez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12" name="Freeform 8"/>
            <p:cNvSpPr>
              <a:spLocks noEditPoints="1"/>
            </p:cNvSpPr>
            <p:nvPr userDrawn="1"/>
          </p:nvSpPr>
          <p:spPr bwMode="auto">
            <a:xfrm>
              <a:off x="2411413" y="6265863"/>
              <a:ext cx="82550" cy="136525"/>
            </a:xfrm>
            <a:custGeom>
              <a:avLst/>
              <a:gdLst/>
              <a:ahLst/>
              <a:cxnLst>
                <a:cxn ang="0">
                  <a:pos x="66" y="69"/>
                </a:cxn>
                <a:cxn ang="0">
                  <a:pos x="53" y="102"/>
                </a:cxn>
                <a:cxn ang="0">
                  <a:pos x="20" y="101"/>
                </a:cxn>
                <a:cxn ang="0">
                  <a:pos x="20" y="106"/>
                </a:cxn>
                <a:cxn ang="0">
                  <a:pos x="0" y="106"/>
                </a:cxn>
                <a:cxn ang="0">
                  <a:pos x="0" y="10"/>
                </a:cxn>
                <a:cxn ang="0">
                  <a:pos x="20" y="0"/>
                </a:cxn>
                <a:cxn ang="0">
                  <a:pos x="20" y="34"/>
                </a:cxn>
                <a:cxn ang="0">
                  <a:pos x="54" y="34"/>
                </a:cxn>
                <a:cxn ang="0">
                  <a:pos x="66" y="69"/>
                </a:cxn>
                <a:cxn ang="0">
                  <a:pos x="46" y="69"/>
                </a:cxn>
                <a:cxn ang="0">
                  <a:pos x="36" y="47"/>
                </a:cxn>
                <a:cxn ang="0">
                  <a:pos x="20" y="55"/>
                </a:cxn>
                <a:cxn ang="0">
                  <a:pos x="20" y="82"/>
                </a:cxn>
                <a:cxn ang="0">
                  <a:pos x="39" y="87"/>
                </a:cxn>
                <a:cxn ang="0">
                  <a:pos x="46" y="69"/>
                </a:cxn>
              </a:cxnLst>
              <a:rect l="0" t="0" r="r" b="b"/>
              <a:pathLst>
                <a:path w="66" h="110">
                  <a:moveTo>
                    <a:pt x="66" y="69"/>
                  </a:moveTo>
                  <a:cubicBezTo>
                    <a:pt x="66" y="80"/>
                    <a:pt x="63" y="94"/>
                    <a:pt x="53" y="102"/>
                  </a:cubicBezTo>
                  <a:cubicBezTo>
                    <a:pt x="44" y="109"/>
                    <a:pt x="29" y="110"/>
                    <a:pt x="20" y="101"/>
                  </a:cubicBezTo>
                  <a:cubicBezTo>
                    <a:pt x="20" y="103"/>
                    <a:pt x="20" y="104"/>
                    <a:pt x="20" y="106"/>
                  </a:cubicBezTo>
                  <a:cubicBezTo>
                    <a:pt x="0" y="106"/>
                    <a:pt x="0" y="106"/>
                    <a:pt x="0" y="106"/>
                  </a:cubicBezTo>
                  <a:cubicBezTo>
                    <a:pt x="0" y="10"/>
                    <a:pt x="0" y="10"/>
                    <a:pt x="0" y="10"/>
                  </a:cubicBezTo>
                  <a:cubicBezTo>
                    <a:pt x="20" y="0"/>
                    <a:pt x="20" y="0"/>
                    <a:pt x="20" y="0"/>
                  </a:cubicBezTo>
                  <a:cubicBezTo>
                    <a:pt x="20" y="34"/>
                    <a:pt x="20" y="34"/>
                    <a:pt x="20" y="34"/>
                  </a:cubicBezTo>
                  <a:cubicBezTo>
                    <a:pt x="30" y="26"/>
                    <a:pt x="44" y="26"/>
                    <a:pt x="54" y="34"/>
                  </a:cubicBezTo>
                  <a:cubicBezTo>
                    <a:pt x="64" y="42"/>
                    <a:pt x="66" y="56"/>
                    <a:pt x="66" y="69"/>
                  </a:cubicBezTo>
                  <a:close/>
                  <a:moveTo>
                    <a:pt x="46" y="69"/>
                  </a:moveTo>
                  <a:cubicBezTo>
                    <a:pt x="46" y="61"/>
                    <a:pt x="45" y="50"/>
                    <a:pt x="36" y="47"/>
                  </a:cubicBezTo>
                  <a:cubicBezTo>
                    <a:pt x="31" y="46"/>
                    <a:pt x="20" y="48"/>
                    <a:pt x="20" y="55"/>
                  </a:cubicBezTo>
                  <a:cubicBezTo>
                    <a:pt x="20" y="64"/>
                    <a:pt x="20" y="73"/>
                    <a:pt x="20" y="82"/>
                  </a:cubicBezTo>
                  <a:cubicBezTo>
                    <a:pt x="24" y="87"/>
                    <a:pt x="33" y="91"/>
                    <a:pt x="39" y="87"/>
                  </a:cubicBezTo>
                  <a:cubicBezTo>
                    <a:pt x="45" y="84"/>
                    <a:pt x="46" y="75"/>
                    <a:pt x="46" y="69"/>
                  </a:cubicBez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13" name="Freeform 9"/>
            <p:cNvSpPr>
              <a:spLocks noEditPoints="1"/>
            </p:cNvSpPr>
            <p:nvPr userDrawn="1"/>
          </p:nvSpPr>
          <p:spPr bwMode="auto">
            <a:xfrm>
              <a:off x="2505075" y="6300788"/>
              <a:ext cx="85725" cy="98425"/>
            </a:xfrm>
            <a:custGeom>
              <a:avLst/>
              <a:gdLst/>
              <a:ahLst/>
              <a:cxnLst>
                <a:cxn ang="0">
                  <a:pos x="69" y="40"/>
                </a:cxn>
                <a:cxn ang="0">
                  <a:pos x="35" y="79"/>
                </a:cxn>
                <a:cxn ang="0">
                  <a:pos x="0" y="40"/>
                </a:cxn>
                <a:cxn ang="0">
                  <a:pos x="35" y="0"/>
                </a:cxn>
                <a:cxn ang="0">
                  <a:pos x="69" y="40"/>
                </a:cxn>
                <a:cxn ang="0">
                  <a:pos x="49" y="40"/>
                </a:cxn>
                <a:cxn ang="0">
                  <a:pos x="35" y="19"/>
                </a:cxn>
                <a:cxn ang="0">
                  <a:pos x="21" y="40"/>
                </a:cxn>
                <a:cxn ang="0">
                  <a:pos x="35" y="60"/>
                </a:cxn>
                <a:cxn ang="0">
                  <a:pos x="49" y="40"/>
                </a:cxn>
              </a:cxnLst>
              <a:rect l="0" t="0" r="r" b="b"/>
              <a:pathLst>
                <a:path w="69" h="79">
                  <a:moveTo>
                    <a:pt x="69" y="40"/>
                  </a:moveTo>
                  <a:cubicBezTo>
                    <a:pt x="69" y="60"/>
                    <a:pt x="56" y="79"/>
                    <a:pt x="35" y="79"/>
                  </a:cubicBezTo>
                  <a:cubicBezTo>
                    <a:pt x="13" y="79"/>
                    <a:pt x="0" y="60"/>
                    <a:pt x="0" y="40"/>
                  </a:cubicBezTo>
                  <a:cubicBezTo>
                    <a:pt x="0" y="20"/>
                    <a:pt x="13" y="0"/>
                    <a:pt x="35" y="0"/>
                  </a:cubicBezTo>
                  <a:cubicBezTo>
                    <a:pt x="56" y="0"/>
                    <a:pt x="69" y="19"/>
                    <a:pt x="69" y="40"/>
                  </a:cubicBezTo>
                  <a:close/>
                  <a:moveTo>
                    <a:pt x="49" y="40"/>
                  </a:moveTo>
                  <a:cubicBezTo>
                    <a:pt x="49" y="31"/>
                    <a:pt x="45" y="19"/>
                    <a:pt x="35" y="19"/>
                  </a:cubicBezTo>
                  <a:cubicBezTo>
                    <a:pt x="24" y="19"/>
                    <a:pt x="21" y="31"/>
                    <a:pt x="21" y="40"/>
                  </a:cubicBezTo>
                  <a:cubicBezTo>
                    <a:pt x="21" y="49"/>
                    <a:pt x="24" y="60"/>
                    <a:pt x="35" y="60"/>
                  </a:cubicBezTo>
                  <a:cubicBezTo>
                    <a:pt x="45" y="60"/>
                    <a:pt x="49" y="48"/>
                    <a:pt x="49" y="40"/>
                  </a:cubicBez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14" name="Freeform 10"/>
            <p:cNvSpPr>
              <a:spLocks noEditPoints="1"/>
            </p:cNvSpPr>
            <p:nvPr userDrawn="1"/>
          </p:nvSpPr>
          <p:spPr bwMode="auto">
            <a:xfrm>
              <a:off x="2601913" y="6297613"/>
              <a:ext cx="82550" cy="136525"/>
            </a:xfrm>
            <a:custGeom>
              <a:avLst/>
              <a:gdLst/>
              <a:ahLst/>
              <a:cxnLst>
                <a:cxn ang="0">
                  <a:pos x="66" y="68"/>
                </a:cxn>
                <a:cxn ang="0">
                  <a:pos x="60" y="93"/>
                </a:cxn>
                <a:cxn ang="0">
                  <a:pos x="41" y="106"/>
                </a:cxn>
                <a:cxn ang="0">
                  <a:pos x="29" y="108"/>
                </a:cxn>
                <a:cxn ang="0">
                  <a:pos x="28" y="104"/>
                </a:cxn>
                <a:cxn ang="0">
                  <a:pos x="23" y="92"/>
                </a:cxn>
                <a:cxn ang="0">
                  <a:pos x="40" y="88"/>
                </a:cxn>
                <a:cxn ang="0">
                  <a:pos x="46" y="75"/>
                </a:cxn>
                <a:cxn ang="0">
                  <a:pos x="13" y="76"/>
                </a:cxn>
                <a:cxn ang="0">
                  <a:pos x="0" y="42"/>
                </a:cxn>
                <a:cxn ang="0">
                  <a:pos x="13" y="7"/>
                </a:cxn>
                <a:cxn ang="0">
                  <a:pos x="46" y="8"/>
                </a:cxn>
                <a:cxn ang="0">
                  <a:pos x="46" y="3"/>
                </a:cxn>
                <a:cxn ang="0">
                  <a:pos x="66" y="3"/>
                </a:cxn>
                <a:cxn ang="0">
                  <a:pos x="66" y="21"/>
                </a:cxn>
                <a:cxn ang="0">
                  <a:pos x="66" y="68"/>
                </a:cxn>
                <a:cxn ang="0">
                  <a:pos x="33" y="62"/>
                </a:cxn>
                <a:cxn ang="0">
                  <a:pos x="42" y="60"/>
                </a:cxn>
                <a:cxn ang="0">
                  <a:pos x="46" y="56"/>
                </a:cxn>
                <a:cxn ang="0">
                  <a:pos x="46" y="46"/>
                </a:cxn>
                <a:cxn ang="0">
                  <a:pos x="46" y="27"/>
                </a:cxn>
                <a:cxn ang="0">
                  <a:pos x="30" y="21"/>
                </a:cxn>
                <a:cxn ang="0">
                  <a:pos x="21" y="33"/>
                </a:cxn>
                <a:cxn ang="0">
                  <a:pos x="33" y="62"/>
                </a:cxn>
              </a:cxnLst>
              <a:rect l="0" t="0" r="r" b="b"/>
              <a:pathLst>
                <a:path w="66" h="109">
                  <a:moveTo>
                    <a:pt x="66" y="68"/>
                  </a:moveTo>
                  <a:cubicBezTo>
                    <a:pt x="66" y="76"/>
                    <a:pt x="65" y="85"/>
                    <a:pt x="60" y="93"/>
                  </a:cubicBezTo>
                  <a:cubicBezTo>
                    <a:pt x="56" y="100"/>
                    <a:pt x="49" y="104"/>
                    <a:pt x="41" y="106"/>
                  </a:cubicBezTo>
                  <a:cubicBezTo>
                    <a:pt x="40" y="106"/>
                    <a:pt x="30" y="109"/>
                    <a:pt x="29" y="108"/>
                  </a:cubicBezTo>
                  <a:cubicBezTo>
                    <a:pt x="29" y="106"/>
                    <a:pt x="28" y="105"/>
                    <a:pt x="28" y="104"/>
                  </a:cubicBezTo>
                  <a:cubicBezTo>
                    <a:pt x="26" y="100"/>
                    <a:pt x="25" y="96"/>
                    <a:pt x="23" y="92"/>
                  </a:cubicBezTo>
                  <a:cubicBezTo>
                    <a:pt x="29" y="91"/>
                    <a:pt x="35" y="91"/>
                    <a:pt x="40" y="88"/>
                  </a:cubicBezTo>
                  <a:cubicBezTo>
                    <a:pt x="45" y="85"/>
                    <a:pt x="46" y="80"/>
                    <a:pt x="46" y="75"/>
                  </a:cubicBezTo>
                  <a:cubicBezTo>
                    <a:pt x="37" y="83"/>
                    <a:pt x="23" y="84"/>
                    <a:pt x="13" y="76"/>
                  </a:cubicBezTo>
                  <a:cubicBezTo>
                    <a:pt x="3" y="68"/>
                    <a:pt x="0" y="54"/>
                    <a:pt x="0" y="42"/>
                  </a:cubicBezTo>
                  <a:cubicBezTo>
                    <a:pt x="0" y="30"/>
                    <a:pt x="3" y="15"/>
                    <a:pt x="13" y="7"/>
                  </a:cubicBezTo>
                  <a:cubicBezTo>
                    <a:pt x="22" y="0"/>
                    <a:pt x="37" y="0"/>
                    <a:pt x="46" y="8"/>
                  </a:cubicBezTo>
                  <a:cubicBezTo>
                    <a:pt x="46" y="6"/>
                    <a:pt x="46" y="5"/>
                    <a:pt x="46" y="3"/>
                  </a:cubicBezTo>
                  <a:cubicBezTo>
                    <a:pt x="48" y="3"/>
                    <a:pt x="66" y="3"/>
                    <a:pt x="66" y="3"/>
                  </a:cubicBezTo>
                  <a:cubicBezTo>
                    <a:pt x="66" y="9"/>
                    <a:pt x="66" y="15"/>
                    <a:pt x="66" y="21"/>
                  </a:cubicBezTo>
                  <a:cubicBezTo>
                    <a:pt x="66" y="37"/>
                    <a:pt x="66" y="52"/>
                    <a:pt x="66" y="68"/>
                  </a:cubicBezTo>
                  <a:close/>
                  <a:moveTo>
                    <a:pt x="33" y="62"/>
                  </a:moveTo>
                  <a:cubicBezTo>
                    <a:pt x="37" y="62"/>
                    <a:pt x="40" y="62"/>
                    <a:pt x="42" y="60"/>
                  </a:cubicBezTo>
                  <a:cubicBezTo>
                    <a:pt x="44" y="59"/>
                    <a:pt x="46" y="57"/>
                    <a:pt x="46" y="56"/>
                  </a:cubicBezTo>
                  <a:cubicBezTo>
                    <a:pt x="46" y="52"/>
                    <a:pt x="46" y="49"/>
                    <a:pt x="46" y="46"/>
                  </a:cubicBezTo>
                  <a:cubicBezTo>
                    <a:pt x="46" y="40"/>
                    <a:pt x="46" y="34"/>
                    <a:pt x="46" y="27"/>
                  </a:cubicBezTo>
                  <a:cubicBezTo>
                    <a:pt x="42" y="22"/>
                    <a:pt x="36" y="20"/>
                    <a:pt x="30" y="21"/>
                  </a:cubicBezTo>
                  <a:cubicBezTo>
                    <a:pt x="24" y="22"/>
                    <a:pt x="22" y="28"/>
                    <a:pt x="21" y="33"/>
                  </a:cubicBezTo>
                  <a:cubicBezTo>
                    <a:pt x="19" y="43"/>
                    <a:pt x="20" y="62"/>
                    <a:pt x="33" y="62"/>
                  </a:cubicBez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15" name="Freeform 11"/>
            <p:cNvSpPr>
              <a:spLocks noEditPoints="1"/>
            </p:cNvSpPr>
            <p:nvPr userDrawn="1"/>
          </p:nvSpPr>
          <p:spPr bwMode="auto">
            <a:xfrm>
              <a:off x="2700338" y="6292850"/>
              <a:ext cx="84137" cy="107950"/>
            </a:xfrm>
            <a:custGeom>
              <a:avLst/>
              <a:gdLst/>
              <a:ahLst/>
              <a:cxnLst>
                <a:cxn ang="0">
                  <a:pos x="46" y="84"/>
                </a:cxn>
                <a:cxn ang="0">
                  <a:pos x="46" y="79"/>
                </a:cxn>
                <a:cxn ang="0">
                  <a:pos x="16" y="83"/>
                </a:cxn>
                <a:cxn ang="0">
                  <a:pos x="0" y="60"/>
                </a:cxn>
                <a:cxn ang="0">
                  <a:pos x="15" y="36"/>
                </a:cxn>
                <a:cxn ang="0">
                  <a:pos x="46" y="36"/>
                </a:cxn>
                <a:cxn ang="0">
                  <a:pos x="41" y="24"/>
                </a:cxn>
                <a:cxn ang="0">
                  <a:pos x="21" y="24"/>
                </a:cxn>
                <a:cxn ang="0">
                  <a:pos x="14" y="27"/>
                </a:cxn>
                <a:cxn ang="0">
                  <a:pos x="11" y="22"/>
                </a:cxn>
                <a:cxn ang="0">
                  <a:pos x="6" y="13"/>
                </a:cxn>
                <a:cxn ang="0">
                  <a:pos x="63" y="20"/>
                </a:cxn>
                <a:cxn ang="0">
                  <a:pos x="66" y="50"/>
                </a:cxn>
                <a:cxn ang="0">
                  <a:pos x="66" y="82"/>
                </a:cxn>
                <a:cxn ang="0">
                  <a:pos x="66" y="84"/>
                </a:cxn>
                <a:cxn ang="0">
                  <a:pos x="61" y="84"/>
                </a:cxn>
                <a:cxn ang="0">
                  <a:pos x="46" y="84"/>
                </a:cxn>
                <a:cxn ang="0">
                  <a:pos x="46" y="52"/>
                </a:cxn>
                <a:cxn ang="0">
                  <a:pos x="25" y="50"/>
                </a:cxn>
                <a:cxn ang="0">
                  <a:pos x="26" y="67"/>
                </a:cxn>
                <a:cxn ang="0">
                  <a:pos x="46" y="61"/>
                </a:cxn>
                <a:cxn ang="0">
                  <a:pos x="46" y="52"/>
                </a:cxn>
              </a:cxnLst>
              <a:rect l="0" t="0" r="r" b="b"/>
              <a:pathLst>
                <a:path w="68" h="87">
                  <a:moveTo>
                    <a:pt x="46" y="84"/>
                  </a:moveTo>
                  <a:cubicBezTo>
                    <a:pt x="46" y="79"/>
                    <a:pt x="46" y="79"/>
                    <a:pt x="46" y="79"/>
                  </a:cubicBezTo>
                  <a:cubicBezTo>
                    <a:pt x="38" y="87"/>
                    <a:pt x="25" y="87"/>
                    <a:pt x="16" y="83"/>
                  </a:cubicBezTo>
                  <a:cubicBezTo>
                    <a:pt x="6" y="79"/>
                    <a:pt x="1" y="70"/>
                    <a:pt x="0" y="60"/>
                  </a:cubicBezTo>
                  <a:cubicBezTo>
                    <a:pt x="0" y="49"/>
                    <a:pt x="5" y="40"/>
                    <a:pt x="15" y="36"/>
                  </a:cubicBezTo>
                  <a:cubicBezTo>
                    <a:pt x="25" y="32"/>
                    <a:pt x="37" y="31"/>
                    <a:pt x="46" y="36"/>
                  </a:cubicBezTo>
                  <a:cubicBezTo>
                    <a:pt x="46" y="31"/>
                    <a:pt x="46" y="27"/>
                    <a:pt x="41" y="24"/>
                  </a:cubicBezTo>
                  <a:cubicBezTo>
                    <a:pt x="36" y="21"/>
                    <a:pt x="27" y="22"/>
                    <a:pt x="21" y="24"/>
                  </a:cubicBezTo>
                  <a:cubicBezTo>
                    <a:pt x="20" y="25"/>
                    <a:pt x="14" y="28"/>
                    <a:pt x="14" y="27"/>
                  </a:cubicBezTo>
                  <a:cubicBezTo>
                    <a:pt x="13" y="25"/>
                    <a:pt x="12" y="24"/>
                    <a:pt x="11" y="22"/>
                  </a:cubicBezTo>
                  <a:cubicBezTo>
                    <a:pt x="10" y="19"/>
                    <a:pt x="8" y="16"/>
                    <a:pt x="6" y="13"/>
                  </a:cubicBezTo>
                  <a:cubicBezTo>
                    <a:pt x="22" y="4"/>
                    <a:pt x="53" y="0"/>
                    <a:pt x="63" y="20"/>
                  </a:cubicBezTo>
                  <a:cubicBezTo>
                    <a:pt x="68" y="29"/>
                    <a:pt x="66" y="41"/>
                    <a:pt x="66" y="50"/>
                  </a:cubicBezTo>
                  <a:cubicBezTo>
                    <a:pt x="66" y="61"/>
                    <a:pt x="66" y="71"/>
                    <a:pt x="66" y="82"/>
                  </a:cubicBezTo>
                  <a:cubicBezTo>
                    <a:pt x="66" y="82"/>
                    <a:pt x="66" y="84"/>
                    <a:pt x="66" y="84"/>
                  </a:cubicBezTo>
                  <a:cubicBezTo>
                    <a:pt x="64" y="84"/>
                    <a:pt x="62" y="84"/>
                    <a:pt x="61" y="84"/>
                  </a:cubicBezTo>
                  <a:cubicBezTo>
                    <a:pt x="56" y="84"/>
                    <a:pt x="51" y="84"/>
                    <a:pt x="46" y="84"/>
                  </a:cubicBezTo>
                  <a:close/>
                  <a:moveTo>
                    <a:pt x="46" y="52"/>
                  </a:moveTo>
                  <a:cubicBezTo>
                    <a:pt x="40" y="48"/>
                    <a:pt x="31" y="47"/>
                    <a:pt x="25" y="50"/>
                  </a:cubicBezTo>
                  <a:cubicBezTo>
                    <a:pt x="18" y="54"/>
                    <a:pt x="19" y="65"/>
                    <a:pt x="26" y="67"/>
                  </a:cubicBezTo>
                  <a:cubicBezTo>
                    <a:pt x="33" y="70"/>
                    <a:pt x="42" y="67"/>
                    <a:pt x="46" y="61"/>
                  </a:cubicBezTo>
                  <a:cubicBezTo>
                    <a:pt x="47" y="59"/>
                    <a:pt x="46" y="54"/>
                    <a:pt x="46" y="52"/>
                  </a:cubicBez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16" name="Freeform 12"/>
            <p:cNvSpPr>
              <a:spLocks noEditPoints="1"/>
            </p:cNvSpPr>
            <p:nvPr userDrawn="1"/>
          </p:nvSpPr>
          <p:spPr bwMode="auto">
            <a:xfrm>
              <a:off x="2797175" y="6265863"/>
              <a:ext cx="82550" cy="136525"/>
            </a:xfrm>
            <a:custGeom>
              <a:avLst/>
              <a:gdLst/>
              <a:ahLst/>
              <a:cxnLst>
                <a:cxn ang="0">
                  <a:pos x="46" y="106"/>
                </a:cxn>
                <a:cxn ang="0">
                  <a:pos x="46" y="101"/>
                </a:cxn>
                <a:cxn ang="0">
                  <a:pos x="13" y="102"/>
                </a:cxn>
                <a:cxn ang="0">
                  <a:pos x="0" y="68"/>
                </a:cxn>
                <a:cxn ang="0">
                  <a:pos x="13" y="33"/>
                </a:cxn>
                <a:cxn ang="0">
                  <a:pos x="46" y="34"/>
                </a:cxn>
                <a:cxn ang="0">
                  <a:pos x="46" y="10"/>
                </a:cxn>
                <a:cxn ang="0">
                  <a:pos x="66" y="0"/>
                </a:cxn>
                <a:cxn ang="0">
                  <a:pos x="66" y="106"/>
                </a:cxn>
                <a:cxn ang="0">
                  <a:pos x="46" y="106"/>
                </a:cxn>
                <a:cxn ang="0">
                  <a:pos x="46" y="53"/>
                </a:cxn>
                <a:cxn ang="0">
                  <a:pos x="29" y="47"/>
                </a:cxn>
                <a:cxn ang="0">
                  <a:pos x="21" y="61"/>
                </a:cxn>
                <a:cxn ang="0">
                  <a:pos x="38" y="88"/>
                </a:cxn>
                <a:cxn ang="0">
                  <a:pos x="46" y="81"/>
                </a:cxn>
                <a:cxn ang="0">
                  <a:pos x="46" y="72"/>
                </a:cxn>
                <a:cxn ang="0">
                  <a:pos x="46" y="53"/>
                </a:cxn>
              </a:cxnLst>
              <a:rect l="0" t="0" r="r" b="b"/>
              <a:pathLst>
                <a:path w="66" h="110">
                  <a:moveTo>
                    <a:pt x="46" y="106"/>
                  </a:moveTo>
                  <a:cubicBezTo>
                    <a:pt x="46" y="101"/>
                    <a:pt x="46" y="101"/>
                    <a:pt x="46" y="101"/>
                  </a:cubicBezTo>
                  <a:cubicBezTo>
                    <a:pt x="37" y="109"/>
                    <a:pt x="23" y="110"/>
                    <a:pt x="13" y="102"/>
                  </a:cubicBezTo>
                  <a:cubicBezTo>
                    <a:pt x="3" y="94"/>
                    <a:pt x="0" y="80"/>
                    <a:pt x="0" y="68"/>
                  </a:cubicBezTo>
                  <a:cubicBezTo>
                    <a:pt x="0" y="56"/>
                    <a:pt x="2" y="41"/>
                    <a:pt x="13" y="33"/>
                  </a:cubicBezTo>
                  <a:cubicBezTo>
                    <a:pt x="22" y="26"/>
                    <a:pt x="37" y="26"/>
                    <a:pt x="46" y="34"/>
                  </a:cubicBezTo>
                  <a:cubicBezTo>
                    <a:pt x="46" y="26"/>
                    <a:pt x="46" y="18"/>
                    <a:pt x="46" y="10"/>
                  </a:cubicBezTo>
                  <a:cubicBezTo>
                    <a:pt x="66" y="0"/>
                    <a:pt x="66" y="0"/>
                    <a:pt x="66" y="0"/>
                  </a:cubicBezTo>
                  <a:cubicBezTo>
                    <a:pt x="66" y="10"/>
                    <a:pt x="66" y="106"/>
                    <a:pt x="66" y="106"/>
                  </a:cubicBezTo>
                  <a:cubicBezTo>
                    <a:pt x="59" y="106"/>
                    <a:pt x="52" y="106"/>
                    <a:pt x="46" y="106"/>
                  </a:cubicBezTo>
                  <a:close/>
                  <a:moveTo>
                    <a:pt x="46" y="53"/>
                  </a:moveTo>
                  <a:cubicBezTo>
                    <a:pt x="42" y="48"/>
                    <a:pt x="35" y="45"/>
                    <a:pt x="29" y="47"/>
                  </a:cubicBezTo>
                  <a:cubicBezTo>
                    <a:pt x="23" y="49"/>
                    <a:pt x="21" y="55"/>
                    <a:pt x="21" y="61"/>
                  </a:cubicBezTo>
                  <a:cubicBezTo>
                    <a:pt x="19" y="72"/>
                    <a:pt x="21" y="92"/>
                    <a:pt x="38" y="88"/>
                  </a:cubicBezTo>
                  <a:cubicBezTo>
                    <a:pt x="40" y="87"/>
                    <a:pt x="46" y="84"/>
                    <a:pt x="46" y="81"/>
                  </a:cubicBezTo>
                  <a:cubicBezTo>
                    <a:pt x="46" y="78"/>
                    <a:pt x="46" y="75"/>
                    <a:pt x="46" y="72"/>
                  </a:cubicBezTo>
                  <a:cubicBezTo>
                    <a:pt x="46" y="65"/>
                    <a:pt x="46" y="59"/>
                    <a:pt x="46" y="53"/>
                  </a:cubicBez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17" name="Freeform 13"/>
            <p:cNvSpPr>
              <a:spLocks noEditPoints="1"/>
            </p:cNvSpPr>
            <p:nvPr userDrawn="1"/>
          </p:nvSpPr>
          <p:spPr bwMode="auto">
            <a:xfrm>
              <a:off x="2895600" y="6300788"/>
              <a:ext cx="85725" cy="98425"/>
            </a:xfrm>
            <a:custGeom>
              <a:avLst/>
              <a:gdLst/>
              <a:ahLst/>
              <a:cxnLst>
                <a:cxn ang="0">
                  <a:pos x="69" y="40"/>
                </a:cxn>
                <a:cxn ang="0">
                  <a:pos x="34" y="79"/>
                </a:cxn>
                <a:cxn ang="0">
                  <a:pos x="0" y="40"/>
                </a:cxn>
                <a:cxn ang="0">
                  <a:pos x="34" y="0"/>
                </a:cxn>
                <a:cxn ang="0">
                  <a:pos x="69" y="40"/>
                </a:cxn>
                <a:cxn ang="0">
                  <a:pos x="49" y="40"/>
                </a:cxn>
                <a:cxn ang="0">
                  <a:pos x="34" y="19"/>
                </a:cxn>
                <a:cxn ang="0">
                  <a:pos x="20" y="40"/>
                </a:cxn>
                <a:cxn ang="0">
                  <a:pos x="34" y="60"/>
                </a:cxn>
                <a:cxn ang="0">
                  <a:pos x="49" y="40"/>
                </a:cxn>
              </a:cxnLst>
              <a:rect l="0" t="0" r="r" b="b"/>
              <a:pathLst>
                <a:path w="69" h="79">
                  <a:moveTo>
                    <a:pt x="69" y="40"/>
                  </a:moveTo>
                  <a:cubicBezTo>
                    <a:pt x="69" y="60"/>
                    <a:pt x="56" y="79"/>
                    <a:pt x="34" y="79"/>
                  </a:cubicBezTo>
                  <a:cubicBezTo>
                    <a:pt x="12" y="79"/>
                    <a:pt x="0" y="60"/>
                    <a:pt x="0" y="40"/>
                  </a:cubicBezTo>
                  <a:cubicBezTo>
                    <a:pt x="0" y="20"/>
                    <a:pt x="13" y="0"/>
                    <a:pt x="34" y="0"/>
                  </a:cubicBezTo>
                  <a:cubicBezTo>
                    <a:pt x="56" y="0"/>
                    <a:pt x="69" y="19"/>
                    <a:pt x="69" y="40"/>
                  </a:cubicBezTo>
                  <a:close/>
                  <a:moveTo>
                    <a:pt x="49" y="40"/>
                  </a:moveTo>
                  <a:cubicBezTo>
                    <a:pt x="49" y="31"/>
                    <a:pt x="45" y="19"/>
                    <a:pt x="34" y="19"/>
                  </a:cubicBezTo>
                  <a:cubicBezTo>
                    <a:pt x="23" y="19"/>
                    <a:pt x="20" y="31"/>
                    <a:pt x="20" y="40"/>
                  </a:cubicBezTo>
                  <a:cubicBezTo>
                    <a:pt x="20" y="49"/>
                    <a:pt x="23" y="60"/>
                    <a:pt x="34" y="60"/>
                  </a:cubicBezTo>
                  <a:cubicBezTo>
                    <a:pt x="45" y="60"/>
                    <a:pt x="49" y="48"/>
                    <a:pt x="49" y="40"/>
                  </a:cubicBez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18" name="Freeform 14"/>
            <p:cNvSpPr>
              <a:spLocks/>
            </p:cNvSpPr>
            <p:nvPr userDrawn="1"/>
          </p:nvSpPr>
          <p:spPr bwMode="auto">
            <a:xfrm>
              <a:off x="2989263" y="6297613"/>
              <a:ext cx="85725" cy="106362"/>
            </a:xfrm>
            <a:custGeom>
              <a:avLst/>
              <a:gdLst/>
              <a:ahLst/>
              <a:cxnLst>
                <a:cxn ang="0">
                  <a:pos x="64" y="10"/>
                </a:cxn>
                <a:cxn ang="0">
                  <a:pos x="57" y="26"/>
                </a:cxn>
                <a:cxn ang="0">
                  <a:pos x="31" y="20"/>
                </a:cxn>
                <a:cxn ang="0">
                  <a:pos x="25" y="26"/>
                </a:cxn>
                <a:cxn ang="0">
                  <a:pos x="34" y="32"/>
                </a:cxn>
                <a:cxn ang="0">
                  <a:pos x="59" y="43"/>
                </a:cxn>
                <a:cxn ang="0">
                  <a:pos x="64" y="68"/>
                </a:cxn>
                <a:cxn ang="0">
                  <a:pos x="15" y="79"/>
                </a:cxn>
                <a:cxn ang="0">
                  <a:pos x="3" y="73"/>
                </a:cxn>
                <a:cxn ang="0">
                  <a:pos x="5" y="69"/>
                </a:cxn>
                <a:cxn ang="0">
                  <a:pos x="10" y="58"/>
                </a:cxn>
                <a:cxn ang="0">
                  <a:pos x="30" y="65"/>
                </a:cxn>
                <a:cxn ang="0">
                  <a:pos x="46" y="59"/>
                </a:cxn>
                <a:cxn ang="0">
                  <a:pos x="29" y="50"/>
                </a:cxn>
                <a:cxn ang="0">
                  <a:pos x="10" y="39"/>
                </a:cxn>
                <a:cxn ang="0">
                  <a:pos x="18" y="6"/>
                </a:cxn>
                <a:cxn ang="0">
                  <a:pos x="64" y="10"/>
                </a:cxn>
              </a:cxnLst>
              <a:rect l="0" t="0" r="r" b="b"/>
              <a:pathLst>
                <a:path w="68" h="86">
                  <a:moveTo>
                    <a:pt x="64" y="10"/>
                  </a:moveTo>
                  <a:cubicBezTo>
                    <a:pt x="57" y="26"/>
                    <a:pt x="57" y="26"/>
                    <a:pt x="57" y="26"/>
                  </a:cubicBezTo>
                  <a:cubicBezTo>
                    <a:pt x="49" y="22"/>
                    <a:pt x="40" y="19"/>
                    <a:pt x="31" y="20"/>
                  </a:cubicBezTo>
                  <a:cubicBezTo>
                    <a:pt x="28" y="20"/>
                    <a:pt x="24" y="22"/>
                    <a:pt x="25" y="26"/>
                  </a:cubicBezTo>
                  <a:cubicBezTo>
                    <a:pt x="26" y="29"/>
                    <a:pt x="31" y="31"/>
                    <a:pt x="34" y="32"/>
                  </a:cubicBezTo>
                  <a:cubicBezTo>
                    <a:pt x="43" y="35"/>
                    <a:pt x="52" y="37"/>
                    <a:pt x="59" y="43"/>
                  </a:cubicBezTo>
                  <a:cubicBezTo>
                    <a:pt x="66" y="49"/>
                    <a:pt x="68" y="59"/>
                    <a:pt x="64" y="68"/>
                  </a:cubicBezTo>
                  <a:cubicBezTo>
                    <a:pt x="57" y="86"/>
                    <a:pt x="30" y="84"/>
                    <a:pt x="15" y="79"/>
                  </a:cubicBezTo>
                  <a:cubicBezTo>
                    <a:pt x="11" y="78"/>
                    <a:pt x="7" y="76"/>
                    <a:pt x="3" y="73"/>
                  </a:cubicBezTo>
                  <a:cubicBezTo>
                    <a:pt x="3" y="73"/>
                    <a:pt x="4" y="70"/>
                    <a:pt x="5" y="69"/>
                  </a:cubicBezTo>
                  <a:cubicBezTo>
                    <a:pt x="6" y="66"/>
                    <a:pt x="8" y="62"/>
                    <a:pt x="10" y="58"/>
                  </a:cubicBezTo>
                  <a:cubicBezTo>
                    <a:pt x="16" y="62"/>
                    <a:pt x="23" y="64"/>
                    <a:pt x="30" y="65"/>
                  </a:cubicBezTo>
                  <a:cubicBezTo>
                    <a:pt x="35" y="65"/>
                    <a:pt x="46" y="67"/>
                    <a:pt x="46" y="59"/>
                  </a:cubicBezTo>
                  <a:cubicBezTo>
                    <a:pt x="46" y="53"/>
                    <a:pt x="34" y="51"/>
                    <a:pt x="29" y="50"/>
                  </a:cubicBezTo>
                  <a:cubicBezTo>
                    <a:pt x="22" y="48"/>
                    <a:pt x="15" y="45"/>
                    <a:pt x="10" y="39"/>
                  </a:cubicBezTo>
                  <a:cubicBezTo>
                    <a:pt x="0" y="29"/>
                    <a:pt x="5" y="11"/>
                    <a:pt x="18" y="6"/>
                  </a:cubicBezTo>
                  <a:cubicBezTo>
                    <a:pt x="32" y="0"/>
                    <a:pt x="50" y="3"/>
                    <a:pt x="64" y="10"/>
                  </a:cubicBez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grpSp>
      <p:sp>
        <p:nvSpPr>
          <p:cNvPr id="2" name="Title 1"/>
          <p:cNvSpPr>
            <a:spLocks noGrp="1"/>
          </p:cNvSpPr>
          <p:nvPr>
            <p:ph type="ctrTitle"/>
          </p:nvPr>
        </p:nvSpPr>
        <p:spPr>
          <a:xfrm>
            <a:off x="2263350" y="777600"/>
            <a:ext cx="5490000" cy="860400"/>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2263350" y="1753200"/>
            <a:ext cx="5490000" cy="968400"/>
          </a:xfrm>
        </p:spPr>
        <p:txBody>
          <a:bodyPr/>
          <a:lstStyle>
            <a:lvl1pPr marL="0" indent="0" algn="l">
              <a:buNone/>
              <a:defRPr sz="2000">
                <a:solidFill>
                  <a:schemeClr val="tx1">
                    <a:tint val="75000"/>
                  </a:schemeClr>
                </a:solidFill>
              </a:defRPr>
            </a:lvl1pPr>
            <a:lvl2pPr marL="0" indent="0" algn="l">
              <a:buNone/>
              <a:defRPr sz="1600">
                <a:solidFill>
                  <a:schemeClr val="tx1">
                    <a:tint val="75000"/>
                  </a:schemeClr>
                </a:solidFill>
              </a:defRPr>
            </a:lvl2pPr>
            <a:lvl3pPr marL="909409" indent="0" algn="ctr">
              <a:buNone/>
              <a:defRPr>
                <a:solidFill>
                  <a:schemeClr val="tx1">
                    <a:tint val="75000"/>
                  </a:schemeClr>
                </a:solidFill>
              </a:defRPr>
            </a:lvl3pPr>
            <a:lvl4pPr marL="1364117" indent="0" algn="ctr">
              <a:buNone/>
              <a:defRPr>
                <a:solidFill>
                  <a:schemeClr val="tx1">
                    <a:tint val="75000"/>
                  </a:schemeClr>
                </a:solidFill>
              </a:defRPr>
            </a:lvl4pPr>
            <a:lvl5pPr marL="1818825" indent="0" algn="ctr">
              <a:buNone/>
              <a:defRPr>
                <a:solidFill>
                  <a:schemeClr val="tx1">
                    <a:tint val="75000"/>
                  </a:schemeClr>
                </a:solidFill>
              </a:defRPr>
            </a:lvl5pPr>
            <a:lvl6pPr marL="2273527" indent="0" algn="ctr">
              <a:buNone/>
              <a:defRPr>
                <a:solidFill>
                  <a:schemeClr val="tx1">
                    <a:tint val="75000"/>
                  </a:schemeClr>
                </a:solidFill>
              </a:defRPr>
            </a:lvl6pPr>
            <a:lvl7pPr marL="2728232" indent="0" algn="ctr">
              <a:buNone/>
              <a:defRPr>
                <a:solidFill>
                  <a:schemeClr val="tx1">
                    <a:tint val="75000"/>
                  </a:schemeClr>
                </a:solidFill>
              </a:defRPr>
            </a:lvl7pPr>
            <a:lvl8pPr marL="3182941" indent="0" algn="ctr">
              <a:buNone/>
              <a:defRPr>
                <a:solidFill>
                  <a:schemeClr val="tx1">
                    <a:tint val="75000"/>
                  </a:schemeClr>
                </a:solidFill>
              </a:defRPr>
            </a:lvl8pPr>
            <a:lvl9pPr marL="3637645" indent="0" algn="ctr">
              <a:buNone/>
              <a:defRPr>
                <a:solidFill>
                  <a:schemeClr val="tx1">
                    <a:tint val="75000"/>
                  </a:schemeClr>
                </a:solidFill>
              </a:defRPr>
            </a:lvl9pPr>
          </a:lstStyle>
          <a:p>
            <a:r>
              <a:rPr lang="en-US" dirty="0" smtClean="0"/>
              <a:t>Click to edit Master subtitle style</a:t>
            </a:r>
          </a:p>
          <a:p>
            <a:pPr lvl="1"/>
            <a:endParaRPr lang="en-GB" dirty="0"/>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2271713" y="5748338"/>
            <a:ext cx="982662" cy="744537"/>
          </a:xfrm>
          <a:prstGeom prst="rect">
            <a:avLst/>
          </a:prstGeom>
          <a:noFill/>
          <a:ln w="9525">
            <a:noFill/>
            <a:miter lim="800000"/>
            <a:headEnd/>
            <a:tailEnd/>
          </a:ln>
        </p:spPr>
      </p:pic>
      <p:grpSp>
        <p:nvGrpSpPr>
          <p:cNvPr id="5" name="Group 11"/>
          <p:cNvGrpSpPr>
            <a:grpSpLocks/>
          </p:cNvGrpSpPr>
          <p:nvPr userDrawn="1"/>
        </p:nvGrpSpPr>
        <p:grpSpPr bwMode="auto">
          <a:xfrm>
            <a:off x="-6350" y="2405063"/>
            <a:ext cx="9150350" cy="3349625"/>
            <a:chOff x="-6532" y="2405084"/>
            <a:chExt cx="9150532" cy="3349170"/>
          </a:xfrm>
        </p:grpSpPr>
        <p:sp>
          <p:nvSpPr>
            <p:cNvPr id="6" name="Freeform 8"/>
            <p:cNvSpPr>
              <a:spLocks/>
            </p:cNvSpPr>
            <p:nvPr userDrawn="1"/>
          </p:nvSpPr>
          <p:spPr bwMode="gray">
            <a:xfrm>
              <a:off x="2273163" y="2405084"/>
              <a:ext cx="6870837" cy="2495211"/>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a:lstStyle/>
            <a:p>
              <a:pPr defTabSz="914400" fontAlgn="auto">
                <a:spcBef>
                  <a:spcPts val="0"/>
                </a:spcBef>
                <a:spcAft>
                  <a:spcPts val="0"/>
                </a:spcAft>
                <a:defRPr/>
              </a:pPr>
              <a:endParaRPr lang="en-GB">
                <a:solidFill>
                  <a:srgbClr val="000000"/>
                </a:solidFill>
                <a:latin typeface="+mn-lt"/>
              </a:endParaRPr>
            </a:p>
          </p:txBody>
        </p:sp>
        <p:pic>
          <p:nvPicPr>
            <p:cNvPr id="7" name="Picture 3"/>
            <p:cNvPicPr>
              <a:picLocks noChangeAspect="1" noChangeArrowheads="1"/>
            </p:cNvPicPr>
            <p:nvPr userDrawn="1"/>
          </p:nvPicPr>
          <p:blipFill>
            <a:blip r:embed="rId3"/>
            <a:srcRect/>
            <a:stretch>
              <a:fillRect/>
            </a:stretch>
          </p:blipFill>
          <p:spPr bwMode="auto">
            <a:xfrm>
              <a:off x="-6532" y="4411503"/>
              <a:ext cx="2289891" cy="1342751"/>
            </a:xfrm>
            <a:prstGeom prst="rect">
              <a:avLst/>
            </a:prstGeom>
            <a:noFill/>
            <a:ln w="9525">
              <a:noFill/>
              <a:miter lim="800000"/>
              <a:headEnd/>
              <a:tailEnd/>
            </a:ln>
          </p:spPr>
        </p:pic>
      </p:grpSp>
      <p:sp>
        <p:nvSpPr>
          <p:cNvPr id="2" name="Title 1"/>
          <p:cNvSpPr>
            <a:spLocks noGrp="1"/>
          </p:cNvSpPr>
          <p:nvPr>
            <p:ph type="ctrTitle"/>
          </p:nvPr>
        </p:nvSpPr>
        <p:spPr>
          <a:xfrm>
            <a:off x="2332800" y="777600"/>
            <a:ext cx="5490000" cy="860400"/>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2332800" y="1753200"/>
            <a:ext cx="5490000" cy="968400"/>
          </a:xfrm>
        </p:spPr>
        <p:txBody>
          <a:bodyPr/>
          <a:lstStyle>
            <a:lvl1pPr marL="0" indent="0" algn="l">
              <a:buNone/>
              <a:defRPr sz="2000">
                <a:solidFill>
                  <a:schemeClr val="bg2"/>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4" name="Line 10"/>
          <p:cNvSpPr>
            <a:spLocks noChangeShapeType="1"/>
          </p:cNvSpPr>
          <p:nvPr userDrawn="1"/>
        </p:nvSpPr>
        <p:spPr bwMode="auto">
          <a:xfrm>
            <a:off x="457200" y="1044575"/>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808080"/>
              </a:solidFill>
            </a:endParaRPr>
          </a:p>
        </p:txBody>
      </p:sp>
      <p:sp>
        <p:nvSpPr>
          <p:cNvPr id="5" name="Line 11"/>
          <p:cNvSpPr>
            <a:spLocks noChangeShapeType="1"/>
          </p:cNvSpPr>
          <p:nvPr userDrawn="1"/>
        </p:nvSpPr>
        <p:spPr bwMode="auto">
          <a:xfrm>
            <a:off x="457200" y="624205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808080"/>
              </a:solidFill>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Line 10"/>
          <p:cNvSpPr>
            <a:spLocks noChangeShapeType="1"/>
          </p:cNvSpPr>
          <p:nvPr userDrawn="1"/>
        </p:nvSpPr>
        <p:spPr bwMode="auto">
          <a:xfrm>
            <a:off x="457200" y="1044575"/>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808080"/>
              </a:solidFill>
            </a:endParaRPr>
          </a:p>
        </p:txBody>
      </p:sp>
      <p:sp>
        <p:nvSpPr>
          <p:cNvPr id="4" name="Line 11"/>
          <p:cNvSpPr>
            <a:spLocks noChangeShapeType="1"/>
          </p:cNvSpPr>
          <p:nvPr userDrawn="1"/>
        </p:nvSpPr>
        <p:spPr bwMode="auto">
          <a:xfrm>
            <a:off x="457200" y="624205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808080"/>
              </a:solidFill>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Footer Placeholder 4"/>
          <p:cNvSpPr>
            <a:spLocks noGrp="1"/>
          </p:cNvSpPr>
          <p:nvPr>
            <p:ph type="ftr" sz="quarter" idx="10"/>
          </p:nvPr>
        </p:nvSpPr>
        <p:spPr>
          <a:xfrm>
            <a:off x="3427413" y="6450013"/>
            <a:ext cx="2338387" cy="201612"/>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r>
              <a:rPr lang="en-GB"/>
              <a:t>Presentation title</a:t>
            </a:r>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5" name="Line 10"/>
          <p:cNvSpPr>
            <a:spLocks noChangeShapeType="1"/>
          </p:cNvSpPr>
          <p:nvPr userDrawn="1"/>
        </p:nvSpPr>
        <p:spPr bwMode="auto">
          <a:xfrm>
            <a:off x="457200" y="1044575"/>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808080"/>
              </a:solidFill>
            </a:endParaRPr>
          </a:p>
        </p:txBody>
      </p:sp>
      <p:sp>
        <p:nvSpPr>
          <p:cNvPr id="6" name="Line 11"/>
          <p:cNvSpPr>
            <a:spLocks noChangeShapeType="1"/>
          </p:cNvSpPr>
          <p:nvPr userDrawn="1"/>
        </p:nvSpPr>
        <p:spPr bwMode="auto">
          <a:xfrm>
            <a:off x="457200" y="624205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808080"/>
              </a:solidFill>
            </a:endParaRPr>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Footer Placeholder 5"/>
          <p:cNvSpPr>
            <a:spLocks noGrp="1"/>
          </p:cNvSpPr>
          <p:nvPr>
            <p:ph type="ftr" sz="quarter" idx="10"/>
          </p:nvPr>
        </p:nvSpPr>
        <p:spPr>
          <a:xfrm>
            <a:off x="2587625" y="6323013"/>
            <a:ext cx="3435350" cy="201612"/>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r>
              <a:rPr lang="en-GB"/>
              <a:t>Presentation title</a:t>
            </a:r>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7" name="Line 10"/>
          <p:cNvSpPr>
            <a:spLocks noChangeShapeType="1"/>
          </p:cNvSpPr>
          <p:nvPr userDrawn="1"/>
        </p:nvSpPr>
        <p:spPr bwMode="auto">
          <a:xfrm>
            <a:off x="457200" y="1044575"/>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808080"/>
              </a:solidFill>
            </a:endParaRPr>
          </a:p>
        </p:txBody>
      </p:sp>
      <p:sp>
        <p:nvSpPr>
          <p:cNvPr id="8" name="Line 11"/>
          <p:cNvSpPr>
            <a:spLocks noChangeShapeType="1"/>
          </p:cNvSpPr>
          <p:nvPr userDrawn="1"/>
        </p:nvSpPr>
        <p:spPr bwMode="auto">
          <a:xfrm>
            <a:off x="457200" y="624205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808080"/>
              </a:solidFill>
            </a:endParaRPr>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2196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51200" y="2178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ext Placeholder 9"/>
          <p:cNvSpPr>
            <a:spLocks noGrp="1"/>
          </p:cNvSpPr>
          <p:nvPr>
            <p:ph type="body" sz="quarter" idx="12"/>
          </p:nvPr>
        </p:nvSpPr>
        <p:spPr>
          <a:xfrm>
            <a:off x="457200" y="1490400"/>
            <a:ext cx="4042800" cy="640800"/>
          </a:xfrm>
        </p:spPr>
        <p:txBody>
          <a:bodyPr anchor="b"/>
          <a:lstStyle>
            <a:lvl1pPr>
              <a:buNone/>
              <a:defRPr b="1"/>
            </a:lvl1pPr>
          </a:lstStyle>
          <a:p>
            <a:pPr lvl="0"/>
            <a:r>
              <a:rPr lang="en-US" smtClean="0"/>
              <a:t>Click to edit Master text styles</a:t>
            </a:r>
          </a:p>
        </p:txBody>
      </p:sp>
      <p:sp>
        <p:nvSpPr>
          <p:cNvPr id="11" name="Text Placeholder 9"/>
          <p:cNvSpPr>
            <a:spLocks noGrp="1"/>
          </p:cNvSpPr>
          <p:nvPr>
            <p:ph type="body" sz="quarter" idx="13"/>
          </p:nvPr>
        </p:nvSpPr>
        <p:spPr>
          <a:xfrm>
            <a:off x="4651200" y="1490400"/>
            <a:ext cx="4042800" cy="640800"/>
          </a:xfrm>
        </p:spPr>
        <p:txBody>
          <a:bodyPr anchor="b"/>
          <a:lstStyle>
            <a:lvl1pPr>
              <a:buNone/>
              <a:defRPr b="1"/>
            </a:lvl1pPr>
          </a:lstStyle>
          <a:p>
            <a:pPr lvl="0"/>
            <a:r>
              <a:rPr lang="en-US" smtClean="0"/>
              <a:t>Click to edit Master text styles</a:t>
            </a:r>
          </a:p>
        </p:txBody>
      </p:sp>
      <p:sp>
        <p:nvSpPr>
          <p:cNvPr id="9" name="Footer Placeholder 5"/>
          <p:cNvSpPr>
            <a:spLocks noGrp="1"/>
          </p:cNvSpPr>
          <p:nvPr>
            <p:ph type="ftr" sz="quarter" idx="14"/>
          </p:nvPr>
        </p:nvSpPr>
        <p:spPr>
          <a:xfrm>
            <a:off x="3427413" y="6450013"/>
            <a:ext cx="2338387" cy="201612"/>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r>
              <a:rPr lang="en-GB"/>
              <a:t>Presentation title</a:t>
            </a:r>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4" name="Line 11"/>
          <p:cNvSpPr>
            <a:spLocks noChangeShapeType="1"/>
          </p:cNvSpPr>
          <p:nvPr userDrawn="1"/>
        </p:nvSpPr>
        <p:spPr bwMode="auto">
          <a:xfrm>
            <a:off x="457200" y="624205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808080"/>
              </a:solidFill>
            </a:endParaRPr>
          </a:p>
        </p:txBody>
      </p:sp>
      <p:sp>
        <p:nvSpPr>
          <p:cNvPr id="3" name="Text Placeholder 2"/>
          <p:cNvSpPr>
            <a:spLocks noGrp="1"/>
          </p:cNvSpPr>
          <p:nvPr>
            <p:ph type="body" sz="quarter" idx="11"/>
          </p:nvPr>
        </p:nvSpPr>
        <p:spPr>
          <a:xfrm>
            <a:off x="455614" y="1025525"/>
            <a:ext cx="8229600" cy="1643063"/>
          </a:xfrm>
        </p:spPr>
        <p:txBody>
          <a:bodyPr/>
          <a:lstStyle>
            <a:lvl1pPr marL="0" indent="0" algn="l">
              <a:lnSpc>
                <a:spcPct val="85000"/>
              </a:lnSpc>
              <a:spcBef>
                <a:spcPts val="0"/>
              </a:spcBef>
              <a:buNone/>
              <a:defRPr sz="50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
        <p:nvSpPr>
          <p:cNvPr id="5" name="Footer Placeholder 11"/>
          <p:cNvSpPr>
            <a:spLocks noGrp="1"/>
          </p:cNvSpPr>
          <p:nvPr>
            <p:ph type="ftr" sz="quarter" idx="12"/>
          </p:nvPr>
        </p:nvSpPr>
        <p:spPr>
          <a:xfrm>
            <a:off x="3427413" y="6450013"/>
            <a:ext cx="2338387" cy="201612"/>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r>
              <a:rPr lang="en-US"/>
              <a:t>Presentation title</a:t>
            </a:r>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3"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a:lstStyle/>
          <a:p>
            <a:pPr defTabSz="914400" fontAlgn="auto">
              <a:spcBef>
                <a:spcPts val="0"/>
              </a:spcBef>
              <a:spcAft>
                <a:spcPts val="0"/>
              </a:spcAft>
              <a:defRPr/>
            </a:pPr>
            <a:endParaRPr lang="en-GB">
              <a:solidFill>
                <a:srgbClr val="000000"/>
              </a:solidFill>
              <a:latin typeface="+mn-lt"/>
            </a:endParaRPr>
          </a:p>
        </p:txBody>
      </p:sp>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tIns="36000"/>
          <a:lstStyle>
            <a:lvl1pPr algn="l">
              <a:defRPr/>
            </a:lvl1pPr>
          </a:lstStyle>
          <a:p>
            <a:pPr lvl="0"/>
            <a:r>
              <a:rPr lang="en-US" smtClean="0"/>
              <a:t>Click to edit Master title style</a:t>
            </a:r>
            <a:endParaRPr lang="en-US" dirty="0"/>
          </a:p>
        </p:txBody>
      </p:sp>
      <p:sp>
        <p:nvSpPr>
          <p:cNvPr id="5" name="Footer Placeholder 11"/>
          <p:cNvSpPr>
            <a:spLocks noGrp="1"/>
          </p:cNvSpPr>
          <p:nvPr>
            <p:ph type="ftr" sz="quarter" idx="10"/>
          </p:nvPr>
        </p:nvSpPr>
        <p:spPr>
          <a:xfrm>
            <a:off x="3427413" y="6450013"/>
            <a:ext cx="2338387" cy="201612"/>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r>
              <a:rPr lang="en-US"/>
              <a:t>Presentation title</a:t>
            </a:r>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3"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a:lstStyle/>
          <a:p>
            <a:pPr defTabSz="914400" fontAlgn="auto">
              <a:spcBef>
                <a:spcPts val="0"/>
              </a:spcBef>
              <a:spcAft>
                <a:spcPts val="0"/>
              </a:spcAft>
              <a:defRPr/>
            </a:pPr>
            <a:endParaRPr lang="en-GB">
              <a:solidFill>
                <a:srgbClr val="000000"/>
              </a:solidFill>
              <a:latin typeface="+mn-lt"/>
            </a:endParaRPr>
          </a:p>
        </p:txBody>
      </p:sp>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tIns="36000"/>
          <a:lstStyle>
            <a:lvl1pPr algn="l">
              <a:defRPr/>
            </a:lvl1pPr>
          </a:lstStyle>
          <a:p>
            <a:pPr lvl="0"/>
            <a:r>
              <a:rPr lang="en-US" smtClean="0"/>
              <a:t>Click to edit Master title style</a:t>
            </a:r>
            <a:endParaRPr lang="en-US" dirty="0"/>
          </a:p>
        </p:txBody>
      </p:sp>
      <p:sp>
        <p:nvSpPr>
          <p:cNvPr id="5" name="Footer Placeholder 11"/>
          <p:cNvSpPr>
            <a:spLocks noGrp="1"/>
          </p:cNvSpPr>
          <p:nvPr>
            <p:ph type="ftr" sz="quarter" idx="10"/>
          </p:nvPr>
        </p:nvSpPr>
        <p:spPr>
          <a:xfrm>
            <a:off x="3427413" y="6450013"/>
            <a:ext cx="2338387" cy="201612"/>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r>
              <a:rPr lang="en-US"/>
              <a:t>Presentation title</a:t>
            </a:r>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srcRect/>
          <a:stretch>
            <a:fillRect/>
          </a:stretch>
        </p:blipFill>
        <p:spPr bwMode="auto">
          <a:xfrm>
            <a:off x="457200" y="1044575"/>
            <a:ext cx="8224838" cy="5183188"/>
          </a:xfrm>
          <a:prstGeom prst="rect">
            <a:avLst/>
          </a:prstGeom>
          <a:noFill/>
          <a:ln w="9525">
            <a:noFill/>
            <a:miter lim="800000"/>
            <a:headEnd/>
            <a:tailEnd/>
          </a:ln>
        </p:spPr>
      </p:pic>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tIns="36000"/>
          <a:lstStyle>
            <a:lvl1pPr algn="l">
              <a:defRPr/>
            </a:lvl1pPr>
          </a:lstStyle>
          <a:p>
            <a:pPr lvl="0"/>
            <a:r>
              <a:rPr lang="en-US" smtClean="0"/>
              <a:t>Click to edit Master title style</a:t>
            </a:r>
            <a:endParaRPr lang="en-US" dirty="0"/>
          </a:p>
        </p:txBody>
      </p:sp>
      <p:sp>
        <p:nvSpPr>
          <p:cNvPr id="5" name="Footer Placeholder 11"/>
          <p:cNvSpPr>
            <a:spLocks noGrp="1"/>
          </p:cNvSpPr>
          <p:nvPr>
            <p:ph type="ftr" sz="quarter" idx="10"/>
          </p:nvPr>
        </p:nvSpPr>
        <p:spPr>
          <a:xfrm>
            <a:off x="3427413" y="6450013"/>
            <a:ext cx="2338387" cy="201612"/>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r>
              <a:rPr lang="en-US"/>
              <a:t>Presentation title</a:t>
            </a:r>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pPr defTabSz="914400" fontAlgn="auto">
              <a:spcBef>
                <a:spcPts val="0"/>
              </a:spcBef>
              <a:spcAft>
                <a:spcPts val="0"/>
              </a:spcAft>
              <a:defRPr/>
            </a:pPr>
            <a:endParaRPr lang="en-US" dirty="0">
              <a:solidFill>
                <a:srgbClr val="808080"/>
              </a:solidFill>
              <a:latin typeface="+mn-lt"/>
            </a:endParaRPr>
          </a:p>
        </p:txBody>
      </p:sp>
      <p:sp>
        <p:nvSpPr>
          <p:cNvPr id="3" name="Footer Placeholder 11"/>
          <p:cNvSpPr>
            <a:spLocks noGrp="1"/>
          </p:cNvSpPr>
          <p:nvPr>
            <p:ph type="ftr" sz="quarter" idx="10"/>
          </p:nvPr>
        </p:nvSpPr>
        <p:spPr>
          <a:xfrm>
            <a:off x="3427413" y="6450013"/>
            <a:ext cx="2338387" cy="201612"/>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r>
              <a:rPr lang="en-US"/>
              <a:t>Presentation title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4" name="Line 10"/>
          <p:cNvSpPr>
            <a:spLocks noChangeShapeType="1"/>
          </p:cNvSpPr>
          <p:nvPr userDrawn="1"/>
        </p:nvSpPr>
        <p:spPr bwMode="auto">
          <a:xfrm>
            <a:off x="457200" y="1044575"/>
            <a:ext cx="8229600" cy="0"/>
          </a:xfrm>
          <a:prstGeom prst="line">
            <a:avLst/>
          </a:prstGeom>
          <a:noFill/>
          <a:ln w="19050">
            <a:solidFill>
              <a:schemeClr val="accent2"/>
            </a:solidFill>
            <a:round/>
            <a:headEnd/>
            <a:tailEnd/>
          </a:ln>
          <a:effectLst/>
        </p:spPr>
        <p:txBody>
          <a:bodyPr wrap="none" lIns="90944" tIns="45472" rIns="90944" bIns="4547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chemeClr val="bg1"/>
              </a:solidFill>
            </a:endParaRPr>
          </a:p>
        </p:txBody>
      </p:sp>
      <p:sp>
        <p:nvSpPr>
          <p:cNvPr id="5" name="Line 11"/>
          <p:cNvSpPr>
            <a:spLocks noChangeShapeType="1"/>
          </p:cNvSpPr>
          <p:nvPr userDrawn="1"/>
        </p:nvSpPr>
        <p:spPr bwMode="auto">
          <a:xfrm>
            <a:off x="457200" y="6242050"/>
            <a:ext cx="8229600" cy="0"/>
          </a:xfrm>
          <a:prstGeom prst="line">
            <a:avLst/>
          </a:prstGeom>
          <a:noFill/>
          <a:ln w="3175">
            <a:solidFill>
              <a:srgbClr val="808080"/>
            </a:solidFill>
            <a:round/>
            <a:headEnd/>
            <a:tailEnd/>
          </a:ln>
          <a:effectLst/>
        </p:spPr>
        <p:txBody>
          <a:bodyPr wrap="none" lIns="90944" tIns="45472" rIns="90944" bIns="4547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chemeClr val="bg1"/>
              </a:solidFill>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4"/>
          <p:cNvSpPr>
            <a:spLocks noGrp="1"/>
          </p:cNvSpPr>
          <p:nvPr>
            <p:ph type="ftr" sz="quarter" idx="10"/>
          </p:nvPr>
        </p:nvSpPr>
        <p:spPr/>
        <p:txBody>
          <a:bodyPr/>
          <a:lstStyle>
            <a:lvl1pPr>
              <a:defRPr/>
            </a:lvl1pPr>
          </a:lstStyle>
          <a:p>
            <a:pPr>
              <a:defRPr/>
            </a:pPr>
            <a:endParaRPr lang="en-GB"/>
          </a:p>
        </p:txBody>
      </p:sp>
      <p:sp>
        <p:nvSpPr>
          <p:cNvPr id="7" name="Date Placeholder 12"/>
          <p:cNvSpPr>
            <a:spLocks noGrp="1"/>
          </p:cNvSpPr>
          <p:nvPr>
            <p:ph type="dt" sz="half" idx="11"/>
          </p:nvPr>
        </p:nvSpPr>
        <p:spPr/>
        <p:txBody>
          <a:bodyPr/>
          <a:lstStyle>
            <a:lvl1pPr algn="l">
              <a:defRPr sz="1100" dirty="0">
                <a:solidFill>
                  <a:schemeClr val="bg1"/>
                </a:solidFill>
              </a:defRPr>
            </a:lvl1pPr>
          </a:lstStyle>
          <a:p>
            <a:pPr>
              <a:defRPr/>
            </a:pPr>
            <a:endParaRPr lang="en-US"/>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sp>
        <p:nvSpPr>
          <p:cNvPr id="3"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pPr defTabSz="914400" fontAlgn="auto">
              <a:spcBef>
                <a:spcPts val="0"/>
              </a:spcBef>
              <a:spcAft>
                <a:spcPts val="0"/>
              </a:spcAft>
              <a:defRPr/>
            </a:pPr>
            <a:endParaRPr lang="en-US" dirty="0">
              <a:solidFill>
                <a:srgbClr val="808080"/>
              </a:solidFill>
              <a:latin typeface="+mn-lt"/>
            </a:endParaRPr>
          </a:p>
        </p:txBody>
      </p:sp>
      <p:sp>
        <p:nvSpPr>
          <p:cNvPr id="8" name="Content Placeholder 2"/>
          <p:cNvSpPr>
            <a:spLocks noGrp="1"/>
          </p:cNvSpPr>
          <p:nvPr>
            <p:ph idx="1"/>
          </p:nvPr>
        </p:nvSpPr>
        <p:spPr>
          <a:xfrm>
            <a:off x="455612" y="719139"/>
            <a:ext cx="35064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Arial" pitchFamily="34"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Line 10"/>
          <p:cNvSpPr>
            <a:spLocks noChangeShapeType="1"/>
          </p:cNvSpPr>
          <p:nvPr userDrawn="1"/>
        </p:nvSpPr>
        <p:spPr bwMode="auto">
          <a:xfrm>
            <a:off x="457200" y="1044575"/>
            <a:ext cx="8229600" cy="0"/>
          </a:xfrm>
          <a:prstGeom prst="line">
            <a:avLst/>
          </a:prstGeom>
          <a:noFill/>
          <a:ln w="19050">
            <a:solidFill>
              <a:schemeClr val="accent2"/>
            </a:solidFill>
            <a:round/>
            <a:headEnd/>
            <a:tailEnd/>
          </a:ln>
          <a:effectLst/>
        </p:spPr>
        <p:txBody>
          <a:bodyPr wrap="none" lIns="90944" tIns="45472" rIns="90944" bIns="4547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chemeClr val="bg1"/>
              </a:solidFill>
            </a:endParaRPr>
          </a:p>
        </p:txBody>
      </p:sp>
      <p:sp>
        <p:nvSpPr>
          <p:cNvPr id="4" name="Line 11"/>
          <p:cNvSpPr>
            <a:spLocks noChangeShapeType="1"/>
          </p:cNvSpPr>
          <p:nvPr userDrawn="1"/>
        </p:nvSpPr>
        <p:spPr bwMode="auto">
          <a:xfrm>
            <a:off x="457200" y="6242050"/>
            <a:ext cx="8229600" cy="0"/>
          </a:xfrm>
          <a:prstGeom prst="line">
            <a:avLst/>
          </a:prstGeom>
          <a:noFill/>
          <a:ln w="3175">
            <a:solidFill>
              <a:srgbClr val="808080"/>
            </a:solidFill>
            <a:round/>
            <a:headEnd/>
            <a:tailEnd/>
          </a:ln>
          <a:effectLst/>
        </p:spPr>
        <p:txBody>
          <a:bodyPr wrap="none" lIns="90944" tIns="45472" rIns="90944" bIns="4547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chemeClr val="bg1"/>
              </a:solidFill>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Footer Placeholder 4"/>
          <p:cNvSpPr>
            <a:spLocks noGrp="1"/>
          </p:cNvSpPr>
          <p:nvPr>
            <p:ph type="ftr" sz="quarter" idx="10"/>
          </p:nvPr>
        </p:nvSpPr>
        <p:spPr/>
        <p:txBody>
          <a:bodyPr/>
          <a:lstStyle>
            <a:lvl1pPr>
              <a:defRPr/>
            </a:lvl1pPr>
          </a:lstStyle>
          <a:p>
            <a:pPr>
              <a:defRPr/>
            </a:pPr>
            <a:endParaRPr lang="en-GB"/>
          </a:p>
        </p:txBody>
      </p:sp>
      <p:sp>
        <p:nvSpPr>
          <p:cNvPr id="6" name="Date Placeholder 12"/>
          <p:cNvSpPr>
            <a:spLocks noGrp="1"/>
          </p:cNvSpPr>
          <p:nvPr>
            <p:ph type="dt" sz="half" idx="11"/>
          </p:nvPr>
        </p:nvSpPr>
        <p:spPr/>
        <p:txBody>
          <a:bodyPr/>
          <a:lstStyle>
            <a:lvl1pPr algn="l">
              <a:defRPr sz="1100" dirty="0">
                <a:solidFill>
                  <a:schemeClr val="bg1"/>
                </a:solidFill>
              </a:defRPr>
            </a:lvl1pPr>
          </a:lstStyle>
          <a:p>
            <a:pPr>
              <a:defRPr/>
            </a:pP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5" name="Line 10"/>
          <p:cNvSpPr>
            <a:spLocks noChangeShapeType="1"/>
          </p:cNvSpPr>
          <p:nvPr userDrawn="1"/>
        </p:nvSpPr>
        <p:spPr bwMode="auto">
          <a:xfrm>
            <a:off x="457200" y="1044575"/>
            <a:ext cx="8229600" cy="0"/>
          </a:xfrm>
          <a:prstGeom prst="line">
            <a:avLst/>
          </a:prstGeom>
          <a:noFill/>
          <a:ln w="19050">
            <a:solidFill>
              <a:schemeClr val="accent2"/>
            </a:solidFill>
            <a:round/>
            <a:headEnd/>
            <a:tailEnd/>
          </a:ln>
          <a:effectLst/>
        </p:spPr>
        <p:txBody>
          <a:bodyPr wrap="none" lIns="90944" tIns="45472" rIns="90944" bIns="4547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chemeClr val="bg1"/>
              </a:solidFill>
            </a:endParaRPr>
          </a:p>
        </p:txBody>
      </p:sp>
      <p:sp>
        <p:nvSpPr>
          <p:cNvPr id="6" name="Line 11"/>
          <p:cNvSpPr>
            <a:spLocks noChangeShapeType="1"/>
          </p:cNvSpPr>
          <p:nvPr userDrawn="1"/>
        </p:nvSpPr>
        <p:spPr bwMode="auto">
          <a:xfrm>
            <a:off x="457200" y="6242050"/>
            <a:ext cx="8229600" cy="0"/>
          </a:xfrm>
          <a:prstGeom prst="line">
            <a:avLst/>
          </a:prstGeom>
          <a:noFill/>
          <a:ln w="3175">
            <a:solidFill>
              <a:srgbClr val="808080"/>
            </a:solidFill>
            <a:round/>
            <a:headEnd/>
            <a:tailEnd/>
          </a:ln>
          <a:effectLst/>
        </p:spPr>
        <p:txBody>
          <a:bodyPr wrap="none" lIns="90944" tIns="45472" rIns="90944" bIns="4547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chemeClr val="bg1"/>
              </a:solidFill>
            </a:endParaRPr>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7"/>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7"/>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Footer Placeholder 5"/>
          <p:cNvSpPr>
            <a:spLocks noGrp="1"/>
          </p:cNvSpPr>
          <p:nvPr>
            <p:ph type="ftr" sz="quarter" idx="10"/>
          </p:nvPr>
        </p:nvSpPr>
        <p:spPr/>
        <p:txBody>
          <a:bodyPr/>
          <a:lstStyle>
            <a:lvl1pPr>
              <a:defRPr/>
            </a:lvl1pPr>
          </a:lstStyle>
          <a:p>
            <a:pPr>
              <a:defRPr/>
            </a:pPr>
            <a:endParaRPr lang="en-GB"/>
          </a:p>
        </p:txBody>
      </p:sp>
      <p:sp>
        <p:nvSpPr>
          <p:cNvPr id="8" name="Date Placeholder 12"/>
          <p:cNvSpPr>
            <a:spLocks noGrp="1"/>
          </p:cNvSpPr>
          <p:nvPr>
            <p:ph type="dt" sz="half" idx="11"/>
          </p:nvPr>
        </p:nvSpPr>
        <p:spPr/>
        <p:txBody>
          <a:bodyPr/>
          <a:lstStyle>
            <a:lvl1pPr algn="l">
              <a:defRPr sz="1100" dirty="0">
                <a:solidFill>
                  <a:schemeClr val="bg1"/>
                </a:solidFill>
              </a:defRPr>
            </a:lvl1pPr>
          </a:lstStyle>
          <a:p>
            <a:pPr>
              <a:defRPr/>
            </a:pP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7" name="Line 10"/>
          <p:cNvSpPr>
            <a:spLocks noChangeShapeType="1"/>
          </p:cNvSpPr>
          <p:nvPr userDrawn="1"/>
        </p:nvSpPr>
        <p:spPr bwMode="auto">
          <a:xfrm>
            <a:off x="457200" y="1044575"/>
            <a:ext cx="8229600" cy="0"/>
          </a:xfrm>
          <a:prstGeom prst="line">
            <a:avLst/>
          </a:prstGeom>
          <a:noFill/>
          <a:ln w="19050">
            <a:solidFill>
              <a:schemeClr val="accent2"/>
            </a:solidFill>
            <a:round/>
            <a:headEnd/>
            <a:tailEnd/>
          </a:ln>
          <a:effectLst/>
        </p:spPr>
        <p:txBody>
          <a:bodyPr wrap="none" lIns="90944" tIns="45472" rIns="90944" bIns="4547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chemeClr val="bg1"/>
              </a:solidFill>
            </a:endParaRPr>
          </a:p>
        </p:txBody>
      </p:sp>
      <p:sp>
        <p:nvSpPr>
          <p:cNvPr id="8" name="Line 11"/>
          <p:cNvSpPr>
            <a:spLocks noChangeShapeType="1"/>
          </p:cNvSpPr>
          <p:nvPr userDrawn="1"/>
        </p:nvSpPr>
        <p:spPr bwMode="auto">
          <a:xfrm>
            <a:off x="457200" y="6242050"/>
            <a:ext cx="8229600" cy="0"/>
          </a:xfrm>
          <a:prstGeom prst="line">
            <a:avLst/>
          </a:prstGeom>
          <a:noFill/>
          <a:ln w="3175">
            <a:solidFill>
              <a:srgbClr val="808080"/>
            </a:solidFill>
            <a:round/>
            <a:headEnd/>
            <a:tailEnd/>
          </a:ln>
          <a:effectLst/>
        </p:spPr>
        <p:txBody>
          <a:bodyPr wrap="none" lIns="90944" tIns="45472" rIns="90944" bIns="4547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chemeClr val="bg1"/>
              </a:solidFill>
            </a:endParaRPr>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2196007"/>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51200" y="2178009"/>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 Placeholder 9"/>
          <p:cNvSpPr>
            <a:spLocks noGrp="1"/>
          </p:cNvSpPr>
          <p:nvPr>
            <p:ph type="body" sz="quarter" idx="12"/>
          </p:nvPr>
        </p:nvSpPr>
        <p:spPr>
          <a:xfrm>
            <a:off x="457200" y="1490400"/>
            <a:ext cx="4042800" cy="640800"/>
          </a:xfrm>
        </p:spPr>
        <p:txBody>
          <a:bodyPr anchor="b"/>
          <a:lstStyle>
            <a:lvl1pPr>
              <a:buNone/>
              <a:defRPr b="1"/>
            </a:lvl1pPr>
          </a:lstStyle>
          <a:p>
            <a:pPr lvl="0"/>
            <a:endParaRPr lang="en-GB" dirty="0"/>
          </a:p>
        </p:txBody>
      </p:sp>
      <p:sp>
        <p:nvSpPr>
          <p:cNvPr id="11" name="Text Placeholder 9"/>
          <p:cNvSpPr>
            <a:spLocks noGrp="1"/>
          </p:cNvSpPr>
          <p:nvPr>
            <p:ph type="body" sz="quarter" idx="13"/>
          </p:nvPr>
        </p:nvSpPr>
        <p:spPr>
          <a:xfrm>
            <a:off x="4651200" y="1490400"/>
            <a:ext cx="4042800" cy="640800"/>
          </a:xfrm>
        </p:spPr>
        <p:txBody>
          <a:bodyPr anchor="b"/>
          <a:lstStyle>
            <a:lvl1pPr>
              <a:buNone/>
              <a:defRPr b="1"/>
            </a:lvl1pPr>
          </a:lstStyle>
          <a:p>
            <a:pPr lvl="0"/>
            <a:endParaRPr lang="en-GB" dirty="0"/>
          </a:p>
        </p:txBody>
      </p:sp>
      <p:sp>
        <p:nvSpPr>
          <p:cNvPr id="9" name="Footer Placeholder 5"/>
          <p:cNvSpPr>
            <a:spLocks noGrp="1"/>
          </p:cNvSpPr>
          <p:nvPr>
            <p:ph type="ftr" sz="quarter" idx="14"/>
          </p:nvPr>
        </p:nvSpPr>
        <p:spPr/>
        <p:txBody>
          <a:bodyPr/>
          <a:lstStyle>
            <a:lvl1pPr>
              <a:defRPr/>
            </a:lvl1pPr>
          </a:lstStyle>
          <a:p>
            <a:pPr>
              <a:defRPr/>
            </a:pPr>
            <a:endParaRPr lang="en-GB"/>
          </a:p>
        </p:txBody>
      </p:sp>
      <p:sp>
        <p:nvSpPr>
          <p:cNvPr id="12" name="Date Placeholder 12"/>
          <p:cNvSpPr>
            <a:spLocks noGrp="1"/>
          </p:cNvSpPr>
          <p:nvPr>
            <p:ph type="dt" sz="half" idx="15"/>
          </p:nvPr>
        </p:nvSpPr>
        <p:spPr/>
        <p:txBody>
          <a:bodyPr/>
          <a:lstStyle>
            <a:lvl1pPr algn="l">
              <a:defRPr sz="1100" dirty="0">
                <a:solidFill>
                  <a:schemeClr val="bg1"/>
                </a:solidFill>
              </a:defRPr>
            </a:lvl1pPr>
          </a:lstStyle>
          <a:p>
            <a:pPr>
              <a:defRPr/>
            </a:pP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4" name="Line 11"/>
          <p:cNvSpPr>
            <a:spLocks noChangeShapeType="1"/>
          </p:cNvSpPr>
          <p:nvPr userDrawn="1"/>
        </p:nvSpPr>
        <p:spPr bwMode="auto">
          <a:xfrm>
            <a:off x="457200" y="6242050"/>
            <a:ext cx="8229600" cy="0"/>
          </a:xfrm>
          <a:prstGeom prst="line">
            <a:avLst/>
          </a:prstGeom>
          <a:noFill/>
          <a:ln w="3175">
            <a:solidFill>
              <a:srgbClr val="808080"/>
            </a:solidFill>
            <a:round/>
            <a:headEnd/>
            <a:tailEnd/>
          </a:ln>
          <a:effectLst/>
        </p:spPr>
        <p:txBody>
          <a:bodyPr wrap="none" lIns="90944" tIns="45472" rIns="90944" bIns="4547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chemeClr val="bg1"/>
              </a:solidFill>
            </a:endParaRPr>
          </a:p>
        </p:txBody>
      </p:sp>
      <p:sp>
        <p:nvSpPr>
          <p:cNvPr id="3" name="Text Placeholder 2"/>
          <p:cNvSpPr>
            <a:spLocks noGrp="1"/>
          </p:cNvSpPr>
          <p:nvPr>
            <p:ph type="body" sz="quarter" idx="11"/>
          </p:nvPr>
        </p:nvSpPr>
        <p:spPr>
          <a:xfrm>
            <a:off x="455614" y="1025560"/>
            <a:ext cx="8229600" cy="1643063"/>
          </a:xfrm>
        </p:spPr>
        <p:txBody>
          <a:bodyPr/>
          <a:lstStyle>
            <a:lvl1pPr marL="0" indent="0" algn="l">
              <a:lnSpc>
                <a:spcPct val="85000"/>
              </a:lnSpc>
              <a:spcBef>
                <a:spcPts val="0"/>
              </a:spcBef>
              <a:buNone/>
              <a:defRPr sz="50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5" name="Footer Placeholder 11"/>
          <p:cNvSpPr>
            <a:spLocks noGrp="1"/>
          </p:cNvSpPr>
          <p:nvPr>
            <p:ph type="ftr" sz="quarter" idx="12"/>
          </p:nvPr>
        </p:nvSpPr>
        <p:spPr/>
        <p:txBody>
          <a:bodyPr/>
          <a:lstStyle>
            <a:lvl1pPr>
              <a:defRPr/>
            </a:lvl1pPr>
          </a:lstStyle>
          <a:p>
            <a:pPr>
              <a:defRPr/>
            </a:pPr>
            <a:endParaRPr lang="en-US"/>
          </a:p>
        </p:txBody>
      </p:sp>
      <p:sp>
        <p:nvSpPr>
          <p:cNvPr id="6" name="Date Placeholder 12"/>
          <p:cNvSpPr>
            <a:spLocks noGrp="1"/>
          </p:cNvSpPr>
          <p:nvPr>
            <p:ph type="dt" sz="half" idx="13"/>
          </p:nvPr>
        </p:nvSpPr>
        <p:spPr/>
        <p:txBody>
          <a:bodyPr/>
          <a:lstStyle>
            <a:lvl1pPr algn="l">
              <a:defRPr sz="1100" dirty="0">
                <a:solidFill>
                  <a:schemeClr val="bg1"/>
                </a:solidFill>
              </a:defRPr>
            </a:lvl1pPr>
          </a:lstStyle>
          <a:p>
            <a:pPr>
              <a:defRPr/>
            </a:pP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3"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lIns="90944" tIns="45472" rIns="90944" bIns="45472"/>
          <a:lstStyle/>
          <a:p>
            <a:pPr defTabSz="909409" fontAlgn="auto">
              <a:spcBef>
                <a:spcPts val="0"/>
              </a:spcBef>
              <a:spcAft>
                <a:spcPts val="0"/>
              </a:spcAft>
              <a:defRPr/>
            </a:pPr>
            <a:endParaRPr lang="en-GB">
              <a:latin typeface="+mn-lt"/>
            </a:endParaRPr>
          </a:p>
        </p:txBody>
      </p:sp>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a:lstStyle>
            <a:lvl1pPr algn="l">
              <a:defRPr/>
            </a:lvl1pPr>
          </a:lstStyle>
          <a:p>
            <a:pPr lvl="0"/>
            <a:r>
              <a:rPr lang="en-US" dirty="0" smtClean="0"/>
              <a:t>Click to edit Master title style</a:t>
            </a:r>
            <a:endParaRPr lang="en-US" dirty="0"/>
          </a:p>
        </p:txBody>
      </p:sp>
      <p:sp>
        <p:nvSpPr>
          <p:cNvPr id="5" name="Footer Placeholder 11"/>
          <p:cNvSpPr>
            <a:spLocks noGrp="1"/>
          </p:cNvSpPr>
          <p:nvPr>
            <p:ph type="ftr" sz="quarter" idx="10"/>
          </p:nvPr>
        </p:nvSpPr>
        <p:spPr/>
        <p:txBody>
          <a:bodyPr/>
          <a:lstStyle>
            <a:lvl1pPr>
              <a:defRPr/>
            </a:lvl1pPr>
          </a:lstStyle>
          <a:p>
            <a:pPr>
              <a:defRPr/>
            </a:pPr>
            <a:endParaRPr lang="en-US"/>
          </a:p>
        </p:txBody>
      </p:sp>
      <p:sp>
        <p:nvSpPr>
          <p:cNvPr id="6" name="Date Placeholder 12"/>
          <p:cNvSpPr>
            <a:spLocks noGrp="1"/>
          </p:cNvSpPr>
          <p:nvPr>
            <p:ph type="dt" sz="half" idx="11"/>
          </p:nvPr>
        </p:nvSpPr>
        <p:spPr/>
        <p:txBody>
          <a:bodyPr/>
          <a:lstStyle>
            <a:lvl1pPr algn="l">
              <a:defRPr sz="1100" dirty="0">
                <a:solidFill>
                  <a:schemeClr val="bg1"/>
                </a:solidFill>
              </a:defRPr>
            </a:lvl1pPr>
          </a:lstStyle>
          <a:p>
            <a:pPr>
              <a:defRPr/>
            </a:pP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3"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lIns="90944" tIns="45472" rIns="90944" bIns="45472"/>
          <a:lstStyle/>
          <a:p>
            <a:pPr defTabSz="909409" fontAlgn="auto">
              <a:spcBef>
                <a:spcPts val="0"/>
              </a:spcBef>
              <a:spcAft>
                <a:spcPts val="0"/>
              </a:spcAft>
              <a:defRPr/>
            </a:pPr>
            <a:endParaRPr lang="en-GB">
              <a:latin typeface="+mn-lt"/>
            </a:endParaRPr>
          </a:p>
        </p:txBody>
      </p:sp>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a:lstStyle>
            <a:lvl1pPr algn="l">
              <a:defRPr/>
            </a:lvl1pPr>
          </a:lstStyle>
          <a:p>
            <a:pPr lvl="0"/>
            <a:r>
              <a:rPr lang="en-US" dirty="0" smtClean="0"/>
              <a:t>Click to edit Master title style</a:t>
            </a:r>
            <a:endParaRPr lang="en-US" dirty="0"/>
          </a:p>
        </p:txBody>
      </p:sp>
      <p:sp>
        <p:nvSpPr>
          <p:cNvPr id="5" name="Footer Placeholder 11"/>
          <p:cNvSpPr>
            <a:spLocks noGrp="1"/>
          </p:cNvSpPr>
          <p:nvPr>
            <p:ph type="ftr" sz="quarter" idx="10"/>
          </p:nvPr>
        </p:nvSpPr>
        <p:spPr/>
        <p:txBody>
          <a:bodyPr/>
          <a:lstStyle>
            <a:lvl1pPr>
              <a:defRPr/>
            </a:lvl1pPr>
          </a:lstStyle>
          <a:p>
            <a:pPr>
              <a:defRPr/>
            </a:pPr>
            <a:endParaRPr lang="en-US"/>
          </a:p>
        </p:txBody>
      </p:sp>
      <p:sp>
        <p:nvSpPr>
          <p:cNvPr id="6" name="Date Placeholder 12"/>
          <p:cNvSpPr>
            <a:spLocks noGrp="1"/>
          </p:cNvSpPr>
          <p:nvPr>
            <p:ph type="dt" sz="half" idx="11"/>
          </p:nvPr>
        </p:nvSpPr>
        <p:spPr/>
        <p:txBody>
          <a:bodyPr/>
          <a:lstStyle>
            <a:lvl1pPr algn="l">
              <a:defRPr sz="1100" dirty="0">
                <a:solidFill>
                  <a:schemeClr val="bg1"/>
                </a:solidFill>
              </a:defRPr>
            </a:lvl1pPr>
          </a:lstStyle>
          <a:p>
            <a:pPr>
              <a:defRPr/>
            </a:pP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srcRect/>
          <a:stretch>
            <a:fillRect/>
          </a:stretch>
        </p:blipFill>
        <p:spPr bwMode="auto">
          <a:xfrm>
            <a:off x="457200" y="1044575"/>
            <a:ext cx="8224838" cy="5183188"/>
          </a:xfrm>
          <a:prstGeom prst="rect">
            <a:avLst/>
          </a:prstGeom>
          <a:noFill/>
          <a:ln w="9525">
            <a:noFill/>
            <a:miter lim="800000"/>
            <a:headEnd/>
            <a:tailEnd/>
          </a:ln>
        </p:spPr>
      </p:pic>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a:lstStyle>
            <a:lvl1pPr algn="l">
              <a:defRPr/>
            </a:lvl1pPr>
          </a:lstStyle>
          <a:p>
            <a:pPr lvl="0"/>
            <a:r>
              <a:rPr lang="en-US" dirty="0" smtClean="0"/>
              <a:t>Click to edit Master title style</a:t>
            </a:r>
            <a:endParaRPr lang="en-US" dirty="0"/>
          </a:p>
        </p:txBody>
      </p:sp>
      <p:sp>
        <p:nvSpPr>
          <p:cNvPr id="5" name="Footer Placeholder 11"/>
          <p:cNvSpPr>
            <a:spLocks noGrp="1"/>
          </p:cNvSpPr>
          <p:nvPr>
            <p:ph type="ftr" sz="quarter" idx="10"/>
          </p:nvPr>
        </p:nvSpPr>
        <p:spPr/>
        <p:txBody>
          <a:bodyPr/>
          <a:lstStyle>
            <a:lvl1pPr>
              <a:defRPr/>
            </a:lvl1pPr>
          </a:lstStyle>
          <a:p>
            <a:pPr>
              <a:defRPr/>
            </a:pPr>
            <a:endParaRPr lang="en-US"/>
          </a:p>
        </p:txBody>
      </p:sp>
      <p:sp>
        <p:nvSpPr>
          <p:cNvPr id="6" name="Date Placeholder 12"/>
          <p:cNvSpPr>
            <a:spLocks noGrp="1"/>
          </p:cNvSpPr>
          <p:nvPr>
            <p:ph type="dt" sz="half" idx="11"/>
          </p:nvPr>
        </p:nvSpPr>
        <p:spPr/>
        <p:txBody>
          <a:bodyPr/>
          <a:lstStyle>
            <a:lvl1pPr algn="l">
              <a:defRPr sz="1100" dirty="0">
                <a:solidFill>
                  <a:schemeClr val="bg1"/>
                </a:solidFill>
              </a:defRPr>
            </a:lvl1pPr>
          </a:lstStyle>
          <a:p>
            <a:pPr>
              <a:defRPr/>
            </a:pP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3"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lIns="90944" tIns="45472" rIns="90944" bIns="45472"/>
          <a:lstStyle/>
          <a:p>
            <a:pPr defTabSz="909409" fontAlgn="auto">
              <a:spcBef>
                <a:spcPts val="0"/>
              </a:spcBef>
              <a:spcAft>
                <a:spcPts val="0"/>
              </a:spcAft>
              <a:defRPr/>
            </a:pPr>
            <a:endParaRPr lang="en-GB">
              <a:latin typeface="+mn-lt"/>
            </a:endParaRPr>
          </a:p>
        </p:txBody>
      </p:sp>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a:lstStyle>
            <a:lvl1pPr algn="l">
              <a:defRPr/>
            </a:lvl1pPr>
          </a:lstStyle>
          <a:p>
            <a:pPr lvl="0"/>
            <a:r>
              <a:rPr lang="en-US" dirty="0" smtClean="0"/>
              <a:t>Click to edit Master title style</a:t>
            </a:r>
            <a:endParaRPr lang="en-US" dirty="0"/>
          </a:p>
        </p:txBody>
      </p:sp>
      <p:sp>
        <p:nvSpPr>
          <p:cNvPr id="5" name="Footer Placeholder 11"/>
          <p:cNvSpPr>
            <a:spLocks noGrp="1"/>
          </p:cNvSpPr>
          <p:nvPr>
            <p:ph type="ftr" sz="quarter" idx="10"/>
          </p:nvPr>
        </p:nvSpPr>
        <p:spPr/>
        <p:txBody>
          <a:bodyPr/>
          <a:lstStyle>
            <a:lvl1pPr>
              <a:defRPr/>
            </a:lvl1pPr>
          </a:lstStyle>
          <a:p>
            <a:pPr>
              <a:defRPr/>
            </a:pPr>
            <a:endParaRPr lang="en-US"/>
          </a:p>
        </p:txBody>
      </p:sp>
      <p:sp>
        <p:nvSpPr>
          <p:cNvPr id="6" name="Date Placeholder 12"/>
          <p:cNvSpPr>
            <a:spLocks noGrp="1"/>
          </p:cNvSpPr>
          <p:nvPr>
            <p:ph type="dt" sz="half" idx="11"/>
          </p:nvPr>
        </p:nvSpPr>
        <p:spPr/>
        <p:txBody>
          <a:bodyPr/>
          <a:lstStyle>
            <a:lvl1pPr algn="l">
              <a:defRPr sz="1100" dirty="0">
                <a:solidFill>
                  <a:schemeClr val="bg1"/>
                </a:solidFill>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Line 10"/>
          <p:cNvSpPr>
            <a:spLocks noChangeShapeType="1"/>
          </p:cNvSpPr>
          <p:nvPr userDrawn="1"/>
        </p:nvSpPr>
        <p:spPr bwMode="auto">
          <a:xfrm>
            <a:off x="457200" y="1044575"/>
            <a:ext cx="8229600" cy="0"/>
          </a:xfrm>
          <a:prstGeom prst="line">
            <a:avLst/>
          </a:prstGeom>
          <a:noFill/>
          <a:ln w="19050">
            <a:solidFill>
              <a:schemeClr val="accent2"/>
            </a:solidFill>
            <a:round/>
            <a:headEnd/>
            <a:tailEnd/>
          </a:ln>
          <a:effectLst/>
        </p:spPr>
        <p:txBody>
          <a:bodyPr wrap="none" lIns="90944" tIns="45472" rIns="90944" bIns="4547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chemeClr val="bg1"/>
              </a:solidFill>
            </a:endParaRPr>
          </a:p>
        </p:txBody>
      </p:sp>
      <p:sp>
        <p:nvSpPr>
          <p:cNvPr id="4" name="Line 11"/>
          <p:cNvSpPr>
            <a:spLocks noChangeShapeType="1"/>
          </p:cNvSpPr>
          <p:nvPr userDrawn="1"/>
        </p:nvSpPr>
        <p:spPr bwMode="auto">
          <a:xfrm>
            <a:off x="457200" y="6242050"/>
            <a:ext cx="8229600" cy="0"/>
          </a:xfrm>
          <a:prstGeom prst="line">
            <a:avLst/>
          </a:prstGeom>
          <a:noFill/>
          <a:ln w="3175">
            <a:solidFill>
              <a:schemeClr val="bg1"/>
            </a:solidFill>
            <a:round/>
            <a:headEnd/>
            <a:tailEnd/>
          </a:ln>
          <a:effectLst/>
        </p:spPr>
        <p:txBody>
          <a:bodyPr wrap="none" lIns="90944" tIns="45472" rIns="90944" bIns="4547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chemeClr val="bg1"/>
              </a:solidFill>
            </a:endParaRPr>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5" name="Footer Placeholder 4"/>
          <p:cNvSpPr>
            <a:spLocks noGrp="1"/>
          </p:cNvSpPr>
          <p:nvPr>
            <p:ph type="ftr" sz="quarter" idx="10"/>
          </p:nvPr>
        </p:nvSpPr>
        <p:spPr/>
        <p:txBody>
          <a:bodyPr/>
          <a:lstStyle>
            <a:lvl1pPr>
              <a:defRPr/>
            </a:lvl1pPr>
          </a:lstStyle>
          <a:p>
            <a:pPr>
              <a:defRPr/>
            </a:pPr>
            <a:endParaRPr lang="en-GB"/>
          </a:p>
        </p:txBody>
      </p:sp>
      <p:sp>
        <p:nvSpPr>
          <p:cNvPr id="6" name="Date Placeholder 12"/>
          <p:cNvSpPr>
            <a:spLocks noGrp="1"/>
          </p:cNvSpPr>
          <p:nvPr>
            <p:ph type="dt" sz="half" idx="11"/>
          </p:nvPr>
        </p:nvSpPr>
        <p:spPr/>
        <p:txBody>
          <a:bodyPr/>
          <a:lstStyle>
            <a:lvl1pPr algn="l">
              <a:defRPr sz="1100" dirty="0">
                <a:solidFill>
                  <a:schemeClr val="bg1"/>
                </a:solidFill>
              </a:defRPr>
            </a:lvl1pPr>
          </a:lstStyle>
          <a:p>
            <a:pPr>
              <a:defRPr/>
            </a:pP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Line 11"/>
          <p:cNvSpPr>
            <a:spLocks noChangeShapeType="1"/>
          </p:cNvSpPr>
          <p:nvPr userDrawn="1"/>
        </p:nvSpPr>
        <p:spPr bwMode="auto">
          <a:xfrm>
            <a:off x="455613" y="6243638"/>
            <a:ext cx="8229600" cy="0"/>
          </a:xfrm>
          <a:prstGeom prst="line">
            <a:avLst/>
          </a:prstGeom>
          <a:noFill/>
          <a:ln w="3175">
            <a:solidFill>
              <a:srgbClr val="808080"/>
            </a:solidFill>
            <a:round/>
            <a:headEnd/>
            <a:tailEnd/>
          </a:ln>
          <a:effectLst/>
        </p:spPr>
        <p:txBody>
          <a:bodyPr wrap="none" lIns="90944" tIns="45472" rIns="90944" bIns="45472" anchor="ctr"/>
          <a:lstStyle/>
          <a:p>
            <a:pPr defTabSz="909409" fontAlgn="auto">
              <a:spcBef>
                <a:spcPts val="0"/>
              </a:spcBef>
              <a:spcAft>
                <a:spcPts val="0"/>
              </a:spcAft>
              <a:defRPr/>
            </a:pPr>
            <a:endParaRPr lang="en-US" dirty="0">
              <a:solidFill>
                <a:schemeClr val="bg1"/>
              </a:solidFill>
              <a:latin typeface="+mn-lt"/>
            </a:endParaRPr>
          </a:p>
        </p:txBody>
      </p:sp>
      <p:sp>
        <p:nvSpPr>
          <p:cNvPr id="3" name="Footer Placeholder 11"/>
          <p:cNvSpPr>
            <a:spLocks noGrp="1"/>
          </p:cNvSpPr>
          <p:nvPr>
            <p:ph type="ftr" sz="quarter" idx="10"/>
          </p:nvPr>
        </p:nvSpPr>
        <p:spPr/>
        <p:txBody>
          <a:bodyPr/>
          <a:lstStyle>
            <a:lvl1pPr>
              <a:defRPr/>
            </a:lvl1pPr>
          </a:lstStyle>
          <a:p>
            <a:pPr>
              <a:defRPr/>
            </a:pPr>
            <a:endParaRPr lang="en-US"/>
          </a:p>
        </p:txBody>
      </p:sp>
      <p:sp>
        <p:nvSpPr>
          <p:cNvPr id="4" name="Date Placeholder 12"/>
          <p:cNvSpPr>
            <a:spLocks noGrp="1"/>
          </p:cNvSpPr>
          <p:nvPr>
            <p:ph type="dt" sz="half" idx="11"/>
          </p:nvPr>
        </p:nvSpPr>
        <p:spPr/>
        <p:txBody>
          <a:bodyPr/>
          <a:lstStyle>
            <a:lvl1pPr algn="l">
              <a:defRPr sz="1100" dirty="0">
                <a:solidFill>
                  <a:schemeClr val="bg1"/>
                </a:solidFill>
              </a:defRPr>
            </a:lvl1pPr>
          </a:lstStyle>
          <a:p>
            <a:pPr>
              <a:defRPr/>
            </a:pP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2" name="Content Placeholder 2"/>
          <p:cNvSpPr>
            <a:spLocks noGrp="1"/>
          </p:cNvSpPr>
          <p:nvPr>
            <p:ph idx="1"/>
          </p:nvPr>
        </p:nvSpPr>
        <p:spPr>
          <a:xfrm>
            <a:off x="455612" y="719139"/>
            <a:ext cx="3506400" cy="5210062"/>
          </a:xfrm>
        </p:spPr>
        <p:txBody>
          <a:bodyPr/>
          <a:lstStyle>
            <a:lvl1pPr marL="0" indent="0" algn="l" defTabSz="989932" rtl="0" fontAlgn="base">
              <a:lnSpc>
                <a:spcPct val="100000"/>
              </a:lnSpc>
              <a:spcBef>
                <a:spcPct val="70000"/>
              </a:spcBef>
              <a:spcAft>
                <a:spcPct val="0"/>
              </a:spcAft>
              <a:buSzPct val="100000"/>
              <a:buNone/>
              <a:defRPr lang="en-US" sz="1200" kern="1200" noProof="0" dirty="0" smtClean="0">
                <a:solidFill>
                  <a:schemeClr val="bg1"/>
                </a:solidFill>
                <a:latin typeface="Arial" pitchFamily="34" charset="0"/>
                <a:ea typeface="+mn-ea"/>
                <a:cs typeface="Arial" pitchFamily="34" charset="0"/>
              </a:defRPr>
            </a:lvl1pPr>
            <a:lvl2pPr marL="0" indent="0" algn="l" defTabSz="989932"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75252" indent="-175252" algn="l" defTabSz="989932"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89932"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87882" indent="-187882" algn="l" defTabSz="989932"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sp>
        <p:nvSpPr>
          <p:cNvPr id="4" name="Freeform 12"/>
          <p:cNvSpPr>
            <a:spLocks/>
          </p:cNvSpPr>
          <p:nvPr userDrawn="1"/>
        </p:nvSpPr>
        <p:spPr bwMode="gray">
          <a:xfrm>
            <a:off x="2276475" y="2406650"/>
            <a:ext cx="6867525" cy="2493963"/>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lIns="90944" tIns="45472" rIns="90944" bIns="45472"/>
          <a:lstStyle/>
          <a:p>
            <a:pPr defTabSz="909409" fontAlgn="auto">
              <a:spcBef>
                <a:spcPts val="0"/>
              </a:spcBef>
              <a:spcAft>
                <a:spcPts val="0"/>
              </a:spcAft>
              <a:defRPr/>
            </a:pPr>
            <a:endParaRPr lang="en-GB">
              <a:latin typeface="+mn-lt"/>
            </a:endParaRPr>
          </a:p>
        </p:txBody>
      </p:sp>
      <p:pic>
        <p:nvPicPr>
          <p:cNvPr id="5" name="Picture 4"/>
          <p:cNvPicPr>
            <a:picLocks noChangeAspect="1" noChangeArrowheads="1"/>
          </p:cNvPicPr>
          <p:nvPr userDrawn="1"/>
        </p:nvPicPr>
        <p:blipFill>
          <a:blip r:embed="rId2"/>
          <a:srcRect/>
          <a:stretch>
            <a:fillRect/>
          </a:stretch>
        </p:blipFill>
        <p:spPr bwMode="black">
          <a:xfrm>
            <a:off x="0" y="4411663"/>
            <a:ext cx="2284413" cy="1339850"/>
          </a:xfrm>
          <a:prstGeom prst="rect">
            <a:avLst/>
          </a:prstGeom>
          <a:noFill/>
          <a:ln w="9525">
            <a:noFill/>
            <a:miter lim="800000"/>
            <a:headEnd/>
            <a:tailEnd/>
          </a:ln>
        </p:spPr>
      </p:pic>
      <p:grpSp>
        <p:nvGrpSpPr>
          <p:cNvPr id="6" name="Group 7"/>
          <p:cNvGrpSpPr>
            <a:grpSpLocks/>
          </p:cNvGrpSpPr>
          <p:nvPr userDrawn="1"/>
        </p:nvGrpSpPr>
        <p:grpSpPr bwMode="auto">
          <a:xfrm>
            <a:off x="2273300" y="5748338"/>
            <a:ext cx="1033463" cy="685800"/>
            <a:chOff x="2273300" y="5748338"/>
            <a:chExt cx="1033463" cy="685800"/>
          </a:xfrm>
        </p:grpSpPr>
        <p:sp>
          <p:nvSpPr>
            <p:cNvPr id="7" name="AutoShape 3"/>
            <p:cNvSpPr>
              <a:spLocks noChangeAspect="1" noChangeArrowheads="1" noTextEdit="1"/>
            </p:cNvSpPr>
            <p:nvPr userDrawn="1"/>
          </p:nvSpPr>
          <p:spPr bwMode="auto">
            <a:xfrm>
              <a:off x="2273300" y="5748338"/>
              <a:ext cx="1033463" cy="684212"/>
            </a:xfrm>
            <a:prstGeom prst="rect">
              <a:avLst/>
            </a:prstGeom>
            <a:noFill/>
            <a:ln w="9525">
              <a:noFill/>
              <a:miter lim="800000"/>
              <a:headEnd/>
              <a:tailEnd/>
            </a:ln>
          </p:spPr>
          <p:txBody>
            <a:bodyPr/>
            <a:lstStyle/>
            <a:p>
              <a:pPr defTabSz="909409" fontAlgn="auto">
                <a:spcBef>
                  <a:spcPts val="0"/>
                </a:spcBef>
                <a:spcAft>
                  <a:spcPts val="0"/>
                </a:spcAft>
                <a:defRPr/>
              </a:pPr>
              <a:endParaRPr lang="es-ES_tradnl">
                <a:latin typeface="+mn-lt"/>
              </a:endParaRPr>
            </a:p>
          </p:txBody>
        </p:sp>
        <p:sp>
          <p:nvSpPr>
            <p:cNvPr id="8" name="Freeform 5"/>
            <p:cNvSpPr>
              <a:spLocks/>
            </p:cNvSpPr>
            <p:nvPr userDrawn="1"/>
          </p:nvSpPr>
          <p:spPr bwMode="auto">
            <a:xfrm>
              <a:off x="2284413" y="5773738"/>
              <a:ext cx="296862" cy="371475"/>
            </a:xfrm>
            <a:custGeom>
              <a:avLst/>
              <a:gdLst/>
              <a:ahLst/>
              <a:cxnLst>
                <a:cxn ang="0">
                  <a:pos x="71" y="141"/>
                </a:cxn>
                <a:cxn ang="0">
                  <a:pos x="154" y="141"/>
                </a:cxn>
                <a:cxn ang="0">
                  <a:pos x="154" y="92"/>
                </a:cxn>
                <a:cxn ang="0">
                  <a:pos x="71" y="92"/>
                </a:cxn>
                <a:cxn ang="0">
                  <a:pos x="71" y="54"/>
                </a:cxn>
                <a:cxn ang="0">
                  <a:pos x="164" y="54"/>
                </a:cxn>
                <a:cxn ang="0">
                  <a:pos x="132" y="0"/>
                </a:cxn>
                <a:cxn ang="0">
                  <a:pos x="0" y="0"/>
                </a:cxn>
                <a:cxn ang="0">
                  <a:pos x="0" y="234"/>
                </a:cxn>
                <a:cxn ang="0">
                  <a:pos x="187" y="234"/>
                </a:cxn>
                <a:cxn ang="0">
                  <a:pos x="187" y="180"/>
                </a:cxn>
                <a:cxn ang="0">
                  <a:pos x="71" y="180"/>
                </a:cxn>
                <a:cxn ang="0">
                  <a:pos x="71" y="141"/>
                </a:cxn>
              </a:cxnLst>
              <a:rect l="0" t="0" r="r" b="b"/>
              <a:pathLst>
                <a:path w="187" h="234">
                  <a:moveTo>
                    <a:pt x="71" y="141"/>
                  </a:moveTo>
                  <a:lnTo>
                    <a:pt x="154" y="141"/>
                  </a:lnTo>
                  <a:lnTo>
                    <a:pt x="154" y="92"/>
                  </a:lnTo>
                  <a:lnTo>
                    <a:pt x="71" y="92"/>
                  </a:lnTo>
                  <a:lnTo>
                    <a:pt x="71" y="54"/>
                  </a:lnTo>
                  <a:lnTo>
                    <a:pt x="164" y="54"/>
                  </a:lnTo>
                  <a:lnTo>
                    <a:pt x="132" y="0"/>
                  </a:lnTo>
                  <a:lnTo>
                    <a:pt x="0" y="0"/>
                  </a:lnTo>
                  <a:lnTo>
                    <a:pt x="0" y="234"/>
                  </a:lnTo>
                  <a:lnTo>
                    <a:pt x="187" y="234"/>
                  </a:lnTo>
                  <a:lnTo>
                    <a:pt x="187" y="180"/>
                  </a:lnTo>
                  <a:lnTo>
                    <a:pt x="71" y="180"/>
                  </a:lnTo>
                  <a:lnTo>
                    <a:pt x="71" y="141"/>
                  </a:ln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9" name="Freeform 6"/>
            <p:cNvSpPr>
              <a:spLocks/>
            </p:cNvSpPr>
            <p:nvPr userDrawn="1"/>
          </p:nvSpPr>
          <p:spPr bwMode="auto">
            <a:xfrm>
              <a:off x="2528888" y="5773738"/>
              <a:ext cx="371475" cy="371475"/>
            </a:xfrm>
            <a:custGeom>
              <a:avLst/>
              <a:gdLst/>
              <a:ahLst/>
              <a:cxnLst>
                <a:cxn ang="0">
                  <a:pos x="157" y="0"/>
                </a:cxn>
                <a:cxn ang="0">
                  <a:pos x="118" y="76"/>
                </a:cxn>
                <a:cxn ang="0">
                  <a:pos x="78" y="0"/>
                </a:cxn>
                <a:cxn ang="0">
                  <a:pos x="0" y="0"/>
                </a:cxn>
                <a:cxn ang="0">
                  <a:pos x="83" y="141"/>
                </a:cxn>
                <a:cxn ang="0">
                  <a:pos x="83" y="234"/>
                </a:cxn>
                <a:cxn ang="0">
                  <a:pos x="152" y="234"/>
                </a:cxn>
                <a:cxn ang="0">
                  <a:pos x="152" y="141"/>
                </a:cxn>
                <a:cxn ang="0">
                  <a:pos x="234" y="0"/>
                </a:cxn>
                <a:cxn ang="0">
                  <a:pos x="157" y="0"/>
                </a:cxn>
              </a:cxnLst>
              <a:rect l="0" t="0" r="r" b="b"/>
              <a:pathLst>
                <a:path w="234" h="234">
                  <a:moveTo>
                    <a:pt x="157" y="0"/>
                  </a:moveTo>
                  <a:lnTo>
                    <a:pt x="118" y="76"/>
                  </a:lnTo>
                  <a:lnTo>
                    <a:pt x="78" y="0"/>
                  </a:lnTo>
                  <a:lnTo>
                    <a:pt x="0" y="0"/>
                  </a:lnTo>
                  <a:lnTo>
                    <a:pt x="83" y="141"/>
                  </a:lnTo>
                  <a:lnTo>
                    <a:pt x="83" y="234"/>
                  </a:lnTo>
                  <a:lnTo>
                    <a:pt x="152" y="234"/>
                  </a:lnTo>
                  <a:lnTo>
                    <a:pt x="152" y="141"/>
                  </a:lnTo>
                  <a:lnTo>
                    <a:pt x="234" y="0"/>
                  </a:lnTo>
                  <a:lnTo>
                    <a:pt x="157" y="0"/>
                  </a:ln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10" name="Freeform 7"/>
            <p:cNvSpPr>
              <a:spLocks noEditPoints="1"/>
            </p:cNvSpPr>
            <p:nvPr userDrawn="1"/>
          </p:nvSpPr>
          <p:spPr bwMode="auto">
            <a:xfrm>
              <a:off x="2274888" y="6269038"/>
              <a:ext cx="122237" cy="128587"/>
            </a:xfrm>
            <a:custGeom>
              <a:avLst/>
              <a:gdLst/>
              <a:ahLst/>
              <a:cxnLst>
                <a:cxn ang="0">
                  <a:pos x="98" y="103"/>
                </a:cxn>
                <a:cxn ang="0">
                  <a:pos x="75" y="103"/>
                </a:cxn>
                <a:cxn ang="0">
                  <a:pos x="67" y="80"/>
                </a:cxn>
                <a:cxn ang="0">
                  <a:pos x="30" y="80"/>
                </a:cxn>
                <a:cxn ang="0">
                  <a:pos x="22" y="103"/>
                </a:cxn>
                <a:cxn ang="0">
                  <a:pos x="0" y="103"/>
                </a:cxn>
                <a:cxn ang="0">
                  <a:pos x="39" y="1"/>
                </a:cxn>
                <a:cxn ang="0">
                  <a:pos x="53" y="1"/>
                </a:cxn>
                <a:cxn ang="0">
                  <a:pos x="59" y="2"/>
                </a:cxn>
                <a:cxn ang="0">
                  <a:pos x="67" y="23"/>
                </a:cxn>
                <a:cxn ang="0">
                  <a:pos x="93" y="91"/>
                </a:cxn>
                <a:cxn ang="0">
                  <a:pos x="98" y="103"/>
                </a:cxn>
                <a:cxn ang="0">
                  <a:pos x="60" y="61"/>
                </a:cxn>
                <a:cxn ang="0">
                  <a:pos x="49" y="27"/>
                </a:cxn>
                <a:cxn ang="0">
                  <a:pos x="37" y="61"/>
                </a:cxn>
                <a:cxn ang="0">
                  <a:pos x="60" y="61"/>
                </a:cxn>
              </a:cxnLst>
              <a:rect l="0" t="0" r="r" b="b"/>
              <a:pathLst>
                <a:path w="98" h="103">
                  <a:moveTo>
                    <a:pt x="98" y="103"/>
                  </a:moveTo>
                  <a:cubicBezTo>
                    <a:pt x="75" y="103"/>
                    <a:pt x="75" y="103"/>
                    <a:pt x="75" y="103"/>
                  </a:cubicBezTo>
                  <a:cubicBezTo>
                    <a:pt x="67" y="80"/>
                    <a:pt x="67" y="80"/>
                    <a:pt x="67" y="80"/>
                  </a:cubicBezTo>
                  <a:cubicBezTo>
                    <a:pt x="30" y="80"/>
                    <a:pt x="30" y="80"/>
                    <a:pt x="30" y="80"/>
                  </a:cubicBezTo>
                  <a:cubicBezTo>
                    <a:pt x="22" y="103"/>
                    <a:pt x="22" y="103"/>
                    <a:pt x="22" y="103"/>
                  </a:cubicBezTo>
                  <a:cubicBezTo>
                    <a:pt x="0" y="103"/>
                    <a:pt x="0" y="103"/>
                    <a:pt x="0" y="103"/>
                  </a:cubicBezTo>
                  <a:cubicBezTo>
                    <a:pt x="39" y="1"/>
                    <a:pt x="39" y="1"/>
                    <a:pt x="39" y="1"/>
                  </a:cubicBezTo>
                  <a:cubicBezTo>
                    <a:pt x="44" y="1"/>
                    <a:pt x="49" y="1"/>
                    <a:pt x="53" y="1"/>
                  </a:cubicBezTo>
                  <a:cubicBezTo>
                    <a:pt x="55" y="1"/>
                    <a:pt x="58" y="0"/>
                    <a:pt x="59" y="2"/>
                  </a:cubicBezTo>
                  <a:cubicBezTo>
                    <a:pt x="62" y="9"/>
                    <a:pt x="65" y="16"/>
                    <a:pt x="67" y="23"/>
                  </a:cubicBezTo>
                  <a:cubicBezTo>
                    <a:pt x="76" y="46"/>
                    <a:pt x="85" y="69"/>
                    <a:pt x="93" y="91"/>
                  </a:cubicBezTo>
                  <a:cubicBezTo>
                    <a:pt x="95" y="95"/>
                    <a:pt x="96" y="99"/>
                    <a:pt x="98" y="103"/>
                  </a:cubicBezTo>
                  <a:close/>
                  <a:moveTo>
                    <a:pt x="60" y="61"/>
                  </a:moveTo>
                  <a:cubicBezTo>
                    <a:pt x="49" y="27"/>
                    <a:pt x="49" y="27"/>
                    <a:pt x="49" y="27"/>
                  </a:cubicBezTo>
                  <a:cubicBezTo>
                    <a:pt x="45" y="39"/>
                    <a:pt x="41" y="50"/>
                    <a:pt x="37" y="61"/>
                  </a:cubicBezTo>
                  <a:cubicBezTo>
                    <a:pt x="45" y="61"/>
                    <a:pt x="52" y="61"/>
                    <a:pt x="60" y="61"/>
                  </a:cubicBez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11" name="Freeform 8"/>
            <p:cNvSpPr>
              <a:spLocks noEditPoints="1"/>
            </p:cNvSpPr>
            <p:nvPr userDrawn="1"/>
          </p:nvSpPr>
          <p:spPr bwMode="auto">
            <a:xfrm>
              <a:off x="2411413" y="6265863"/>
              <a:ext cx="82550" cy="136525"/>
            </a:xfrm>
            <a:custGeom>
              <a:avLst/>
              <a:gdLst/>
              <a:ahLst/>
              <a:cxnLst>
                <a:cxn ang="0">
                  <a:pos x="66" y="69"/>
                </a:cxn>
                <a:cxn ang="0">
                  <a:pos x="53" y="102"/>
                </a:cxn>
                <a:cxn ang="0">
                  <a:pos x="20" y="101"/>
                </a:cxn>
                <a:cxn ang="0">
                  <a:pos x="20" y="106"/>
                </a:cxn>
                <a:cxn ang="0">
                  <a:pos x="0" y="106"/>
                </a:cxn>
                <a:cxn ang="0">
                  <a:pos x="0" y="10"/>
                </a:cxn>
                <a:cxn ang="0">
                  <a:pos x="20" y="0"/>
                </a:cxn>
                <a:cxn ang="0">
                  <a:pos x="20" y="34"/>
                </a:cxn>
                <a:cxn ang="0">
                  <a:pos x="54" y="34"/>
                </a:cxn>
                <a:cxn ang="0">
                  <a:pos x="66" y="69"/>
                </a:cxn>
                <a:cxn ang="0">
                  <a:pos x="46" y="69"/>
                </a:cxn>
                <a:cxn ang="0">
                  <a:pos x="36" y="47"/>
                </a:cxn>
                <a:cxn ang="0">
                  <a:pos x="20" y="55"/>
                </a:cxn>
                <a:cxn ang="0">
                  <a:pos x="20" y="82"/>
                </a:cxn>
                <a:cxn ang="0">
                  <a:pos x="39" y="87"/>
                </a:cxn>
                <a:cxn ang="0">
                  <a:pos x="46" y="69"/>
                </a:cxn>
              </a:cxnLst>
              <a:rect l="0" t="0" r="r" b="b"/>
              <a:pathLst>
                <a:path w="66" h="110">
                  <a:moveTo>
                    <a:pt x="66" y="69"/>
                  </a:moveTo>
                  <a:cubicBezTo>
                    <a:pt x="66" y="80"/>
                    <a:pt x="63" y="94"/>
                    <a:pt x="53" y="102"/>
                  </a:cubicBezTo>
                  <a:cubicBezTo>
                    <a:pt x="44" y="109"/>
                    <a:pt x="29" y="110"/>
                    <a:pt x="20" y="101"/>
                  </a:cubicBezTo>
                  <a:cubicBezTo>
                    <a:pt x="20" y="103"/>
                    <a:pt x="20" y="104"/>
                    <a:pt x="20" y="106"/>
                  </a:cubicBezTo>
                  <a:cubicBezTo>
                    <a:pt x="0" y="106"/>
                    <a:pt x="0" y="106"/>
                    <a:pt x="0" y="106"/>
                  </a:cubicBezTo>
                  <a:cubicBezTo>
                    <a:pt x="0" y="10"/>
                    <a:pt x="0" y="10"/>
                    <a:pt x="0" y="10"/>
                  </a:cubicBezTo>
                  <a:cubicBezTo>
                    <a:pt x="20" y="0"/>
                    <a:pt x="20" y="0"/>
                    <a:pt x="20" y="0"/>
                  </a:cubicBezTo>
                  <a:cubicBezTo>
                    <a:pt x="20" y="34"/>
                    <a:pt x="20" y="34"/>
                    <a:pt x="20" y="34"/>
                  </a:cubicBezTo>
                  <a:cubicBezTo>
                    <a:pt x="30" y="26"/>
                    <a:pt x="44" y="26"/>
                    <a:pt x="54" y="34"/>
                  </a:cubicBezTo>
                  <a:cubicBezTo>
                    <a:pt x="64" y="42"/>
                    <a:pt x="66" y="56"/>
                    <a:pt x="66" y="69"/>
                  </a:cubicBezTo>
                  <a:close/>
                  <a:moveTo>
                    <a:pt x="46" y="69"/>
                  </a:moveTo>
                  <a:cubicBezTo>
                    <a:pt x="46" y="61"/>
                    <a:pt x="45" y="50"/>
                    <a:pt x="36" y="47"/>
                  </a:cubicBezTo>
                  <a:cubicBezTo>
                    <a:pt x="31" y="46"/>
                    <a:pt x="20" y="48"/>
                    <a:pt x="20" y="55"/>
                  </a:cubicBezTo>
                  <a:cubicBezTo>
                    <a:pt x="20" y="64"/>
                    <a:pt x="20" y="73"/>
                    <a:pt x="20" y="82"/>
                  </a:cubicBezTo>
                  <a:cubicBezTo>
                    <a:pt x="24" y="87"/>
                    <a:pt x="33" y="91"/>
                    <a:pt x="39" y="87"/>
                  </a:cubicBezTo>
                  <a:cubicBezTo>
                    <a:pt x="45" y="84"/>
                    <a:pt x="46" y="75"/>
                    <a:pt x="46" y="69"/>
                  </a:cubicBez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12" name="Freeform 9"/>
            <p:cNvSpPr>
              <a:spLocks noEditPoints="1"/>
            </p:cNvSpPr>
            <p:nvPr userDrawn="1"/>
          </p:nvSpPr>
          <p:spPr bwMode="auto">
            <a:xfrm>
              <a:off x="2505075" y="6300788"/>
              <a:ext cx="85725" cy="98425"/>
            </a:xfrm>
            <a:custGeom>
              <a:avLst/>
              <a:gdLst/>
              <a:ahLst/>
              <a:cxnLst>
                <a:cxn ang="0">
                  <a:pos x="69" y="40"/>
                </a:cxn>
                <a:cxn ang="0">
                  <a:pos x="35" y="79"/>
                </a:cxn>
                <a:cxn ang="0">
                  <a:pos x="0" y="40"/>
                </a:cxn>
                <a:cxn ang="0">
                  <a:pos x="35" y="0"/>
                </a:cxn>
                <a:cxn ang="0">
                  <a:pos x="69" y="40"/>
                </a:cxn>
                <a:cxn ang="0">
                  <a:pos x="49" y="40"/>
                </a:cxn>
                <a:cxn ang="0">
                  <a:pos x="35" y="19"/>
                </a:cxn>
                <a:cxn ang="0">
                  <a:pos x="21" y="40"/>
                </a:cxn>
                <a:cxn ang="0">
                  <a:pos x="35" y="60"/>
                </a:cxn>
                <a:cxn ang="0">
                  <a:pos x="49" y="40"/>
                </a:cxn>
              </a:cxnLst>
              <a:rect l="0" t="0" r="r" b="b"/>
              <a:pathLst>
                <a:path w="69" h="79">
                  <a:moveTo>
                    <a:pt x="69" y="40"/>
                  </a:moveTo>
                  <a:cubicBezTo>
                    <a:pt x="69" y="60"/>
                    <a:pt x="56" y="79"/>
                    <a:pt x="35" y="79"/>
                  </a:cubicBezTo>
                  <a:cubicBezTo>
                    <a:pt x="13" y="79"/>
                    <a:pt x="0" y="60"/>
                    <a:pt x="0" y="40"/>
                  </a:cubicBezTo>
                  <a:cubicBezTo>
                    <a:pt x="0" y="20"/>
                    <a:pt x="13" y="0"/>
                    <a:pt x="35" y="0"/>
                  </a:cubicBezTo>
                  <a:cubicBezTo>
                    <a:pt x="56" y="0"/>
                    <a:pt x="69" y="19"/>
                    <a:pt x="69" y="40"/>
                  </a:cubicBezTo>
                  <a:close/>
                  <a:moveTo>
                    <a:pt x="49" y="40"/>
                  </a:moveTo>
                  <a:cubicBezTo>
                    <a:pt x="49" y="31"/>
                    <a:pt x="45" y="19"/>
                    <a:pt x="35" y="19"/>
                  </a:cubicBezTo>
                  <a:cubicBezTo>
                    <a:pt x="24" y="19"/>
                    <a:pt x="21" y="31"/>
                    <a:pt x="21" y="40"/>
                  </a:cubicBezTo>
                  <a:cubicBezTo>
                    <a:pt x="21" y="49"/>
                    <a:pt x="24" y="60"/>
                    <a:pt x="35" y="60"/>
                  </a:cubicBezTo>
                  <a:cubicBezTo>
                    <a:pt x="45" y="60"/>
                    <a:pt x="49" y="48"/>
                    <a:pt x="49" y="40"/>
                  </a:cubicBez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13" name="Freeform 10"/>
            <p:cNvSpPr>
              <a:spLocks noEditPoints="1"/>
            </p:cNvSpPr>
            <p:nvPr userDrawn="1"/>
          </p:nvSpPr>
          <p:spPr bwMode="auto">
            <a:xfrm>
              <a:off x="2601913" y="6297613"/>
              <a:ext cx="82550" cy="136525"/>
            </a:xfrm>
            <a:custGeom>
              <a:avLst/>
              <a:gdLst/>
              <a:ahLst/>
              <a:cxnLst>
                <a:cxn ang="0">
                  <a:pos x="66" y="68"/>
                </a:cxn>
                <a:cxn ang="0">
                  <a:pos x="60" y="93"/>
                </a:cxn>
                <a:cxn ang="0">
                  <a:pos x="41" y="106"/>
                </a:cxn>
                <a:cxn ang="0">
                  <a:pos x="29" y="108"/>
                </a:cxn>
                <a:cxn ang="0">
                  <a:pos x="28" y="104"/>
                </a:cxn>
                <a:cxn ang="0">
                  <a:pos x="23" y="92"/>
                </a:cxn>
                <a:cxn ang="0">
                  <a:pos x="40" y="88"/>
                </a:cxn>
                <a:cxn ang="0">
                  <a:pos x="46" y="75"/>
                </a:cxn>
                <a:cxn ang="0">
                  <a:pos x="13" y="76"/>
                </a:cxn>
                <a:cxn ang="0">
                  <a:pos x="0" y="42"/>
                </a:cxn>
                <a:cxn ang="0">
                  <a:pos x="13" y="7"/>
                </a:cxn>
                <a:cxn ang="0">
                  <a:pos x="46" y="8"/>
                </a:cxn>
                <a:cxn ang="0">
                  <a:pos x="46" y="3"/>
                </a:cxn>
                <a:cxn ang="0">
                  <a:pos x="66" y="3"/>
                </a:cxn>
                <a:cxn ang="0">
                  <a:pos x="66" y="21"/>
                </a:cxn>
                <a:cxn ang="0">
                  <a:pos x="66" y="68"/>
                </a:cxn>
                <a:cxn ang="0">
                  <a:pos x="33" y="62"/>
                </a:cxn>
                <a:cxn ang="0">
                  <a:pos x="42" y="60"/>
                </a:cxn>
                <a:cxn ang="0">
                  <a:pos x="46" y="56"/>
                </a:cxn>
                <a:cxn ang="0">
                  <a:pos x="46" y="46"/>
                </a:cxn>
                <a:cxn ang="0">
                  <a:pos x="46" y="27"/>
                </a:cxn>
                <a:cxn ang="0">
                  <a:pos x="30" y="21"/>
                </a:cxn>
                <a:cxn ang="0">
                  <a:pos x="21" y="33"/>
                </a:cxn>
                <a:cxn ang="0">
                  <a:pos x="33" y="62"/>
                </a:cxn>
              </a:cxnLst>
              <a:rect l="0" t="0" r="r" b="b"/>
              <a:pathLst>
                <a:path w="66" h="109">
                  <a:moveTo>
                    <a:pt x="66" y="68"/>
                  </a:moveTo>
                  <a:cubicBezTo>
                    <a:pt x="66" y="76"/>
                    <a:pt x="65" y="85"/>
                    <a:pt x="60" y="93"/>
                  </a:cubicBezTo>
                  <a:cubicBezTo>
                    <a:pt x="56" y="100"/>
                    <a:pt x="49" y="104"/>
                    <a:pt x="41" y="106"/>
                  </a:cubicBezTo>
                  <a:cubicBezTo>
                    <a:pt x="40" y="106"/>
                    <a:pt x="30" y="109"/>
                    <a:pt x="29" y="108"/>
                  </a:cubicBezTo>
                  <a:cubicBezTo>
                    <a:pt x="29" y="106"/>
                    <a:pt x="28" y="105"/>
                    <a:pt x="28" y="104"/>
                  </a:cubicBezTo>
                  <a:cubicBezTo>
                    <a:pt x="26" y="100"/>
                    <a:pt x="25" y="96"/>
                    <a:pt x="23" y="92"/>
                  </a:cubicBezTo>
                  <a:cubicBezTo>
                    <a:pt x="29" y="91"/>
                    <a:pt x="35" y="91"/>
                    <a:pt x="40" y="88"/>
                  </a:cubicBezTo>
                  <a:cubicBezTo>
                    <a:pt x="45" y="85"/>
                    <a:pt x="46" y="80"/>
                    <a:pt x="46" y="75"/>
                  </a:cubicBezTo>
                  <a:cubicBezTo>
                    <a:pt x="37" y="83"/>
                    <a:pt x="23" y="84"/>
                    <a:pt x="13" y="76"/>
                  </a:cubicBezTo>
                  <a:cubicBezTo>
                    <a:pt x="3" y="68"/>
                    <a:pt x="0" y="54"/>
                    <a:pt x="0" y="42"/>
                  </a:cubicBezTo>
                  <a:cubicBezTo>
                    <a:pt x="0" y="30"/>
                    <a:pt x="3" y="15"/>
                    <a:pt x="13" y="7"/>
                  </a:cubicBezTo>
                  <a:cubicBezTo>
                    <a:pt x="22" y="0"/>
                    <a:pt x="37" y="0"/>
                    <a:pt x="46" y="8"/>
                  </a:cubicBezTo>
                  <a:cubicBezTo>
                    <a:pt x="46" y="6"/>
                    <a:pt x="46" y="5"/>
                    <a:pt x="46" y="3"/>
                  </a:cubicBezTo>
                  <a:cubicBezTo>
                    <a:pt x="48" y="3"/>
                    <a:pt x="66" y="3"/>
                    <a:pt x="66" y="3"/>
                  </a:cubicBezTo>
                  <a:cubicBezTo>
                    <a:pt x="66" y="9"/>
                    <a:pt x="66" y="15"/>
                    <a:pt x="66" y="21"/>
                  </a:cubicBezTo>
                  <a:cubicBezTo>
                    <a:pt x="66" y="37"/>
                    <a:pt x="66" y="52"/>
                    <a:pt x="66" y="68"/>
                  </a:cubicBezTo>
                  <a:close/>
                  <a:moveTo>
                    <a:pt x="33" y="62"/>
                  </a:moveTo>
                  <a:cubicBezTo>
                    <a:pt x="37" y="62"/>
                    <a:pt x="40" y="62"/>
                    <a:pt x="42" y="60"/>
                  </a:cubicBezTo>
                  <a:cubicBezTo>
                    <a:pt x="44" y="59"/>
                    <a:pt x="46" y="57"/>
                    <a:pt x="46" y="56"/>
                  </a:cubicBezTo>
                  <a:cubicBezTo>
                    <a:pt x="46" y="52"/>
                    <a:pt x="46" y="49"/>
                    <a:pt x="46" y="46"/>
                  </a:cubicBezTo>
                  <a:cubicBezTo>
                    <a:pt x="46" y="40"/>
                    <a:pt x="46" y="34"/>
                    <a:pt x="46" y="27"/>
                  </a:cubicBezTo>
                  <a:cubicBezTo>
                    <a:pt x="42" y="22"/>
                    <a:pt x="36" y="20"/>
                    <a:pt x="30" y="21"/>
                  </a:cubicBezTo>
                  <a:cubicBezTo>
                    <a:pt x="24" y="22"/>
                    <a:pt x="22" y="28"/>
                    <a:pt x="21" y="33"/>
                  </a:cubicBezTo>
                  <a:cubicBezTo>
                    <a:pt x="19" y="43"/>
                    <a:pt x="20" y="62"/>
                    <a:pt x="33" y="62"/>
                  </a:cubicBez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14" name="Freeform 11"/>
            <p:cNvSpPr>
              <a:spLocks noEditPoints="1"/>
            </p:cNvSpPr>
            <p:nvPr userDrawn="1"/>
          </p:nvSpPr>
          <p:spPr bwMode="auto">
            <a:xfrm>
              <a:off x="2700338" y="6292850"/>
              <a:ext cx="84137" cy="107950"/>
            </a:xfrm>
            <a:custGeom>
              <a:avLst/>
              <a:gdLst/>
              <a:ahLst/>
              <a:cxnLst>
                <a:cxn ang="0">
                  <a:pos x="46" y="84"/>
                </a:cxn>
                <a:cxn ang="0">
                  <a:pos x="46" y="79"/>
                </a:cxn>
                <a:cxn ang="0">
                  <a:pos x="16" y="83"/>
                </a:cxn>
                <a:cxn ang="0">
                  <a:pos x="0" y="60"/>
                </a:cxn>
                <a:cxn ang="0">
                  <a:pos x="15" y="36"/>
                </a:cxn>
                <a:cxn ang="0">
                  <a:pos x="46" y="36"/>
                </a:cxn>
                <a:cxn ang="0">
                  <a:pos x="41" y="24"/>
                </a:cxn>
                <a:cxn ang="0">
                  <a:pos x="21" y="24"/>
                </a:cxn>
                <a:cxn ang="0">
                  <a:pos x="14" y="27"/>
                </a:cxn>
                <a:cxn ang="0">
                  <a:pos x="11" y="22"/>
                </a:cxn>
                <a:cxn ang="0">
                  <a:pos x="6" y="13"/>
                </a:cxn>
                <a:cxn ang="0">
                  <a:pos x="63" y="20"/>
                </a:cxn>
                <a:cxn ang="0">
                  <a:pos x="66" y="50"/>
                </a:cxn>
                <a:cxn ang="0">
                  <a:pos x="66" y="82"/>
                </a:cxn>
                <a:cxn ang="0">
                  <a:pos x="66" y="84"/>
                </a:cxn>
                <a:cxn ang="0">
                  <a:pos x="61" y="84"/>
                </a:cxn>
                <a:cxn ang="0">
                  <a:pos x="46" y="84"/>
                </a:cxn>
                <a:cxn ang="0">
                  <a:pos x="46" y="52"/>
                </a:cxn>
                <a:cxn ang="0">
                  <a:pos x="25" y="50"/>
                </a:cxn>
                <a:cxn ang="0">
                  <a:pos x="26" y="67"/>
                </a:cxn>
                <a:cxn ang="0">
                  <a:pos x="46" y="61"/>
                </a:cxn>
                <a:cxn ang="0">
                  <a:pos x="46" y="52"/>
                </a:cxn>
              </a:cxnLst>
              <a:rect l="0" t="0" r="r" b="b"/>
              <a:pathLst>
                <a:path w="68" h="87">
                  <a:moveTo>
                    <a:pt x="46" y="84"/>
                  </a:moveTo>
                  <a:cubicBezTo>
                    <a:pt x="46" y="79"/>
                    <a:pt x="46" y="79"/>
                    <a:pt x="46" y="79"/>
                  </a:cubicBezTo>
                  <a:cubicBezTo>
                    <a:pt x="38" y="87"/>
                    <a:pt x="25" y="87"/>
                    <a:pt x="16" y="83"/>
                  </a:cubicBezTo>
                  <a:cubicBezTo>
                    <a:pt x="6" y="79"/>
                    <a:pt x="1" y="70"/>
                    <a:pt x="0" y="60"/>
                  </a:cubicBezTo>
                  <a:cubicBezTo>
                    <a:pt x="0" y="49"/>
                    <a:pt x="5" y="40"/>
                    <a:pt x="15" y="36"/>
                  </a:cubicBezTo>
                  <a:cubicBezTo>
                    <a:pt x="25" y="32"/>
                    <a:pt x="37" y="31"/>
                    <a:pt x="46" y="36"/>
                  </a:cubicBezTo>
                  <a:cubicBezTo>
                    <a:pt x="46" y="31"/>
                    <a:pt x="46" y="27"/>
                    <a:pt x="41" y="24"/>
                  </a:cubicBezTo>
                  <a:cubicBezTo>
                    <a:pt x="36" y="21"/>
                    <a:pt x="27" y="22"/>
                    <a:pt x="21" y="24"/>
                  </a:cubicBezTo>
                  <a:cubicBezTo>
                    <a:pt x="20" y="25"/>
                    <a:pt x="14" y="28"/>
                    <a:pt x="14" y="27"/>
                  </a:cubicBezTo>
                  <a:cubicBezTo>
                    <a:pt x="13" y="25"/>
                    <a:pt x="12" y="24"/>
                    <a:pt x="11" y="22"/>
                  </a:cubicBezTo>
                  <a:cubicBezTo>
                    <a:pt x="10" y="19"/>
                    <a:pt x="8" y="16"/>
                    <a:pt x="6" y="13"/>
                  </a:cubicBezTo>
                  <a:cubicBezTo>
                    <a:pt x="22" y="4"/>
                    <a:pt x="53" y="0"/>
                    <a:pt x="63" y="20"/>
                  </a:cubicBezTo>
                  <a:cubicBezTo>
                    <a:pt x="68" y="29"/>
                    <a:pt x="66" y="41"/>
                    <a:pt x="66" y="50"/>
                  </a:cubicBezTo>
                  <a:cubicBezTo>
                    <a:pt x="66" y="61"/>
                    <a:pt x="66" y="71"/>
                    <a:pt x="66" y="82"/>
                  </a:cubicBezTo>
                  <a:cubicBezTo>
                    <a:pt x="66" y="82"/>
                    <a:pt x="66" y="84"/>
                    <a:pt x="66" y="84"/>
                  </a:cubicBezTo>
                  <a:cubicBezTo>
                    <a:pt x="64" y="84"/>
                    <a:pt x="62" y="84"/>
                    <a:pt x="61" y="84"/>
                  </a:cubicBezTo>
                  <a:cubicBezTo>
                    <a:pt x="56" y="84"/>
                    <a:pt x="51" y="84"/>
                    <a:pt x="46" y="84"/>
                  </a:cubicBezTo>
                  <a:close/>
                  <a:moveTo>
                    <a:pt x="46" y="52"/>
                  </a:moveTo>
                  <a:cubicBezTo>
                    <a:pt x="40" y="48"/>
                    <a:pt x="31" y="47"/>
                    <a:pt x="25" y="50"/>
                  </a:cubicBezTo>
                  <a:cubicBezTo>
                    <a:pt x="18" y="54"/>
                    <a:pt x="19" y="65"/>
                    <a:pt x="26" y="67"/>
                  </a:cubicBezTo>
                  <a:cubicBezTo>
                    <a:pt x="33" y="70"/>
                    <a:pt x="42" y="67"/>
                    <a:pt x="46" y="61"/>
                  </a:cubicBezTo>
                  <a:cubicBezTo>
                    <a:pt x="47" y="59"/>
                    <a:pt x="46" y="54"/>
                    <a:pt x="46" y="52"/>
                  </a:cubicBez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15" name="Freeform 12"/>
            <p:cNvSpPr>
              <a:spLocks noEditPoints="1"/>
            </p:cNvSpPr>
            <p:nvPr userDrawn="1"/>
          </p:nvSpPr>
          <p:spPr bwMode="auto">
            <a:xfrm>
              <a:off x="2797175" y="6265863"/>
              <a:ext cx="82550" cy="136525"/>
            </a:xfrm>
            <a:custGeom>
              <a:avLst/>
              <a:gdLst/>
              <a:ahLst/>
              <a:cxnLst>
                <a:cxn ang="0">
                  <a:pos x="46" y="106"/>
                </a:cxn>
                <a:cxn ang="0">
                  <a:pos x="46" y="101"/>
                </a:cxn>
                <a:cxn ang="0">
                  <a:pos x="13" y="102"/>
                </a:cxn>
                <a:cxn ang="0">
                  <a:pos x="0" y="68"/>
                </a:cxn>
                <a:cxn ang="0">
                  <a:pos x="13" y="33"/>
                </a:cxn>
                <a:cxn ang="0">
                  <a:pos x="46" y="34"/>
                </a:cxn>
                <a:cxn ang="0">
                  <a:pos x="46" y="10"/>
                </a:cxn>
                <a:cxn ang="0">
                  <a:pos x="66" y="0"/>
                </a:cxn>
                <a:cxn ang="0">
                  <a:pos x="66" y="106"/>
                </a:cxn>
                <a:cxn ang="0">
                  <a:pos x="46" y="106"/>
                </a:cxn>
                <a:cxn ang="0">
                  <a:pos x="46" y="53"/>
                </a:cxn>
                <a:cxn ang="0">
                  <a:pos x="29" y="47"/>
                </a:cxn>
                <a:cxn ang="0">
                  <a:pos x="21" y="61"/>
                </a:cxn>
                <a:cxn ang="0">
                  <a:pos x="38" y="88"/>
                </a:cxn>
                <a:cxn ang="0">
                  <a:pos x="46" y="81"/>
                </a:cxn>
                <a:cxn ang="0">
                  <a:pos x="46" y="72"/>
                </a:cxn>
                <a:cxn ang="0">
                  <a:pos x="46" y="53"/>
                </a:cxn>
              </a:cxnLst>
              <a:rect l="0" t="0" r="r" b="b"/>
              <a:pathLst>
                <a:path w="66" h="110">
                  <a:moveTo>
                    <a:pt x="46" y="106"/>
                  </a:moveTo>
                  <a:cubicBezTo>
                    <a:pt x="46" y="101"/>
                    <a:pt x="46" y="101"/>
                    <a:pt x="46" y="101"/>
                  </a:cubicBezTo>
                  <a:cubicBezTo>
                    <a:pt x="37" y="109"/>
                    <a:pt x="23" y="110"/>
                    <a:pt x="13" y="102"/>
                  </a:cubicBezTo>
                  <a:cubicBezTo>
                    <a:pt x="3" y="94"/>
                    <a:pt x="0" y="80"/>
                    <a:pt x="0" y="68"/>
                  </a:cubicBezTo>
                  <a:cubicBezTo>
                    <a:pt x="0" y="56"/>
                    <a:pt x="2" y="41"/>
                    <a:pt x="13" y="33"/>
                  </a:cubicBezTo>
                  <a:cubicBezTo>
                    <a:pt x="22" y="26"/>
                    <a:pt x="37" y="26"/>
                    <a:pt x="46" y="34"/>
                  </a:cubicBezTo>
                  <a:cubicBezTo>
                    <a:pt x="46" y="26"/>
                    <a:pt x="46" y="18"/>
                    <a:pt x="46" y="10"/>
                  </a:cubicBezTo>
                  <a:cubicBezTo>
                    <a:pt x="66" y="0"/>
                    <a:pt x="66" y="0"/>
                    <a:pt x="66" y="0"/>
                  </a:cubicBezTo>
                  <a:cubicBezTo>
                    <a:pt x="66" y="10"/>
                    <a:pt x="66" y="106"/>
                    <a:pt x="66" y="106"/>
                  </a:cubicBezTo>
                  <a:cubicBezTo>
                    <a:pt x="59" y="106"/>
                    <a:pt x="52" y="106"/>
                    <a:pt x="46" y="106"/>
                  </a:cubicBezTo>
                  <a:close/>
                  <a:moveTo>
                    <a:pt x="46" y="53"/>
                  </a:moveTo>
                  <a:cubicBezTo>
                    <a:pt x="42" y="48"/>
                    <a:pt x="35" y="45"/>
                    <a:pt x="29" y="47"/>
                  </a:cubicBezTo>
                  <a:cubicBezTo>
                    <a:pt x="23" y="49"/>
                    <a:pt x="21" y="55"/>
                    <a:pt x="21" y="61"/>
                  </a:cubicBezTo>
                  <a:cubicBezTo>
                    <a:pt x="19" y="72"/>
                    <a:pt x="21" y="92"/>
                    <a:pt x="38" y="88"/>
                  </a:cubicBezTo>
                  <a:cubicBezTo>
                    <a:pt x="40" y="87"/>
                    <a:pt x="46" y="84"/>
                    <a:pt x="46" y="81"/>
                  </a:cubicBezTo>
                  <a:cubicBezTo>
                    <a:pt x="46" y="78"/>
                    <a:pt x="46" y="75"/>
                    <a:pt x="46" y="72"/>
                  </a:cubicBezTo>
                  <a:cubicBezTo>
                    <a:pt x="46" y="65"/>
                    <a:pt x="46" y="59"/>
                    <a:pt x="46" y="53"/>
                  </a:cubicBez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16" name="Freeform 13"/>
            <p:cNvSpPr>
              <a:spLocks noEditPoints="1"/>
            </p:cNvSpPr>
            <p:nvPr userDrawn="1"/>
          </p:nvSpPr>
          <p:spPr bwMode="auto">
            <a:xfrm>
              <a:off x="2895600" y="6300788"/>
              <a:ext cx="85725" cy="98425"/>
            </a:xfrm>
            <a:custGeom>
              <a:avLst/>
              <a:gdLst/>
              <a:ahLst/>
              <a:cxnLst>
                <a:cxn ang="0">
                  <a:pos x="69" y="40"/>
                </a:cxn>
                <a:cxn ang="0">
                  <a:pos x="34" y="79"/>
                </a:cxn>
                <a:cxn ang="0">
                  <a:pos x="0" y="40"/>
                </a:cxn>
                <a:cxn ang="0">
                  <a:pos x="34" y="0"/>
                </a:cxn>
                <a:cxn ang="0">
                  <a:pos x="69" y="40"/>
                </a:cxn>
                <a:cxn ang="0">
                  <a:pos x="49" y="40"/>
                </a:cxn>
                <a:cxn ang="0">
                  <a:pos x="34" y="19"/>
                </a:cxn>
                <a:cxn ang="0">
                  <a:pos x="20" y="40"/>
                </a:cxn>
                <a:cxn ang="0">
                  <a:pos x="34" y="60"/>
                </a:cxn>
                <a:cxn ang="0">
                  <a:pos x="49" y="40"/>
                </a:cxn>
              </a:cxnLst>
              <a:rect l="0" t="0" r="r" b="b"/>
              <a:pathLst>
                <a:path w="69" h="79">
                  <a:moveTo>
                    <a:pt x="69" y="40"/>
                  </a:moveTo>
                  <a:cubicBezTo>
                    <a:pt x="69" y="60"/>
                    <a:pt x="56" y="79"/>
                    <a:pt x="34" y="79"/>
                  </a:cubicBezTo>
                  <a:cubicBezTo>
                    <a:pt x="12" y="79"/>
                    <a:pt x="0" y="60"/>
                    <a:pt x="0" y="40"/>
                  </a:cubicBezTo>
                  <a:cubicBezTo>
                    <a:pt x="0" y="20"/>
                    <a:pt x="13" y="0"/>
                    <a:pt x="34" y="0"/>
                  </a:cubicBezTo>
                  <a:cubicBezTo>
                    <a:pt x="56" y="0"/>
                    <a:pt x="69" y="19"/>
                    <a:pt x="69" y="40"/>
                  </a:cubicBezTo>
                  <a:close/>
                  <a:moveTo>
                    <a:pt x="49" y="40"/>
                  </a:moveTo>
                  <a:cubicBezTo>
                    <a:pt x="49" y="31"/>
                    <a:pt x="45" y="19"/>
                    <a:pt x="34" y="19"/>
                  </a:cubicBezTo>
                  <a:cubicBezTo>
                    <a:pt x="23" y="19"/>
                    <a:pt x="20" y="31"/>
                    <a:pt x="20" y="40"/>
                  </a:cubicBezTo>
                  <a:cubicBezTo>
                    <a:pt x="20" y="49"/>
                    <a:pt x="23" y="60"/>
                    <a:pt x="34" y="60"/>
                  </a:cubicBezTo>
                  <a:cubicBezTo>
                    <a:pt x="45" y="60"/>
                    <a:pt x="49" y="48"/>
                    <a:pt x="49" y="40"/>
                  </a:cubicBez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17" name="Freeform 14"/>
            <p:cNvSpPr>
              <a:spLocks/>
            </p:cNvSpPr>
            <p:nvPr userDrawn="1"/>
          </p:nvSpPr>
          <p:spPr bwMode="auto">
            <a:xfrm>
              <a:off x="2989263" y="6297613"/>
              <a:ext cx="85725" cy="106362"/>
            </a:xfrm>
            <a:custGeom>
              <a:avLst/>
              <a:gdLst/>
              <a:ahLst/>
              <a:cxnLst>
                <a:cxn ang="0">
                  <a:pos x="64" y="10"/>
                </a:cxn>
                <a:cxn ang="0">
                  <a:pos x="57" y="26"/>
                </a:cxn>
                <a:cxn ang="0">
                  <a:pos x="31" y="20"/>
                </a:cxn>
                <a:cxn ang="0">
                  <a:pos x="25" y="26"/>
                </a:cxn>
                <a:cxn ang="0">
                  <a:pos x="34" y="32"/>
                </a:cxn>
                <a:cxn ang="0">
                  <a:pos x="59" y="43"/>
                </a:cxn>
                <a:cxn ang="0">
                  <a:pos x="64" y="68"/>
                </a:cxn>
                <a:cxn ang="0">
                  <a:pos x="15" y="79"/>
                </a:cxn>
                <a:cxn ang="0">
                  <a:pos x="3" y="73"/>
                </a:cxn>
                <a:cxn ang="0">
                  <a:pos x="5" y="69"/>
                </a:cxn>
                <a:cxn ang="0">
                  <a:pos x="10" y="58"/>
                </a:cxn>
                <a:cxn ang="0">
                  <a:pos x="30" y="65"/>
                </a:cxn>
                <a:cxn ang="0">
                  <a:pos x="46" y="59"/>
                </a:cxn>
                <a:cxn ang="0">
                  <a:pos x="29" y="50"/>
                </a:cxn>
                <a:cxn ang="0">
                  <a:pos x="10" y="39"/>
                </a:cxn>
                <a:cxn ang="0">
                  <a:pos x="18" y="6"/>
                </a:cxn>
                <a:cxn ang="0">
                  <a:pos x="64" y="10"/>
                </a:cxn>
              </a:cxnLst>
              <a:rect l="0" t="0" r="r" b="b"/>
              <a:pathLst>
                <a:path w="68" h="86">
                  <a:moveTo>
                    <a:pt x="64" y="10"/>
                  </a:moveTo>
                  <a:cubicBezTo>
                    <a:pt x="57" y="26"/>
                    <a:pt x="57" y="26"/>
                    <a:pt x="57" y="26"/>
                  </a:cubicBezTo>
                  <a:cubicBezTo>
                    <a:pt x="49" y="22"/>
                    <a:pt x="40" y="19"/>
                    <a:pt x="31" y="20"/>
                  </a:cubicBezTo>
                  <a:cubicBezTo>
                    <a:pt x="28" y="20"/>
                    <a:pt x="24" y="22"/>
                    <a:pt x="25" y="26"/>
                  </a:cubicBezTo>
                  <a:cubicBezTo>
                    <a:pt x="26" y="29"/>
                    <a:pt x="31" y="31"/>
                    <a:pt x="34" y="32"/>
                  </a:cubicBezTo>
                  <a:cubicBezTo>
                    <a:pt x="43" y="35"/>
                    <a:pt x="52" y="37"/>
                    <a:pt x="59" y="43"/>
                  </a:cubicBezTo>
                  <a:cubicBezTo>
                    <a:pt x="66" y="49"/>
                    <a:pt x="68" y="59"/>
                    <a:pt x="64" y="68"/>
                  </a:cubicBezTo>
                  <a:cubicBezTo>
                    <a:pt x="57" y="86"/>
                    <a:pt x="30" y="84"/>
                    <a:pt x="15" y="79"/>
                  </a:cubicBezTo>
                  <a:cubicBezTo>
                    <a:pt x="11" y="78"/>
                    <a:pt x="7" y="76"/>
                    <a:pt x="3" y="73"/>
                  </a:cubicBezTo>
                  <a:cubicBezTo>
                    <a:pt x="3" y="73"/>
                    <a:pt x="4" y="70"/>
                    <a:pt x="5" y="69"/>
                  </a:cubicBezTo>
                  <a:cubicBezTo>
                    <a:pt x="6" y="66"/>
                    <a:pt x="8" y="62"/>
                    <a:pt x="10" y="58"/>
                  </a:cubicBezTo>
                  <a:cubicBezTo>
                    <a:pt x="16" y="62"/>
                    <a:pt x="23" y="64"/>
                    <a:pt x="30" y="65"/>
                  </a:cubicBezTo>
                  <a:cubicBezTo>
                    <a:pt x="35" y="65"/>
                    <a:pt x="46" y="67"/>
                    <a:pt x="46" y="59"/>
                  </a:cubicBezTo>
                  <a:cubicBezTo>
                    <a:pt x="46" y="53"/>
                    <a:pt x="34" y="51"/>
                    <a:pt x="29" y="50"/>
                  </a:cubicBezTo>
                  <a:cubicBezTo>
                    <a:pt x="22" y="48"/>
                    <a:pt x="15" y="45"/>
                    <a:pt x="10" y="39"/>
                  </a:cubicBezTo>
                  <a:cubicBezTo>
                    <a:pt x="0" y="29"/>
                    <a:pt x="5" y="11"/>
                    <a:pt x="18" y="6"/>
                  </a:cubicBezTo>
                  <a:cubicBezTo>
                    <a:pt x="32" y="0"/>
                    <a:pt x="50" y="3"/>
                    <a:pt x="64" y="10"/>
                  </a:cubicBez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grpSp>
      <p:sp>
        <p:nvSpPr>
          <p:cNvPr id="2" name="Title 1"/>
          <p:cNvSpPr>
            <a:spLocks noGrp="1"/>
          </p:cNvSpPr>
          <p:nvPr>
            <p:ph type="ctrTitle"/>
          </p:nvPr>
        </p:nvSpPr>
        <p:spPr>
          <a:xfrm>
            <a:off x="2263350" y="777600"/>
            <a:ext cx="5490000" cy="860400"/>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2263350" y="1753200"/>
            <a:ext cx="5490000" cy="968400"/>
          </a:xfrm>
        </p:spPr>
        <p:txBody>
          <a:bodyPr/>
          <a:lstStyle>
            <a:lvl1pPr marL="0" indent="0" algn="l">
              <a:buNone/>
              <a:defRPr sz="2000">
                <a:solidFill>
                  <a:schemeClr val="tx1">
                    <a:tint val="75000"/>
                  </a:schemeClr>
                </a:solidFill>
              </a:defRPr>
            </a:lvl1pPr>
            <a:lvl2pPr marL="0" indent="0" algn="l">
              <a:buNone/>
              <a:defRPr sz="1600">
                <a:solidFill>
                  <a:schemeClr val="tx1">
                    <a:tint val="75000"/>
                  </a:schemeClr>
                </a:solidFill>
              </a:defRPr>
            </a:lvl2pPr>
            <a:lvl3pPr marL="909409" indent="0" algn="ctr">
              <a:buNone/>
              <a:defRPr>
                <a:solidFill>
                  <a:schemeClr val="tx1">
                    <a:tint val="75000"/>
                  </a:schemeClr>
                </a:solidFill>
              </a:defRPr>
            </a:lvl3pPr>
            <a:lvl4pPr marL="1364117" indent="0" algn="ctr">
              <a:buNone/>
              <a:defRPr>
                <a:solidFill>
                  <a:schemeClr val="tx1">
                    <a:tint val="75000"/>
                  </a:schemeClr>
                </a:solidFill>
              </a:defRPr>
            </a:lvl4pPr>
            <a:lvl5pPr marL="1818825" indent="0" algn="ctr">
              <a:buNone/>
              <a:defRPr>
                <a:solidFill>
                  <a:schemeClr val="tx1">
                    <a:tint val="75000"/>
                  </a:schemeClr>
                </a:solidFill>
              </a:defRPr>
            </a:lvl5pPr>
            <a:lvl6pPr marL="2273527" indent="0" algn="ctr">
              <a:buNone/>
              <a:defRPr>
                <a:solidFill>
                  <a:schemeClr val="tx1">
                    <a:tint val="75000"/>
                  </a:schemeClr>
                </a:solidFill>
              </a:defRPr>
            </a:lvl6pPr>
            <a:lvl7pPr marL="2728232" indent="0" algn="ctr">
              <a:buNone/>
              <a:defRPr>
                <a:solidFill>
                  <a:schemeClr val="tx1">
                    <a:tint val="75000"/>
                  </a:schemeClr>
                </a:solidFill>
              </a:defRPr>
            </a:lvl7pPr>
            <a:lvl8pPr marL="3182941" indent="0" algn="ctr">
              <a:buNone/>
              <a:defRPr>
                <a:solidFill>
                  <a:schemeClr val="tx1">
                    <a:tint val="75000"/>
                  </a:schemeClr>
                </a:solidFill>
              </a:defRPr>
            </a:lvl8pPr>
            <a:lvl9pPr marL="3637645" indent="0" algn="ctr">
              <a:buNone/>
              <a:defRPr>
                <a:solidFill>
                  <a:schemeClr val="tx1">
                    <a:tint val="75000"/>
                  </a:schemeClr>
                </a:solidFill>
              </a:defRPr>
            </a:lvl9pPr>
          </a:lstStyle>
          <a:p>
            <a:r>
              <a:rPr lang="en-US" dirty="0" smtClean="0"/>
              <a:t>Click to edit Master subtitle style</a:t>
            </a:r>
          </a:p>
          <a:p>
            <a:pPr lvl="1"/>
            <a:endParaRPr lang="en-GB"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Cover_photo_or_illustration_input">
    <p:spTree>
      <p:nvGrpSpPr>
        <p:cNvPr id="1" name=""/>
        <p:cNvGrpSpPr/>
        <p:nvPr/>
      </p:nvGrpSpPr>
      <p:grpSpPr>
        <a:xfrm>
          <a:off x="0" y="0"/>
          <a:ext cx="0" cy="0"/>
          <a:chOff x="0" y="0"/>
          <a:chExt cx="0" cy="0"/>
        </a:xfrm>
      </p:grpSpPr>
      <p:sp>
        <p:nvSpPr>
          <p:cNvPr id="4" name="Freeform 12"/>
          <p:cNvSpPr>
            <a:spLocks/>
          </p:cNvSpPr>
          <p:nvPr userDrawn="1"/>
        </p:nvSpPr>
        <p:spPr bwMode="gray">
          <a:xfrm>
            <a:off x="2276475" y="2406650"/>
            <a:ext cx="6867525" cy="2493963"/>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lIns="90944" tIns="45472" rIns="90944" bIns="45472"/>
          <a:lstStyle/>
          <a:p>
            <a:pPr defTabSz="909409" fontAlgn="auto">
              <a:spcBef>
                <a:spcPts val="0"/>
              </a:spcBef>
              <a:spcAft>
                <a:spcPts val="0"/>
              </a:spcAft>
              <a:defRPr/>
            </a:pPr>
            <a:endParaRPr lang="en-GB">
              <a:latin typeface="+mn-lt"/>
            </a:endParaRPr>
          </a:p>
        </p:txBody>
      </p:sp>
      <p:sp>
        <p:nvSpPr>
          <p:cNvPr id="5" name="Freeform 7"/>
          <p:cNvSpPr/>
          <p:nvPr userDrawn="1"/>
        </p:nvSpPr>
        <p:spPr>
          <a:xfrm>
            <a:off x="-9525" y="3000375"/>
            <a:ext cx="2286000" cy="2730500"/>
          </a:xfrm>
          <a:custGeom>
            <a:avLst/>
            <a:gdLst>
              <a:gd name="connsiteX0" fmla="*/ 0 w 2286000"/>
              <a:gd name="connsiteY0" fmla="*/ 1318973 h 1318973"/>
              <a:gd name="connsiteX1" fmla="*/ 0 w 2286000"/>
              <a:gd name="connsiteY1" fmla="*/ 0 h 1318973"/>
              <a:gd name="connsiteX2" fmla="*/ 2286000 w 2286000"/>
              <a:gd name="connsiteY2" fmla="*/ 486803 h 1318973"/>
              <a:gd name="connsiteX3" fmla="*/ 0 w 2286000"/>
              <a:gd name="connsiteY3" fmla="*/ 1318973 h 1318973"/>
              <a:gd name="connsiteX0" fmla="*/ 0 w 2286000"/>
              <a:gd name="connsiteY0" fmla="*/ 2729861 h 2729861"/>
              <a:gd name="connsiteX1" fmla="*/ 9144 w 2286000"/>
              <a:gd name="connsiteY1" fmla="*/ 0 h 2729861"/>
              <a:gd name="connsiteX2" fmla="*/ 2286000 w 2286000"/>
              <a:gd name="connsiteY2" fmla="*/ 1897691 h 2729861"/>
              <a:gd name="connsiteX3" fmla="*/ 0 w 2286000"/>
              <a:gd name="connsiteY3" fmla="*/ 2729861 h 2729861"/>
            </a:gdLst>
            <a:ahLst/>
            <a:cxnLst>
              <a:cxn ang="0">
                <a:pos x="connsiteX0" y="connsiteY0"/>
              </a:cxn>
              <a:cxn ang="0">
                <a:pos x="connsiteX1" y="connsiteY1"/>
              </a:cxn>
              <a:cxn ang="0">
                <a:pos x="connsiteX2" y="connsiteY2"/>
              </a:cxn>
              <a:cxn ang="0">
                <a:pos x="connsiteX3" y="connsiteY3"/>
              </a:cxn>
            </a:cxnLst>
            <a:rect l="l" t="t" r="r" b="b"/>
            <a:pathLst>
              <a:path w="2286000" h="2729861">
                <a:moveTo>
                  <a:pt x="0" y="2729861"/>
                </a:moveTo>
                <a:lnTo>
                  <a:pt x="9144" y="0"/>
                </a:lnTo>
                <a:lnTo>
                  <a:pt x="2286000" y="1897691"/>
                </a:lnTo>
                <a:lnTo>
                  <a:pt x="0" y="2729861"/>
                </a:lnTo>
                <a:close/>
              </a:path>
            </a:pathLst>
          </a:custGeom>
          <a:blipFill>
            <a:blip r:embed="rId2" cstate="prin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lIns="90944" tIns="45472" rIns="90944" bIns="45472"/>
          <a:lstStyle/>
          <a:p>
            <a:pPr algn="ctr" defTabSz="909409" fontAlgn="auto">
              <a:spcBef>
                <a:spcPts val="0"/>
              </a:spcBef>
              <a:spcAft>
                <a:spcPts val="0"/>
              </a:spcAft>
              <a:defRPr/>
            </a:pPr>
            <a:endParaRPr lang="en-US" sz="1200" dirty="0">
              <a:solidFill>
                <a:schemeClr val="tx1"/>
              </a:solidFill>
            </a:endParaRPr>
          </a:p>
        </p:txBody>
      </p:sp>
      <p:sp>
        <p:nvSpPr>
          <p:cNvPr id="6" name="TextBox 10"/>
          <p:cNvSpPr txBox="1"/>
          <p:nvPr userDrawn="1"/>
        </p:nvSpPr>
        <p:spPr>
          <a:xfrm>
            <a:off x="65088" y="4048125"/>
            <a:ext cx="1785937" cy="1082675"/>
          </a:xfrm>
          <a:prstGeom prst="rect">
            <a:avLst/>
          </a:prstGeom>
          <a:noFill/>
        </p:spPr>
        <p:txBody>
          <a:bodyPr lIns="0" tIns="36363" rIns="0" bIns="0">
            <a:spAutoFit/>
          </a:bodyPr>
          <a:lstStyle/>
          <a:p>
            <a:pPr defTabSz="909409" fontAlgn="auto">
              <a:lnSpc>
                <a:spcPct val="85000"/>
              </a:lnSpc>
              <a:spcBef>
                <a:spcPts val="0"/>
              </a:spcBef>
              <a:spcAft>
                <a:spcPts val="600"/>
              </a:spcAft>
              <a:buClr>
                <a:schemeClr val="accent2"/>
              </a:buClr>
              <a:buSzPct val="70000"/>
              <a:defRPr/>
            </a:pPr>
            <a:r>
              <a:rPr lang="en-US" sz="1600" b="1" dirty="0">
                <a:solidFill>
                  <a:schemeClr val="accent2"/>
                </a:solidFill>
                <a:latin typeface="+mn-lt"/>
              </a:rPr>
              <a:t>Placeholder image — to replace this image, select View&gt;Notes Page</a:t>
            </a:r>
          </a:p>
        </p:txBody>
      </p:sp>
      <p:grpSp>
        <p:nvGrpSpPr>
          <p:cNvPr id="7" name="Group 8"/>
          <p:cNvGrpSpPr>
            <a:grpSpLocks/>
          </p:cNvGrpSpPr>
          <p:nvPr userDrawn="1"/>
        </p:nvGrpSpPr>
        <p:grpSpPr bwMode="auto">
          <a:xfrm>
            <a:off x="2273300" y="5748338"/>
            <a:ext cx="1033463" cy="685800"/>
            <a:chOff x="2273300" y="5748338"/>
            <a:chExt cx="1033463" cy="685800"/>
          </a:xfrm>
        </p:grpSpPr>
        <p:sp>
          <p:nvSpPr>
            <p:cNvPr id="8" name="AutoShape 3"/>
            <p:cNvSpPr>
              <a:spLocks noChangeAspect="1" noChangeArrowheads="1" noTextEdit="1"/>
            </p:cNvSpPr>
            <p:nvPr userDrawn="1"/>
          </p:nvSpPr>
          <p:spPr bwMode="auto">
            <a:xfrm>
              <a:off x="2273300" y="5748338"/>
              <a:ext cx="1033463" cy="684212"/>
            </a:xfrm>
            <a:prstGeom prst="rect">
              <a:avLst/>
            </a:prstGeom>
            <a:noFill/>
            <a:ln w="9525">
              <a:noFill/>
              <a:miter lim="800000"/>
              <a:headEnd/>
              <a:tailEnd/>
            </a:ln>
          </p:spPr>
          <p:txBody>
            <a:bodyPr/>
            <a:lstStyle/>
            <a:p>
              <a:pPr defTabSz="909409" fontAlgn="auto">
                <a:spcBef>
                  <a:spcPts val="0"/>
                </a:spcBef>
                <a:spcAft>
                  <a:spcPts val="0"/>
                </a:spcAft>
                <a:defRPr/>
              </a:pPr>
              <a:endParaRPr lang="es-ES_tradnl">
                <a:latin typeface="+mn-lt"/>
              </a:endParaRPr>
            </a:p>
          </p:txBody>
        </p:sp>
        <p:sp>
          <p:nvSpPr>
            <p:cNvPr id="9" name="Freeform 5"/>
            <p:cNvSpPr>
              <a:spLocks/>
            </p:cNvSpPr>
            <p:nvPr userDrawn="1"/>
          </p:nvSpPr>
          <p:spPr bwMode="auto">
            <a:xfrm>
              <a:off x="2284413" y="5773738"/>
              <a:ext cx="296862" cy="371475"/>
            </a:xfrm>
            <a:custGeom>
              <a:avLst/>
              <a:gdLst/>
              <a:ahLst/>
              <a:cxnLst>
                <a:cxn ang="0">
                  <a:pos x="71" y="141"/>
                </a:cxn>
                <a:cxn ang="0">
                  <a:pos x="154" y="141"/>
                </a:cxn>
                <a:cxn ang="0">
                  <a:pos x="154" y="92"/>
                </a:cxn>
                <a:cxn ang="0">
                  <a:pos x="71" y="92"/>
                </a:cxn>
                <a:cxn ang="0">
                  <a:pos x="71" y="54"/>
                </a:cxn>
                <a:cxn ang="0">
                  <a:pos x="164" y="54"/>
                </a:cxn>
                <a:cxn ang="0">
                  <a:pos x="132" y="0"/>
                </a:cxn>
                <a:cxn ang="0">
                  <a:pos x="0" y="0"/>
                </a:cxn>
                <a:cxn ang="0">
                  <a:pos x="0" y="234"/>
                </a:cxn>
                <a:cxn ang="0">
                  <a:pos x="187" y="234"/>
                </a:cxn>
                <a:cxn ang="0">
                  <a:pos x="187" y="180"/>
                </a:cxn>
                <a:cxn ang="0">
                  <a:pos x="71" y="180"/>
                </a:cxn>
                <a:cxn ang="0">
                  <a:pos x="71" y="141"/>
                </a:cxn>
              </a:cxnLst>
              <a:rect l="0" t="0" r="r" b="b"/>
              <a:pathLst>
                <a:path w="187" h="234">
                  <a:moveTo>
                    <a:pt x="71" y="141"/>
                  </a:moveTo>
                  <a:lnTo>
                    <a:pt x="154" y="141"/>
                  </a:lnTo>
                  <a:lnTo>
                    <a:pt x="154" y="92"/>
                  </a:lnTo>
                  <a:lnTo>
                    <a:pt x="71" y="92"/>
                  </a:lnTo>
                  <a:lnTo>
                    <a:pt x="71" y="54"/>
                  </a:lnTo>
                  <a:lnTo>
                    <a:pt x="164" y="54"/>
                  </a:lnTo>
                  <a:lnTo>
                    <a:pt x="132" y="0"/>
                  </a:lnTo>
                  <a:lnTo>
                    <a:pt x="0" y="0"/>
                  </a:lnTo>
                  <a:lnTo>
                    <a:pt x="0" y="234"/>
                  </a:lnTo>
                  <a:lnTo>
                    <a:pt x="187" y="234"/>
                  </a:lnTo>
                  <a:lnTo>
                    <a:pt x="187" y="180"/>
                  </a:lnTo>
                  <a:lnTo>
                    <a:pt x="71" y="180"/>
                  </a:lnTo>
                  <a:lnTo>
                    <a:pt x="71" y="141"/>
                  </a:ln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10" name="Freeform 6"/>
            <p:cNvSpPr>
              <a:spLocks/>
            </p:cNvSpPr>
            <p:nvPr userDrawn="1"/>
          </p:nvSpPr>
          <p:spPr bwMode="auto">
            <a:xfrm>
              <a:off x="2528888" y="5773738"/>
              <a:ext cx="371475" cy="371475"/>
            </a:xfrm>
            <a:custGeom>
              <a:avLst/>
              <a:gdLst/>
              <a:ahLst/>
              <a:cxnLst>
                <a:cxn ang="0">
                  <a:pos x="157" y="0"/>
                </a:cxn>
                <a:cxn ang="0">
                  <a:pos x="118" y="76"/>
                </a:cxn>
                <a:cxn ang="0">
                  <a:pos x="78" y="0"/>
                </a:cxn>
                <a:cxn ang="0">
                  <a:pos x="0" y="0"/>
                </a:cxn>
                <a:cxn ang="0">
                  <a:pos x="83" y="141"/>
                </a:cxn>
                <a:cxn ang="0">
                  <a:pos x="83" y="234"/>
                </a:cxn>
                <a:cxn ang="0">
                  <a:pos x="152" y="234"/>
                </a:cxn>
                <a:cxn ang="0">
                  <a:pos x="152" y="141"/>
                </a:cxn>
                <a:cxn ang="0">
                  <a:pos x="234" y="0"/>
                </a:cxn>
                <a:cxn ang="0">
                  <a:pos x="157" y="0"/>
                </a:cxn>
              </a:cxnLst>
              <a:rect l="0" t="0" r="r" b="b"/>
              <a:pathLst>
                <a:path w="234" h="234">
                  <a:moveTo>
                    <a:pt x="157" y="0"/>
                  </a:moveTo>
                  <a:lnTo>
                    <a:pt x="118" y="76"/>
                  </a:lnTo>
                  <a:lnTo>
                    <a:pt x="78" y="0"/>
                  </a:lnTo>
                  <a:lnTo>
                    <a:pt x="0" y="0"/>
                  </a:lnTo>
                  <a:lnTo>
                    <a:pt x="83" y="141"/>
                  </a:lnTo>
                  <a:lnTo>
                    <a:pt x="83" y="234"/>
                  </a:lnTo>
                  <a:lnTo>
                    <a:pt x="152" y="234"/>
                  </a:lnTo>
                  <a:lnTo>
                    <a:pt x="152" y="141"/>
                  </a:lnTo>
                  <a:lnTo>
                    <a:pt x="234" y="0"/>
                  </a:lnTo>
                  <a:lnTo>
                    <a:pt x="157" y="0"/>
                  </a:ln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11" name="Freeform 7"/>
            <p:cNvSpPr>
              <a:spLocks noEditPoints="1"/>
            </p:cNvSpPr>
            <p:nvPr userDrawn="1"/>
          </p:nvSpPr>
          <p:spPr bwMode="auto">
            <a:xfrm>
              <a:off x="2274888" y="6269038"/>
              <a:ext cx="122237" cy="128587"/>
            </a:xfrm>
            <a:custGeom>
              <a:avLst/>
              <a:gdLst/>
              <a:ahLst/>
              <a:cxnLst>
                <a:cxn ang="0">
                  <a:pos x="98" y="103"/>
                </a:cxn>
                <a:cxn ang="0">
                  <a:pos x="75" y="103"/>
                </a:cxn>
                <a:cxn ang="0">
                  <a:pos x="67" y="80"/>
                </a:cxn>
                <a:cxn ang="0">
                  <a:pos x="30" y="80"/>
                </a:cxn>
                <a:cxn ang="0">
                  <a:pos x="22" y="103"/>
                </a:cxn>
                <a:cxn ang="0">
                  <a:pos x="0" y="103"/>
                </a:cxn>
                <a:cxn ang="0">
                  <a:pos x="39" y="1"/>
                </a:cxn>
                <a:cxn ang="0">
                  <a:pos x="53" y="1"/>
                </a:cxn>
                <a:cxn ang="0">
                  <a:pos x="59" y="2"/>
                </a:cxn>
                <a:cxn ang="0">
                  <a:pos x="67" y="23"/>
                </a:cxn>
                <a:cxn ang="0">
                  <a:pos x="93" y="91"/>
                </a:cxn>
                <a:cxn ang="0">
                  <a:pos x="98" y="103"/>
                </a:cxn>
                <a:cxn ang="0">
                  <a:pos x="60" y="61"/>
                </a:cxn>
                <a:cxn ang="0">
                  <a:pos x="49" y="27"/>
                </a:cxn>
                <a:cxn ang="0">
                  <a:pos x="37" y="61"/>
                </a:cxn>
                <a:cxn ang="0">
                  <a:pos x="60" y="61"/>
                </a:cxn>
              </a:cxnLst>
              <a:rect l="0" t="0" r="r" b="b"/>
              <a:pathLst>
                <a:path w="98" h="103">
                  <a:moveTo>
                    <a:pt x="98" y="103"/>
                  </a:moveTo>
                  <a:cubicBezTo>
                    <a:pt x="75" y="103"/>
                    <a:pt x="75" y="103"/>
                    <a:pt x="75" y="103"/>
                  </a:cubicBezTo>
                  <a:cubicBezTo>
                    <a:pt x="67" y="80"/>
                    <a:pt x="67" y="80"/>
                    <a:pt x="67" y="80"/>
                  </a:cubicBezTo>
                  <a:cubicBezTo>
                    <a:pt x="30" y="80"/>
                    <a:pt x="30" y="80"/>
                    <a:pt x="30" y="80"/>
                  </a:cubicBezTo>
                  <a:cubicBezTo>
                    <a:pt x="22" y="103"/>
                    <a:pt x="22" y="103"/>
                    <a:pt x="22" y="103"/>
                  </a:cubicBezTo>
                  <a:cubicBezTo>
                    <a:pt x="0" y="103"/>
                    <a:pt x="0" y="103"/>
                    <a:pt x="0" y="103"/>
                  </a:cubicBezTo>
                  <a:cubicBezTo>
                    <a:pt x="39" y="1"/>
                    <a:pt x="39" y="1"/>
                    <a:pt x="39" y="1"/>
                  </a:cubicBezTo>
                  <a:cubicBezTo>
                    <a:pt x="44" y="1"/>
                    <a:pt x="49" y="1"/>
                    <a:pt x="53" y="1"/>
                  </a:cubicBezTo>
                  <a:cubicBezTo>
                    <a:pt x="55" y="1"/>
                    <a:pt x="58" y="0"/>
                    <a:pt x="59" y="2"/>
                  </a:cubicBezTo>
                  <a:cubicBezTo>
                    <a:pt x="62" y="9"/>
                    <a:pt x="65" y="16"/>
                    <a:pt x="67" y="23"/>
                  </a:cubicBezTo>
                  <a:cubicBezTo>
                    <a:pt x="76" y="46"/>
                    <a:pt x="85" y="69"/>
                    <a:pt x="93" y="91"/>
                  </a:cubicBezTo>
                  <a:cubicBezTo>
                    <a:pt x="95" y="95"/>
                    <a:pt x="96" y="99"/>
                    <a:pt x="98" y="103"/>
                  </a:cubicBezTo>
                  <a:close/>
                  <a:moveTo>
                    <a:pt x="60" y="61"/>
                  </a:moveTo>
                  <a:cubicBezTo>
                    <a:pt x="49" y="27"/>
                    <a:pt x="49" y="27"/>
                    <a:pt x="49" y="27"/>
                  </a:cubicBezTo>
                  <a:cubicBezTo>
                    <a:pt x="45" y="39"/>
                    <a:pt x="41" y="50"/>
                    <a:pt x="37" y="61"/>
                  </a:cubicBezTo>
                  <a:cubicBezTo>
                    <a:pt x="45" y="61"/>
                    <a:pt x="52" y="61"/>
                    <a:pt x="60" y="61"/>
                  </a:cubicBez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12" name="Freeform 8"/>
            <p:cNvSpPr>
              <a:spLocks noEditPoints="1"/>
            </p:cNvSpPr>
            <p:nvPr userDrawn="1"/>
          </p:nvSpPr>
          <p:spPr bwMode="auto">
            <a:xfrm>
              <a:off x="2411413" y="6265863"/>
              <a:ext cx="82550" cy="136525"/>
            </a:xfrm>
            <a:custGeom>
              <a:avLst/>
              <a:gdLst/>
              <a:ahLst/>
              <a:cxnLst>
                <a:cxn ang="0">
                  <a:pos x="66" y="69"/>
                </a:cxn>
                <a:cxn ang="0">
                  <a:pos x="53" y="102"/>
                </a:cxn>
                <a:cxn ang="0">
                  <a:pos x="20" y="101"/>
                </a:cxn>
                <a:cxn ang="0">
                  <a:pos x="20" y="106"/>
                </a:cxn>
                <a:cxn ang="0">
                  <a:pos x="0" y="106"/>
                </a:cxn>
                <a:cxn ang="0">
                  <a:pos x="0" y="10"/>
                </a:cxn>
                <a:cxn ang="0">
                  <a:pos x="20" y="0"/>
                </a:cxn>
                <a:cxn ang="0">
                  <a:pos x="20" y="34"/>
                </a:cxn>
                <a:cxn ang="0">
                  <a:pos x="54" y="34"/>
                </a:cxn>
                <a:cxn ang="0">
                  <a:pos x="66" y="69"/>
                </a:cxn>
                <a:cxn ang="0">
                  <a:pos x="46" y="69"/>
                </a:cxn>
                <a:cxn ang="0">
                  <a:pos x="36" y="47"/>
                </a:cxn>
                <a:cxn ang="0">
                  <a:pos x="20" y="55"/>
                </a:cxn>
                <a:cxn ang="0">
                  <a:pos x="20" y="82"/>
                </a:cxn>
                <a:cxn ang="0">
                  <a:pos x="39" y="87"/>
                </a:cxn>
                <a:cxn ang="0">
                  <a:pos x="46" y="69"/>
                </a:cxn>
              </a:cxnLst>
              <a:rect l="0" t="0" r="r" b="b"/>
              <a:pathLst>
                <a:path w="66" h="110">
                  <a:moveTo>
                    <a:pt x="66" y="69"/>
                  </a:moveTo>
                  <a:cubicBezTo>
                    <a:pt x="66" y="80"/>
                    <a:pt x="63" y="94"/>
                    <a:pt x="53" y="102"/>
                  </a:cubicBezTo>
                  <a:cubicBezTo>
                    <a:pt x="44" y="109"/>
                    <a:pt x="29" y="110"/>
                    <a:pt x="20" y="101"/>
                  </a:cubicBezTo>
                  <a:cubicBezTo>
                    <a:pt x="20" y="103"/>
                    <a:pt x="20" y="104"/>
                    <a:pt x="20" y="106"/>
                  </a:cubicBezTo>
                  <a:cubicBezTo>
                    <a:pt x="0" y="106"/>
                    <a:pt x="0" y="106"/>
                    <a:pt x="0" y="106"/>
                  </a:cubicBezTo>
                  <a:cubicBezTo>
                    <a:pt x="0" y="10"/>
                    <a:pt x="0" y="10"/>
                    <a:pt x="0" y="10"/>
                  </a:cubicBezTo>
                  <a:cubicBezTo>
                    <a:pt x="20" y="0"/>
                    <a:pt x="20" y="0"/>
                    <a:pt x="20" y="0"/>
                  </a:cubicBezTo>
                  <a:cubicBezTo>
                    <a:pt x="20" y="34"/>
                    <a:pt x="20" y="34"/>
                    <a:pt x="20" y="34"/>
                  </a:cubicBezTo>
                  <a:cubicBezTo>
                    <a:pt x="30" y="26"/>
                    <a:pt x="44" y="26"/>
                    <a:pt x="54" y="34"/>
                  </a:cubicBezTo>
                  <a:cubicBezTo>
                    <a:pt x="64" y="42"/>
                    <a:pt x="66" y="56"/>
                    <a:pt x="66" y="69"/>
                  </a:cubicBezTo>
                  <a:close/>
                  <a:moveTo>
                    <a:pt x="46" y="69"/>
                  </a:moveTo>
                  <a:cubicBezTo>
                    <a:pt x="46" y="61"/>
                    <a:pt x="45" y="50"/>
                    <a:pt x="36" y="47"/>
                  </a:cubicBezTo>
                  <a:cubicBezTo>
                    <a:pt x="31" y="46"/>
                    <a:pt x="20" y="48"/>
                    <a:pt x="20" y="55"/>
                  </a:cubicBezTo>
                  <a:cubicBezTo>
                    <a:pt x="20" y="64"/>
                    <a:pt x="20" y="73"/>
                    <a:pt x="20" y="82"/>
                  </a:cubicBezTo>
                  <a:cubicBezTo>
                    <a:pt x="24" y="87"/>
                    <a:pt x="33" y="91"/>
                    <a:pt x="39" y="87"/>
                  </a:cubicBezTo>
                  <a:cubicBezTo>
                    <a:pt x="45" y="84"/>
                    <a:pt x="46" y="75"/>
                    <a:pt x="46" y="69"/>
                  </a:cubicBez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13" name="Freeform 9"/>
            <p:cNvSpPr>
              <a:spLocks noEditPoints="1"/>
            </p:cNvSpPr>
            <p:nvPr userDrawn="1"/>
          </p:nvSpPr>
          <p:spPr bwMode="auto">
            <a:xfrm>
              <a:off x="2505075" y="6300788"/>
              <a:ext cx="85725" cy="98425"/>
            </a:xfrm>
            <a:custGeom>
              <a:avLst/>
              <a:gdLst/>
              <a:ahLst/>
              <a:cxnLst>
                <a:cxn ang="0">
                  <a:pos x="69" y="40"/>
                </a:cxn>
                <a:cxn ang="0">
                  <a:pos x="35" y="79"/>
                </a:cxn>
                <a:cxn ang="0">
                  <a:pos x="0" y="40"/>
                </a:cxn>
                <a:cxn ang="0">
                  <a:pos x="35" y="0"/>
                </a:cxn>
                <a:cxn ang="0">
                  <a:pos x="69" y="40"/>
                </a:cxn>
                <a:cxn ang="0">
                  <a:pos x="49" y="40"/>
                </a:cxn>
                <a:cxn ang="0">
                  <a:pos x="35" y="19"/>
                </a:cxn>
                <a:cxn ang="0">
                  <a:pos x="21" y="40"/>
                </a:cxn>
                <a:cxn ang="0">
                  <a:pos x="35" y="60"/>
                </a:cxn>
                <a:cxn ang="0">
                  <a:pos x="49" y="40"/>
                </a:cxn>
              </a:cxnLst>
              <a:rect l="0" t="0" r="r" b="b"/>
              <a:pathLst>
                <a:path w="69" h="79">
                  <a:moveTo>
                    <a:pt x="69" y="40"/>
                  </a:moveTo>
                  <a:cubicBezTo>
                    <a:pt x="69" y="60"/>
                    <a:pt x="56" y="79"/>
                    <a:pt x="35" y="79"/>
                  </a:cubicBezTo>
                  <a:cubicBezTo>
                    <a:pt x="13" y="79"/>
                    <a:pt x="0" y="60"/>
                    <a:pt x="0" y="40"/>
                  </a:cubicBezTo>
                  <a:cubicBezTo>
                    <a:pt x="0" y="20"/>
                    <a:pt x="13" y="0"/>
                    <a:pt x="35" y="0"/>
                  </a:cubicBezTo>
                  <a:cubicBezTo>
                    <a:pt x="56" y="0"/>
                    <a:pt x="69" y="19"/>
                    <a:pt x="69" y="40"/>
                  </a:cubicBezTo>
                  <a:close/>
                  <a:moveTo>
                    <a:pt x="49" y="40"/>
                  </a:moveTo>
                  <a:cubicBezTo>
                    <a:pt x="49" y="31"/>
                    <a:pt x="45" y="19"/>
                    <a:pt x="35" y="19"/>
                  </a:cubicBezTo>
                  <a:cubicBezTo>
                    <a:pt x="24" y="19"/>
                    <a:pt x="21" y="31"/>
                    <a:pt x="21" y="40"/>
                  </a:cubicBezTo>
                  <a:cubicBezTo>
                    <a:pt x="21" y="49"/>
                    <a:pt x="24" y="60"/>
                    <a:pt x="35" y="60"/>
                  </a:cubicBezTo>
                  <a:cubicBezTo>
                    <a:pt x="45" y="60"/>
                    <a:pt x="49" y="48"/>
                    <a:pt x="49" y="40"/>
                  </a:cubicBez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14" name="Freeform 10"/>
            <p:cNvSpPr>
              <a:spLocks noEditPoints="1"/>
            </p:cNvSpPr>
            <p:nvPr userDrawn="1"/>
          </p:nvSpPr>
          <p:spPr bwMode="auto">
            <a:xfrm>
              <a:off x="2601913" y="6297613"/>
              <a:ext cx="82550" cy="136525"/>
            </a:xfrm>
            <a:custGeom>
              <a:avLst/>
              <a:gdLst/>
              <a:ahLst/>
              <a:cxnLst>
                <a:cxn ang="0">
                  <a:pos x="66" y="68"/>
                </a:cxn>
                <a:cxn ang="0">
                  <a:pos x="60" y="93"/>
                </a:cxn>
                <a:cxn ang="0">
                  <a:pos x="41" y="106"/>
                </a:cxn>
                <a:cxn ang="0">
                  <a:pos x="29" y="108"/>
                </a:cxn>
                <a:cxn ang="0">
                  <a:pos x="28" y="104"/>
                </a:cxn>
                <a:cxn ang="0">
                  <a:pos x="23" y="92"/>
                </a:cxn>
                <a:cxn ang="0">
                  <a:pos x="40" y="88"/>
                </a:cxn>
                <a:cxn ang="0">
                  <a:pos x="46" y="75"/>
                </a:cxn>
                <a:cxn ang="0">
                  <a:pos x="13" y="76"/>
                </a:cxn>
                <a:cxn ang="0">
                  <a:pos x="0" y="42"/>
                </a:cxn>
                <a:cxn ang="0">
                  <a:pos x="13" y="7"/>
                </a:cxn>
                <a:cxn ang="0">
                  <a:pos x="46" y="8"/>
                </a:cxn>
                <a:cxn ang="0">
                  <a:pos x="46" y="3"/>
                </a:cxn>
                <a:cxn ang="0">
                  <a:pos x="66" y="3"/>
                </a:cxn>
                <a:cxn ang="0">
                  <a:pos x="66" y="21"/>
                </a:cxn>
                <a:cxn ang="0">
                  <a:pos x="66" y="68"/>
                </a:cxn>
                <a:cxn ang="0">
                  <a:pos x="33" y="62"/>
                </a:cxn>
                <a:cxn ang="0">
                  <a:pos x="42" y="60"/>
                </a:cxn>
                <a:cxn ang="0">
                  <a:pos x="46" y="56"/>
                </a:cxn>
                <a:cxn ang="0">
                  <a:pos x="46" y="46"/>
                </a:cxn>
                <a:cxn ang="0">
                  <a:pos x="46" y="27"/>
                </a:cxn>
                <a:cxn ang="0">
                  <a:pos x="30" y="21"/>
                </a:cxn>
                <a:cxn ang="0">
                  <a:pos x="21" y="33"/>
                </a:cxn>
                <a:cxn ang="0">
                  <a:pos x="33" y="62"/>
                </a:cxn>
              </a:cxnLst>
              <a:rect l="0" t="0" r="r" b="b"/>
              <a:pathLst>
                <a:path w="66" h="109">
                  <a:moveTo>
                    <a:pt x="66" y="68"/>
                  </a:moveTo>
                  <a:cubicBezTo>
                    <a:pt x="66" y="76"/>
                    <a:pt x="65" y="85"/>
                    <a:pt x="60" y="93"/>
                  </a:cubicBezTo>
                  <a:cubicBezTo>
                    <a:pt x="56" y="100"/>
                    <a:pt x="49" y="104"/>
                    <a:pt x="41" y="106"/>
                  </a:cubicBezTo>
                  <a:cubicBezTo>
                    <a:pt x="40" y="106"/>
                    <a:pt x="30" y="109"/>
                    <a:pt x="29" y="108"/>
                  </a:cubicBezTo>
                  <a:cubicBezTo>
                    <a:pt x="29" y="106"/>
                    <a:pt x="28" y="105"/>
                    <a:pt x="28" y="104"/>
                  </a:cubicBezTo>
                  <a:cubicBezTo>
                    <a:pt x="26" y="100"/>
                    <a:pt x="25" y="96"/>
                    <a:pt x="23" y="92"/>
                  </a:cubicBezTo>
                  <a:cubicBezTo>
                    <a:pt x="29" y="91"/>
                    <a:pt x="35" y="91"/>
                    <a:pt x="40" y="88"/>
                  </a:cubicBezTo>
                  <a:cubicBezTo>
                    <a:pt x="45" y="85"/>
                    <a:pt x="46" y="80"/>
                    <a:pt x="46" y="75"/>
                  </a:cubicBezTo>
                  <a:cubicBezTo>
                    <a:pt x="37" y="83"/>
                    <a:pt x="23" y="84"/>
                    <a:pt x="13" y="76"/>
                  </a:cubicBezTo>
                  <a:cubicBezTo>
                    <a:pt x="3" y="68"/>
                    <a:pt x="0" y="54"/>
                    <a:pt x="0" y="42"/>
                  </a:cubicBezTo>
                  <a:cubicBezTo>
                    <a:pt x="0" y="30"/>
                    <a:pt x="3" y="15"/>
                    <a:pt x="13" y="7"/>
                  </a:cubicBezTo>
                  <a:cubicBezTo>
                    <a:pt x="22" y="0"/>
                    <a:pt x="37" y="0"/>
                    <a:pt x="46" y="8"/>
                  </a:cubicBezTo>
                  <a:cubicBezTo>
                    <a:pt x="46" y="6"/>
                    <a:pt x="46" y="5"/>
                    <a:pt x="46" y="3"/>
                  </a:cubicBezTo>
                  <a:cubicBezTo>
                    <a:pt x="48" y="3"/>
                    <a:pt x="66" y="3"/>
                    <a:pt x="66" y="3"/>
                  </a:cubicBezTo>
                  <a:cubicBezTo>
                    <a:pt x="66" y="9"/>
                    <a:pt x="66" y="15"/>
                    <a:pt x="66" y="21"/>
                  </a:cubicBezTo>
                  <a:cubicBezTo>
                    <a:pt x="66" y="37"/>
                    <a:pt x="66" y="52"/>
                    <a:pt x="66" y="68"/>
                  </a:cubicBezTo>
                  <a:close/>
                  <a:moveTo>
                    <a:pt x="33" y="62"/>
                  </a:moveTo>
                  <a:cubicBezTo>
                    <a:pt x="37" y="62"/>
                    <a:pt x="40" y="62"/>
                    <a:pt x="42" y="60"/>
                  </a:cubicBezTo>
                  <a:cubicBezTo>
                    <a:pt x="44" y="59"/>
                    <a:pt x="46" y="57"/>
                    <a:pt x="46" y="56"/>
                  </a:cubicBezTo>
                  <a:cubicBezTo>
                    <a:pt x="46" y="52"/>
                    <a:pt x="46" y="49"/>
                    <a:pt x="46" y="46"/>
                  </a:cubicBezTo>
                  <a:cubicBezTo>
                    <a:pt x="46" y="40"/>
                    <a:pt x="46" y="34"/>
                    <a:pt x="46" y="27"/>
                  </a:cubicBezTo>
                  <a:cubicBezTo>
                    <a:pt x="42" y="22"/>
                    <a:pt x="36" y="20"/>
                    <a:pt x="30" y="21"/>
                  </a:cubicBezTo>
                  <a:cubicBezTo>
                    <a:pt x="24" y="22"/>
                    <a:pt x="22" y="28"/>
                    <a:pt x="21" y="33"/>
                  </a:cubicBezTo>
                  <a:cubicBezTo>
                    <a:pt x="19" y="43"/>
                    <a:pt x="20" y="62"/>
                    <a:pt x="33" y="62"/>
                  </a:cubicBez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15" name="Freeform 11"/>
            <p:cNvSpPr>
              <a:spLocks noEditPoints="1"/>
            </p:cNvSpPr>
            <p:nvPr userDrawn="1"/>
          </p:nvSpPr>
          <p:spPr bwMode="auto">
            <a:xfrm>
              <a:off x="2700338" y="6292850"/>
              <a:ext cx="84137" cy="107950"/>
            </a:xfrm>
            <a:custGeom>
              <a:avLst/>
              <a:gdLst/>
              <a:ahLst/>
              <a:cxnLst>
                <a:cxn ang="0">
                  <a:pos x="46" y="84"/>
                </a:cxn>
                <a:cxn ang="0">
                  <a:pos x="46" y="79"/>
                </a:cxn>
                <a:cxn ang="0">
                  <a:pos x="16" y="83"/>
                </a:cxn>
                <a:cxn ang="0">
                  <a:pos x="0" y="60"/>
                </a:cxn>
                <a:cxn ang="0">
                  <a:pos x="15" y="36"/>
                </a:cxn>
                <a:cxn ang="0">
                  <a:pos x="46" y="36"/>
                </a:cxn>
                <a:cxn ang="0">
                  <a:pos x="41" y="24"/>
                </a:cxn>
                <a:cxn ang="0">
                  <a:pos x="21" y="24"/>
                </a:cxn>
                <a:cxn ang="0">
                  <a:pos x="14" y="27"/>
                </a:cxn>
                <a:cxn ang="0">
                  <a:pos x="11" y="22"/>
                </a:cxn>
                <a:cxn ang="0">
                  <a:pos x="6" y="13"/>
                </a:cxn>
                <a:cxn ang="0">
                  <a:pos x="63" y="20"/>
                </a:cxn>
                <a:cxn ang="0">
                  <a:pos x="66" y="50"/>
                </a:cxn>
                <a:cxn ang="0">
                  <a:pos x="66" y="82"/>
                </a:cxn>
                <a:cxn ang="0">
                  <a:pos x="66" y="84"/>
                </a:cxn>
                <a:cxn ang="0">
                  <a:pos x="61" y="84"/>
                </a:cxn>
                <a:cxn ang="0">
                  <a:pos x="46" y="84"/>
                </a:cxn>
                <a:cxn ang="0">
                  <a:pos x="46" y="52"/>
                </a:cxn>
                <a:cxn ang="0">
                  <a:pos x="25" y="50"/>
                </a:cxn>
                <a:cxn ang="0">
                  <a:pos x="26" y="67"/>
                </a:cxn>
                <a:cxn ang="0">
                  <a:pos x="46" y="61"/>
                </a:cxn>
                <a:cxn ang="0">
                  <a:pos x="46" y="52"/>
                </a:cxn>
              </a:cxnLst>
              <a:rect l="0" t="0" r="r" b="b"/>
              <a:pathLst>
                <a:path w="68" h="87">
                  <a:moveTo>
                    <a:pt x="46" y="84"/>
                  </a:moveTo>
                  <a:cubicBezTo>
                    <a:pt x="46" y="79"/>
                    <a:pt x="46" y="79"/>
                    <a:pt x="46" y="79"/>
                  </a:cubicBezTo>
                  <a:cubicBezTo>
                    <a:pt x="38" y="87"/>
                    <a:pt x="25" y="87"/>
                    <a:pt x="16" y="83"/>
                  </a:cubicBezTo>
                  <a:cubicBezTo>
                    <a:pt x="6" y="79"/>
                    <a:pt x="1" y="70"/>
                    <a:pt x="0" y="60"/>
                  </a:cubicBezTo>
                  <a:cubicBezTo>
                    <a:pt x="0" y="49"/>
                    <a:pt x="5" y="40"/>
                    <a:pt x="15" y="36"/>
                  </a:cubicBezTo>
                  <a:cubicBezTo>
                    <a:pt x="25" y="32"/>
                    <a:pt x="37" y="31"/>
                    <a:pt x="46" y="36"/>
                  </a:cubicBezTo>
                  <a:cubicBezTo>
                    <a:pt x="46" y="31"/>
                    <a:pt x="46" y="27"/>
                    <a:pt x="41" y="24"/>
                  </a:cubicBezTo>
                  <a:cubicBezTo>
                    <a:pt x="36" y="21"/>
                    <a:pt x="27" y="22"/>
                    <a:pt x="21" y="24"/>
                  </a:cubicBezTo>
                  <a:cubicBezTo>
                    <a:pt x="20" y="25"/>
                    <a:pt x="14" y="28"/>
                    <a:pt x="14" y="27"/>
                  </a:cubicBezTo>
                  <a:cubicBezTo>
                    <a:pt x="13" y="25"/>
                    <a:pt x="12" y="24"/>
                    <a:pt x="11" y="22"/>
                  </a:cubicBezTo>
                  <a:cubicBezTo>
                    <a:pt x="10" y="19"/>
                    <a:pt x="8" y="16"/>
                    <a:pt x="6" y="13"/>
                  </a:cubicBezTo>
                  <a:cubicBezTo>
                    <a:pt x="22" y="4"/>
                    <a:pt x="53" y="0"/>
                    <a:pt x="63" y="20"/>
                  </a:cubicBezTo>
                  <a:cubicBezTo>
                    <a:pt x="68" y="29"/>
                    <a:pt x="66" y="41"/>
                    <a:pt x="66" y="50"/>
                  </a:cubicBezTo>
                  <a:cubicBezTo>
                    <a:pt x="66" y="61"/>
                    <a:pt x="66" y="71"/>
                    <a:pt x="66" y="82"/>
                  </a:cubicBezTo>
                  <a:cubicBezTo>
                    <a:pt x="66" y="82"/>
                    <a:pt x="66" y="84"/>
                    <a:pt x="66" y="84"/>
                  </a:cubicBezTo>
                  <a:cubicBezTo>
                    <a:pt x="64" y="84"/>
                    <a:pt x="62" y="84"/>
                    <a:pt x="61" y="84"/>
                  </a:cubicBezTo>
                  <a:cubicBezTo>
                    <a:pt x="56" y="84"/>
                    <a:pt x="51" y="84"/>
                    <a:pt x="46" y="84"/>
                  </a:cubicBezTo>
                  <a:close/>
                  <a:moveTo>
                    <a:pt x="46" y="52"/>
                  </a:moveTo>
                  <a:cubicBezTo>
                    <a:pt x="40" y="48"/>
                    <a:pt x="31" y="47"/>
                    <a:pt x="25" y="50"/>
                  </a:cubicBezTo>
                  <a:cubicBezTo>
                    <a:pt x="18" y="54"/>
                    <a:pt x="19" y="65"/>
                    <a:pt x="26" y="67"/>
                  </a:cubicBezTo>
                  <a:cubicBezTo>
                    <a:pt x="33" y="70"/>
                    <a:pt x="42" y="67"/>
                    <a:pt x="46" y="61"/>
                  </a:cubicBezTo>
                  <a:cubicBezTo>
                    <a:pt x="47" y="59"/>
                    <a:pt x="46" y="54"/>
                    <a:pt x="46" y="52"/>
                  </a:cubicBez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16" name="Freeform 12"/>
            <p:cNvSpPr>
              <a:spLocks noEditPoints="1"/>
            </p:cNvSpPr>
            <p:nvPr userDrawn="1"/>
          </p:nvSpPr>
          <p:spPr bwMode="auto">
            <a:xfrm>
              <a:off x="2797175" y="6265863"/>
              <a:ext cx="82550" cy="136525"/>
            </a:xfrm>
            <a:custGeom>
              <a:avLst/>
              <a:gdLst/>
              <a:ahLst/>
              <a:cxnLst>
                <a:cxn ang="0">
                  <a:pos x="46" y="106"/>
                </a:cxn>
                <a:cxn ang="0">
                  <a:pos x="46" y="101"/>
                </a:cxn>
                <a:cxn ang="0">
                  <a:pos x="13" y="102"/>
                </a:cxn>
                <a:cxn ang="0">
                  <a:pos x="0" y="68"/>
                </a:cxn>
                <a:cxn ang="0">
                  <a:pos x="13" y="33"/>
                </a:cxn>
                <a:cxn ang="0">
                  <a:pos x="46" y="34"/>
                </a:cxn>
                <a:cxn ang="0">
                  <a:pos x="46" y="10"/>
                </a:cxn>
                <a:cxn ang="0">
                  <a:pos x="66" y="0"/>
                </a:cxn>
                <a:cxn ang="0">
                  <a:pos x="66" y="106"/>
                </a:cxn>
                <a:cxn ang="0">
                  <a:pos x="46" y="106"/>
                </a:cxn>
                <a:cxn ang="0">
                  <a:pos x="46" y="53"/>
                </a:cxn>
                <a:cxn ang="0">
                  <a:pos x="29" y="47"/>
                </a:cxn>
                <a:cxn ang="0">
                  <a:pos x="21" y="61"/>
                </a:cxn>
                <a:cxn ang="0">
                  <a:pos x="38" y="88"/>
                </a:cxn>
                <a:cxn ang="0">
                  <a:pos x="46" y="81"/>
                </a:cxn>
                <a:cxn ang="0">
                  <a:pos x="46" y="72"/>
                </a:cxn>
                <a:cxn ang="0">
                  <a:pos x="46" y="53"/>
                </a:cxn>
              </a:cxnLst>
              <a:rect l="0" t="0" r="r" b="b"/>
              <a:pathLst>
                <a:path w="66" h="110">
                  <a:moveTo>
                    <a:pt x="46" y="106"/>
                  </a:moveTo>
                  <a:cubicBezTo>
                    <a:pt x="46" y="101"/>
                    <a:pt x="46" y="101"/>
                    <a:pt x="46" y="101"/>
                  </a:cubicBezTo>
                  <a:cubicBezTo>
                    <a:pt x="37" y="109"/>
                    <a:pt x="23" y="110"/>
                    <a:pt x="13" y="102"/>
                  </a:cubicBezTo>
                  <a:cubicBezTo>
                    <a:pt x="3" y="94"/>
                    <a:pt x="0" y="80"/>
                    <a:pt x="0" y="68"/>
                  </a:cubicBezTo>
                  <a:cubicBezTo>
                    <a:pt x="0" y="56"/>
                    <a:pt x="2" y="41"/>
                    <a:pt x="13" y="33"/>
                  </a:cubicBezTo>
                  <a:cubicBezTo>
                    <a:pt x="22" y="26"/>
                    <a:pt x="37" y="26"/>
                    <a:pt x="46" y="34"/>
                  </a:cubicBezTo>
                  <a:cubicBezTo>
                    <a:pt x="46" y="26"/>
                    <a:pt x="46" y="18"/>
                    <a:pt x="46" y="10"/>
                  </a:cubicBezTo>
                  <a:cubicBezTo>
                    <a:pt x="66" y="0"/>
                    <a:pt x="66" y="0"/>
                    <a:pt x="66" y="0"/>
                  </a:cubicBezTo>
                  <a:cubicBezTo>
                    <a:pt x="66" y="10"/>
                    <a:pt x="66" y="106"/>
                    <a:pt x="66" y="106"/>
                  </a:cubicBezTo>
                  <a:cubicBezTo>
                    <a:pt x="59" y="106"/>
                    <a:pt x="52" y="106"/>
                    <a:pt x="46" y="106"/>
                  </a:cubicBezTo>
                  <a:close/>
                  <a:moveTo>
                    <a:pt x="46" y="53"/>
                  </a:moveTo>
                  <a:cubicBezTo>
                    <a:pt x="42" y="48"/>
                    <a:pt x="35" y="45"/>
                    <a:pt x="29" y="47"/>
                  </a:cubicBezTo>
                  <a:cubicBezTo>
                    <a:pt x="23" y="49"/>
                    <a:pt x="21" y="55"/>
                    <a:pt x="21" y="61"/>
                  </a:cubicBezTo>
                  <a:cubicBezTo>
                    <a:pt x="19" y="72"/>
                    <a:pt x="21" y="92"/>
                    <a:pt x="38" y="88"/>
                  </a:cubicBezTo>
                  <a:cubicBezTo>
                    <a:pt x="40" y="87"/>
                    <a:pt x="46" y="84"/>
                    <a:pt x="46" y="81"/>
                  </a:cubicBezTo>
                  <a:cubicBezTo>
                    <a:pt x="46" y="78"/>
                    <a:pt x="46" y="75"/>
                    <a:pt x="46" y="72"/>
                  </a:cubicBezTo>
                  <a:cubicBezTo>
                    <a:pt x="46" y="65"/>
                    <a:pt x="46" y="59"/>
                    <a:pt x="46" y="53"/>
                  </a:cubicBez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17" name="Freeform 13"/>
            <p:cNvSpPr>
              <a:spLocks noEditPoints="1"/>
            </p:cNvSpPr>
            <p:nvPr userDrawn="1"/>
          </p:nvSpPr>
          <p:spPr bwMode="auto">
            <a:xfrm>
              <a:off x="2895600" y="6300788"/>
              <a:ext cx="85725" cy="98425"/>
            </a:xfrm>
            <a:custGeom>
              <a:avLst/>
              <a:gdLst/>
              <a:ahLst/>
              <a:cxnLst>
                <a:cxn ang="0">
                  <a:pos x="69" y="40"/>
                </a:cxn>
                <a:cxn ang="0">
                  <a:pos x="34" y="79"/>
                </a:cxn>
                <a:cxn ang="0">
                  <a:pos x="0" y="40"/>
                </a:cxn>
                <a:cxn ang="0">
                  <a:pos x="34" y="0"/>
                </a:cxn>
                <a:cxn ang="0">
                  <a:pos x="69" y="40"/>
                </a:cxn>
                <a:cxn ang="0">
                  <a:pos x="49" y="40"/>
                </a:cxn>
                <a:cxn ang="0">
                  <a:pos x="34" y="19"/>
                </a:cxn>
                <a:cxn ang="0">
                  <a:pos x="20" y="40"/>
                </a:cxn>
                <a:cxn ang="0">
                  <a:pos x="34" y="60"/>
                </a:cxn>
                <a:cxn ang="0">
                  <a:pos x="49" y="40"/>
                </a:cxn>
              </a:cxnLst>
              <a:rect l="0" t="0" r="r" b="b"/>
              <a:pathLst>
                <a:path w="69" h="79">
                  <a:moveTo>
                    <a:pt x="69" y="40"/>
                  </a:moveTo>
                  <a:cubicBezTo>
                    <a:pt x="69" y="60"/>
                    <a:pt x="56" y="79"/>
                    <a:pt x="34" y="79"/>
                  </a:cubicBezTo>
                  <a:cubicBezTo>
                    <a:pt x="12" y="79"/>
                    <a:pt x="0" y="60"/>
                    <a:pt x="0" y="40"/>
                  </a:cubicBezTo>
                  <a:cubicBezTo>
                    <a:pt x="0" y="20"/>
                    <a:pt x="13" y="0"/>
                    <a:pt x="34" y="0"/>
                  </a:cubicBezTo>
                  <a:cubicBezTo>
                    <a:pt x="56" y="0"/>
                    <a:pt x="69" y="19"/>
                    <a:pt x="69" y="40"/>
                  </a:cubicBezTo>
                  <a:close/>
                  <a:moveTo>
                    <a:pt x="49" y="40"/>
                  </a:moveTo>
                  <a:cubicBezTo>
                    <a:pt x="49" y="31"/>
                    <a:pt x="45" y="19"/>
                    <a:pt x="34" y="19"/>
                  </a:cubicBezTo>
                  <a:cubicBezTo>
                    <a:pt x="23" y="19"/>
                    <a:pt x="20" y="31"/>
                    <a:pt x="20" y="40"/>
                  </a:cubicBezTo>
                  <a:cubicBezTo>
                    <a:pt x="20" y="49"/>
                    <a:pt x="23" y="60"/>
                    <a:pt x="34" y="60"/>
                  </a:cubicBezTo>
                  <a:cubicBezTo>
                    <a:pt x="45" y="60"/>
                    <a:pt x="49" y="48"/>
                    <a:pt x="49" y="40"/>
                  </a:cubicBez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18" name="Freeform 14"/>
            <p:cNvSpPr>
              <a:spLocks/>
            </p:cNvSpPr>
            <p:nvPr userDrawn="1"/>
          </p:nvSpPr>
          <p:spPr bwMode="auto">
            <a:xfrm>
              <a:off x="2989263" y="6297613"/>
              <a:ext cx="85725" cy="106362"/>
            </a:xfrm>
            <a:custGeom>
              <a:avLst/>
              <a:gdLst/>
              <a:ahLst/>
              <a:cxnLst>
                <a:cxn ang="0">
                  <a:pos x="64" y="10"/>
                </a:cxn>
                <a:cxn ang="0">
                  <a:pos x="57" y="26"/>
                </a:cxn>
                <a:cxn ang="0">
                  <a:pos x="31" y="20"/>
                </a:cxn>
                <a:cxn ang="0">
                  <a:pos x="25" y="26"/>
                </a:cxn>
                <a:cxn ang="0">
                  <a:pos x="34" y="32"/>
                </a:cxn>
                <a:cxn ang="0">
                  <a:pos x="59" y="43"/>
                </a:cxn>
                <a:cxn ang="0">
                  <a:pos x="64" y="68"/>
                </a:cxn>
                <a:cxn ang="0">
                  <a:pos x="15" y="79"/>
                </a:cxn>
                <a:cxn ang="0">
                  <a:pos x="3" y="73"/>
                </a:cxn>
                <a:cxn ang="0">
                  <a:pos x="5" y="69"/>
                </a:cxn>
                <a:cxn ang="0">
                  <a:pos x="10" y="58"/>
                </a:cxn>
                <a:cxn ang="0">
                  <a:pos x="30" y="65"/>
                </a:cxn>
                <a:cxn ang="0">
                  <a:pos x="46" y="59"/>
                </a:cxn>
                <a:cxn ang="0">
                  <a:pos x="29" y="50"/>
                </a:cxn>
                <a:cxn ang="0">
                  <a:pos x="10" y="39"/>
                </a:cxn>
                <a:cxn ang="0">
                  <a:pos x="18" y="6"/>
                </a:cxn>
                <a:cxn ang="0">
                  <a:pos x="64" y="10"/>
                </a:cxn>
              </a:cxnLst>
              <a:rect l="0" t="0" r="r" b="b"/>
              <a:pathLst>
                <a:path w="68" h="86">
                  <a:moveTo>
                    <a:pt x="64" y="10"/>
                  </a:moveTo>
                  <a:cubicBezTo>
                    <a:pt x="57" y="26"/>
                    <a:pt x="57" y="26"/>
                    <a:pt x="57" y="26"/>
                  </a:cubicBezTo>
                  <a:cubicBezTo>
                    <a:pt x="49" y="22"/>
                    <a:pt x="40" y="19"/>
                    <a:pt x="31" y="20"/>
                  </a:cubicBezTo>
                  <a:cubicBezTo>
                    <a:pt x="28" y="20"/>
                    <a:pt x="24" y="22"/>
                    <a:pt x="25" y="26"/>
                  </a:cubicBezTo>
                  <a:cubicBezTo>
                    <a:pt x="26" y="29"/>
                    <a:pt x="31" y="31"/>
                    <a:pt x="34" y="32"/>
                  </a:cubicBezTo>
                  <a:cubicBezTo>
                    <a:pt x="43" y="35"/>
                    <a:pt x="52" y="37"/>
                    <a:pt x="59" y="43"/>
                  </a:cubicBezTo>
                  <a:cubicBezTo>
                    <a:pt x="66" y="49"/>
                    <a:pt x="68" y="59"/>
                    <a:pt x="64" y="68"/>
                  </a:cubicBezTo>
                  <a:cubicBezTo>
                    <a:pt x="57" y="86"/>
                    <a:pt x="30" y="84"/>
                    <a:pt x="15" y="79"/>
                  </a:cubicBezTo>
                  <a:cubicBezTo>
                    <a:pt x="11" y="78"/>
                    <a:pt x="7" y="76"/>
                    <a:pt x="3" y="73"/>
                  </a:cubicBezTo>
                  <a:cubicBezTo>
                    <a:pt x="3" y="73"/>
                    <a:pt x="4" y="70"/>
                    <a:pt x="5" y="69"/>
                  </a:cubicBezTo>
                  <a:cubicBezTo>
                    <a:pt x="6" y="66"/>
                    <a:pt x="8" y="62"/>
                    <a:pt x="10" y="58"/>
                  </a:cubicBezTo>
                  <a:cubicBezTo>
                    <a:pt x="16" y="62"/>
                    <a:pt x="23" y="64"/>
                    <a:pt x="30" y="65"/>
                  </a:cubicBezTo>
                  <a:cubicBezTo>
                    <a:pt x="35" y="65"/>
                    <a:pt x="46" y="67"/>
                    <a:pt x="46" y="59"/>
                  </a:cubicBezTo>
                  <a:cubicBezTo>
                    <a:pt x="46" y="53"/>
                    <a:pt x="34" y="51"/>
                    <a:pt x="29" y="50"/>
                  </a:cubicBezTo>
                  <a:cubicBezTo>
                    <a:pt x="22" y="48"/>
                    <a:pt x="15" y="45"/>
                    <a:pt x="10" y="39"/>
                  </a:cubicBezTo>
                  <a:cubicBezTo>
                    <a:pt x="0" y="29"/>
                    <a:pt x="5" y="11"/>
                    <a:pt x="18" y="6"/>
                  </a:cubicBezTo>
                  <a:cubicBezTo>
                    <a:pt x="32" y="0"/>
                    <a:pt x="50" y="3"/>
                    <a:pt x="64" y="10"/>
                  </a:cubicBez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grpSp>
      <p:sp>
        <p:nvSpPr>
          <p:cNvPr id="2" name="Title 1"/>
          <p:cNvSpPr>
            <a:spLocks noGrp="1"/>
          </p:cNvSpPr>
          <p:nvPr>
            <p:ph type="ctrTitle"/>
          </p:nvPr>
        </p:nvSpPr>
        <p:spPr>
          <a:xfrm>
            <a:off x="2263350" y="777600"/>
            <a:ext cx="5490000" cy="860400"/>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2263350" y="1753200"/>
            <a:ext cx="5490000" cy="968400"/>
          </a:xfrm>
        </p:spPr>
        <p:txBody>
          <a:bodyPr/>
          <a:lstStyle>
            <a:lvl1pPr marL="0" indent="0" algn="l">
              <a:buNone/>
              <a:defRPr sz="2000">
                <a:solidFill>
                  <a:schemeClr val="tx1">
                    <a:tint val="75000"/>
                  </a:schemeClr>
                </a:solidFill>
              </a:defRPr>
            </a:lvl1pPr>
            <a:lvl2pPr marL="0" indent="0" algn="l">
              <a:buNone/>
              <a:defRPr sz="1600">
                <a:solidFill>
                  <a:schemeClr val="tx1">
                    <a:tint val="75000"/>
                  </a:schemeClr>
                </a:solidFill>
              </a:defRPr>
            </a:lvl2pPr>
            <a:lvl3pPr marL="909409" indent="0" algn="ctr">
              <a:buNone/>
              <a:defRPr>
                <a:solidFill>
                  <a:schemeClr val="tx1">
                    <a:tint val="75000"/>
                  </a:schemeClr>
                </a:solidFill>
              </a:defRPr>
            </a:lvl3pPr>
            <a:lvl4pPr marL="1364117" indent="0" algn="ctr">
              <a:buNone/>
              <a:defRPr>
                <a:solidFill>
                  <a:schemeClr val="tx1">
                    <a:tint val="75000"/>
                  </a:schemeClr>
                </a:solidFill>
              </a:defRPr>
            </a:lvl4pPr>
            <a:lvl5pPr marL="1818825" indent="0" algn="ctr">
              <a:buNone/>
              <a:defRPr>
                <a:solidFill>
                  <a:schemeClr val="tx1">
                    <a:tint val="75000"/>
                  </a:schemeClr>
                </a:solidFill>
              </a:defRPr>
            </a:lvl5pPr>
            <a:lvl6pPr marL="2273527" indent="0" algn="ctr">
              <a:buNone/>
              <a:defRPr>
                <a:solidFill>
                  <a:schemeClr val="tx1">
                    <a:tint val="75000"/>
                  </a:schemeClr>
                </a:solidFill>
              </a:defRPr>
            </a:lvl6pPr>
            <a:lvl7pPr marL="2728232" indent="0" algn="ctr">
              <a:buNone/>
              <a:defRPr>
                <a:solidFill>
                  <a:schemeClr val="tx1">
                    <a:tint val="75000"/>
                  </a:schemeClr>
                </a:solidFill>
              </a:defRPr>
            </a:lvl7pPr>
            <a:lvl8pPr marL="3182941" indent="0" algn="ctr">
              <a:buNone/>
              <a:defRPr>
                <a:solidFill>
                  <a:schemeClr val="tx1">
                    <a:tint val="75000"/>
                  </a:schemeClr>
                </a:solidFill>
              </a:defRPr>
            </a:lvl8pPr>
            <a:lvl9pPr marL="3637645" indent="0" algn="ctr">
              <a:buNone/>
              <a:defRPr>
                <a:solidFill>
                  <a:schemeClr val="tx1">
                    <a:tint val="75000"/>
                  </a:schemeClr>
                </a:solidFill>
              </a:defRPr>
            </a:lvl9pPr>
          </a:lstStyle>
          <a:p>
            <a:r>
              <a:rPr lang="en-US" dirty="0" smtClean="0"/>
              <a:t>Click to edit Master subtitle style</a:t>
            </a:r>
          </a:p>
          <a:p>
            <a:pPr lvl="1"/>
            <a:endParaRPr lang="en-GB"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4" name="Line 10"/>
          <p:cNvSpPr>
            <a:spLocks noChangeShapeType="1"/>
          </p:cNvSpPr>
          <p:nvPr userDrawn="1"/>
        </p:nvSpPr>
        <p:spPr bwMode="auto">
          <a:xfrm>
            <a:off x="457200" y="1044575"/>
            <a:ext cx="8229600" cy="0"/>
          </a:xfrm>
          <a:prstGeom prst="line">
            <a:avLst/>
          </a:prstGeom>
          <a:noFill/>
          <a:ln w="19050">
            <a:solidFill>
              <a:schemeClr val="accent2"/>
            </a:solidFill>
            <a:round/>
            <a:headEnd/>
            <a:tailEnd/>
          </a:ln>
          <a:effectLst/>
        </p:spPr>
        <p:txBody>
          <a:bodyPr wrap="none" lIns="90944" tIns="45472" rIns="90944" bIns="4547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chemeClr val="bg1"/>
              </a:solidFill>
            </a:endParaRPr>
          </a:p>
        </p:txBody>
      </p:sp>
      <p:sp>
        <p:nvSpPr>
          <p:cNvPr id="5" name="Line 11"/>
          <p:cNvSpPr>
            <a:spLocks noChangeShapeType="1"/>
          </p:cNvSpPr>
          <p:nvPr userDrawn="1"/>
        </p:nvSpPr>
        <p:spPr bwMode="auto">
          <a:xfrm>
            <a:off x="457200" y="6242050"/>
            <a:ext cx="8229600" cy="0"/>
          </a:xfrm>
          <a:prstGeom prst="line">
            <a:avLst/>
          </a:prstGeom>
          <a:noFill/>
          <a:ln w="3175">
            <a:solidFill>
              <a:srgbClr val="808080"/>
            </a:solidFill>
            <a:round/>
            <a:headEnd/>
            <a:tailEnd/>
          </a:ln>
          <a:effectLst/>
        </p:spPr>
        <p:txBody>
          <a:bodyPr wrap="none" lIns="90944" tIns="45472" rIns="90944" bIns="4547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chemeClr val="bg1"/>
              </a:solidFill>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4"/>
          <p:cNvSpPr>
            <a:spLocks noGrp="1"/>
          </p:cNvSpPr>
          <p:nvPr>
            <p:ph type="ftr" sz="quarter" idx="10"/>
          </p:nvPr>
        </p:nvSpPr>
        <p:spPr/>
        <p:txBody>
          <a:bodyPr/>
          <a:lstStyle>
            <a:lvl1pPr>
              <a:defRPr/>
            </a:lvl1pPr>
          </a:lstStyle>
          <a:p>
            <a:pPr>
              <a:defRPr/>
            </a:pPr>
            <a:endParaRPr lang="en-GB"/>
          </a:p>
        </p:txBody>
      </p:sp>
      <p:sp>
        <p:nvSpPr>
          <p:cNvPr id="7" name="Date Placeholder 12"/>
          <p:cNvSpPr>
            <a:spLocks noGrp="1"/>
          </p:cNvSpPr>
          <p:nvPr>
            <p:ph type="dt" sz="half" idx="11"/>
          </p:nvPr>
        </p:nvSpPr>
        <p:spPr/>
        <p:txBody>
          <a:bodyPr/>
          <a:lstStyle>
            <a:lvl1pPr algn="l">
              <a:defRPr sz="1100" dirty="0">
                <a:solidFill>
                  <a:schemeClr val="bg1"/>
                </a:solidFill>
              </a:defRPr>
            </a:lvl1pPr>
          </a:lstStyle>
          <a:p>
            <a:pPr>
              <a:defRPr/>
            </a:pP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Line 10"/>
          <p:cNvSpPr>
            <a:spLocks noChangeShapeType="1"/>
          </p:cNvSpPr>
          <p:nvPr userDrawn="1"/>
        </p:nvSpPr>
        <p:spPr bwMode="auto">
          <a:xfrm>
            <a:off x="457200" y="1044575"/>
            <a:ext cx="8229600" cy="0"/>
          </a:xfrm>
          <a:prstGeom prst="line">
            <a:avLst/>
          </a:prstGeom>
          <a:noFill/>
          <a:ln w="19050">
            <a:solidFill>
              <a:schemeClr val="accent2"/>
            </a:solidFill>
            <a:round/>
            <a:headEnd/>
            <a:tailEnd/>
          </a:ln>
          <a:effectLst/>
        </p:spPr>
        <p:txBody>
          <a:bodyPr wrap="none" lIns="90944" tIns="45472" rIns="90944" bIns="4547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chemeClr val="bg1"/>
              </a:solidFill>
            </a:endParaRPr>
          </a:p>
        </p:txBody>
      </p:sp>
      <p:sp>
        <p:nvSpPr>
          <p:cNvPr id="4" name="Line 11"/>
          <p:cNvSpPr>
            <a:spLocks noChangeShapeType="1"/>
          </p:cNvSpPr>
          <p:nvPr userDrawn="1"/>
        </p:nvSpPr>
        <p:spPr bwMode="auto">
          <a:xfrm>
            <a:off x="457200" y="6242050"/>
            <a:ext cx="8229600" cy="0"/>
          </a:xfrm>
          <a:prstGeom prst="line">
            <a:avLst/>
          </a:prstGeom>
          <a:noFill/>
          <a:ln w="3175">
            <a:solidFill>
              <a:srgbClr val="808080"/>
            </a:solidFill>
            <a:round/>
            <a:headEnd/>
            <a:tailEnd/>
          </a:ln>
          <a:effectLst/>
        </p:spPr>
        <p:txBody>
          <a:bodyPr wrap="none" lIns="90944" tIns="45472" rIns="90944" bIns="4547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chemeClr val="bg1"/>
              </a:solidFill>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Footer Placeholder 4"/>
          <p:cNvSpPr>
            <a:spLocks noGrp="1"/>
          </p:cNvSpPr>
          <p:nvPr>
            <p:ph type="ftr" sz="quarter" idx="10"/>
          </p:nvPr>
        </p:nvSpPr>
        <p:spPr/>
        <p:txBody>
          <a:bodyPr/>
          <a:lstStyle>
            <a:lvl1pPr>
              <a:defRPr/>
            </a:lvl1pPr>
          </a:lstStyle>
          <a:p>
            <a:pPr>
              <a:defRPr/>
            </a:pPr>
            <a:endParaRPr lang="en-GB"/>
          </a:p>
        </p:txBody>
      </p:sp>
      <p:sp>
        <p:nvSpPr>
          <p:cNvPr id="6" name="Date Placeholder 12"/>
          <p:cNvSpPr>
            <a:spLocks noGrp="1"/>
          </p:cNvSpPr>
          <p:nvPr>
            <p:ph type="dt" sz="half" idx="11"/>
          </p:nvPr>
        </p:nvSpPr>
        <p:spPr/>
        <p:txBody>
          <a:bodyPr/>
          <a:lstStyle>
            <a:lvl1pPr algn="l">
              <a:defRPr sz="1100" dirty="0">
                <a:solidFill>
                  <a:schemeClr val="bg1"/>
                </a:solidFill>
              </a:defRPr>
            </a:lvl1pPr>
          </a:lstStyle>
          <a:p>
            <a:pPr>
              <a:defRPr/>
            </a:pP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5" name="Line 10"/>
          <p:cNvSpPr>
            <a:spLocks noChangeShapeType="1"/>
          </p:cNvSpPr>
          <p:nvPr userDrawn="1"/>
        </p:nvSpPr>
        <p:spPr bwMode="auto">
          <a:xfrm>
            <a:off x="457200" y="1044575"/>
            <a:ext cx="8229600" cy="0"/>
          </a:xfrm>
          <a:prstGeom prst="line">
            <a:avLst/>
          </a:prstGeom>
          <a:noFill/>
          <a:ln w="19050">
            <a:solidFill>
              <a:schemeClr val="accent2"/>
            </a:solidFill>
            <a:round/>
            <a:headEnd/>
            <a:tailEnd/>
          </a:ln>
          <a:effectLst/>
        </p:spPr>
        <p:txBody>
          <a:bodyPr wrap="none" lIns="90944" tIns="45472" rIns="90944" bIns="4547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chemeClr val="bg1"/>
              </a:solidFill>
            </a:endParaRPr>
          </a:p>
        </p:txBody>
      </p:sp>
      <p:sp>
        <p:nvSpPr>
          <p:cNvPr id="6" name="Line 11"/>
          <p:cNvSpPr>
            <a:spLocks noChangeShapeType="1"/>
          </p:cNvSpPr>
          <p:nvPr userDrawn="1"/>
        </p:nvSpPr>
        <p:spPr bwMode="auto">
          <a:xfrm>
            <a:off x="457200" y="6242050"/>
            <a:ext cx="8229600" cy="0"/>
          </a:xfrm>
          <a:prstGeom prst="line">
            <a:avLst/>
          </a:prstGeom>
          <a:noFill/>
          <a:ln w="3175">
            <a:solidFill>
              <a:srgbClr val="808080"/>
            </a:solidFill>
            <a:round/>
            <a:headEnd/>
            <a:tailEnd/>
          </a:ln>
          <a:effectLst/>
        </p:spPr>
        <p:txBody>
          <a:bodyPr wrap="none" lIns="90944" tIns="45472" rIns="90944" bIns="4547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chemeClr val="bg1"/>
              </a:solidFill>
            </a:endParaRPr>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7"/>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7"/>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Footer Placeholder 5"/>
          <p:cNvSpPr>
            <a:spLocks noGrp="1"/>
          </p:cNvSpPr>
          <p:nvPr>
            <p:ph type="ftr" sz="quarter" idx="10"/>
          </p:nvPr>
        </p:nvSpPr>
        <p:spPr/>
        <p:txBody>
          <a:bodyPr/>
          <a:lstStyle>
            <a:lvl1pPr>
              <a:defRPr/>
            </a:lvl1pPr>
          </a:lstStyle>
          <a:p>
            <a:pPr>
              <a:defRPr/>
            </a:pPr>
            <a:endParaRPr lang="en-GB"/>
          </a:p>
        </p:txBody>
      </p:sp>
      <p:sp>
        <p:nvSpPr>
          <p:cNvPr id="8" name="Date Placeholder 12"/>
          <p:cNvSpPr>
            <a:spLocks noGrp="1"/>
          </p:cNvSpPr>
          <p:nvPr>
            <p:ph type="dt" sz="half" idx="11"/>
          </p:nvPr>
        </p:nvSpPr>
        <p:spPr/>
        <p:txBody>
          <a:bodyPr/>
          <a:lstStyle>
            <a:lvl1pPr algn="l">
              <a:defRPr sz="1100" dirty="0">
                <a:solidFill>
                  <a:schemeClr val="bg1"/>
                </a:solidFill>
              </a:defRPr>
            </a:lvl1pPr>
          </a:lstStyle>
          <a:p>
            <a:pPr>
              <a:defRPr/>
            </a:pP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7" name="Line 10"/>
          <p:cNvSpPr>
            <a:spLocks noChangeShapeType="1"/>
          </p:cNvSpPr>
          <p:nvPr userDrawn="1"/>
        </p:nvSpPr>
        <p:spPr bwMode="auto">
          <a:xfrm>
            <a:off x="457200" y="1044575"/>
            <a:ext cx="8229600" cy="0"/>
          </a:xfrm>
          <a:prstGeom prst="line">
            <a:avLst/>
          </a:prstGeom>
          <a:noFill/>
          <a:ln w="19050">
            <a:solidFill>
              <a:schemeClr val="accent2"/>
            </a:solidFill>
            <a:round/>
            <a:headEnd/>
            <a:tailEnd/>
          </a:ln>
          <a:effectLst/>
        </p:spPr>
        <p:txBody>
          <a:bodyPr wrap="none" lIns="90944" tIns="45472" rIns="90944" bIns="4547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chemeClr val="bg1"/>
              </a:solidFill>
            </a:endParaRPr>
          </a:p>
        </p:txBody>
      </p:sp>
      <p:sp>
        <p:nvSpPr>
          <p:cNvPr id="8" name="Line 11"/>
          <p:cNvSpPr>
            <a:spLocks noChangeShapeType="1"/>
          </p:cNvSpPr>
          <p:nvPr userDrawn="1"/>
        </p:nvSpPr>
        <p:spPr bwMode="auto">
          <a:xfrm>
            <a:off x="457200" y="6242050"/>
            <a:ext cx="8229600" cy="0"/>
          </a:xfrm>
          <a:prstGeom prst="line">
            <a:avLst/>
          </a:prstGeom>
          <a:noFill/>
          <a:ln w="3175">
            <a:solidFill>
              <a:srgbClr val="808080"/>
            </a:solidFill>
            <a:round/>
            <a:headEnd/>
            <a:tailEnd/>
          </a:ln>
          <a:effectLst/>
        </p:spPr>
        <p:txBody>
          <a:bodyPr wrap="none" lIns="90944" tIns="45472" rIns="90944" bIns="4547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chemeClr val="bg1"/>
              </a:solidFill>
            </a:endParaRPr>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2196007"/>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51200" y="2178009"/>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 Placeholder 9"/>
          <p:cNvSpPr>
            <a:spLocks noGrp="1"/>
          </p:cNvSpPr>
          <p:nvPr>
            <p:ph type="body" sz="quarter" idx="12"/>
          </p:nvPr>
        </p:nvSpPr>
        <p:spPr>
          <a:xfrm>
            <a:off x="457200" y="1490400"/>
            <a:ext cx="4042800" cy="640800"/>
          </a:xfrm>
        </p:spPr>
        <p:txBody>
          <a:bodyPr anchor="b"/>
          <a:lstStyle>
            <a:lvl1pPr>
              <a:buNone/>
              <a:defRPr b="1"/>
            </a:lvl1pPr>
          </a:lstStyle>
          <a:p>
            <a:pPr lvl="0"/>
            <a:endParaRPr lang="en-GB" dirty="0"/>
          </a:p>
        </p:txBody>
      </p:sp>
      <p:sp>
        <p:nvSpPr>
          <p:cNvPr id="11" name="Text Placeholder 9"/>
          <p:cNvSpPr>
            <a:spLocks noGrp="1"/>
          </p:cNvSpPr>
          <p:nvPr>
            <p:ph type="body" sz="quarter" idx="13"/>
          </p:nvPr>
        </p:nvSpPr>
        <p:spPr>
          <a:xfrm>
            <a:off x="4651200" y="1490400"/>
            <a:ext cx="4042800" cy="640800"/>
          </a:xfrm>
        </p:spPr>
        <p:txBody>
          <a:bodyPr anchor="b"/>
          <a:lstStyle>
            <a:lvl1pPr>
              <a:buNone/>
              <a:defRPr b="1"/>
            </a:lvl1pPr>
          </a:lstStyle>
          <a:p>
            <a:pPr lvl="0"/>
            <a:endParaRPr lang="en-GB" dirty="0"/>
          </a:p>
        </p:txBody>
      </p:sp>
      <p:sp>
        <p:nvSpPr>
          <p:cNvPr id="9" name="Footer Placeholder 5"/>
          <p:cNvSpPr>
            <a:spLocks noGrp="1"/>
          </p:cNvSpPr>
          <p:nvPr>
            <p:ph type="ftr" sz="quarter" idx="14"/>
          </p:nvPr>
        </p:nvSpPr>
        <p:spPr/>
        <p:txBody>
          <a:bodyPr/>
          <a:lstStyle>
            <a:lvl1pPr>
              <a:defRPr/>
            </a:lvl1pPr>
          </a:lstStyle>
          <a:p>
            <a:pPr>
              <a:defRPr/>
            </a:pPr>
            <a:endParaRPr lang="en-GB"/>
          </a:p>
        </p:txBody>
      </p:sp>
      <p:sp>
        <p:nvSpPr>
          <p:cNvPr id="12" name="Date Placeholder 12"/>
          <p:cNvSpPr>
            <a:spLocks noGrp="1"/>
          </p:cNvSpPr>
          <p:nvPr>
            <p:ph type="dt" sz="half" idx="15"/>
          </p:nvPr>
        </p:nvSpPr>
        <p:spPr/>
        <p:txBody>
          <a:bodyPr/>
          <a:lstStyle>
            <a:lvl1pPr algn="l">
              <a:defRPr sz="1100" dirty="0">
                <a:solidFill>
                  <a:schemeClr val="bg1"/>
                </a:solidFill>
              </a:defRPr>
            </a:lvl1pPr>
          </a:lstStyle>
          <a:p>
            <a:pPr>
              <a:defRPr/>
            </a:pP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4" name="Line 11"/>
          <p:cNvSpPr>
            <a:spLocks noChangeShapeType="1"/>
          </p:cNvSpPr>
          <p:nvPr userDrawn="1"/>
        </p:nvSpPr>
        <p:spPr bwMode="auto">
          <a:xfrm>
            <a:off x="457200" y="6242050"/>
            <a:ext cx="8229600" cy="0"/>
          </a:xfrm>
          <a:prstGeom prst="line">
            <a:avLst/>
          </a:prstGeom>
          <a:noFill/>
          <a:ln w="3175">
            <a:solidFill>
              <a:srgbClr val="808080"/>
            </a:solidFill>
            <a:round/>
            <a:headEnd/>
            <a:tailEnd/>
          </a:ln>
          <a:effectLst/>
        </p:spPr>
        <p:txBody>
          <a:bodyPr wrap="none" lIns="90944" tIns="45472" rIns="90944" bIns="4547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chemeClr val="bg1"/>
              </a:solidFill>
            </a:endParaRPr>
          </a:p>
        </p:txBody>
      </p:sp>
      <p:sp>
        <p:nvSpPr>
          <p:cNvPr id="3" name="Text Placeholder 2"/>
          <p:cNvSpPr>
            <a:spLocks noGrp="1"/>
          </p:cNvSpPr>
          <p:nvPr>
            <p:ph type="body" sz="quarter" idx="11"/>
          </p:nvPr>
        </p:nvSpPr>
        <p:spPr>
          <a:xfrm>
            <a:off x="455614" y="1025560"/>
            <a:ext cx="8229600" cy="1643063"/>
          </a:xfrm>
        </p:spPr>
        <p:txBody>
          <a:bodyPr/>
          <a:lstStyle>
            <a:lvl1pPr marL="0" indent="0" algn="l">
              <a:lnSpc>
                <a:spcPct val="85000"/>
              </a:lnSpc>
              <a:spcBef>
                <a:spcPts val="0"/>
              </a:spcBef>
              <a:buNone/>
              <a:defRPr sz="50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5" name="Footer Placeholder 11"/>
          <p:cNvSpPr>
            <a:spLocks noGrp="1"/>
          </p:cNvSpPr>
          <p:nvPr>
            <p:ph type="ftr" sz="quarter" idx="12"/>
          </p:nvPr>
        </p:nvSpPr>
        <p:spPr/>
        <p:txBody>
          <a:bodyPr/>
          <a:lstStyle>
            <a:lvl1pPr>
              <a:defRPr/>
            </a:lvl1pPr>
          </a:lstStyle>
          <a:p>
            <a:pPr>
              <a:defRPr/>
            </a:pPr>
            <a:endParaRPr lang="en-US"/>
          </a:p>
        </p:txBody>
      </p:sp>
      <p:sp>
        <p:nvSpPr>
          <p:cNvPr id="6" name="Date Placeholder 12"/>
          <p:cNvSpPr>
            <a:spLocks noGrp="1"/>
          </p:cNvSpPr>
          <p:nvPr>
            <p:ph type="dt" sz="half" idx="13"/>
          </p:nvPr>
        </p:nvSpPr>
        <p:spPr/>
        <p:txBody>
          <a:bodyPr/>
          <a:lstStyle>
            <a:lvl1pPr algn="l">
              <a:defRPr sz="1100" dirty="0">
                <a:solidFill>
                  <a:schemeClr val="bg1"/>
                </a:solidFill>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5" name="Line 11"/>
          <p:cNvSpPr>
            <a:spLocks noChangeShapeType="1"/>
          </p:cNvSpPr>
          <p:nvPr userDrawn="1"/>
        </p:nvSpPr>
        <p:spPr bwMode="auto">
          <a:xfrm>
            <a:off x="457200" y="6242050"/>
            <a:ext cx="8229600" cy="0"/>
          </a:xfrm>
          <a:prstGeom prst="line">
            <a:avLst/>
          </a:prstGeom>
          <a:noFill/>
          <a:ln w="3175">
            <a:solidFill>
              <a:schemeClr val="bg1"/>
            </a:solidFill>
            <a:round/>
            <a:headEnd/>
            <a:tailEnd/>
          </a:ln>
          <a:effectLst/>
        </p:spPr>
        <p:txBody>
          <a:bodyPr wrap="none" lIns="90944" tIns="45472" rIns="90944" bIns="4547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chemeClr val="bg1"/>
              </a:solidFill>
            </a:endParaRPr>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600207"/>
            <a:ext cx="4038600" cy="4525963"/>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7"/>
            <a:ext cx="4038600" cy="4525963"/>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0"/>
          </p:nvPr>
        </p:nvSpPr>
        <p:spPr/>
        <p:txBody>
          <a:bodyPr/>
          <a:lstStyle>
            <a:lvl1pPr>
              <a:defRPr/>
            </a:lvl1pPr>
          </a:lstStyle>
          <a:p>
            <a:pPr>
              <a:defRPr/>
            </a:pPr>
            <a:endParaRPr lang="en-GB"/>
          </a:p>
        </p:txBody>
      </p:sp>
      <p:sp>
        <p:nvSpPr>
          <p:cNvPr id="7" name="Date Placeholder 12"/>
          <p:cNvSpPr>
            <a:spLocks noGrp="1"/>
          </p:cNvSpPr>
          <p:nvPr>
            <p:ph type="dt" sz="half" idx="11"/>
          </p:nvPr>
        </p:nvSpPr>
        <p:spPr/>
        <p:txBody>
          <a:bodyPr/>
          <a:lstStyle>
            <a:lvl1pPr algn="l">
              <a:defRPr sz="1100" dirty="0">
                <a:solidFill>
                  <a:schemeClr val="bg1"/>
                </a:solidFill>
              </a:defRPr>
            </a:lvl1pPr>
          </a:lstStyle>
          <a:p>
            <a:pPr>
              <a:defRPr/>
            </a:pP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3"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lIns="90944" tIns="45472" rIns="90944" bIns="45472"/>
          <a:lstStyle/>
          <a:p>
            <a:pPr defTabSz="909409" fontAlgn="auto">
              <a:spcBef>
                <a:spcPts val="0"/>
              </a:spcBef>
              <a:spcAft>
                <a:spcPts val="0"/>
              </a:spcAft>
              <a:defRPr/>
            </a:pPr>
            <a:endParaRPr lang="en-GB">
              <a:latin typeface="+mn-lt"/>
            </a:endParaRPr>
          </a:p>
        </p:txBody>
      </p:sp>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a:lstStyle>
            <a:lvl1pPr algn="l">
              <a:defRPr/>
            </a:lvl1pPr>
          </a:lstStyle>
          <a:p>
            <a:pPr lvl="0"/>
            <a:r>
              <a:rPr lang="en-US" dirty="0" smtClean="0"/>
              <a:t>Click to edit Master title style</a:t>
            </a:r>
            <a:endParaRPr lang="en-US" dirty="0"/>
          </a:p>
        </p:txBody>
      </p:sp>
      <p:sp>
        <p:nvSpPr>
          <p:cNvPr id="5" name="Footer Placeholder 11"/>
          <p:cNvSpPr>
            <a:spLocks noGrp="1"/>
          </p:cNvSpPr>
          <p:nvPr>
            <p:ph type="ftr" sz="quarter" idx="10"/>
          </p:nvPr>
        </p:nvSpPr>
        <p:spPr/>
        <p:txBody>
          <a:bodyPr/>
          <a:lstStyle>
            <a:lvl1pPr>
              <a:defRPr/>
            </a:lvl1pPr>
          </a:lstStyle>
          <a:p>
            <a:pPr>
              <a:defRPr/>
            </a:pPr>
            <a:endParaRPr lang="en-US"/>
          </a:p>
        </p:txBody>
      </p:sp>
      <p:sp>
        <p:nvSpPr>
          <p:cNvPr id="6" name="Date Placeholder 12"/>
          <p:cNvSpPr>
            <a:spLocks noGrp="1"/>
          </p:cNvSpPr>
          <p:nvPr>
            <p:ph type="dt" sz="half" idx="11"/>
          </p:nvPr>
        </p:nvSpPr>
        <p:spPr/>
        <p:txBody>
          <a:bodyPr/>
          <a:lstStyle>
            <a:lvl1pPr algn="l">
              <a:defRPr sz="1100" dirty="0">
                <a:solidFill>
                  <a:schemeClr val="bg1"/>
                </a:solidFill>
              </a:defRPr>
            </a:lvl1pPr>
          </a:lstStyle>
          <a:p>
            <a:pPr>
              <a:defRPr/>
            </a:pP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3"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lIns="90944" tIns="45472" rIns="90944" bIns="45472"/>
          <a:lstStyle/>
          <a:p>
            <a:pPr defTabSz="909409" fontAlgn="auto">
              <a:spcBef>
                <a:spcPts val="0"/>
              </a:spcBef>
              <a:spcAft>
                <a:spcPts val="0"/>
              </a:spcAft>
              <a:defRPr/>
            </a:pPr>
            <a:endParaRPr lang="en-GB">
              <a:latin typeface="+mn-lt"/>
            </a:endParaRPr>
          </a:p>
        </p:txBody>
      </p:sp>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a:lstStyle>
            <a:lvl1pPr algn="l">
              <a:defRPr/>
            </a:lvl1pPr>
          </a:lstStyle>
          <a:p>
            <a:pPr lvl="0"/>
            <a:r>
              <a:rPr lang="en-US" smtClean="0"/>
              <a:t>Click to edit Master title style</a:t>
            </a:r>
            <a:endParaRPr lang="en-US" dirty="0"/>
          </a:p>
        </p:txBody>
      </p:sp>
      <p:sp>
        <p:nvSpPr>
          <p:cNvPr id="5" name="Footer Placeholder 11"/>
          <p:cNvSpPr>
            <a:spLocks noGrp="1"/>
          </p:cNvSpPr>
          <p:nvPr>
            <p:ph type="ftr" sz="quarter" idx="10"/>
          </p:nvPr>
        </p:nvSpPr>
        <p:spPr/>
        <p:txBody>
          <a:bodyPr/>
          <a:lstStyle>
            <a:lvl1pPr>
              <a:defRPr/>
            </a:lvl1pPr>
          </a:lstStyle>
          <a:p>
            <a:pPr>
              <a:defRPr/>
            </a:pPr>
            <a:endParaRPr lang="en-US"/>
          </a:p>
        </p:txBody>
      </p:sp>
      <p:sp>
        <p:nvSpPr>
          <p:cNvPr id="6" name="Date Placeholder 12"/>
          <p:cNvSpPr>
            <a:spLocks noGrp="1"/>
          </p:cNvSpPr>
          <p:nvPr>
            <p:ph type="dt" sz="half" idx="11"/>
          </p:nvPr>
        </p:nvSpPr>
        <p:spPr/>
        <p:txBody>
          <a:bodyPr/>
          <a:lstStyle>
            <a:lvl1pPr algn="l">
              <a:defRPr sz="1100" dirty="0">
                <a:solidFill>
                  <a:schemeClr val="bg1"/>
                </a:solidFill>
              </a:defRPr>
            </a:lvl1pPr>
          </a:lstStyle>
          <a:p>
            <a:pPr>
              <a:defRPr/>
            </a:pP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srcRect/>
          <a:stretch>
            <a:fillRect/>
          </a:stretch>
        </p:blipFill>
        <p:spPr bwMode="auto">
          <a:xfrm>
            <a:off x="457200" y="1044575"/>
            <a:ext cx="8224838" cy="5183188"/>
          </a:xfrm>
          <a:prstGeom prst="rect">
            <a:avLst/>
          </a:prstGeom>
          <a:noFill/>
          <a:ln w="9525">
            <a:noFill/>
            <a:miter lim="800000"/>
            <a:headEnd/>
            <a:tailEnd/>
          </a:ln>
        </p:spPr>
      </p:pic>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a:lstStyle>
            <a:lvl1pPr algn="l">
              <a:defRPr/>
            </a:lvl1pPr>
          </a:lstStyle>
          <a:p>
            <a:pPr lvl="0"/>
            <a:r>
              <a:rPr lang="en-US" dirty="0" smtClean="0"/>
              <a:t>Click to edit Master title style</a:t>
            </a:r>
            <a:endParaRPr lang="en-US" dirty="0"/>
          </a:p>
        </p:txBody>
      </p:sp>
      <p:sp>
        <p:nvSpPr>
          <p:cNvPr id="5" name="Footer Placeholder 11"/>
          <p:cNvSpPr>
            <a:spLocks noGrp="1"/>
          </p:cNvSpPr>
          <p:nvPr>
            <p:ph type="ftr" sz="quarter" idx="10"/>
          </p:nvPr>
        </p:nvSpPr>
        <p:spPr/>
        <p:txBody>
          <a:bodyPr/>
          <a:lstStyle>
            <a:lvl1pPr>
              <a:defRPr/>
            </a:lvl1pPr>
          </a:lstStyle>
          <a:p>
            <a:pPr>
              <a:defRPr/>
            </a:pPr>
            <a:endParaRPr lang="en-US"/>
          </a:p>
        </p:txBody>
      </p:sp>
      <p:sp>
        <p:nvSpPr>
          <p:cNvPr id="6" name="Date Placeholder 12"/>
          <p:cNvSpPr>
            <a:spLocks noGrp="1"/>
          </p:cNvSpPr>
          <p:nvPr>
            <p:ph type="dt" sz="half" idx="11"/>
          </p:nvPr>
        </p:nvSpPr>
        <p:spPr/>
        <p:txBody>
          <a:bodyPr/>
          <a:lstStyle>
            <a:lvl1pPr algn="l">
              <a:defRPr sz="1100" dirty="0">
                <a:solidFill>
                  <a:schemeClr val="bg1"/>
                </a:solidFill>
              </a:defRPr>
            </a:lvl1pPr>
          </a:lstStyle>
          <a:p>
            <a:pPr>
              <a:defRPr/>
            </a:pP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3"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lIns="90944" tIns="45472" rIns="90944" bIns="45472"/>
          <a:lstStyle/>
          <a:p>
            <a:pPr defTabSz="909409" fontAlgn="auto">
              <a:spcBef>
                <a:spcPts val="0"/>
              </a:spcBef>
              <a:spcAft>
                <a:spcPts val="0"/>
              </a:spcAft>
              <a:defRPr/>
            </a:pPr>
            <a:endParaRPr lang="en-GB">
              <a:latin typeface="+mn-lt"/>
            </a:endParaRPr>
          </a:p>
        </p:txBody>
      </p:sp>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a:lstStyle>
            <a:lvl1pPr algn="l">
              <a:defRPr/>
            </a:lvl1pPr>
          </a:lstStyle>
          <a:p>
            <a:pPr lvl="0"/>
            <a:r>
              <a:rPr lang="en-US" dirty="0" smtClean="0"/>
              <a:t>Click to edit Master title style</a:t>
            </a:r>
            <a:endParaRPr lang="en-US" dirty="0"/>
          </a:p>
        </p:txBody>
      </p:sp>
      <p:sp>
        <p:nvSpPr>
          <p:cNvPr id="5" name="Footer Placeholder 11"/>
          <p:cNvSpPr>
            <a:spLocks noGrp="1"/>
          </p:cNvSpPr>
          <p:nvPr>
            <p:ph type="ftr" sz="quarter" idx="10"/>
          </p:nvPr>
        </p:nvSpPr>
        <p:spPr/>
        <p:txBody>
          <a:bodyPr/>
          <a:lstStyle>
            <a:lvl1pPr>
              <a:defRPr/>
            </a:lvl1pPr>
          </a:lstStyle>
          <a:p>
            <a:pPr>
              <a:defRPr/>
            </a:pPr>
            <a:endParaRPr lang="en-US"/>
          </a:p>
        </p:txBody>
      </p:sp>
      <p:sp>
        <p:nvSpPr>
          <p:cNvPr id="6" name="Date Placeholder 12"/>
          <p:cNvSpPr>
            <a:spLocks noGrp="1"/>
          </p:cNvSpPr>
          <p:nvPr>
            <p:ph type="dt" sz="half" idx="11"/>
          </p:nvPr>
        </p:nvSpPr>
        <p:spPr/>
        <p:txBody>
          <a:bodyPr/>
          <a:lstStyle>
            <a:lvl1pPr algn="l">
              <a:defRPr sz="1100" dirty="0">
                <a:solidFill>
                  <a:schemeClr val="bg1"/>
                </a:solidFill>
              </a:defRPr>
            </a:lvl1pPr>
          </a:lstStyle>
          <a:p>
            <a:pPr>
              <a:defRPr/>
            </a:pP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Line 11"/>
          <p:cNvSpPr>
            <a:spLocks noChangeShapeType="1"/>
          </p:cNvSpPr>
          <p:nvPr userDrawn="1"/>
        </p:nvSpPr>
        <p:spPr bwMode="auto">
          <a:xfrm>
            <a:off x="455613" y="6243638"/>
            <a:ext cx="8229600" cy="0"/>
          </a:xfrm>
          <a:prstGeom prst="line">
            <a:avLst/>
          </a:prstGeom>
          <a:noFill/>
          <a:ln w="3175">
            <a:solidFill>
              <a:srgbClr val="808080"/>
            </a:solidFill>
            <a:round/>
            <a:headEnd/>
            <a:tailEnd/>
          </a:ln>
          <a:effectLst/>
        </p:spPr>
        <p:txBody>
          <a:bodyPr wrap="none" lIns="90944" tIns="45472" rIns="90944" bIns="45472" anchor="ctr"/>
          <a:lstStyle/>
          <a:p>
            <a:pPr defTabSz="909409" fontAlgn="auto">
              <a:spcBef>
                <a:spcPts val="0"/>
              </a:spcBef>
              <a:spcAft>
                <a:spcPts val="0"/>
              </a:spcAft>
              <a:defRPr/>
            </a:pPr>
            <a:endParaRPr lang="en-US" dirty="0">
              <a:solidFill>
                <a:schemeClr val="bg1"/>
              </a:solidFill>
              <a:latin typeface="+mn-lt"/>
            </a:endParaRPr>
          </a:p>
        </p:txBody>
      </p:sp>
      <p:sp>
        <p:nvSpPr>
          <p:cNvPr id="3" name="Footer Placeholder 11"/>
          <p:cNvSpPr>
            <a:spLocks noGrp="1"/>
          </p:cNvSpPr>
          <p:nvPr>
            <p:ph type="ftr" sz="quarter" idx="10"/>
          </p:nvPr>
        </p:nvSpPr>
        <p:spPr/>
        <p:txBody>
          <a:bodyPr/>
          <a:lstStyle>
            <a:lvl1pPr>
              <a:defRPr/>
            </a:lvl1pPr>
          </a:lstStyle>
          <a:p>
            <a:pPr>
              <a:defRPr/>
            </a:pPr>
            <a:endParaRPr lang="en-US"/>
          </a:p>
        </p:txBody>
      </p:sp>
      <p:sp>
        <p:nvSpPr>
          <p:cNvPr id="4" name="Date Placeholder 12"/>
          <p:cNvSpPr>
            <a:spLocks noGrp="1"/>
          </p:cNvSpPr>
          <p:nvPr>
            <p:ph type="dt" sz="half" idx="11"/>
          </p:nvPr>
        </p:nvSpPr>
        <p:spPr/>
        <p:txBody>
          <a:bodyPr/>
          <a:lstStyle>
            <a:lvl1pPr algn="l">
              <a:defRPr sz="1100" dirty="0">
                <a:solidFill>
                  <a:schemeClr val="bg1"/>
                </a:solidFill>
              </a:defRPr>
            </a:lvl1pPr>
          </a:lstStyle>
          <a:p>
            <a:pPr>
              <a:defRPr/>
            </a:pP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2" name="Content Placeholder 2"/>
          <p:cNvSpPr>
            <a:spLocks noGrp="1"/>
          </p:cNvSpPr>
          <p:nvPr>
            <p:ph idx="1"/>
          </p:nvPr>
        </p:nvSpPr>
        <p:spPr>
          <a:xfrm>
            <a:off x="455612" y="719139"/>
            <a:ext cx="3506400" cy="5210062"/>
          </a:xfrm>
        </p:spPr>
        <p:txBody>
          <a:bodyPr/>
          <a:lstStyle>
            <a:lvl1pPr marL="0" indent="0" algn="l" defTabSz="989932" rtl="0" fontAlgn="base">
              <a:lnSpc>
                <a:spcPct val="100000"/>
              </a:lnSpc>
              <a:spcBef>
                <a:spcPct val="70000"/>
              </a:spcBef>
              <a:spcAft>
                <a:spcPct val="0"/>
              </a:spcAft>
              <a:buSzPct val="100000"/>
              <a:buNone/>
              <a:defRPr lang="en-US" sz="1200" kern="1200" noProof="0" dirty="0" smtClean="0">
                <a:solidFill>
                  <a:schemeClr val="bg1"/>
                </a:solidFill>
                <a:latin typeface="Arial" pitchFamily="34" charset="0"/>
                <a:ea typeface="+mn-ea"/>
                <a:cs typeface="Arial" pitchFamily="34" charset="0"/>
              </a:defRPr>
            </a:lvl1pPr>
            <a:lvl2pPr marL="0" indent="0" algn="l" defTabSz="989932"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75252" indent="-175252" algn="l" defTabSz="989932"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89932"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87882" indent="-187882" algn="l" defTabSz="989932"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7"/>
          <p:cNvPicPr>
            <a:picLocks noChangeAspect="1" noChangeArrowheads="1"/>
          </p:cNvPicPr>
          <p:nvPr userDrawn="1"/>
        </p:nvPicPr>
        <p:blipFill>
          <a:blip r:embed="rId2"/>
          <a:srcRect l="4991" r="12288"/>
          <a:stretch>
            <a:fillRect/>
          </a:stretch>
        </p:blipFill>
        <p:spPr bwMode="auto">
          <a:xfrm>
            <a:off x="0" y="1060450"/>
            <a:ext cx="9151938" cy="4276725"/>
          </a:xfrm>
          <a:prstGeom prst="rect">
            <a:avLst/>
          </a:prstGeom>
          <a:noFill/>
          <a:ln w="9525">
            <a:noFill/>
            <a:miter lim="800000"/>
            <a:headEnd/>
            <a:tailEnd/>
          </a:ln>
        </p:spPr>
      </p:pic>
      <p:pic>
        <p:nvPicPr>
          <p:cNvPr id="4" name="Picture 1"/>
          <p:cNvPicPr>
            <a:picLocks noChangeAspect="1"/>
          </p:cNvPicPr>
          <p:nvPr userDrawn="1"/>
        </p:nvPicPr>
        <p:blipFill>
          <a:blip r:embed="rId3"/>
          <a:srcRect/>
          <a:stretch>
            <a:fillRect/>
          </a:stretch>
        </p:blipFill>
        <p:spPr bwMode="auto">
          <a:xfrm>
            <a:off x="2276475" y="5756275"/>
            <a:ext cx="923925" cy="741363"/>
          </a:xfrm>
          <a:prstGeom prst="rect">
            <a:avLst/>
          </a:prstGeom>
          <a:noFill/>
          <a:ln w="9525">
            <a:noFill/>
            <a:miter lim="800000"/>
            <a:headEnd/>
            <a:tailEnd/>
          </a:ln>
        </p:spPr>
      </p:pic>
      <p:sp>
        <p:nvSpPr>
          <p:cNvPr id="215044" name="Rectangle 4"/>
          <p:cNvSpPr>
            <a:spLocks noGrp="1" noChangeArrowheads="1"/>
          </p:cNvSpPr>
          <p:nvPr>
            <p:ph type="ctrTitle"/>
          </p:nvPr>
        </p:nvSpPr>
        <p:spPr>
          <a:xfrm>
            <a:off x="2277068" y="745801"/>
            <a:ext cx="2462708" cy="314045"/>
          </a:xfrm>
        </p:spPr>
        <p:txBody>
          <a:bodyPr>
            <a:noAutofit/>
          </a:bodyPr>
          <a:lstStyle>
            <a:lvl1pPr>
              <a:lnSpc>
                <a:spcPts val="2367"/>
              </a:lnSpc>
              <a:defRPr>
                <a:solidFill>
                  <a:schemeClr val="bg1"/>
                </a:solidFill>
                <a:latin typeface="EYInterstate Regular" pitchFamily="2" charset="0"/>
              </a:defRPr>
            </a:lvl1pPr>
          </a:lstStyle>
          <a:p>
            <a:pPr lvl="0"/>
            <a:r>
              <a:rPr lang="en-US" noProof="0" dirty="0" smtClean="0"/>
              <a:t>Haga clic para modificar el estilo de título del patrón</a:t>
            </a:r>
            <a:endParaRPr lang="en-GB" noProof="0" dirty="0" smtClean="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el 1"/>
          <p:cNvSpPr>
            <a:spLocks noGrp="1"/>
          </p:cNvSpPr>
          <p:nvPr>
            <p:ph type="title"/>
          </p:nvPr>
        </p:nvSpPr>
        <p:spPr>
          <a:xfrm>
            <a:off x="508086" y="1143365"/>
            <a:ext cx="8170781" cy="248530"/>
          </a:xfrm>
        </p:spPr>
        <p:txBody>
          <a:bodyPr anchor="t"/>
          <a:lstStyle>
            <a:lvl1pPr>
              <a:defRPr/>
            </a:lvl1pPr>
          </a:lstStyle>
          <a:p>
            <a:r>
              <a:rPr lang="en-US" noProof="0" dirty="0" smtClean="0"/>
              <a:t>Click to edit Master title style</a:t>
            </a:r>
            <a:endParaRPr lang="en-US" dirty="0"/>
          </a:p>
        </p:txBody>
      </p:sp>
      <p:sp>
        <p:nvSpPr>
          <p:cNvPr id="3" name="Slide Number Placeholder 3"/>
          <p:cNvSpPr>
            <a:spLocks noGrp="1"/>
          </p:cNvSpPr>
          <p:nvPr>
            <p:ph type="sldNum" sz="quarter" idx="10"/>
          </p:nvPr>
        </p:nvSpPr>
        <p:spPr>
          <a:xfrm>
            <a:off x="8426450" y="6457950"/>
            <a:ext cx="207963" cy="92075"/>
          </a:xfrm>
        </p:spPr>
        <p:txBody>
          <a:bodyPr/>
          <a:lstStyle>
            <a:lvl1pPr>
              <a:lnSpc>
                <a:spcPct val="100000"/>
              </a:lnSpc>
              <a:defRPr/>
            </a:lvl1pPr>
          </a:lstStyle>
          <a:p>
            <a:pPr>
              <a:defRPr/>
            </a:pPr>
            <a:fld id="{24073331-F8C9-4D56-8A6F-A32EC24C07F0}" type="slidenum">
              <a:rPr lang="de-CH"/>
              <a:pPr>
                <a:defRPr/>
              </a:pPr>
              <a:t>‹Nº›</a:t>
            </a:fld>
            <a:endParaRPr lang="de-CH"/>
          </a:p>
        </p:txBody>
      </p:sp>
    </p:spTree>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etter ">
    <p:spTree>
      <p:nvGrpSpPr>
        <p:cNvPr id="1" name=""/>
        <p:cNvGrpSpPr/>
        <p:nvPr/>
      </p:nvGrpSpPr>
      <p:grpSpPr>
        <a:xfrm>
          <a:off x="0" y="0"/>
          <a:ext cx="0" cy="0"/>
          <a:chOff x="0" y="0"/>
          <a:chExt cx="0" cy="0"/>
        </a:xfrm>
      </p:grpSpPr>
      <p:sp>
        <p:nvSpPr>
          <p:cNvPr id="13" name="Rechteck 43"/>
          <p:cNvSpPr/>
          <p:nvPr userDrawn="1"/>
        </p:nvSpPr>
        <p:spPr bwMode="gray">
          <a:xfrm>
            <a:off x="138113" y="6367463"/>
            <a:ext cx="2647950" cy="261937"/>
          </a:xfrm>
          <a:prstGeom prst="rect">
            <a:avLst/>
          </a:prstGeom>
          <a:solidFill>
            <a:schemeClr val="tx2"/>
          </a:solidFill>
          <a:ln w="12700" cap="flat" cmpd="sng" algn="ctr">
            <a:noFill/>
            <a:prstDash val="solid"/>
            <a:round/>
            <a:headEnd type="none" w="med" len="med"/>
            <a:tailEnd type="none" w="med" len="med"/>
          </a:ln>
          <a:effectLst/>
        </p:spPr>
        <p:txBody>
          <a:bodyPr lIns="62731" tIns="62731" rIns="31364" bIns="31364"/>
          <a:lstStyle/>
          <a:p>
            <a:pPr algn="ctr" defTabSz="867218">
              <a:lnSpc>
                <a:spcPts val="1227"/>
              </a:lnSpc>
              <a:buClr>
                <a:srgbClr val="FFE600"/>
              </a:buClr>
              <a:defRPr/>
            </a:pPr>
            <a:endParaRPr lang="en-US" sz="1000" dirty="0">
              <a:solidFill>
                <a:srgbClr val="000000"/>
              </a:solidFill>
              <a:latin typeface="+mn-lt"/>
            </a:endParaRPr>
          </a:p>
        </p:txBody>
      </p:sp>
      <p:grpSp>
        <p:nvGrpSpPr>
          <p:cNvPr id="14" name="Group 76"/>
          <p:cNvGrpSpPr>
            <a:grpSpLocks noChangeAspect="1"/>
          </p:cNvGrpSpPr>
          <p:nvPr userDrawn="1"/>
        </p:nvGrpSpPr>
        <p:grpSpPr bwMode="auto">
          <a:xfrm>
            <a:off x="508000" y="160338"/>
            <a:ext cx="922338" cy="1125537"/>
            <a:chOff x="-246063" y="2162175"/>
            <a:chExt cx="2359025" cy="2708275"/>
          </a:xfrm>
        </p:grpSpPr>
        <p:sp>
          <p:nvSpPr>
            <p:cNvPr id="15" name="Freeform 8"/>
            <p:cNvSpPr>
              <a:spLocks noEditPoints="1"/>
            </p:cNvSpPr>
            <p:nvPr userDrawn="1"/>
          </p:nvSpPr>
          <p:spPr bwMode="auto">
            <a:xfrm>
              <a:off x="-229822" y="4335670"/>
              <a:ext cx="158352" cy="210093"/>
            </a:xfrm>
            <a:custGeom>
              <a:avLst/>
              <a:gdLst/>
              <a:ahLst/>
              <a:cxnLst>
                <a:cxn ang="0">
                  <a:pos x="48" y="142"/>
                </a:cxn>
                <a:cxn ang="0">
                  <a:pos x="48" y="217"/>
                </a:cxn>
                <a:cxn ang="0">
                  <a:pos x="110" y="217"/>
                </a:cxn>
                <a:cxn ang="0">
                  <a:pos x="124" y="216"/>
                </a:cxn>
                <a:cxn ang="0">
                  <a:pos x="135" y="211"/>
                </a:cxn>
                <a:cxn ang="0">
                  <a:pos x="143" y="203"/>
                </a:cxn>
                <a:cxn ang="0">
                  <a:pos x="148" y="193"/>
                </a:cxn>
                <a:cxn ang="0">
                  <a:pos x="150" y="180"/>
                </a:cxn>
                <a:cxn ang="0">
                  <a:pos x="149" y="166"/>
                </a:cxn>
                <a:cxn ang="0">
                  <a:pos x="143" y="156"/>
                </a:cxn>
                <a:cxn ang="0">
                  <a:pos x="135" y="149"/>
                </a:cxn>
                <a:cxn ang="0">
                  <a:pos x="124" y="144"/>
                </a:cxn>
                <a:cxn ang="0">
                  <a:pos x="110" y="142"/>
                </a:cxn>
                <a:cxn ang="0">
                  <a:pos x="48" y="142"/>
                </a:cxn>
                <a:cxn ang="0">
                  <a:pos x="48" y="44"/>
                </a:cxn>
                <a:cxn ang="0">
                  <a:pos x="48" y="100"/>
                </a:cxn>
                <a:cxn ang="0">
                  <a:pos x="109" y="100"/>
                </a:cxn>
                <a:cxn ang="0">
                  <a:pos x="122" y="99"/>
                </a:cxn>
                <a:cxn ang="0">
                  <a:pos x="130" y="96"/>
                </a:cxn>
                <a:cxn ang="0">
                  <a:pos x="135" y="91"/>
                </a:cxn>
                <a:cxn ang="0">
                  <a:pos x="139" y="85"/>
                </a:cxn>
                <a:cxn ang="0">
                  <a:pos x="141" y="79"/>
                </a:cxn>
                <a:cxn ang="0">
                  <a:pos x="141" y="72"/>
                </a:cxn>
                <a:cxn ang="0">
                  <a:pos x="139" y="60"/>
                </a:cxn>
                <a:cxn ang="0">
                  <a:pos x="133" y="51"/>
                </a:cxn>
                <a:cxn ang="0">
                  <a:pos x="123" y="46"/>
                </a:cxn>
                <a:cxn ang="0">
                  <a:pos x="107" y="44"/>
                </a:cxn>
                <a:cxn ang="0">
                  <a:pos x="48" y="44"/>
                </a:cxn>
                <a:cxn ang="0">
                  <a:pos x="0" y="0"/>
                </a:cxn>
                <a:cxn ang="0">
                  <a:pos x="111" y="0"/>
                </a:cxn>
                <a:cxn ang="0">
                  <a:pos x="135" y="2"/>
                </a:cxn>
                <a:cxn ang="0">
                  <a:pos x="155" y="8"/>
                </a:cxn>
                <a:cxn ang="0">
                  <a:pos x="171" y="18"/>
                </a:cxn>
                <a:cxn ang="0">
                  <a:pos x="183" y="32"/>
                </a:cxn>
                <a:cxn ang="0">
                  <a:pos x="190" y="48"/>
                </a:cxn>
                <a:cxn ang="0">
                  <a:pos x="192" y="68"/>
                </a:cxn>
                <a:cxn ang="0">
                  <a:pos x="190" y="83"/>
                </a:cxn>
                <a:cxn ang="0">
                  <a:pos x="184" y="98"/>
                </a:cxn>
                <a:cxn ang="0">
                  <a:pos x="175" y="110"/>
                </a:cxn>
                <a:cxn ang="0">
                  <a:pos x="162" y="120"/>
                </a:cxn>
                <a:cxn ang="0">
                  <a:pos x="170" y="124"/>
                </a:cxn>
                <a:cxn ang="0">
                  <a:pos x="179" y="129"/>
                </a:cxn>
                <a:cxn ang="0">
                  <a:pos x="187" y="137"/>
                </a:cxn>
                <a:cxn ang="0">
                  <a:pos x="194" y="147"/>
                </a:cxn>
                <a:cxn ang="0">
                  <a:pos x="199" y="161"/>
                </a:cxn>
                <a:cxn ang="0">
                  <a:pos x="201" y="177"/>
                </a:cxn>
                <a:cxn ang="0">
                  <a:pos x="199" y="199"/>
                </a:cxn>
                <a:cxn ang="0">
                  <a:pos x="193" y="217"/>
                </a:cxn>
                <a:cxn ang="0">
                  <a:pos x="183" y="232"/>
                </a:cxn>
                <a:cxn ang="0">
                  <a:pos x="169" y="245"/>
                </a:cxn>
                <a:cxn ang="0">
                  <a:pos x="153" y="254"/>
                </a:cxn>
                <a:cxn ang="0">
                  <a:pos x="133" y="259"/>
                </a:cxn>
                <a:cxn ang="0">
                  <a:pos x="110" y="261"/>
                </a:cxn>
                <a:cxn ang="0">
                  <a:pos x="0" y="261"/>
                </a:cxn>
                <a:cxn ang="0">
                  <a:pos x="0" y="0"/>
                </a:cxn>
              </a:cxnLst>
              <a:rect l="0" t="0" r="r" b="b"/>
              <a:pathLst>
                <a:path w="201" h="261">
                  <a:moveTo>
                    <a:pt x="48" y="142"/>
                  </a:moveTo>
                  <a:lnTo>
                    <a:pt x="48" y="217"/>
                  </a:lnTo>
                  <a:lnTo>
                    <a:pt x="110" y="217"/>
                  </a:lnTo>
                  <a:lnTo>
                    <a:pt x="124" y="216"/>
                  </a:lnTo>
                  <a:lnTo>
                    <a:pt x="135" y="211"/>
                  </a:lnTo>
                  <a:lnTo>
                    <a:pt x="143" y="203"/>
                  </a:lnTo>
                  <a:lnTo>
                    <a:pt x="148" y="193"/>
                  </a:lnTo>
                  <a:lnTo>
                    <a:pt x="150" y="180"/>
                  </a:lnTo>
                  <a:lnTo>
                    <a:pt x="149" y="166"/>
                  </a:lnTo>
                  <a:lnTo>
                    <a:pt x="143" y="156"/>
                  </a:lnTo>
                  <a:lnTo>
                    <a:pt x="135" y="149"/>
                  </a:lnTo>
                  <a:lnTo>
                    <a:pt x="124" y="144"/>
                  </a:lnTo>
                  <a:lnTo>
                    <a:pt x="110" y="142"/>
                  </a:lnTo>
                  <a:lnTo>
                    <a:pt x="48" y="142"/>
                  </a:lnTo>
                  <a:close/>
                  <a:moveTo>
                    <a:pt x="48" y="44"/>
                  </a:moveTo>
                  <a:lnTo>
                    <a:pt x="48" y="100"/>
                  </a:lnTo>
                  <a:lnTo>
                    <a:pt x="109" y="100"/>
                  </a:lnTo>
                  <a:lnTo>
                    <a:pt x="122" y="99"/>
                  </a:lnTo>
                  <a:lnTo>
                    <a:pt x="130" y="96"/>
                  </a:lnTo>
                  <a:lnTo>
                    <a:pt x="135" y="91"/>
                  </a:lnTo>
                  <a:lnTo>
                    <a:pt x="139" y="85"/>
                  </a:lnTo>
                  <a:lnTo>
                    <a:pt x="141" y="79"/>
                  </a:lnTo>
                  <a:lnTo>
                    <a:pt x="141" y="72"/>
                  </a:lnTo>
                  <a:lnTo>
                    <a:pt x="139" y="60"/>
                  </a:lnTo>
                  <a:lnTo>
                    <a:pt x="133" y="51"/>
                  </a:lnTo>
                  <a:lnTo>
                    <a:pt x="123" y="46"/>
                  </a:lnTo>
                  <a:lnTo>
                    <a:pt x="107" y="44"/>
                  </a:lnTo>
                  <a:lnTo>
                    <a:pt x="48" y="44"/>
                  </a:lnTo>
                  <a:close/>
                  <a:moveTo>
                    <a:pt x="0" y="0"/>
                  </a:moveTo>
                  <a:lnTo>
                    <a:pt x="111" y="0"/>
                  </a:lnTo>
                  <a:lnTo>
                    <a:pt x="135" y="2"/>
                  </a:lnTo>
                  <a:lnTo>
                    <a:pt x="155" y="8"/>
                  </a:lnTo>
                  <a:lnTo>
                    <a:pt x="171" y="18"/>
                  </a:lnTo>
                  <a:lnTo>
                    <a:pt x="183" y="32"/>
                  </a:lnTo>
                  <a:lnTo>
                    <a:pt x="190" y="48"/>
                  </a:lnTo>
                  <a:lnTo>
                    <a:pt x="192" y="68"/>
                  </a:lnTo>
                  <a:lnTo>
                    <a:pt x="190" y="83"/>
                  </a:lnTo>
                  <a:lnTo>
                    <a:pt x="184" y="98"/>
                  </a:lnTo>
                  <a:lnTo>
                    <a:pt x="175" y="110"/>
                  </a:lnTo>
                  <a:lnTo>
                    <a:pt x="162" y="120"/>
                  </a:lnTo>
                  <a:lnTo>
                    <a:pt x="170" y="124"/>
                  </a:lnTo>
                  <a:lnTo>
                    <a:pt x="179" y="129"/>
                  </a:lnTo>
                  <a:lnTo>
                    <a:pt x="187" y="137"/>
                  </a:lnTo>
                  <a:lnTo>
                    <a:pt x="194" y="147"/>
                  </a:lnTo>
                  <a:lnTo>
                    <a:pt x="199" y="161"/>
                  </a:lnTo>
                  <a:lnTo>
                    <a:pt x="201" y="177"/>
                  </a:lnTo>
                  <a:lnTo>
                    <a:pt x="199" y="199"/>
                  </a:lnTo>
                  <a:lnTo>
                    <a:pt x="193" y="217"/>
                  </a:lnTo>
                  <a:lnTo>
                    <a:pt x="183" y="232"/>
                  </a:lnTo>
                  <a:lnTo>
                    <a:pt x="169" y="245"/>
                  </a:lnTo>
                  <a:lnTo>
                    <a:pt x="153" y="254"/>
                  </a:lnTo>
                  <a:lnTo>
                    <a:pt x="133" y="259"/>
                  </a:lnTo>
                  <a:lnTo>
                    <a:pt x="110" y="261"/>
                  </a:lnTo>
                  <a:lnTo>
                    <a:pt x="0" y="261"/>
                  </a:lnTo>
                  <a:lnTo>
                    <a:pt x="0" y="0"/>
                  </a:lnTo>
                  <a:close/>
                </a:path>
              </a:pathLst>
            </a:custGeom>
            <a:solidFill>
              <a:schemeClr val="bg2"/>
            </a:solidFill>
            <a:ln w="0">
              <a:noFill/>
              <a:prstDash val="solid"/>
              <a:round/>
              <a:headEnd/>
              <a:tailEnd/>
            </a:ln>
          </p:spPr>
          <p:txBody>
            <a:bodyPr/>
            <a:lstStyle/>
            <a:p>
              <a:pPr algn="ctr" defTabSz="908767" fontAlgn="auto">
                <a:lnSpc>
                  <a:spcPts val="1227"/>
                </a:lnSpc>
                <a:spcBef>
                  <a:spcPts val="0"/>
                </a:spcBef>
                <a:spcAft>
                  <a:spcPts val="0"/>
                </a:spcAft>
                <a:defRPr/>
              </a:pPr>
              <a:endParaRPr lang="de-CH">
                <a:solidFill>
                  <a:srgbClr val="000000"/>
                </a:solidFill>
                <a:latin typeface="+mn-lt"/>
              </a:endParaRPr>
            </a:p>
          </p:txBody>
        </p:sp>
        <p:sp>
          <p:nvSpPr>
            <p:cNvPr id="20" name="Freeform 9"/>
            <p:cNvSpPr>
              <a:spLocks/>
            </p:cNvSpPr>
            <p:nvPr userDrawn="1"/>
          </p:nvSpPr>
          <p:spPr bwMode="auto">
            <a:xfrm>
              <a:off x="-43049" y="4392970"/>
              <a:ext cx="129929" cy="156613"/>
            </a:xfrm>
            <a:custGeom>
              <a:avLst/>
              <a:gdLst/>
              <a:ahLst/>
              <a:cxnLst>
                <a:cxn ang="0">
                  <a:pos x="0" y="0"/>
                </a:cxn>
                <a:cxn ang="0">
                  <a:pos x="46" y="0"/>
                </a:cxn>
                <a:cxn ang="0">
                  <a:pos x="46" y="105"/>
                </a:cxn>
                <a:cxn ang="0">
                  <a:pos x="48" y="123"/>
                </a:cxn>
                <a:cxn ang="0">
                  <a:pos x="52" y="135"/>
                </a:cxn>
                <a:cxn ang="0">
                  <a:pos x="59" y="145"/>
                </a:cxn>
                <a:cxn ang="0">
                  <a:pos x="69" y="150"/>
                </a:cxn>
                <a:cxn ang="0">
                  <a:pos x="81" y="152"/>
                </a:cxn>
                <a:cxn ang="0">
                  <a:pos x="95" y="150"/>
                </a:cxn>
                <a:cxn ang="0">
                  <a:pos x="104" y="145"/>
                </a:cxn>
                <a:cxn ang="0">
                  <a:pos x="111" y="135"/>
                </a:cxn>
                <a:cxn ang="0">
                  <a:pos x="116" y="122"/>
                </a:cxn>
                <a:cxn ang="0">
                  <a:pos x="118" y="105"/>
                </a:cxn>
                <a:cxn ang="0">
                  <a:pos x="118" y="0"/>
                </a:cxn>
                <a:cxn ang="0">
                  <a:pos x="164" y="0"/>
                </a:cxn>
                <a:cxn ang="0">
                  <a:pos x="164" y="191"/>
                </a:cxn>
                <a:cxn ang="0">
                  <a:pos x="118" y="191"/>
                </a:cxn>
                <a:cxn ang="0">
                  <a:pos x="118" y="176"/>
                </a:cxn>
                <a:cxn ang="0">
                  <a:pos x="104" y="186"/>
                </a:cxn>
                <a:cxn ang="0">
                  <a:pos x="89" y="193"/>
                </a:cxn>
                <a:cxn ang="0">
                  <a:pos x="71" y="195"/>
                </a:cxn>
                <a:cxn ang="0">
                  <a:pos x="52" y="193"/>
                </a:cxn>
                <a:cxn ang="0">
                  <a:pos x="37" y="188"/>
                </a:cxn>
                <a:cxn ang="0">
                  <a:pos x="24" y="180"/>
                </a:cxn>
                <a:cxn ang="0">
                  <a:pos x="15" y="170"/>
                </a:cxn>
                <a:cxn ang="0">
                  <a:pos x="9" y="158"/>
                </a:cxn>
                <a:cxn ang="0">
                  <a:pos x="4" y="145"/>
                </a:cxn>
                <a:cxn ang="0">
                  <a:pos x="2" y="132"/>
                </a:cxn>
                <a:cxn ang="0">
                  <a:pos x="0" y="120"/>
                </a:cxn>
                <a:cxn ang="0">
                  <a:pos x="0" y="109"/>
                </a:cxn>
                <a:cxn ang="0">
                  <a:pos x="0" y="0"/>
                </a:cxn>
              </a:cxnLst>
              <a:rect l="0" t="0" r="r" b="b"/>
              <a:pathLst>
                <a:path w="164" h="195">
                  <a:moveTo>
                    <a:pt x="0" y="0"/>
                  </a:moveTo>
                  <a:lnTo>
                    <a:pt x="46" y="0"/>
                  </a:lnTo>
                  <a:lnTo>
                    <a:pt x="46" y="105"/>
                  </a:lnTo>
                  <a:lnTo>
                    <a:pt x="48" y="123"/>
                  </a:lnTo>
                  <a:lnTo>
                    <a:pt x="52" y="135"/>
                  </a:lnTo>
                  <a:lnTo>
                    <a:pt x="59" y="145"/>
                  </a:lnTo>
                  <a:lnTo>
                    <a:pt x="69" y="150"/>
                  </a:lnTo>
                  <a:lnTo>
                    <a:pt x="81" y="152"/>
                  </a:lnTo>
                  <a:lnTo>
                    <a:pt x="95" y="150"/>
                  </a:lnTo>
                  <a:lnTo>
                    <a:pt x="104" y="145"/>
                  </a:lnTo>
                  <a:lnTo>
                    <a:pt x="111" y="135"/>
                  </a:lnTo>
                  <a:lnTo>
                    <a:pt x="116" y="122"/>
                  </a:lnTo>
                  <a:lnTo>
                    <a:pt x="118" y="105"/>
                  </a:lnTo>
                  <a:lnTo>
                    <a:pt x="118" y="0"/>
                  </a:lnTo>
                  <a:lnTo>
                    <a:pt x="164" y="0"/>
                  </a:lnTo>
                  <a:lnTo>
                    <a:pt x="164" y="191"/>
                  </a:lnTo>
                  <a:lnTo>
                    <a:pt x="118" y="191"/>
                  </a:lnTo>
                  <a:lnTo>
                    <a:pt x="118" y="176"/>
                  </a:lnTo>
                  <a:lnTo>
                    <a:pt x="104" y="186"/>
                  </a:lnTo>
                  <a:lnTo>
                    <a:pt x="89" y="193"/>
                  </a:lnTo>
                  <a:lnTo>
                    <a:pt x="71" y="195"/>
                  </a:lnTo>
                  <a:lnTo>
                    <a:pt x="52" y="193"/>
                  </a:lnTo>
                  <a:lnTo>
                    <a:pt x="37" y="188"/>
                  </a:lnTo>
                  <a:lnTo>
                    <a:pt x="24" y="180"/>
                  </a:lnTo>
                  <a:lnTo>
                    <a:pt x="15" y="170"/>
                  </a:lnTo>
                  <a:lnTo>
                    <a:pt x="9" y="158"/>
                  </a:lnTo>
                  <a:lnTo>
                    <a:pt x="4" y="145"/>
                  </a:lnTo>
                  <a:lnTo>
                    <a:pt x="2" y="132"/>
                  </a:lnTo>
                  <a:lnTo>
                    <a:pt x="0" y="120"/>
                  </a:lnTo>
                  <a:lnTo>
                    <a:pt x="0" y="109"/>
                  </a:lnTo>
                  <a:lnTo>
                    <a:pt x="0" y="0"/>
                  </a:lnTo>
                  <a:close/>
                </a:path>
              </a:pathLst>
            </a:custGeom>
            <a:solidFill>
              <a:schemeClr val="bg2"/>
            </a:solidFill>
            <a:ln w="0">
              <a:noFill/>
              <a:prstDash val="solid"/>
              <a:round/>
              <a:headEnd/>
              <a:tailEnd/>
            </a:ln>
          </p:spPr>
          <p:txBody>
            <a:bodyPr/>
            <a:lstStyle/>
            <a:p>
              <a:pPr algn="ctr" defTabSz="908767" fontAlgn="auto">
                <a:lnSpc>
                  <a:spcPts val="1227"/>
                </a:lnSpc>
                <a:spcBef>
                  <a:spcPts val="0"/>
                </a:spcBef>
                <a:spcAft>
                  <a:spcPts val="0"/>
                </a:spcAft>
                <a:defRPr/>
              </a:pPr>
              <a:endParaRPr lang="de-CH">
                <a:solidFill>
                  <a:srgbClr val="000000"/>
                </a:solidFill>
                <a:latin typeface="+mn-lt"/>
              </a:endParaRPr>
            </a:p>
          </p:txBody>
        </p:sp>
        <p:sp>
          <p:nvSpPr>
            <p:cNvPr id="21" name="Freeform 10"/>
            <p:cNvSpPr>
              <a:spLocks/>
            </p:cNvSpPr>
            <p:nvPr userDrawn="1"/>
          </p:nvSpPr>
          <p:spPr bwMode="auto">
            <a:xfrm>
              <a:off x="488849" y="4389148"/>
              <a:ext cx="129929" cy="156615"/>
            </a:xfrm>
            <a:custGeom>
              <a:avLst/>
              <a:gdLst/>
              <a:ahLst/>
              <a:cxnLst>
                <a:cxn ang="0">
                  <a:pos x="96" y="0"/>
                </a:cxn>
                <a:cxn ang="0">
                  <a:pos x="114" y="2"/>
                </a:cxn>
                <a:cxn ang="0">
                  <a:pos x="130" y="8"/>
                </a:cxn>
                <a:cxn ang="0">
                  <a:pos x="142" y="16"/>
                </a:cxn>
                <a:cxn ang="0">
                  <a:pos x="153" y="29"/>
                </a:cxn>
                <a:cxn ang="0">
                  <a:pos x="160" y="45"/>
                </a:cxn>
                <a:cxn ang="0">
                  <a:pos x="164" y="65"/>
                </a:cxn>
                <a:cxn ang="0">
                  <a:pos x="165" y="88"/>
                </a:cxn>
                <a:cxn ang="0">
                  <a:pos x="165" y="195"/>
                </a:cxn>
                <a:cxn ang="0">
                  <a:pos x="118" y="195"/>
                </a:cxn>
                <a:cxn ang="0">
                  <a:pos x="118" y="90"/>
                </a:cxn>
                <a:cxn ang="0">
                  <a:pos x="117" y="73"/>
                </a:cxn>
                <a:cxn ang="0">
                  <a:pos x="113" y="60"/>
                </a:cxn>
                <a:cxn ang="0">
                  <a:pos x="106" y="50"/>
                </a:cxn>
                <a:cxn ang="0">
                  <a:pos x="97" y="45"/>
                </a:cxn>
                <a:cxn ang="0">
                  <a:pos x="84" y="43"/>
                </a:cxn>
                <a:cxn ang="0">
                  <a:pos x="71" y="45"/>
                </a:cxn>
                <a:cxn ang="0">
                  <a:pos x="60" y="51"/>
                </a:cxn>
                <a:cxn ang="0">
                  <a:pos x="53" y="61"/>
                </a:cxn>
                <a:cxn ang="0">
                  <a:pos x="49" y="73"/>
                </a:cxn>
                <a:cxn ang="0">
                  <a:pos x="48" y="90"/>
                </a:cxn>
                <a:cxn ang="0">
                  <a:pos x="48" y="195"/>
                </a:cxn>
                <a:cxn ang="0">
                  <a:pos x="0" y="195"/>
                </a:cxn>
                <a:cxn ang="0">
                  <a:pos x="0" y="4"/>
                </a:cxn>
                <a:cxn ang="0">
                  <a:pos x="48" y="4"/>
                </a:cxn>
                <a:cxn ang="0">
                  <a:pos x="48" y="20"/>
                </a:cxn>
                <a:cxn ang="0">
                  <a:pos x="60" y="9"/>
                </a:cxn>
                <a:cxn ang="0">
                  <a:pos x="77" y="3"/>
                </a:cxn>
                <a:cxn ang="0">
                  <a:pos x="96" y="0"/>
                </a:cxn>
              </a:cxnLst>
              <a:rect l="0" t="0" r="r" b="b"/>
              <a:pathLst>
                <a:path w="165" h="195">
                  <a:moveTo>
                    <a:pt x="96" y="0"/>
                  </a:moveTo>
                  <a:lnTo>
                    <a:pt x="114" y="2"/>
                  </a:lnTo>
                  <a:lnTo>
                    <a:pt x="130" y="8"/>
                  </a:lnTo>
                  <a:lnTo>
                    <a:pt x="142" y="16"/>
                  </a:lnTo>
                  <a:lnTo>
                    <a:pt x="153" y="29"/>
                  </a:lnTo>
                  <a:lnTo>
                    <a:pt x="160" y="45"/>
                  </a:lnTo>
                  <a:lnTo>
                    <a:pt x="164" y="65"/>
                  </a:lnTo>
                  <a:lnTo>
                    <a:pt x="165" y="88"/>
                  </a:lnTo>
                  <a:lnTo>
                    <a:pt x="165" y="195"/>
                  </a:lnTo>
                  <a:lnTo>
                    <a:pt x="118" y="195"/>
                  </a:lnTo>
                  <a:lnTo>
                    <a:pt x="118" y="90"/>
                  </a:lnTo>
                  <a:lnTo>
                    <a:pt x="117" y="73"/>
                  </a:lnTo>
                  <a:lnTo>
                    <a:pt x="113" y="60"/>
                  </a:lnTo>
                  <a:lnTo>
                    <a:pt x="106" y="50"/>
                  </a:lnTo>
                  <a:lnTo>
                    <a:pt x="97" y="45"/>
                  </a:lnTo>
                  <a:lnTo>
                    <a:pt x="84" y="43"/>
                  </a:lnTo>
                  <a:lnTo>
                    <a:pt x="71" y="45"/>
                  </a:lnTo>
                  <a:lnTo>
                    <a:pt x="60" y="51"/>
                  </a:lnTo>
                  <a:lnTo>
                    <a:pt x="53" y="61"/>
                  </a:lnTo>
                  <a:lnTo>
                    <a:pt x="49" y="73"/>
                  </a:lnTo>
                  <a:lnTo>
                    <a:pt x="48" y="90"/>
                  </a:lnTo>
                  <a:lnTo>
                    <a:pt x="48" y="195"/>
                  </a:lnTo>
                  <a:lnTo>
                    <a:pt x="0" y="195"/>
                  </a:lnTo>
                  <a:lnTo>
                    <a:pt x="0" y="4"/>
                  </a:lnTo>
                  <a:lnTo>
                    <a:pt x="48" y="4"/>
                  </a:lnTo>
                  <a:lnTo>
                    <a:pt x="48" y="20"/>
                  </a:lnTo>
                  <a:lnTo>
                    <a:pt x="60" y="9"/>
                  </a:lnTo>
                  <a:lnTo>
                    <a:pt x="77" y="3"/>
                  </a:lnTo>
                  <a:lnTo>
                    <a:pt x="96" y="0"/>
                  </a:lnTo>
                  <a:close/>
                </a:path>
              </a:pathLst>
            </a:custGeom>
            <a:solidFill>
              <a:schemeClr val="bg2"/>
            </a:solidFill>
            <a:ln w="0">
              <a:noFill/>
              <a:prstDash val="solid"/>
              <a:round/>
              <a:headEnd/>
              <a:tailEnd/>
            </a:ln>
          </p:spPr>
          <p:txBody>
            <a:bodyPr/>
            <a:lstStyle/>
            <a:p>
              <a:pPr algn="ctr" defTabSz="908767" fontAlgn="auto">
                <a:lnSpc>
                  <a:spcPts val="1227"/>
                </a:lnSpc>
                <a:spcBef>
                  <a:spcPts val="0"/>
                </a:spcBef>
                <a:spcAft>
                  <a:spcPts val="0"/>
                </a:spcAft>
                <a:defRPr/>
              </a:pPr>
              <a:endParaRPr lang="de-CH">
                <a:solidFill>
                  <a:srgbClr val="000000"/>
                </a:solidFill>
                <a:latin typeface="+mn-lt"/>
              </a:endParaRPr>
            </a:p>
          </p:txBody>
        </p:sp>
        <p:sp>
          <p:nvSpPr>
            <p:cNvPr id="22" name="Rectangle 11"/>
            <p:cNvSpPr>
              <a:spLocks noChangeArrowheads="1"/>
            </p:cNvSpPr>
            <p:nvPr userDrawn="1"/>
          </p:nvSpPr>
          <p:spPr bwMode="auto">
            <a:xfrm>
              <a:off x="119362" y="4392970"/>
              <a:ext cx="40603" cy="152794"/>
            </a:xfrm>
            <a:prstGeom prst="rect">
              <a:avLst/>
            </a:prstGeom>
            <a:solidFill>
              <a:schemeClr val="bg2"/>
            </a:solidFill>
            <a:ln w="0">
              <a:noFill/>
              <a:prstDash val="solid"/>
              <a:miter lim="800000"/>
              <a:headEnd/>
              <a:tailEnd/>
            </a:ln>
          </p:spPr>
          <p:txBody>
            <a:bodyPr/>
            <a:lstStyle/>
            <a:p>
              <a:pPr algn="ctr" defTabSz="908767" fontAlgn="auto">
                <a:lnSpc>
                  <a:spcPts val="1227"/>
                </a:lnSpc>
                <a:spcBef>
                  <a:spcPts val="0"/>
                </a:spcBef>
                <a:spcAft>
                  <a:spcPts val="0"/>
                </a:spcAft>
                <a:defRPr/>
              </a:pPr>
              <a:endParaRPr lang="de-CH">
                <a:solidFill>
                  <a:srgbClr val="000000"/>
                </a:solidFill>
                <a:latin typeface="+mn-lt"/>
              </a:endParaRPr>
            </a:p>
          </p:txBody>
        </p:sp>
        <p:sp>
          <p:nvSpPr>
            <p:cNvPr id="23" name="Freeform 12"/>
            <p:cNvSpPr>
              <a:spLocks/>
            </p:cNvSpPr>
            <p:nvPr userDrawn="1"/>
          </p:nvSpPr>
          <p:spPr bwMode="auto">
            <a:xfrm>
              <a:off x="192447" y="4331852"/>
              <a:ext cx="36544" cy="213912"/>
            </a:xfrm>
            <a:custGeom>
              <a:avLst/>
              <a:gdLst/>
              <a:ahLst/>
              <a:cxnLst>
                <a:cxn ang="0">
                  <a:pos x="47" y="0"/>
                </a:cxn>
                <a:cxn ang="0">
                  <a:pos x="47" y="270"/>
                </a:cxn>
                <a:cxn ang="0">
                  <a:pos x="0" y="270"/>
                </a:cxn>
                <a:cxn ang="0">
                  <a:pos x="0" y="24"/>
                </a:cxn>
                <a:cxn ang="0">
                  <a:pos x="47" y="0"/>
                </a:cxn>
              </a:cxnLst>
              <a:rect l="0" t="0" r="r" b="b"/>
              <a:pathLst>
                <a:path w="47" h="270">
                  <a:moveTo>
                    <a:pt x="47" y="0"/>
                  </a:moveTo>
                  <a:lnTo>
                    <a:pt x="47" y="270"/>
                  </a:lnTo>
                  <a:lnTo>
                    <a:pt x="0" y="270"/>
                  </a:lnTo>
                  <a:lnTo>
                    <a:pt x="0" y="24"/>
                  </a:lnTo>
                  <a:lnTo>
                    <a:pt x="47" y="0"/>
                  </a:lnTo>
                  <a:close/>
                </a:path>
              </a:pathLst>
            </a:custGeom>
            <a:solidFill>
              <a:schemeClr val="bg2"/>
            </a:solidFill>
            <a:ln w="0">
              <a:noFill/>
              <a:prstDash val="solid"/>
              <a:round/>
              <a:headEnd/>
              <a:tailEnd/>
            </a:ln>
          </p:spPr>
          <p:txBody>
            <a:bodyPr/>
            <a:lstStyle/>
            <a:p>
              <a:pPr algn="ctr" defTabSz="908767" fontAlgn="auto">
                <a:lnSpc>
                  <a:spcPts val="1227"/>
                </a:lnSpc>
                <a:spcBef>
                  <a:spcPts val="0"/>
                </a:spcBef>
                <a:spcAft>
                  <a:spcPts val="0"/>
                </a:spcAft>
                <a:defRPr/>
              </a:pPr>
              <a:endParaRPr lang="de-CH">
                <a:solidFill>
                  <a:srgbClr val="000000"/>
                </a:solidFill>
                <a:latin typeface="+mn-lt"/>
              </a:endParaRPr>
            </a:p>
          </p:txBody>
        </p:sp>
        <p:sp>
          <p:nvSpPr>
            <p:cNvPr id="24" name="Freeform 13"/>
            <p:cNvSpPr>
              <a:spLocks noEditPoints="1"/>
            </p:cNvSpPr>
            <p:nvPr userDrawn="1"/>
          </p:nvSpPr>
          <p:spPr bwMode="auto">
            <a:xfrm>
              <a:off x="253353" y="4331852"/>
              <a:ext cx="129929" cy="217730"/>
            </a:xfrm>
            <a:custGeom>
              <a:avLst/>
              <a:gdLst/>
              <a:ahLst/>
              <a:cxnLst>
                <a:cxn ang="0">
                  <a:pos x="84" y="118"/>
                </a:cxn>
                <a:cxn ang="0">
                  <a:pos x="77" y="119"/>
                </a:cxn>
                <a:cxn ang="0">
                  <a:pos x="70" y="121"/>
                </a:cxn>
                <a:cxn ang="0">
                  <a:pos x="63" y="125"/>
                </a:cxn>
                <a:cxn ang="0">
                  <a:pos x="57" y="133"/>
                </a:cxn>
                <a:cxn ang="0">
                  <a:pos x="53" y="142"/>
                </a:cxn>
                <a:cxn ang="0">
                  <a:pos x="50" y="154"/>
                </a:cxn>
                <a:cxn ang="0">
                  <a:pos x="49" y="172"/>
                </a:cxn>
                <a:cxn ang="0">
                  <a:pos x="50" y="191"/>
                </a:cxn>
                <a:cxn ang="0">
                  <a:pos x="53" y="205"/>
                </a:cxn>
                <a:cxn ang="0">
                  <a:pos x="57" y="215"/>
                </a:cxn>
                <a:cxn ang="0">
                  <a:pos x="63" y="223"/>
                </a:cxn>
                <a:cxn ang="0">
                  <a:pos x="71" y="228"/>
                </a:cxn>
                <a:cxn ang="0">
                  <a:pos x="78" y="230"/>
                </a:cxn>
                <a:cxn ang="0">
                  <a:pos x="85" y="231"/>
                </a:cxn>
                <a:cxn ang="0">
                  <a:pos x="97" y="229"/>
                </a:cxn>
                <a:cxn ang="0">
                  <a:pos x="105" y="225"/>
                </a:cxn>
                <a:cxn ang="0">
                  <a:pos x="112" y="219"/>
                </a:cxn>
                <a:cxn ang="0">
                  <a:pos x="118" y="212"/>
                </a:cxn>
                <a:cxn ang="0">
                  <a:pos x="118" y="137"/>
                </a:cxn>
                <a:cxn ang="0">
                  <a:pos x="113" y="131"/>
                </a:cxn>
                <a:cxn ang="0">
                  <a:pos x="106" y="124"/>
                </a:cxn>
                <a:cxn ang="0">
                  <a:pos x="96" y="120"/>
                </a:cxn>
                <a:cxn ang="0">
                  <a:pos x="84" y="118"/>
                </a:cxn>
                <a:cxn ang="0">
                  <a:pos x="165" y="0"/>
                </a:cxn>
                <a:cxn ang="0">
                  <a:pos x="165" y="270"/>
                </a:cxn>
                <a:cxn ang="0">
                  <a:pos x="118" y="270"/>
                </a:cxn>
                <a:cxn ang="0">
                  <a:pos x="118" y="256"/>
                </a:cxn>
                <a:cxn ang="0">
                  <a:pos x="105" y="266"/>
                </a:cxn>
                <a:cxn ang="0">
                  <a:pos x="90" y="272"/>
                </a:cxn>
                <a:cxn ang="0">
                  <a:pos x="75" y="274"/>
                </a:cxn>
                <a:cxn ang="0">
                  <a:pos x="56" y="272"/>
                </a:cxn>
                <a:cxn ang="0">
                  <a:pos x="40" y="265"/>
                </a:cxn>
                <a:cxn ang="0">
                  <a:pos x="26" y="255"/>
                </a:cxn>
                <a:cxn ang="0">
                  <a:pos x="15" y="239"/>
                </a:cxn>
                <a:cxn ang="0">
                  <a:pos x="8" y="221"/>
                </a:cxn>
                <a:cxn ang="0">
                  <a:pos x="2" y="199"/>
                </a:cxn>
                <a:cxn ang="0">
                  <a:pos x="0" y="173"/>
                </a:cxn>
                <a:cxn ang="0">
                  <a:pos x="2" y="148"/>
                </a:cxn>
                <a:cxn ang="0">
                  <a:pos x="8" y="128"/>
                </a:cxn>
                <a:cxn ang="0">
                  <a:pos x="16" y="109"/>
                </a:cxn>
                <a:cxn ang="0">
                  <a:pos x="26" y="94"/>
                </a:cxn>
                <a:cxn ang="0">
                  <a:pos x="41" y="84"/>
                </a:cxn>
                <a:cxn ang="0">
                  <a:pos x="57" y="78"/>
                </a:cxn>
                <a:cxn ang="0">
                  <a:pos x="76" y="76"/>
                </a:cxn>
                <a:cxn ang="0">
                  <a:pos x="91" y="77"/>
                </a:cxn>
                <a:cxn ang="0">
                  <a:pos x="105" y="83"/>
                </a:cxn>
                <a:cxn ang="0">
                  <a:pos x="118" y="92"/>
                </a:cxn>
                <a:cxn ang="0">
                  <a:pos x="118" y="24"/>
                </a:cxn>
                <a:cxn ang="0">
                  <a:pos x="165" y="0"/>
                </a:cxn>
              </a:cxnLst>
              <a:rect l="0" t="0" r="r" b="b"/>
              <a:pathLst>
                <a:path w="165" h="274">
                  <a:moveTo>
                    <a:pt x="84" y="118"/>
                  </a:moveTo>
                  <a:lnTo>
                    <a:pt x="77" y="119"/>
                  </a:lnTo>
                  <a:lnTo>
                    <a:pt x="70" y="121"/>
                  </a:lnTo>
                  <a:lnTo>
                    <a:pt x="63" y="125"/>
                  </a:lnTo>
                  <a:lnTo>
                    <a:pt x="57" y="133"/>
                  </a:lnTo>
                  <a:lnTo>
                    <a:pt x="53" y="142"/>
                  </a:lnTo>
                  <a:lnTo>
                    <a:pt x="50" y="154"/>
                  </a:lnTo>
                  <a:lnTo>
                    <a:pt x="49" y="172"/>
                  </a:lnTo>
                  <a:lnTo>
                    <a:pt x="50" y="191"/>
                  </a:lnTo>
                  <a:lnTo>
                    <a:pt x="53" y="205"/>
                  </a:lnTo>
                  <a:lnTo>
                    <a:pt x="57" y="215"/>
                  </a:lnTo>
                  <a:lnTo>
                    <a:pt x="63" y="223"/>
                  </a:lnTo>
                  <a:lnTo>
                    <a:pt x="71" y="228"/>
                  </a:lnTo>
                  <a:lnTo>
                    <a:pt x="78" y="230"/>
                  </a:lnTo>
                  <a:lnTo>
                    <a:pt x="85" y="231"/>
                  </a:lnTo>
                  <a:lnTo>
                    <a:pt x="97" y="229"/>
                  </a:lnTo>
                  <a:lnTo>
                    <a:pt x="105" y="225"/>
                  </a:lnTo>
                  <a:lnTo>
                    <a:pt x="112" y="219"/>
                  </a:lnTo>
                  <a:lnTo>
                    <a:pt x="118" y="212"/>
                  </a:lnTo>
                  <a:lnTo>
                    <a:pt x="118" y="137"/>
                  </a:lnTo>
                  <a:lnTo>
                    <a:pt x="113" y="131"/>
                  </a:lnTo>
                  <a:lnTo>
                    <a:pt x="106" y="124"/>
                  </a:lnTo>
                  <a:lnTo>
                    <a:pt x="96" y="120"/>
                  </a:lnTo>
                  <a:lnTo>
                    <a:pt x="84" y="118"/>
                  </a:lnTo>
                  <a:close/>
                  <a:moveTo>
                    <a:pt x="165" y="0"/>
                  </a:moveTo>
                  <a:lnTo>
                    <a:pt x="165" y="270"/>
                  </a:lnTo>
                  <a:lnTo>
                    <a:pt x="118" y="270"/>
                  </a:lnTo>
                  <a:lnTo>
                    <a:pt x="118" y="256"/>
                  </a:lnTo>
                  <a:lnTo>
                    <a:pt x="105" y="266"/>
                  </a:lnTo>
                  <a:lnTo>
                    <a:pt x="90" y="272"/>
                  </a:lnTo>
                  <a:lnTo>
                    <a:pt x="75" y="274"/>
                  </a:lnTo>
                  <a:lnTo>
                    <a:pt x="56" y="272"/>
                  </a:lnTo>
                  <a:lnTo>
                    <a:pt x="40" y="265"/>
                  </a:lnTo>
                  <a:lnTo>
                    <a:pt x="26" y="255"/>
                  </a:lnTo>
                  <a:lnTo>
                    <a:pt x="15" y="239"/>
                  </a:lnTo>
                  <a:lnTo>
                    <a:pt x="8" y="221"/>
                  </a:lnTo>
                  <a:lnTo>
                    <a:pt x="2" y="199"/>
                  </a:lnTo>
                  <a:lnTo>
                    <a:pt x="0" y="173"/>
                  </a:lnTo>
                  <a:lnTo>
                    <a:pt x="2" y="148"/>
                  </a:lnTo>
                  <a:lnTo>
                    <a:pt x="8" y="128"/>
                  </a:lnTo>
                  <a:lnTo>
                    <a:pt x="16" y="109"/>
                  </a:lnTo>
                  <a:lnTo>
                    <a:pt x="26" y="94"/>
                  </a:lnTo>
                  <a:lnTo>
                    <a:pt x="41" y="84"/>
                  </a:lnTo>
                  <a:lnTo>
                    <a:pt x="57" y="78"/>
                  </a:lnTo>
                  <a:lnTo>
                    <a:pt x="76" y="76"/>
                  </a:lnTo>
                  <a:lnTo>
                    <a:pt x="91" y="77"/>
                  </a:lnTo>
                  <a:lnTo>
                    <a:pt x="105" y="83"/>
                  </a:lnTo>
                  <a:lnTo>
                    <a:pt x="118" y="92"/>
                  </a:lnTo>
                  <a:lnTo>
                    <a:pt x="118" y="24"/>
                  </a:lnTo>
                  <a:lnTo>
                    <a:pt x="165" y="0"/>
                  </a:lnTo>
                  <a:close/>
                </a:path>
              </a:pathLst>
            </a:custGeom>
            <a:solidFill>
              <a:schemeClr val="bg2"/>
            </a:solidFill>
            <a:ln w="0">
              <a:noFill/>
              <a:prstDash val="solid"/>
              <a:round/>
              <a:headEnd/>
              <a:tailEnd/>
            </a:ln>
          </p:spPr>
          <p:txBody>
            <a:bodyPr/>
            <a:lstStyle/>
            <a:p>
              <a:pPr algn="ctr" defTabSz="908767" fontAlgn="auto">
                <a:lnSpc>
                  <a:spcPts val="1227"/>
                </a:lnSpc>
                <a:spcBef>
                  <a:spcPts val="0"/>
                </a:spcBef>
                <a:spcAft>
                  <a:spcPts val="0"/>
                </a:spcAft>
                <a:defRPr/>
              </a:pPr>
              <a:endParaRPr lang="de-CH">
                <a:solidFill>
                  <a:srgbClr val="000000"/>
                </a:solidFill>
                <a:latin typeface="+mn-lt"/>
              </a:endParaRPr>
            </a:p>
          </p:txBody>
        </p:sp>
        <p:sp>
          <p:nvSpPr>
            <p:cNvPr id="25" name="Freeform 14"/>
            <p:cNvSpPr>
              <a:spLocks noEditPoints="1"/>
            </p:cNvSpPr>
            <p:nvPr userDrawn="1"/>
          </p:nvSpPr>
          <p:spPr bwMode="auto">
            <a:xfrm>
              <a:off x="1093830" y="4335670"/>
              <a:ext cx="129929" cy="213912"/>
            </a:xfrm>
            <a:custGeom>
              <a:avLst/>
              <a:gdLst/>
              <a:ahLst/>
              <a:cxnLst>
                <a:cxn ang="0">
                  <a:pos x="80" y="114"/>
                </a:cxn>
                <a:cxn ang="0">
                  <a:pos x="68" y="117"/>
                </a:cxn>
                <a:cxn ang="0">
                  <a:pos x="56" y="124"/>
                </a:cxn>
                <a:cxn ang="0">
                  <a:pos x="47" y="134"/>
                </a:cxn>
                <a:cxn ang="0">
                  <a:pos x="47" y="208"/>
                </a:cxn>
                <a:cxn ang="0">
                  <a:pos x="52" y="215"/>
                </a:cxn>
                <a:cxn ang="0">
                  <a:pos x="59" y="220"/>
                </a:cxn>
                <a:cxn ang="0">
                  <a:pos x="70" y="225"/>
                </a:cxn>
                <a:cxn ang="0">
                  <a:pos x="81" y="227"/>
                </a:cxn>
                <a:cxn ang="0">
                  <a:pos x="93" y="225"/>
                </a:cxn>
                <a:cxn ang="0">
                  <a:pos x="104" y="218"/>
                </a:cxn>
                <a:cxn ang="0">
                  <a:pos x="111" y="205"/>
                </a:cxn>
                <a:cxn ang="0">
                  <a:pos x="114" y="189"/>
                </a:cxn>
                <a:cxn ang="0">
                  <a:pos x="116" y="168"/>
                </a:cxn>
                <a:cxn ang="0">
                  <a:pos x="114" y="150"/>
                </a:cxn>
                <a:cxn ang="0">
                  <a:pos x="111" y="137"/>
                </a:cxn>
                <a:cxn ang="0">
                  <a:pos x="105" y="127"/>
                </a:cxn>
                <a:cxn ang="0">
                  <a:pos x="98" y="119"/>
                </a:cxn>
                <a:cxn ang="0">
                  <a:pos x="89" y="115"/>
                </a:cxn>
                <a:cxn ang="0">
                  <a:pos x="80" y="114"/>
                </a:cxn>
                <a:cxn ang="0">
                  <a:pos x="47" y="0"/>
                </a:cxn>
                <a:cxn ang="0">
                  <a:pos x="47" y="89"/>
                </a:cxn>
                <a:cxn ang="0">
                  <a:pos x="60" y="79"/>
                </a:cxn>
                <a:cxn ang="0">
                  <a:pos x="75" y="74"/>
                </a:cxn>
                <a:cxn ang="0">
                  <a:pos x="89" y="72"/>
                </a:cxn>
                <a:cxn ang="0">
                  <a:pos x="108" y="74"/>
                </a:cxn>
                <a:cxn ang="0">
                  <a:pos x="124" y="80"/>
                </a:cxn>
                <a:cxn ang="0">
                  <a:pos x="138" y="90"/>
                </a:cxn>
                <a:cxn ang="0">
                  <a:pos x="149" y="105"/>
                </a:cxn>
                <a:cxn ang="0">
                  <a:pos x="158" y="124"/>
                </a:cxn>
                <a:cxn ang="0">
                  <a:pos x="163" y="144"/>
                </a:cxn>
                <a:cxn ang="0">
                  <a:pos x="164" y="169"/>
                </a:cxn>
                <a:cxn ang="0">
                  <a:pos x="163" y="195"/>
                </a:cxn>
                <a:cxn ang="0">
                  <a:pos x="158" y="217"/>
                </a:cxn>
                <a:cxn ang="0">
                  <a:pos x="149" y="236"/>
                </a:cxn>
                <a:cxn ang="0">
                  <a:pos x="139" y="251"/>
                </a:cxn>
                <a:cxn ang="0">
                  <a:pos x="126" y="261"/>
                </a:cxn>
                <a:cxn ang="0">
                  <a:pos x="109" y="268"/>
                </a:cxn>
                <a:cxn ang="0">
                  <a:pos x="90" y="270"/>
                </a:cxn>
                <a:cxn ang="0">
                  <a:pos x="74" y="268"/>
                </a:cxn>
                <a:cxn ang="0">
                  <a:pos x="59" y="262"/>
                </a:cxn>
                <a:cxn ang="0">
                  <a:pos x="47" y="252"/>
                </a:cxn>
                <a:cxn ang="0">
                  <a:pos x="47" y="266"/>
                </a:cxn>
                <a:cxn ang="0">
                  <a:pos x="0" y="266"/>
                </a:cxn>
                <a:cxn ang="0">
                  <a:pos x="0" y="24"/>
                </a:cxn>
                <a:cxn ang="0">
                  <a:pos x="47" y="0"/>
                </a:cxn>
              </a:cxnLst>
              <a:rect l="0" t="0" r="r" b="b"/>
              <a:pathLst>
                <a:path w="164" h="270">
                  <a:moveTo>
                    <a:pt x="80" y="114"/>
                  </a:moveTo>
                  <a:lnTo>
                    <a:pt x="68" y="117"/>
                  </a:lnTo>
                  <a:lnTo>
                    <a:pt x="56" y="124"/>
                  </a:lnTo>
                  <a:lnTo>
                    <a:pt x="47" y="134"/>
                  </a:lnTo>
                  <a:lnTo>
                    <a:pt x="47" y="208"/>
                  </a:lnTo>
                  <a:lnTo>
                    <a:pt x="52" y="215"/>
                  </a:lnTo>
                  <a:lnTo>
                    <a:pt x="59" y="220"/>
                  </a:lnTo>
                  <a:lnTo>
                    <a:pt x="70" y="225"/>
                  </a:lnTo>
                  <a:lnTo>
                    <a:pt x="81" y="227"/>
                  </a:lnTo>
                  <a:lnTo>
                    <a:pt x="93" y="225"/>
                  </a:lnTo>
                  <a:lnTo>
                    <a:pt x="104" y="218"/>
                  </a:lnTo>
                  <a:lnTo>
                    <a:pt x="111" y="205"/>
                  </a:lnTo>
                  <a:lnTo>
                    <a:pt x="114" y="189"/>
                  </a:lnTo>
                  <a:lnTo>
                    <a:pt x="116" y="168"/>
                  </a:lnTo>
                  <a:lnTo>
                    <a:pt x="114" y="150"/>
                  </a:lnTo>
                  <a:lnTo>
                    <a:pt x="111" y="137"/>
                  </a:lnTo>
                  <a:lnTo>
                    <a:pt x="105" y="127"/>
                  </a:lnTo>
                  <a:lnTo>
                    <a:pt x="98" y="119"/>
                  </a:lnTo>
                  <a:lnTo>
                    <a:pt x="89" y="115"/>
                  </a:lnTo>
                  <a:lnTo>
                    <a:pt x="80" y="114"/>
                  </a:lnTo>
                  <a:close/>
                  <a:moveTo>
                    <a:pt x="47" y="0"/>
                  </a:moveTo>
                  <a:lnTo>
                    <a:pt x="47" y="89"/>
                  </a:lnTo>
                  <a:lnTo>
                    <a:pt x="60" y="79"/>
                  </a:lnTo>
                  <a:lnTo>
                    <a:pt x="75" y="74"/>
                  </a:lnTo>
                  <a:lnTo>
                    <a:pt x="89" y="72"/>
                  </a:lnTo>
                  <a:lnTo>
                    <a:pt x="108" y="74"/>
                  </a:lnTo>
                  <a:lnTo>
                    <a:pt x="124" y="80"/>
                  </a:lnTo>
                  <a:lnTo>
                    <a:pt x="138" y="90"/>
                  </a:lnTo>
                  <a:lnTo>
                    <a:pt x="149" y="105"/>
                  </a:lnTo>
                  <a:lnTo>
                    <a:pt x="158" y="124"/>
                  </a:lnTo>
                  <a:lnTo>
                    <a:pt x="163" y="144"/>
                  </a:lnTo>
                  <a:lnTo>
                    <a:pt x="164" y="169"/>
                  </a:lnTo>
                  <a:lnTo>
                    <a:pt x="163" y="195"/>
                  </a:lnTo>
                  <a:lnTo>
                    <a:pt x="158" y="217"/>
                  </a:lnTo>
                  <a:lnTo>
                    <a:pt x="149" y="236"/>
                  </a:lnTo>
                  <a:lnTo>
                    <a:pt x="139" y="251"/>
                  </a:lnTo>
                  <a:lnTo>
                    <a:pt x="126" y="261"/>
                  </a:lnTo>
                  <a:lnTo>
                    <a:pt x="109" y="268"/>
                  </a:lnTo>
                  <a:lnTo>
                    <a:pt x="90" y="270"/>
                  </a:lnTo>
                  <a:lnTo>
                    <a:pt x="74" y="268"/>
                  </a:lnTo>
                  <a:lnTo>
                    <a:pt x="59" y="262"/>
                  </a:lnTo>
                  <a:lnTo>
                    <a:pt x="47" y="252"/>
                  </a:lnTo>
                  <a:lnTo>
                    <a:pt x="47" y="266"/>
                  </a:lnTo>
                  <a:lnTo>
                    <a:pt x="0" y="266"/>
                  </a:lnTo>
                  <a:lnTo>
                    <a:pt x="0" y="24"/>
                  </a:lnTo>
                  <a:lnTo>
                    <a:pt x="47" y="0"/>
                  </a:lnTo>
                  <a:close/>
                </a:path>
              </a:pathLst>
            </a:custGeom>
            <a:solidFill>
              <a:schemeClr val="bg2"/>
            </a:solidFill>
            <a:ln w="0">
              <a:noFill/>
              <a:prstDash val="solid"/>
              <a:round/>
              <a:headEnd/>
              <a:tailEnd/>
            </a:ln>
          </p:spPr>
          <p:txBody>
            <a:bodyPr/>
            <a:lstStyle/>
            <a:p>
              <a:pPr algn="ctr" defTabSz="908767" fontAlgn="auto">
                <a:lnSpc>
                  <a:spcPts val="1227"/>
                </a:lnSpc>
                <a:spcBef>
                  <a:spcPts val="0"/>
                </a:spcBef>
                <a:spcAft>
                  <a:spcPts val="0"/>
                </a:spcAft>
                <a:defRPr/>
              </a:pPr>
              <a:endParaRPr lang="de-CH">
                <a:solidFill>
                  <a:srgbClr val="000000"/>
                </a:solidFill>
                <a:latin typeface="+mn-lt"/>
              </a:endParaRPr>
            </a:p>
          </p:txBody>
        </p:sp>
        <p:sp>
          <p:nvSpPr>
            <p:cNvPr id="27" name="Freeform 15"/>
            <p:cNvSpPr>
              <a:spLocks noEditPoints="1"/>
            </p:cNvSpPr>
            <p:nvPr userDrawn="1"/>
          </p:nvSpPr>
          <p:spPr bwMode="auto">
            <a:xfrm>
              <a:off x="647199" y="4389148"/>
              <a:ext cx="129929" cy="217733"/>
            </a:xfrm>
            <a:custGeom>
              <a:avLst/>
              <a:gdLst/>
              <a:ahLst/>
              <a:cxnLst>
                <a:cxn ang="0">
                  <a:pos x="77" y="44"/>
                </a:cxn>
                <a:cxn ang="0">
                  <a:pos x="63" y="50"/>
                </a:cxn>
                <a:cxn ang="0">
                  <a:pos x="52" y="67"/>
                </a:cxn>
                <a:cxn ang="0">
                  <a:pos x="48" y="97"/>
                </a:cxn>
                <a:cxn ang="0">
                  <a:pos x="52" y="130"/>
                </a:cxn>
                <a:cxn ang="0">
                  <a:pos x="63" y="148"/>
                </a:cxn>
                <a:cxn ang="0">
                  <a:pos x="77" y="155"/>
                </a:cxn>
                <a:cxn ang="0">
                  <a:pos x="95" y="154"/>
                </a:cxn>
                <a:cxn ang="0">
                  <a:pos x="111" y="144"/>
                </a:cxn>
                <a:cxn ang="0">
                  <a:pos x="117" y="62"/>
                </a:cxn>
                <a:cxn ang="0">
                  <a:pos x="105" y="49"/>
                </a:cxn>
                <a:cxn ang="0">
                  <a:pos x="84" y="43"/>
                </a:cxn>
                <a:cxn ang="0">
                  <a:pos x="90" y="2"/>
                </a:cxn>
                <a:cxn ang="0">
                  <a:pos x="117" y="17"/>
                </a:cxn>
                <a:cxn ang="0">
                  <a:pos x="165" y="4"/>
                </a:cxn>
                <a:cxn ang="0">
                  <a:pos x="163" y="203"/>
                </a:cxn>
                <a:cxn ang="0">
                  <a:pos x="147" y="241"/>
                </a:cxn>
                <a:cxn ang="0">
                  <a:pos x="117" y="265"/>
                </a:cxn>
                <a:cxn ang="0">
                  <a:pos x="72" y="273"/>
                </a:cxn>
                <a:cxn ang="0">
                  <a:pos x="54" y="236"/>
                </a:cxn>
                <a:cxn ang="0">
                  <a:pos x="75" y="235"/>
                </a:cxn>
                <a:cxn ang="0">
                  <a:pos x="99" y="226"/>
                </a:cxn>
                <a:cxn ang="0">
                  <a:pos x="112" y="215"/>
                </a:cxn>
                <a:cxn ang="0">
                  <a:pos x="117" y="199"/>
                </a:cxn>
                <a:cxn ang="0">
                  <a:pos x="117" y="185"/>
                </a:cxn>
                <a:cxn ang="0">
                  <a:pos x="105" y="191"/>
                </a:cxn>
                <a:cxn ang="0">
                  <a:pos x="74" y="199"/>
                </a:cxn>
                <a:cxn ang="0">
                  <a:pos x="39" y="190"/>
                </a:cxn>
                <a:cxn ang="0">
                  <a:pos x="15" y="164"/>
                </a:cxn>
                <a:cxn ang="0">
                  <a:pos x="2" y="123"/>
                </a:cxn>
                <a:cxn ang="0">
                  <a:pos x="2" y="73"/>
                </a:cxn>
                <a:cxn ang="0">
                  <a:pos x="15" y="34"/>
                </a:cxn>
                <a:cxn ang="0">
                  <a:pos x="39" y="9"/>
                </a:cxn>
                <a:cxn ang="0">
                  <a:pos x="75" y="0"/>
                </a:cxn>
              </a:cxnLst>
              <a:rect l="0" t="0" r="r" b="b"/>
              <a:pathLst>
                <a:path w="165" h="273">
                  <a:moveTo>
                    <a:pt x="84" y="43"/>
                  </a:moveTo>
                  <a:lnTo>
                    <a:pt x="77" y="44"/>
                  </a:lnTo>
                  <a:lnTo>
                    <a:pt x="69" y="46"/>
                  </a:lnTo>
                  <a:lnTo>
                    <a:pt x="63" y="50"/>
                  </a:lnTo>
                  <a:lnTo>
                    <a:pt x="57" y="58"/>
                  </a:lnTo>
                  <a:lnTo>
                    <a:pt x="52" y="67"/>
                  </a:lnTo>
                  <a:lnTo>
                    <a:pt x="49" y="79"/>
                  </a:lnTo>
                  <a:lnTo>
                    <a:pt x="48" y="97"/>
                  </a:lnTo>
                  <a:lnTo>
                    <a:pt x="49" y="116"/>
                  </a:lnTo>
                  <a:lnTo>
                    <a:pt x="52" y="130"/>
                  </a:lnTo>
                  <a:lnTo>
                    <a:pt x="57" y="140"/>
                  </a:lnTo>
                  <a:lnTo>
                    <a:pt x="63" y="148"/>
                  </a:lnTo>
                  <a:lnTo>
                    <a:pt x="69" y="153"/>
                  </a:lnTo>
                  <a:lnTo>
                    <a:pt x="77" y="155"/>
                  </a:lnTo>
                  <a:lnTo>
                    <a:pt x="84" y="156"/>
                  </a:lnTo>
                  <a:lnTo>
                    <a:pt x="95" y="154"/>
                  </a:lnTo>
                  <a:lnTo>
                    <a:pt x="104" y="150"/>
                  </a:lnTo>
                  <a:lnTo>
                    <a:pt x="111" y="144"/>
                  </a:lnTo>
                  <a:lnTo>
                    <a:pt x="117" y="137"/>
                  </a:lnTo>
                  <a:lnTo>
                    <a:pt x="117" y="62"/>
                  </a:lnTo>
                  <a:lnTo>
                    <a:pt x="112" y="56"/>
                  </a:lnTo>
                  <a:lnTo>
                    <a:pt x="105" y="49"/>
                  </a:lnTo>
                  <a:lnTo>
                    <a:pt x="95" y="45"/>
                  </a:lnTo>
                  <a:lnTo>
                    <a:pt x="84" y="43"/>
                  </a:lnTo>
                  <a:close/>
                  <a:moveTo>
                    <a:pt x="75" y="0"/>
                  </a:moveTo>
                  <a:lnTo>
                    <a:pt x="90" y="2"/>
                  </a:lnTo>
                  <a:lnTo>
                    <a:pt x="105" y="8"/>
                  </a:lnTo>
                  <a:lnTo>
                    <a:pt x="117" y="17"/>
                  </a:lnTo>
                  <a:lnTo>
                    <a:pt x="117" y="4"/>
                  </a:lnTo>
                  <a:lnTo>
                    <a:pt x="165" y="4"/>
                  </a:lnTo>
                  <a:lnTo>
                    <a:pt x="165" y="178"/>
                  </a:lnTo>
                  <a:lnTo>
                    <a:pt x="163" y="203"/>
                  </a:lnTo>
                  <a:lnTo>
                    <a:pt x="156" y="224"/>
                  </a:lnTo>
                  <a:lnTo>
                    <a:pt x="147" y="241"/>
                  </a:lnTo>
                  <a:lnTo>
                    <a:pt x="135" y="254"/>
                  </a:lnTo>
                  <a:lnTo>
                    <a:pt x="117" y="265"/>
                  </a:lnTo>
                  <a:lnTo>
                    <a:pt x="96" y="271"/>
                  </a:lnTo>
                  <a:lnTo>
                    <a:pt x="72" y="273"/>
                  </a:lnTo>
                  <a:lnTo>
                    <a:pt x="70" y="273"/>
                  </a:lnTo>
                  <a:lnTo>
                    <a:pt x="54" y="236"/>
                  </a:lnTo>
                  <a:lnTo>
                    <a:pt x="56" y="236"/>
                  </a:lnTo>
                  <a:lnTo>
                    <a:pt x="75" y="235"/>
                  </a:lnTo>
                  <a:lnTo>
                    <a:pt x="88" y="231"/>
                  </a:lnTo>
                  <a:lnTo>
                    <a:pt x="99" y="226"/>
                  </a:lnTo>
                  <a:lnTo>
                    <a:pt x="107" y="221"/>
                  </a:lnTo>
                  <a:lnTo>
                    <a:pt x="112" y="215"/>
                  </a:lnTo>
                  <a:lnTo>
                    <a:pt x="115" y="208"/>
                  </a:lnTo>
                  <a:lnTo>
                    <a:pt x="117" y="199"/>
                  </a:lnTo>
                  <a:lnTo>
                    <a:pt x="117" y="192"/>
                  </a:lnTo>
                  <a:lnTo>
                    <a:pt x="117" y="185"/>
                  </a:lnTo>
                  <a:lnTo>
                    <a:pt x="117" y="181"/>
                  </a:lnTo>
                  <a:lnTo>
                    <a:pt x="105" y="191"/>
                  </a:lnTo>
                  <a:lnTo>
                    <a:pt x="90" y="197"/>
                  </a:lnTo>
                  <a:lnTo>
                    <a:pt x="74" y="199"/>
                  </a:lnTo>
                  <a:lnTo>
                    <a:pt x="55" y="197"/>
                  </a:lnTo>
                  <a:lnTo>
                    <a:pt x="39" y="190"/>
                  </a:lnTo>
                  <a:lnTo>
                    <a:pt x="25" y="179"/>
                  </a:lnTo>
                  <a:lnTo>
                    <a:pt x="15" y="164"/>
                  </a:lnTo>
                  <a:lnTo>
                    <a:pt x="6" y="146"/>
                  </a:lnTo>
                  <a:lnTo>
                    <a:pt x="2" y="123"/>
                  </a:lnTo>
                  <a:lnTo>
                    <a:pt x="0" y="98"/>
                  </a:lnTo>
                  <a:lnTo>
                    <a:pt x="2" y="73"/>
                  </a:lnTo>
                  <a:lnTo>
                    <a:pt x="7" y="53"/>
                  </a:lnTo>
                  <a:lnTo>
                    <a:pt x="15" y="34"/>
                  </a:lnTo>
                  <a:lnTo>
                    <a:pt x="26" y="19"/>
                  </a:lnTo>
                  <a:lnTo>
                    <a:pt x="39" y="9"/>
                  </a:lnTo>
                  <a:lnTo>
                    <a:pt x="56" y="3"/>
                  </a:lnTo>
                  <a:lnTo>
                    <a:pt x="75" y="0"/>
                  </a:lnTo>
                  <a:close/>
                </a:path>
              </a:pathLst>
            </a:custGeom>
            <a:solidFill>
              <a:schemeClr val="bg2"/>
            </a:solidFill>
            <a:ln w="0">
              <a:noFill/>
              <a:prstDash val="solid"/>
              <a:round/>
              <a:headEnd/>
              <a:tailEnd/>
            </a:ln>
          </p:spPr>
          <p:txBody>
            <a:bodyPr/>
            <a:lstStyle/>
            <a:p>
              <a:pPr algn="ctr" defTabSz="908767" fontAlgn="auto">
                <a:lnSpc>
                  <a:spcPts val="1227"/>
                </a:lnSpc>
                <a:spcBef>
                  <a:spcPts val="0"/>
                </a:spcBef>
                <a:spcAft>
                  <a:spcPts val="0"/>
                </a:spcAft>
                <a:defRPr/>
              </a:pPr>
              <a:endParaRPr lang="de-CH">
                <a:solidFill>
                  <a:srgbClr val="000000"/>
                </a:solidFill>
                <a:latin typeface="+mn-lt"/>
              </a:endParaRPr>
            </a:p>
          </p:txBody>
        </p:sp>
        <p:sp>
          <p:nvSpPr>
            <p:cNvPr id="28" name="Freeform 16"/>
            <p:cNvSpPr>
              <a:spLocks noEditPoints="1"/>
            </p:cNvSpPr>
            <p:nvPr userDrawn="1"/>
          </p:nvSpPr>
          <p:spPr bwMode="auto">
            <a:xfrm>
              <a:off x="866454" y="4389148"/>
              <a:ext cx="129929" cy="160434"/>
            </a:xfrm>
            <a:custGeom>
              <a:avLst/>
              <a:gdLst/>
              <a:ahLst/>
              <a:cxnLst>
                <a:cxn ang="0">
                  <a:pos x="79" y="103"/>
                </a:cxn>
                <a:cxn ang="0">
                  <a:pos x="65" y="105"/>
                </a:cxn>
                <a:cxn ang="0">
                  <a:pos x="54" y="110"/>
                </a:cxn>
                <a:cxn ang="0">
                  <a:pos x="48" y="120"/>
                </a:cxn>
                <a:cxn ang="0">
                  <a:pos x="46" y="131"/>
                </a:cxn>
                <a:cxn ang="0">
                  <a:pos x="48" y="143"/>
                </a:cxn>
                <a:cxn ang="0">
                  <a:pos x="55" y="152"/>
                </a:cxn>
                <a:cxn ang="0">
                  <a:pos x="65" y="157"/>
                </a:cxn>
                <a:cxn ang="0">
                  <a:pos x="79" y="159"/>
                </a:cxn>
                <a:cxn ang="0">
                  <a:pos x="91" y="158"/>
                </a:cxn>
                <a:cxn ang="0">
                  <a:pos x="101" y="153"/>
                </a:cxn>
                <a:cxn ang="0">
                  <a:pos x="110" y="147"/>
                </a:cxn>
                <a:cxn ang="0">
                  <a:pos x="115" y="139"/>
                </a:cxn>
                <a:cxn ang="0">
                  <a:pos x="115" y="114"/>
                </a:cxn>
                <a:cxn ang="0">
                  <a:pos x="98" y="106"/>
                </a:cxn>
                <a:cxn ang="0">
                  <a:pos x="79" y="103"/>
                </a:cxn>
                <a:cxn ang="0">
                  <a:pos x="85" y="0"/>
                </a:cxn>
                <a:cxn ang="0">
                  <a:pos x="108" y="1"/>
                </a:cxn>
                <a:cxn ang="0">
                  <a:pos x="127" y="7"/>
                </a:cxn>
                <a:cxn ang="0">
                  <a:pos x="142" y="16"/>
                </a:cxn>
                <a:cxn ang="0">
                  <a:pos x="154" y="30"/>
                </a:cxn>
                <a:cxn ang="0">
                  <a:pos x="160" y="46"/>
                </a:cxn>
                <a:cxn ang="0">
                  <a:pos x="163" y="66"/>
                </a:cxn>
                <a:cxn ang="0">
                  <a:pos x="163" y="194"/>
                </a:cxn>
                <a:cxn ang="0">
                  <a:pos x="115" y="194"/>
                </a:cxn>
                <a:cxn ang="0">
                  <a:pos x="115" y="179"/>
                </a:cxn>
                <a:cxn ang="0">
                  <a:pos x="105" y="188"/>
                </a:cxn>
                <a:cxn ang="0">
                  <a:pos x="93" y="194"/>
                </a:cxn>
                <a:cxn ang="0">
                  <a:pos x="81" y="197"/>
                </a:cxn>
                <a:cxn ang="0">
                  <a:pos x="70" y="198"/>
                </a:cxn>
                <a:cxn ang="0">
                  <a:pos x="57" y="197"/>
                </a:cxn>
                <a:cxn ang="0">
                  <a:pos x="45" y="194"/>
                </a:cxn>
                <a:cxn ang="0">
                  <a:pos x="33" y="190"/>
                </a:cxn>
                <a:cxn ang="0">
                  <a:pos x="22" y="183"/>
                </a:cxn>
                <a:cxn ang="0">
                  <a:pos x="13" y="174"/>
                </a:cxn>
                <a:cxn ang="0">
                  <a:pos x="6" y="162"/>
                </a:cxn>
                <a:cxn ang="0">
                  <a:pos x="1" y="148"/>
                </a:cxn>
                <a:cxn ang="0">
                  <a:pos x="0" y="131"/>
                </a:cxn>
                <a:cxn ang="0">
                  <a:pos x="1" y="115"/>
                </a:cxn>
                <a:cxn ang="0">
                  <a:pos x="6" y="101"/>
                </a:cxn>
                <a:cxn ang="0">
                  <a:pos x="14" y="91"/>
                </a:cxn>
                <a:cxn ang="0">
                  <a:pos x="24" y="83"/>
                </a:cxn>
                <a:cxn ang="0">
                  <a:pos x="36" y="76"/>
                </a:cxn>
                <a:cxn ang="0">
                  <a:pos x="48" y="71"/>
                </a:cxn>
                <a:cxn ang="0">
                  <a:pos x="62" y="69"/>
                </a:cxn>
                <a:cxn ang="0">
                  <a:pos x="75" y="68"/>
                </a:cxn>
                <a:cxn ang="0">
                  <a:pos x="90" y="69"/>
                </a:cxn>
                <a:cxn ang="0">
                  <a:pos x="103" y="72"/>
                </a:cxn>
                <a:cxn ang="0">
                  <a:pos x="115" y="77"/>
                </a:cxn>
                <a:cxn ang="0">
                  <a:pos x="115" y="64"/>
                </a:cxn>
                <a:cxn ang="0">
                  <a:pos x="113" y="53"/>
                </a:cxn>
                <a:cxn ang="0">
                  <a:pos x="107" y="44"/>
                </a:cxn>
                <a:cxn ang="0">
                  <a:pos x="97" y="39"/>
                </a:cxn>
                <a:cxn ang="0">
                  <a:pos x="81" y="37"/>
                </a:cxn>
                <a:cxn ang="0">
                  <a:pos x="64" y="38"/>
                </a:cxn>
                <a:cxn ang="0">
                  <a:pos x="48" y="43"/>
                </a:cxn>
                <a:cxn ang="0">
                  <a:pos x="33" y="50"/>
                </a:cxn>
                <a:cxn ang="0">
                  <a:pos x="14" y="17"/>
                </a:cxn>
                <a:cxn ang="0">
                  <a:pos x="37" y="7"/>
                </a:cxn>
                <a:cxn ang="0">
                  <a:pos x="61" y="1"/>
                </a:cxn>
                <a:cxn ang="0">
                  <a:pos x="85" y="0"/>
                </a:cxn>
              </a:cxnLst>
              <a:rect l="0" t="0" r="r" b="b"/>
              <a:pathLst>
                <a:path w="163" h="198">
                  <a:moveTo>
                    <a:pt x="79" y="103"/>
                  </a:moveTo>
                  <a:lnTo>
                    <a:pt x="65" y="105"/>
                  </a:lnTo>
                  <a:lnTo>
                    <a:pt x="54" y="110"/>
                  </a:lnTo>
                  <a:lnTo>
                    <a:pt x="48" y="120"/>
                  </a:lnTo>
                  <a:lnTo>
                    <a:pt x="46" y="131"/>
                  </a:lnTo>
                  <a:lnTo>
                    <a:pt x="48" y="143"/>
                  </a:lnTo>
                  <a:lnTo>
                    <a:pt x="55" y="152"/>
                  </a:lnTo>
                  <a:lnTo>
                    <a:pt x="65" y="157"/>
                  </a:lnTo>
                  <a:lnTo>
                    <a:pt x="79" y="159"/>
                  </a:lnTo>
                  <a:lnTo>
                    <a:pt x="91" y="158"/>
                  </a:lnTo>
                  <a:lnTo>
                    <a:pt x="101" y="153"/>
                  </a:lnTo>
                  <a:lnTo>
                    <a:pt x="110" y="147"/>
                  </a:lnTo>
                  <a:lnTo>
                    <a:pt x="115" y="139"/>
                  </a:lnTo>
                  <a:lnTo>
                    <a:pt x="115" y="114"/>
                  </a:lnTo>
                  <a:lnTo>
                    <a:pt x="98" y="106"/>
                  </a:lnTo>
                  <a:lnTo>
                    <a:pt x="79" y="103"/>
                  </a:lnTo>
                  <a:close/>
                  <a:moveTo>
                    <a:pt x="85" y="0"/>
                  </a:moveTo>
                  <a:lnTo>
                    <a:pt x="108" y="1"/>
                  </a:lnTo>
                  <a:lnTo>
                    <a:pt x="127" y="7"/>
                  </a:lnTo>
                  <a:lnTo>
                    <a:pt x="142" y="16"/>
                  </a:lnTo>
                  <a:lnTo>
                    <a:pt x="154" y="30"/>
                  </a:lnTo>
                  <a:lnTo>
                    <a:pt x="160" y="46"/>
                  </a:lnTo>
                  <a:lnTo>
                    <a:pt x="163" y="66"/>
                  </a:lnTo>
                  <a:lnTo>
                    <a:pt x="163" y="194"/>
                  </a:lnTo>
                  <a:lnTo>
                    <a:pt x="115" y="194"/>
                  </a:lnTo>
                  <a:lnTo>
                    <a:pt x="115" y="179"/>
                  </a:lnTo>
                  <a:lnTo>
                    <a:pt x="105" y="188"/>
                  </a:lnTo>
                  <a:lnTo>
                    <a:pt x="93" y="194"/>
                  </a:lnTo>
                  <a:lnTo>
                    <a:pt x="81" y="197"/>
                  </a:lnTo>
                  <a:lnTo>
                    <a:pt x="70" y="198"/>
                  </a:lnTo>
                  <a:lnTo>
                    <a:pt x="57" y="197"/>
                  </a:lnTo>
                  <a:lnTo>
                    <a:pt x="45" y="194"/>
                  </a:lnTo>
                  <a:lnTo>
                    <a:pt x="33" y="190"/>
                  </a:lnTo>
                  <a:lnTo>
                    <a:pt x="22" y="183"/>
                  </a:lnTo>
                  <a:lnTo>
                    <a:pt x="13" y="174"/>
                  </a:lnTo>
                  <a:lnTo>
                    <a:pt x="6" y="162"/>
                  </a:lnTo>
                  <a:lnTo>
                    <a:pt x="1" y="148"/>
                  </a:lnTo>
                  <a:lnTo>
                    <a:pt x="0" y="131"/>
                  </a:lnTo>
                  <a:lnTo>
                    <a:pt x="1" y="115"/>
                  </a:lnTo>
                  <a:lnTo>
                    <a:pt x="6" y="101"/>
                  </a:lnTo>
                  <a:lnTo>
                    <a:pt x="14" y="91"/>
                  </a:lnTo>
                  <a:lnTo>
                    <a:pt x="24" y="83"/>
                  </a:lnTo>
                  <a:lnTo>
                    <a:pt x="36" y="76"/>
                  </a:lnTo>
                  <a:lnTo>
                    <a:pt x="48" y="71"/>
                  </a:lnTo>
                  <a:lnTo>
                    <a:pt x="62" y="69"/>
                  </a:lnTo>
                  <a:lnTo>
                    <a:pt x="75" y="68"/>
                  </a:lnTo>
                  <a:lnTo>
                    <a:pt x="90" y="69"/>
                  </a:lnTo>
                  <a:lnTo>
                    <a:pt x="103" y="72"/>
                  </a:lnTo>
                  <a:lnTo>
                    <a:pt x="115" y="77"/>
                  </a:lnTo>
                  <a:lnTo>
                    <a:pt x="115" y="64"/>
                  </a:lnTo>
                  <a:lnTo>
                    <a:pt x="113" y="53"/>
                  </a:lnTo>
                  <a:lnTo>
                    <a:pt x="107" y="44"/>
                  </a:lnTo>
                  <a:lnTo>
                    <a:pt x="97" y="39"/>
                  </a:lnTo>
                  <a:lnTo>
                    <a:pt x="81" y="37"/>
                  </a:lnTo>
                  <a:lnTo>
                    <a:pt x="64" y="38"/>
                  </a:lnTo>
                  <a:lnTo>
                    <a:pt x="48" y="43"/>
                  </a:lnTo>
                  <a:lnTo>
                    <a:pt x="33" y="50"/>
                  </a:lnTo>
                  <a:lnTo>
                    <a:pt x="14" y="17"/>
                  </a:lnTo>
                  <a:lnTo>
                    <a:pt x="37" y="7"/>
                  </a:lnTo>
                  <a:lnTo>
                    <a:pt x="61" y="1"/>
                  </a:lnTo>
                  <a:lnTo>
                    <a:pt x="85" y="0"/>
                  </a:lnTo>
                  <a:close/>
                </a:path>
              </a:pathLst>
            </a:custGeom>
            <a:solidFill>
              <a:schemeClr val="bg2"/>
            </a:solidFill>
            <a:ln w="0">
              <a:noFill/>
              <a:prstDash val="solid"/>
              <a:round/>
              <a:headEnd/>
              <a:tailEnd/>
            </a:ln>
          </p:spPr>
          <p:txBody>
            <a:bodyPr/>
            <a:lstStyle/>
            <a:p>
              <a:pPr algn="ctr" defTabSz="908767" fontAlgn="auto">
                <a:lnSpc>
                  <a:spcPts val="1227"/>
                </a:lnSpc>
                <a:spcBef>
                  <a:spcPts val="0"/>
                </a:spcBef>
                <a:spcAft>
                  <a:spcPts val="0"/>
                </a:spcAft>
                <a:defRPr/>
              </a:pPr>
              <a:endParaRPr lang="de-CH">
                <a:solidFill>
                  <a:srgbClr val="000000"/>
                </a:solidFill>
                <a:latin typeface="+mn-lt"/>
              </a:endParaRPr>
            </a:p>
          </p:txBody>
        </p:sp>
        <p:sp>
          <p:nvSpPr>
            <p:cNvPr id="29" name="Freeform 17"/>
            <p:cNvSpPr>
              <a:spLocks noEditPoints="1"/>
            </p:cNvSpPr>
            <p:nvPr userDrawn="1"/>
          </p:nvSpPr>
          <p:spPr bwMode="auto">
            <a:xfrm>
              <a:off x="1240000" y="4389148"/>
              <a:ext cx="133991" cy="160434"/>
            </a:xfrm>
            <a:custGeom>
              <a:avLst/>
              <a:gdLst/>
              <a:ahLst/>
              <a:cxnLst>
                <a:cxn ang="0">
                  <a:pos x="83" y="39"/>
                </a:cxn>
                <a:cxn ang="0">
                  <a:pos x="70" y="42"/>
                </a:cxn>
                <a:cxn ang="0">
                  <a:pos x="59" y="50"/>
                </a:cxn>
                <a:cxn ang="0">
                  <a:pos x="51" y="63"/>
                </a:cxn>
                <a:cxn ang="0">
                  <a:pos x="48" y="78"/>
                </a:cxn>
                <a:cxn ang="0">
                  <a:pos x="120" y="78"/>
                </a:cxn>
                <a:cxn ang="0">
                  <a:pos x="119" y="69"/>
                </a:cxn>
                <a:cxn ang="0">
                  <a:pos x="116" y="60"/>
                </a:cxn>
                <a:cxn ang="0">
                  <a:pos x="110" y="52"/>
                </a:cxn>
                <a:cxn ang="0">
                  <a:pos x="104" y="45"/>
                </a:cxn>
                <a:cxn ang="0">
                  <a:pos x="95" y="41"/>
                </a:cxn>
                <a:cxn ang="0">
                  <a:pos x="83" y="39"/>
                </a:cxn>
                <a:cxn ang="0">
                  <a:pos x="85" y="0"/>
                </a:cxn>
                <a:cxn ang="0">
                  <a:pos x="105" y="2"/>
                </a:cxn>
                <a:cxn ang="0">
                  <a:pos x="122" y="8"/>
                </a:cxn>
                <a:cxn ang="0">
                  <a:pos x="137" y="19"/>
                </a:cxn>
                <a:cxn ang="0">
                  <a:pos x="149" y="34"/>
                </a:cxn>
                <a:cxn ang="0">
                  <a:pos x="158" y="53"/>
                </a:cxn>
                <a:cxn ang="0">
                  <a:pos x="163" y="74"/>
                </a:cxn>
                <a:cxn ang="0">
                  <a:pos x="165" y="99"/>
                </a:cxn>
                <a:cxn ang="0">
                  <a:pos x="165" y="104"/>
                </a:cxn>
                <a:cxn ang="0">
                  <a:pos x="164" y="108"/>
                </a:cxn>
                <a:cxn ang="0">
                  <a:pos x="164" y="114"/>
                </a:cxn>
                <a:cxn ang="0">
                  <a:pos x="47" y="114"/>
                </a:cxn>
                <a:cxn ang="0">
                  <a:pos x="50" y="128"/>
                </a:cxn>
                <a:cxn ang="0">
                  <a:pos x="56" y="138"/>
                </a:cxn>
                <a:cxn ang="0">
                  <a:pos x="62" y="146"/>
                </a:cxn>
                <a:cxn ang="0">
                  <a:pos x="70" y="151"/>
                </a:cxn>
                <a:cxn ang="0">
                  <a:pos x="77" y="153"/>
                </a:cxn>
                <a:cxn ang="0">
                  <a:pos x="85" y="155"/>
                </a:cxn>
                <a:cxn ang="0">
                  <a:pos x="90" y="155"/>
                </a:cxn>
                <a:cxn ang="0">
                  <a:pos x="102" y="153"/>
                </a:cxn>
                <a:cxn ang="0">
                  <a:pos x="111" y="150"/>
                </a:cxn>
                <a:cxn ang="0">
                  <a:pos x="121" y="145"/>
                </a:cxn>
                <a:cxn ang="0">
                  <a:pos x="127" y="138"/>
                </a:cxn>
                <a:cxn ang="0">
                  <a:pos x="157" y="168"/>
                </a:cxn>
                <a:cxn ang="0">
                  <a:pos x="142" y="182"/>
                </a:cxn>
                <a:cxn ang="0">
                  <a:pos x="126" y="191"/>
                </a:cxn>
                <a:cxn ang="0">
                  <a:pos x="108" y="196"/>
                </a:cxn>
                <a:cxn ang="0">
                  <a:pos x="90" y="198"/>
                </a:cxn>
                <a:cxn ang="0">
                  <a:pos x="68" y="196"/>
                </a:cxn>
                <a:cxn ang="0">
                  <a:pos x="48" y="189"/>
                </a:cxn>
                <a:cxn ang="0">
                  <a:pos x="32" y="178"/>
                </a:cxn>
                <a:cxn ang="0">
                  <a:pos x="18" y="163"/>
                </a:cxn>
                <a:cxn ang="0">
                  <a:pos x="8" y="145"/>
                </a:cxn>
                <a:cxn ang="0">
                  <a:pos x="2" y="124"/>
                </a:cxn>
                <a:cxn ang="0">
                  <a:pos x="0" y="99"/>
                </a:cxn>
                <a:cxn ang="0">
                  <a:pos x="2" y="75"/>
                </a:cxn>
                <a:cxn ang="0">
                  <a:pos x="8" y="54"/>
                </a:cxn>
                <a:cxn ang="0">
                  <a:pos x="17" y="35"/>
                </a:cxn>
                <a:cxn ang="0">
                  <a:pos x="31" y="20"/>
                </a:cxn>
                <a:cxn ang="0">
                  <a:pos x="46" y="9"/>
                </a:cxn>
                <a:cxn ang="0">
                  <a:pos x="65" y="2"/>
                </a:cxn>
                <a:cxn ang="0">
                  <a:pos x="85" y="0"/>
                </a:cxn>
              </a:cxnLst>
              <a:rect l="0" t="0" r="r" b="b"/>
              <a:pathLst>
                <a:path w="165" h="198">
                  <a:moveTo>
                    <a:pt x="83" y="39"/>
                  </a:moveTo>
                  <a:lnTo>
                    <a:pt x="70" y="42"/>
                  </a:lnTo>
                  <a:lnTo>
                    <a:pt x="59" y="50"/>
                  </a:lnTo>
                  <a:lnTo>
                    <a:pt x="51" y="63"/>
                  </a:lnTo>
                  <a:lnTo>
                    <a:pt x="48" y="78"/>
                  </a:lnTo>
                  <a:lnTo>
                    <a:pt x="120" y="78"/>
                  </a:lnTo>
                  <a:lnTo>
                    <a:pt x="119" y="69"/>
                  </a:lnTo>
                  <a:lnTo>
                    <a:pt x="116" y="60"/>
                  </a:lnTo>
                  <a:lnTo>
                    <a:pt x="110" y="52"/>
                  </a:lnTo>
                  <a:lnTo>
                    <a:pt x="104" y="45"/>
                  </a:lnTo>
                  <a:lnTo>
                    <a:pt x="95" y="41"/>
                  </a:lnTo>
                  <a:lnTo>
                    <a:pt x="83" y="39"/>
                  </a:lnTo>
                  <a:close/>
                  <a:moveTo>
                    <a:pt x="85" y="0"/>
                  </a:moveTo>
                  <a:lnTo>
                    <a:pt x="105" y="2"/>
                  </a:lnTo>
                  <a:lnTo>
                    <a:pt x="122" y="8"/>
                  </a:lnTo>
                  <a:lnTo>
                    <a:pt x="137" y="19"/>
                  </a:lnTo>
                  <a:lnTo>
                    <a:pt x="149" y="34"/>
                  </a:lnTo>
                  <a:lnTo>
                    <a:pt x="158" y="53"/>
                  </a:lnTo>
                  <a:lnTo>
                    <a:pt x="163" y="74"/>
                  </a:lnTo>
                  <a:lnTo>
                    <a:pt x="165" y="99"/>
                  </a:lnTo>
                  <a:lnTo>
                    <a:pt x="165" y="104"/>
                  </a:lnTo>
                  <a:lnTo>
                    <a:pt x="164" y="108"/>
                  </a:lnTo>
                  <a:lnTo>
                    <a:pt x="164" y="114"/>
                  </a:lnTo>
                  <a:lnTo>
                    <a:pt x="47" y="114"/>
                  </a:lnTo>
                  <a:lnTo>
                    <a:pt x="50" y="128"/>
                  </a:lnTo>
                  <a:lnTo>
                    <a:pt x="56" y="138"/>
                  </a:lnTo>
                  <a:lnTo>
                    <a:pt x="62" y="146"/>
                  </a:lnTo>
                  <a:lnTo>
                    <a:pt x="70" y="151"/>
                  </a:lnTo>
                  <a:lnTo>
                    <a:pt x="77" y="153"/>
                  </a:lnTo>
                  <a:lnTo>
                    <a:pt x="85" y="155"/>
                  </a:lnTo>
                  <a:lnTo>
                    <a:pt x="90" y="155"/>
                  </a:lnTo>
                  <a:lnTo>
                    <a:pt x="102" y="153"/>
                  </a:lnTo>
                  <a:lnTo>
                    <a:pt x="111" y="150"/>
                  </a:lnTo>
                  <a:lnTo>
                    <a:pt x="121" y="145"/>
                  </a:lnTo>
                  <a:lnTo>
                    <a:pt x="127" y="138"/>
                  </a:lnTo>
                  <a:lnTo>
                    <a:pt x="157" y="168"/>
                  </a:lnTo>
                  <a:lnTo>
                    <a:pt x="142" y="182"/>
                  </a:lnTo>
                  <a:lnTo>
                    <a:pt x="126" y="191"/>
                  </a:lnTo>
                  <a:lnTo>
                    <a:pt x="108" y="196"/>
                  </a:lnTo>
                  <a:lnTo>
                    <a:pt x="90" y="198"/>
                  </a:lnTo>
                  <a:lnTo>
                    <a:pt x="68" y="196"/>
                  </a:lnTo>
                  <a:lnTo>
                    <a:pt x="48" y="189"/>
                  </a:lnTo>
                  <a:lnTo>
                    <a:pt x="32" y="178"/>
                  </a:lnTo>
                  <a:lnTo>
                    <a:pt x="18" y="163"/>
                  </a:lnTo>
                  <a:lnTo>
                    <a:pt x="8" y="145"/>
                  </a:lnTo>
                  <a:lnTo>
                    <a:pt x="2" y="124"/>
                  </a:lnTo>
                  <a:lnTo>
                    <a:pt x="0" y="99"/>
                  </a:lnTo>
                  <a:lnTo>
                    <a:pt x="2" y="75"/>
                  </a:lnTo>
                  <a:lnTo>
                    <a:pt x="8" y="54"/>
                  </a:lnTo>
                  <a:lnTo>
                    <a:pt x="17" y="35"/>
                  </a:lnTo>
                  <a:lnTo>
                    <a:pt x="31" y="20"/>
                  </a:lnTo>
                  <a:lnTo>
                    <a:pt x="46" y="9"/>
                  </a:lnTo>
                  <a:lnTo>
                    <a:pt x="65" y="2"/>
                  </a:lnTo>
                  <a:lnTo>
                    <a:pt x="85" y="0"/>
                  </a:lnTo>
                  <a:close/>
                </a:path>
              </a:pathLst>
            </a:custGeom>
            <a:solidFill>
              <a:schemeClr val="bg2"/>
            </a:solidFill>
            <a:ln w="0">
              <a:noFill/>
              <a:prstDash val="solid"/>
              <a:round/>
              <a:headEnd/>
              <a:tailEnd/>
            </a:ln>
          </p:spPr>
          <p:txBody>
            <a:bodyPr/>
            <a:lstStyle/>
            <a:p>
              <a:pPr algn="ctr" defTabSz="908767" fontAlgn="auto">
                <a:lnSpc>
                  <a:spcPts val="1227"/>
                </a:lnSpc>
                <a:spcBef>
                  <a:spcPts val="0"/>
                </a:spcBef>
                <a:spcAft>
                  <a:spcPts val="0"/>
                </a:spcAft>
                <a:defRPr/>
              </a:pPr>
              <a:endParaRPr lang="de-CH">
                <a:solidFill>
                  <a:srgbClr val="000000"/>
                </a:solidFill>
                <a:latin typeface="+mn-lt"/>
              </a:endParaRPr>
            </a:p>
          </p:txBody>
        </p:sp>
        <p:sp>
          <p:nvSpPr>
            <p:cNvPr id="30" name="Freeform 18"/>
            <p:cNvSpPr>
              <a:spLocks noEditPoints="1"/>
            </p:cNvSpPr>
            <p:nvPr userDrawn="1"/>
          </p:nvSpPr>
          <p:spPr bwMode="auto">
            <a:xfrm>
              <a:off x="1601366" y="4389148"/>
              <a:ext cx="133988" cy="160434"/>
            </a:xfrm>
            <a:custGeom>
              <a:avLst/>
              <a:gdLst/>
              <a:ahLst/>
              <a:cxnLst>
                <a:cxn ang="0">
                  <a:pos x="85" y="39"/>
                </a:cxn>
                <a:cxn ang="0">
                  <a:pos x="70" y="42"/>
                </a:cxn>
                <a:cxn ang="0">
                  <a:pos x="60" y="50"/>
                </a:cxn>
                <a:cxn ang="0">
                  <a:pos x="52" y="63"/>
                </a:cxn>
                <a:cxn ang="0">
                  <a:pos x="49" y="78"/>
                </a:cxn>
                <a:cxn ang="0">
                  <a:pos x="120" y="78"/>
                </a:cxn>
                <a:cxn ang="0">
                  <a:pos x="119" y="69"/>
                </a:cxn>
                <a:cxn ang="0">
                  <a:pos x="116" y="60"/>
                </a:cxn>
                <a:cxn ang="0">
                  <a:pos x="112" y="52"/>
                </a:cxn>
                <a:cxn ang="0">
                  <a:pos x="105" y="45"/>
                </a:cxn>
                <a:cxn ang="0">
                  <a:pos x="96" y="41"/>
                </a:cxn>
                <a:cxn ang="0">
                  <a:pos x="85" y="39"/>
                </a:cxn>
                <a:cxn ang="0">
                  <a:pos x="86" y="0"/>
                </a:cxn>
                <a:cxn ang="0">
                  <a:pos x="106" y="2"/>
                </a:cxn>
                <a:cxn ang="0">
                  <a:pos x="123" y="8"/>
                </a:cxn>
                <a:cxn ang="0">
                  <a:pos x="138" y="19"/>
                </a:cxn>
                <a:cxn ang="0">
                  <a:pos x="150" y="34"/>
                </a:cxn>
                <a:cxn ang="0">
                  <a:pos x="158" y="53"/>
                </a:cxn>
                <a:cxn ang="0">
                  <a:pos x="164" y="74"/>
                </a:cxn>
                <a:cxn ang="0">
                  <a:pos x="166" y="99"/>
                </a:cxn>
                <a:cxn ang="0">
                  <a:pos x="166" y="104"/>
                </a:cxn>
                <a:cxn ang="0">
                  <a:pos x="166" y="108"/>
                </a:cxn>
                <a:cxn ang="0">
                  <a:pos x="166" y="114"/>
                </a:cxn>
                <a:cxn ang="0">
                  <a:pos x="49" y="114"/>
                </a:cxn>
                <a:cxn ang="0">
                  <a:pos x="51" y="128"/>
                </a:cxn>
                <a:cxn ang="0">
                  <a:pos x="56" y="138"/>
                </a:cxn>
                <a:cxn ang="0">
                  <a:pos x="63" y="146"/>
                </a:cxn>
                <a:cxn ang="0">
                  <a:pos x="70" y="151"/>
                </a:cxn>
                <a:cxn ang="0">
                  <a:pos x="79" y="153"/>
                </a:cxn>
                <a:cxn ang="0">
                  <a:pos x="86" y="155"/>
                </a:cxn>
                <a:cxn ang="0">
                  <a:pos x="91" y="155"/>
                </a:cxn>
                <a:cxn ang="0">
                  <a:pos x="103" y="153"/>
                </a:cxn>
                <a:cxn ang="0">
                  <a:pos x="113" y="150"/>
                </a:cxn>
                <a:cxn ang="0">
                  <a:pos x="121" y="145"/>
                </a:cxn>
                <a:cxn ang="0">
                  <a:pos x="128" y="138"/>
                </a:cxn>
                <a:cxn ang="0">
                  <a:pos x="158" y="168"/>
                </a:cxn>
                <a:cxn ang="0">
                  <a:pos x="144" y="182"/>
                </a:cxn>
                <a:cxn ang="0">
                  <a:pos x="127" y="191"/>
                </a:cxn>
                <a:cxn ang="0">
                  <a:pos x="110" y="196"/>
                </a:cxn>
                <a:cxn ang="0">
                  <a:pos x="91" y="198"/>
                </a:cxn>
                <a:cxn ang="0">
                  <a:pos x="68" y="196"/>
                </a:cxn>
                <a:cxn ang="0">
                  <a:pos x="49" y="189"/>
                </a:cxn>
                <a:cxn ang="0">
                  <a:pos x="32" y="178"/>
                </a:cxn>
                <a:cxn ang="0">
                  <a:pos x="19" y="163"/>
                </a:cxn>
                <a:cxn ang="0">
                  <a:pos x="8" y="145"/>
                </a:cxn>
                <a:cxn ang="0">
                  <a:pos x="2" y="124"/>
                </a:cxn>
                <a:cxn ang="0">
                  <a:pos x="0" y="99"/>
                </a:cxn>
                <a:cxn ang="0">
                  <a:pos x="2" y="75"/>
                </a:cxn>
                <a:cxn ang="0">
                  <a:pos x="8" y="54"/>
                </a:cxn>
                <a:cxn ang="0">
                  <a:pos x="19" y="35"/>
                </a:cxn>
                <a:cxn ang="0">
                  <a:pos x="31" y="20"/>
                </a:cxn>
                <a:cxn ang="0">
                  <a:pos x="48" y="9"/>
                </a:cxn>
                <a:cxn ang="0">
                  <a:pos x="65" y="2"/>
                </a:cxn>
                <a:cxn ang="0">
                  <a:pos x="86" y="0"/>
                </a:cxn>
              </a:cxnLst>
              <a:rect l="0" t="0" r="r" b="b"/>
              <a:pathLst>
                <a:path w="166" h="198">
                  <a:moveTo>
                    <a:pt x="85" y="39"/>
                  </a:moveTo>
                  <a:lnTo>
                    <a:pt x="70" y="42"/>
                  </a:lnTo>
                  <a:lnTo>
                    <a:pt x="60" y="50"/>
                  </a:lnTo>
                  <a:lnTo>
                    <a:pt x="52" y="63"/>
                  </a:lnTo>
                  <a:lnTo>
                    <a:pt x="49" y="78"/>
                  </a:lnTo>
                  <a:lnTo>
                    <a:pt x="120" y="78"/>
                  </a:lnTo>
                  <a:lnTo>
                    <a:pt x="119" y="69"/>
                  </a:lnTo>
                  <a:lnTo>
                    <a:pt x="116" y="60"/>
                  </a:lnTo>
                  <a:lnTo>
                    <a:pt x="112" y="52"/>
                  </a:lnTo>
                  <a:lnTo>
                    <a:pt x="105" y="45"/>
                  </a:lnTo>
                  <a:lnTo>
                    <a:pt x="96" y="41"/>
                  </a:lnTo>
                  <a:lnTo>
                    <a:pt x="85" y="39"/>
                  </a:lnTo>
                  <a:close/>
                  <a:moveTo>
                    <a:pt x="86" y="0"/>
                  </a:moveTo>
                  <a:lnTo>
                    <a:pt x="106" y="2"/>
                  </a:lnTo>
                  <a:lnTo>
                    <a:pt x="123" y="8"/>
                  </a:lnTo>
                  <a:lnTo>
                    <a:pt x="138" y="19"/>
                  </a:lnTo>
                  <a:lnTo>
                    <a:pt x="150" y="34"/>
                  </a:lnTo>
                  <a:lnTo>
                    <a:pt x="158" y="53"/>
                  </a:lnTo>
                  <a:lnTo>
                    <a:pt x="164" y="74"/>
                  </a:lnTo>
                  <a:lnTo>
                    <a:pt x="166" y="99"/>
                  </a:lnTo>
                  <a:lnTo>
                    <a:pt x="166" y="104"/>
                  </a:lnTo>
                  <a:lnTo>
                    <a:pt x="166" y="108"/>
                  </a:lnTo>
                  <a:lnTo>
                    <a:pt x="166" y="114"/>
                  </a:lnTo>
                  <a:lnTo>
                    <a:pt x="49" y="114"/>
                  </a:lnTo>
                  <a:lnTo>
                    <a:pt x="51" y="128"/>
                  </a:lnTo>
                  <a:lnTo>
                    <a:pt x="56" y="138"/>
                  </a:lnTo>
                  <a:lnTo>
                    <a:pt x="63" y="146"/>
                  </a:lnTo>
                  <a:lnTo>
                    <a:pt x="70" y="151"/>
                  </a:lnTo>
                  <a:lnTo>
                    <a:pt x="79" y="153"/>
                  </a:lnTo>
                  <a:lnTo>
                    <a:pt x="86" y="155"/>
                  </a:lnTo>
                  <a:lnTo>
                    <a:pt x="91" y="155"/>
                  </a:lnTo>
                  <a:lnTo>
                    <a:pt x="103" y="153"/>
                  </a:lnTo>
                  <a:lnTo>
                    <a:pt x="113" y="150"/>
                  </a:lnTo>
                  <a:lnTo>
                    <a:pt x="121" y="145"/>
                  </a:lnTo>
                  <a:lnTo>
                    <a:pt x="128" y="138"/>
                  </a:lnTo>
                  <a:lnTo>
                    <a:pt x="158" y="168"/>
                  </a:lnTo>
                  <a:lnTo>
                    <a:pt x="144" y="182"/>
                  </a:lnTo>
                  <a:lnTo>
                    <a:pt x="127" y="191"/>
                  </a:lnTo>
                  <a:lnTo>
                    <a:pt x="110" y="196"/>
                  </a:lnTo>
                  <a:lnTo>
                    <a:pt x="91" y="198"/>
                  </a:lnTo>
                  <a:lnTo>
                    <a:pt x="68" y="196"/>
                  </a:lnTo>
                  <a:lnTo>
                    <a:pt x="49" y="189"/>
                  </a:lnTo>
                  <a:lnTo>
                    <a:pt x="32" y="178"/>
                  </a:lnTo>
                  <a:lnTo>
                    <a:pt x="19" y="163"/>
                  </a:lnTo>
                  <a:lnTo>
                    <a:pt x="8" y="145"/>
                  </a:lnTo>
                  <a:lnTo>
                    <a:pt x="2" y="124"/>
                  </a:lnTo>
                  <a:lnTo>
                    <a:pt x="0" y="99"/>
                  </a:lnTo>
                  <a:lnTo>
                    <a:pt x="2" y="75"/>
                  </a:lnTo>
                  <a:lnTo>
                    <a:pt x="8" y="54"/>
                  </a:lnTo>
                  <a:lnTo>
                    <a:pt x="19" y="35"/>
                  </a:lnTo>
                  <a:lnTo>
                    <a:pt x="31" y="20"/>
                  </a:lnTo>
                  <a:lnTo>
                    <a:pt x="48" y="9"/>
                  </a:lnTo>
                  <a:lnTo>
                    <a:pt x="65" y="2"/>
                  </a:lnTo>
                  <a:lnTo>
                    <a:pt x="86" y="0"/>
                  </a:lnTo>
                  <a:close/>
                </a:path>
              </a:pathLst>
            </a:custGeom>
            <a:solidFill>
              <a:schemeClr val="bg2"/>
            </a:solidFill>
            <a:ln w="0">
              <a:noFill/>
              <a:prstDash val="solid"/>
              <a:round/>
              <a:headEnd/>
              <a:tailEnd/>
            </a:ln>
          </p:spPr>
          <p:txBody>
            <a:bodyPr/>
            <a:lstStyle/>
            <a:p>
              <a:pPr algn="ctr" defTabSz="908767" fontAlgn="auto">
                <a:lnSpc>
                  <a:spcPts val="1227"/>
                </a:lnSpc>
                <a:spcBef>
                  <a:spcPts val="0"/>
                </a:spcBef>
                <a:spcAft>
                  <a:spcPts val="0"/>
                </a:spcAft>
                <a:defRPr/>
              </a:pPr>
              <a:endParaRPr lang="de-CH">
                <a:solidFill>
                  <a:srgbClr val="000000"/>
                </a:solidFill>
                <a:latin typeface="+mn-lt"/>
              </a:endParaRPr>
            </a:p>
          </p:txBody>
        </p:sp>
        <p:sp>
          <p:nvSpPr>
            <p:cNvPr id="31" name="Freeform 19"/>
            <p:cNvSpPr>
              <a:spLocks/>
            </p:cNvSpPr>
            <p:nvPr userDrawn="1"/>
          </p:nvSpPr>
          <p:spPr bwMode="auto">
            <a:xfrm>
              <a:off x="1491738" y="4335670"/>
              <a:ext cx="97447" cy="213912"/>
            </a:xfrm>
            <a:custGeom>
              <a:avLst/>
              <a:gdLst/>
              <a:ahLst/>
              <a:cxnLst>
                <a:cxn ang="0">
                  <a:pos x="77" y="0"/>
                </a:cxn>
                <a:cxn ang="0">
                  <a:pos x="77" y="73"/>
                </a:cxn>
                <a:cxn ang="0">
                  <a:pos x="119" y="73"/>
                </a:cxn>
                <a:cxn ang="0">
                  <a:pos x="119" y="117"/>
                </a:cxn>
                <a:cxn ang="0">
                  <a:pos x="76" y="117"/>
                </a:cxn>
                <a:cxn ang="0">
                  <a:pos x="76" y="198"/>
                </a:cxn>
                <a:cxn ang="0">
                  <a:pos x="78" y="209"/>
                </a:cxn>
                <a:cxn ang="0">
                  <a:pos x="81" y="217"/>
                </a:cxn>
                <a:cxn ang="0">
                  <a:pos x="87" y="222"/>
                </a:cxn>
                <a:cxn ang="0">
                  <a:pos x="97" y="224"/>
                </a:cxn>
                <a:cxn ang="0">
                  <a:pos x="111" y="221"/>
                </a:cxn>
                <a:cxn ang="0">
                  <a:pos x="126" y="215"/>
                </a:cxn>
                <a:cxn ang="0">
                  <a:pos x="119" y="259"/>
                </a:cxn>
                <a:cxn ang="0">
                  <a:pos x="102" y="266"/>
                </a:cxn>
                <a:cxn ang="0">
                  <a:pos x="80" y="268"/>
                </a:cxn>
                <a:cxn ang="0">
                  <a:pos x="66" y="266"/>
                </a:cxn>
                <a:cxn ang="0">
                  <a:pos x="54" y="261"/>
                </a:cxn>
                <a:cxn ang="0">
                  <a:pos x="45" y="254"/>
                </a:cxn>
                <a:cxn ang="0">
                  <a:pos x="38" y="244"/>
                </a:cxn>
                <a:cxn ang="0">
                  <a:pos x="32" y="233"/>
                </a:cxn>
                <a:cxn ang="0">
                  <a:pos x="30" y="222"/>
                </a:cxn>
                <a:cxn ang="0">
                  <a:pos x="29" y="209"/>
                </a:cxn>
                <a:cxn ang="0">
                  <a:pos x="29" y="117"/>
                </a:cxn>
                <a:cxn ang="0">
                  <a:pos x="0" y="117"/>
                </a:cxn>
                <a:cxn ang="0">
                  <a:pos x="0" y="73"/>
                </a:cxn>
                <a:cxn ang="0">
                  <a:pos x="29" y="73"/>
                </a:cxn>
                <a:cxn ang="0">
                  <a:pos x="29" y="24"/>
                </a:cxn>
                <a:cxn ang="0">
                  <a:pos x="77" y="0"/>
                </a:cxn>
              </a:cxnLst>
              <a:rect l="0" t="0" r="r" b="b"/>
              <a:pathLst>
                <a:path w="126" h="268">
                  <a:moveTo>
                    <a:pt x="77" y="0"/>
                  </a:moveTo>
                  <a:lnTo>
                    <a:pt x="77" y="73"/>
                  </a:lnTo>
                  <a:lnTo>
                    <a:pt x="119" y="73"/>
                  </a:lnTo>
                  <a:lnTo>
                    <a:pt x="119" y="117"/>
                  </a:lnTo>
                  <a:lnTo>
                    <a:pt x="76" y="117"/>
                  </a:lnTo>
                  <a:lnTo>
                    <a:pt x="76" y="198"/>
                  </a:lnTo>
                  <a:lnTo>
                    <a:pt x="78" y="209"/>
                  </a:lnTo>
                  <a:lnTo>
                    <a:pt x="81" y="217"/>
                  </a:lnTo>
                  <a:lnTo>
                    <a:pt x="87" y="222"/>
                  </a:lnTo>
                  <a:lnTo>
                    <a:pt x="97" y="224"/>
                  </a:lnTo>
                  <a:lnTo>
                    <a:pt x="111" y="221"/>
                  </a:lnTo>
                  <a:lnTo>
                    <a:pt x="126" y="215"/>
                  </a:lnTo>
                  <a:lnTo>
                    <a:pt x="119" y="259"/>
                  </a:lnTo>
                  <a:lnTo>
                    <a:pt x="102" y="266"/>
                  </a:lnTo>
                  <a:lnTo>
                    <a:pt x="80" y="268"/>
                  </a:lnTo>
                  <a:lnTo>
                    <a:pt x="66" y="266"/>
                  </a:lnTo>
                  <a:lnTo>
                    <a:pt x="54" y="261"/>
                  </a:lnTo>
                  <a:lnTo>
                    <a:pt x="45" y="254"/>
                  </a:lnTo>
                  <a:lnTo>
                    <a:pt x="38" y="244"/>
                  </a:lnTo>
                  <a:lnTo>
                    <a:pt x="32" y="233"/>
                  </a:lnTo>
                  <a:lnTo>
                    <a:pt x="30" y="222"/>
                  </a:lnTo>
                  <a:lnTo>
                    <a:pt x="29" y="209"/>
                  </a:lnTo>
                  <a:lnTo>
                    <a:pt x="29" y="117"/>
                  </a:lnTo>
                  <a:lnTo>
                    <a:pt x="0" y="117"/>
                  </a:lnTo>
                  <a:lnTo>
                    <a:pt x="0" y="73"/>
                  </a:lnTo>
                  <a:lnTo>
                    <a:pt x="29" y="73"/>
                  </a:lnTo>
                  <a:lnTo>
                    <a:pt x="29" y="24"/>
                  </a:lnTo>
                  <a:lnTo>
                    <a:pt x="77" y="0"/>
                  </a:lnTo>
                  <a:close/>
                </a:path>
              </a:pathLst>
            </a:custGeom>
            <a:solidFill>
              <a:schemeClr val="bg2"/>
            </a:solidFill>
            <a:ln w="0">
              <a:noFill/>
              <a:prstDash val="solid"/>
              <a:round/>
              <a:headEnd/>
              <a:tailEnd/>
            </a:ln>
          </p:spPr>
          <p:txBody>
            <a:bodyPr/>
            <a:lstStyle/>
            <a:p>
              <a:pPr algn="ctr" defTabSz="908767" fontAlgn="auto">
                <a:lnSpc>
                  <a:spcPts val="1227"/>
                </a:lnSpc>
                <a:spcBef>
                  <a:spcPts val="0"/>
                </a:spcBef>
                <a:spcAft>
                  <a:spcPts val="0"/>
                </a:spcAft>
                <a:defRPr/>
              </a:pPr>
              <a:endParaRPr lang="de-CH">
                <a:solidFill>
                  <a:srgbClr val="000000"/>
                </a:solidFill>
                <a:latin typeface="+mn-lt"/>
              </a:endParaRPr>
            </a:p>
          </p:txBody>
        </p:sp>
        <p:sp>
          <p:nvSpPr>
            <p:cNvPr id="32" name="Freeform 20"/>
            <p:cNvSpPr>
              <a:spLocks/>
            </p:cNvSpPr>
            <p:nvPr userDrawn="1"/>
          </p:nvSpPr>
          <p:spPr bwMode="auto">
            <a:xfrm>
              <a:off x="1382111" y="4335670"/>
              <a:ext cx="101506" cy="213912"/>
            </a:xfrm>
            <a:custGeom>
              <a:avLst/>
              <a:gdLst/>
              <a:ahLst/>
              <a:cxnLst>
                <a:cxn ang="0">
                  <a:pos x="76" y="0"/>
                </a:cxn>
                <a:cxn ang="0">
                  <a:pos x="76" y="73"/>
                </a:cxn>
                <a:cxn ang="0">
                  <a:pos x="117" y="73"/>
                </a:cxn>
                <a:cxn ang="0">
                  <a:pos x="117" y="117"/>
                </a:cxn>
                <a:cxn ang="0">
                  <a:pos x="76" y="117"/>
                </a:cxn>
                <a:cxn ang="0">
                  <a:pos x="76" y="198"/>
                </a:cxn>
                <a:cxn ang="0">
                  <a:pos x="77" y="209"/>
                </a:cxn>
                <a:cxn ang="0">
                  <a:pos x="81" y="217"/>
                </a:cxn>
                <a:cxn ang="0">
                  <a:pos x="88" y="222"/>
                </a:cxn>
                <a:cxn ang="0">
                  <a:pos x="97" y="224"/>
                </a:cxn>
                <a:cxn ang="0">
                  <a:pos x="111" y="221"/>
                </a:cxn>
                <a:cxn ang="0">
                  <a:pos x="126" y="215"/>
                </a:cxn>
                <a:cxn ang="0">
                  <a:pos x="120" y="259"/>
                </a:cxn>
                <a:cxn ang="0">
                  <a:pos x="101" y="266"/>
                </a:cxn>
                <a:cxn ang="0">
                  <a:pos x="80" y="268"/>
                </a:cxn>
                <a:cxn ang="0">
                  <a:pos x="66" y="266"/>
                </a:cxn>
                <a:cxn ang="0">
                  <a:pos x="54" y="261"/>
                </a:cxn>
                <a:cxn ang="0">
                  <a:pos x="44" y="254"/>
                </a:cxn>
                <a:cxn ang="0">
                  <a:pos x="38" y="244"/>
                </a:cxn>
                <a:cxn ang="0">
                  <a:pos x="33" y="233"/>
                </a:cxn>
                <a:cxn ang="0">
                  <a:pos x="31" y="222"/>
                </a:cxn>
                <a:cxn ang="0">
                  <a:pos x="30" y="209"/>
                </a:cxn>
                <a:cxn ang="0">
                  <a:pos x="30" y="117"/>
                </a:cxn>
                <a:cxn ang="0">
                  <a:pos x="0" y="117"/>
                </a:cxn>
                <a:cxn ang="0">
                  <a:pos x="0" y="73"/>
                </a:cxn>
                <a:cxn ang="0">
                  <a:pos x="30" y="73"/>
                </a:cxn>
                <a:cxn ang="0">
                  <a:pos x="30" y="24"/>
                </a:cxn>
                <a:cxn ang="0">
                  <a:pos x="76" y="0"/>
                </a:cxn>
              </a:cxnLst>
              <a:rect l="0" t="0" r="r" b="b"/>
              <a:pathLst>
                <a:path w="126" h="268">
                  <a:moveTo>
                    <a:pt x="76" y="0"/>
                  </a:moveTo>
                  <a:lnTo>
                    <a:pt x="76" y="73"/>
                  </a:lnTo>
                  <a:lnTo>
                    <a:pt x="117" y="73"/>
                  </a:lnTo>
                  <a:lnTo>
                    <a:pt x="117" y="117"/>
                  </a:lnTo>
                  <a:lnTo>
                    <a:pt x="76" y="117"/>
                  </a:lnTo>
                  <a:lnTo>
                    <a:pt x="76" y="198"/>
                  </a:lnTo>
                  <a:lnTo>
                    <a:pt x="77" y="209"/>
                  </a:lnTo>
                  <a:lnTo>
                    <a:pt x="81" y="217"/>
                  </a:lnTo>
                  <a:lnTo>
                    <a:pt x="88" y="222"/>
                  </a:lnTo>
                  <a:lnTo>
                    <a:pt x="97" y="224"/>
                  </a:lnTo>
                  <a:lnTo>
                    <a:pt x="111" y="221"/>
                  </a:lnTo>
                  <a:lnTo>
                    <a:pt x="126" y="215"/>
                  </a:lnTo>
                  <a:lnTo>
                    <a:pt x="120" y="259"/>
                  </a:lnTo>
                  <a:lnTo>
                    <a:pt x="101" y="266"/>
                  </a:lnTo>
                  <a:lnTo>
                    <a:pt x="80" y="268"/>
                  </a:lnTo>
                  <a:lnTo>
                    <a:pt x="66" y="266"/>
                  </a:lnTo>
                  <a:lnTo>
                    <a:pt x="54" y="261"/>
                  </a:lnTo>
                  <a:lnTo>
                    <a:pt x="44" y="254"/>
                  </a:lnTo>
                  <a:lnTo>
                    <a:pt x="38" y="244"/>
                  </a:lnTo>
                  <a:lnTo>
                    <a:pt x="33" y="233"/>
                  </a:lnTo>
                  <a:lnTo>
                    <a:pt x="31" y="222"/>
                  </a:lnTo>
                  <a:lnTo>
                    <a:pt x="30" y="209"/>
                  </a:lnTo>
                  <a:lnTo>
                    <a:pt x="30" y="117"/>
                  </a:lnTo>
                  <a:lnTo>
                    <a:pt x="0" y="117"/>
                  </a:lnTo>
                  <a:lnTo>
                    <a:pt x="0" y="73"/>
                  </a:lnTo>
                  <a:lnTo>
                    <a:pt x="30" y="73"/>
                  </a:lnTo>
                  <a:lnTo>
                    <a:pt x="30" y="24"/>
                  </a:lnTo>
                  <a:lnTo>
                    <a:pt x="76" y="0"/>
                  </a:lnTo>
                  <a:close/>
                </a:path>
              </a:pathLst>
            </a:custGeom>
            <a:solidFill>
              <a:schemeClr val="bg2"/>
            </a:solidFill>
            <a:ln w="0">
              <a:noFill/>
              <a:prstDash val="solid"/>
              <a:round/>
              <a:headEnd/>
              <a:tailEnd/>
            </a:ln>
          </p:spPr>
          <p:txBody>
            <a:bodyPr/>
            <a:lstStyle/>
            <a:p>
              <a:pPr algn="ctr" defTabSz="908767" fontAlgn="auto">
                <a:lnSpc>
                  <a:spcPts val="1227"/>
                </a:lnSpc>
                <a:spcBef>
                  <a:spcPts val="0"/>
                </a:spcBef>
                <a:spcAft>
                  <a:spcPts val="0"/>
                </a:spcAft>
                <a:defRPr/>
              </a:pPr>
              <a:endParaRPr lang="de-CH">
                <a:solidFill>
                  <a:srgbClr val="000000"/>
                </a:solidFill>
                <a:latin typeface="+mn-lt"/>
              </a:endParaRPr>
            </a:p>
          </p:txBody>
        </p:sp>
        <p:sp>
          <p:nvSpPr>
            <p:cNvPr id="33" name="Freeform 21"/>
            <p:cNvSpPr>
              <a:spLocks/>
            </p:cNvSpPr>
            <p:nvPr userDrawn="1"/>
          </p:nvSpPr>
          <p:spPr bwMode="auto">
            <a:xfrm>
              <a:off x="1759716" y="4389148"/>
              <a:ext cx="97447" cy="156615"/>
            </a:xfrm>
            <a:custGeom>
              <a:avLst/>
              <a:gdLst/>
              <a:ahLst/>
              <a:cxnLst>
                <a:cxn ang="0">
                  <a:pos x="89" y="0"/>
                </a:cxn>
                <a:cxn ang="0">
                  <a:pos x="101" y="1"/>
                </a:cxn>
                <a:cxn ang="0">
                  <a:pos x="114" y="5"/>
                </a:cxn>
                <a:cxn ang="0">
                  <a:pos x="124" y="11"/>
                </a:cxn>
                <a:cxn ang="0">
                  <a:pos x="112" y="57"/>
                </a:cxn>
                <a:cxn ang="0">
                  <a:pos x="97" y="49"/>
                </a:cxn>
                <a:cxn ang="0">
                  <a:pos x="81" y="46"/>
                </a:cxn>
                <a:cxn ang="0">
                  <a:pos x="68" y="48"/>
                </a:cxn>
                <a:cxn ang="0">
                  <a:pos x="59" y="54"/>
                </a:cxn>
                <a:cxn ang="0">
                  <a:pos x="52" y="62"/>
                </a:cxn>
                <a:cxn ang="0">
                  <a:pos x="47" y="74"/>
                </a:cxn>
                <a:cxn ang="0">
                  <a:pos x="46" y="91"/>
                </a:cxn>
                <a:cxn ang="0">
                  <a:pos x="46" y="194"/>
                </a:cxn>
                <a:cxn ang="0">
                  <a:pos x="0" y="194"/>
                </a:cxn>
                <a:cxn ang="0">
                  <a:pos x="0" y="3"/>
                </a:cxn>
                <a:cxn ang="0">
                  <a:pos x="46" y="3"/>
                </a:cxn>
                <a:cxn ang="0">
                  <a:pos x="46" y="19"/>
                </a:cxn>
                <a:cxn ang="0">
                  <a:pos x="59" y="8"/>
                </a:cxn>
                <a:cxn ang="0">
                  <a:pos x="73" y="2"/>
                </a:cxn>
                <a:cxn ang="0">
                  <a:pos x="89" y="0"/>
                </a:cxn>
              </a:cxnLst>
              <a:rect l="0" t="0" r="r" b="b"/>
              <a:pathLst>
                <a:path w="124" h="194">
                  <a:moveTo>
                    <a:pt x="89" y="0"/>
                  </a:moveTo>
                  <a:lnTo>
                    <a:pt x="101" y="1"/>
                  </a:lnTo>
                  <a:lnTo>
                    <a:pt x="114" y="5"/>
                  </a:lnTo>
                  <a:lnTo>
                    <a:pt x="124" y="11"/>
                  </a:lnTo>
                  <a:lnTo>
                    <a:pt x="112" y="57"/>
                  </a:lnTo>
                  <a:lnTo>
                    <a:pt x="97" y="49"/>
                  </a:lnTo>
                  <a:lnTo>
                    <a:pt x="81" y="46"/>
                  </a:lnTo>
                  <a:lnTo>
                    <a:pt x="68" y="48"/>
                  </a:lnTo>
                  <a:lnTo>
                    <a:pt x="59" y="54"/>
                  </a:lnTo>
                  <a:lnTo>
                    <a:pt x="52" y="62"/>
                  </a:lnTo>
                  <a:lnTo>
                    <a:pt x="47" y="74"/>
                  </a:lnTo>
                  <a:lnTo>
                    <a:pt x="46" y="91"/>
                  </a:lnTo>
                  <a:lnTo>
                    <a:pt x="46" y="194"/>
                  </a:lnTo>
                  <a:lnTo>
                    <a:pt x="0" y="194"/>
                  </a:lnTo>
                  <a:lnTo>
                    <a:pt x="0" y="3"/>
                  </a:lnTo>
                  <a:lnTo>
                    <a:pt x="46" y="3"/>
                  </a:lnTo>
                  <a:lnTo>
                    <a:pt x="46" y="19"/>
                  </a:lnTo>
                  <a:lnTo>
                    <a:pt x="59" y="8"/>
                  </a:lnTo>
                  <a:lnTo>
                    <a:pt x="73" y="2"/>
                  </a:lnTo>
                  <a:lnTo>
                    <a:pt x="89" y="0"/>
                  </a:lnTo>
                  <a:close/>
                </a:path>
              </a:pathLst>
            </a:custGeom>
            <a:solidFill>
              <a:schemeClr val="bg2"/>
            </a:solidFill>
            <a:ln w="0">
              <a:noFill/>
              <a:prstDash val="solid"/>
              <a:round/>
              <a:headEnd/>
              <a:tailEnd/>
            </a:ln>
          </p:spPr>
          <p:txBody>
            <a:bodyPr/>
            <a:lstStyle/>
            <a:p>
              <a:pPr algn="ctr" defTabSz="908767" fontAlgn="auto">
                <a:lnSpc>
                  <a:spcPts val="1227"/>
                </a:lnSpc>
                <a:spcBef>
                  <a:spcPts val="0"/>
                </a:spcBef>
                <a:spcAft>
                  <a:spcPts val="0"/>
                </a:spcAft>
                <a:defRPr/>
              </a:pPr>
              <a:endParaRPr lang="de-CH">
                <a:solidFill>
                  <a:srgbClr val="000000"/>
                </a:solidFill>
                <a:latin typeface="+mn-lt"/>
              </a:endParaRPr>
            </a:p>
          </p:txBody>
        </p:sp>
        <p:sp>
          <p:nvSpPr>
            <p:cNvPr id="34" name="Rectangle 22"/>
            <p:cNvSpPr>
              <a:spLocks noChangeArrowheads="1"/>
            </p:cNvSpPr>
            <p:nvPr userDrawn="1"/>
          </p:nvSpPr>
          <p:spPr bwMode="auto">
            <a:xfrm>
              <a:off x="119362" y="4335670"/>
              <a:ext cx="40603" cy="34380"/>
            </a:xfrm>
            <a:prstGeom prst="rect">
              <a:avLst/>
            </a:prstGeom>
            <a:solidFill>
              <a:schemeClr val="bg2"/>
            </a:solidFill>
            <a:ln w="0">
              <a:noFill/>
              <a:prstDash val="solid"/>
              <a:miter lim="800000"/>
              <a:headEnd/>
              <a:tailEnd/>
            </a:ln>
          </p:spPr>
          <p:txBody>
            <a:bodyPr/>
            <a:lstStyle/>
            <a:p>
              <a:pPr algn="ctr" defTabSz="908767" fontAlgn="auto">
                <a:lnSpc>
                  <a:spcPts val="1227"/>
                </a:lnSpc>
                <a:spcBef>
                  <a:spcPts val="0"/>
                </a:spcBef>
                <a:spcAft>
                  <a:spcPts val="0"/>
                </a:spcAft>
                <a:defRPr/>
              </a:pPr>
              <a:endParaRPr lang="de-CH">
                <a:solidFill>
                  <a:srgbClr val="000000"/>
                </a:solidFill>
                <a:latin typeface="+mn-lt"/>
              </a:endParaRPr>
            </a:p>
          </p:txBody>
        </p:sp>
        <p:sp>
          <p:nvSpPr>
            <p:cNvPr id="35" name="Rectangle 23"/>
            <p:cNvSpPr>
              <a:spLocks noChangeArrowheads="1"/>
            </p:cNvSpPr>
            <p:nvPr userDrawn="1"/>
          </p:nvSpPr>
          <p:spPr bwMode="auto">
            <a:xfrm>
              <a:off x="419823" y="4392970"/>
              <a:ext cx="36544" cy="152794"/>
            </a:xfrm>
            <a:prstGeom prst="rect">
              <a:avLst/>
            </a:prstGeom>
            <a:solidFill>
              <a:schemeClr val="bg2"/>
            </a:solidFill>
            <a:ln w="0">
              <a:noFill/>
              <a:prstDash val="solid"/>
              <a:miter lim="800000"/>
              <a:headEnd/>
              <a:tailEnd/>
            </a:ln>
          </p:spPr>
          <p:txBody>
            <a:bodyPr/>
            <a:lstStyle/>
            <a:p>
              <a:pPr algn="ctr" defTabSz="908767" fontAlgn="auto">
                <a:lnSpc>
                  <a:spcPts val="1227"/>
                </a:lnSpc>
                <a:spcBef>
                  <a:spcPts val="0"/>
                </a:spcBef>
                <a:spcAft>
                  <a:spcPts val="0"/>
                </a:spcAft>
                <a:defRPr/>
              </a:pPr>
              <a:endParaRPr lang="de-CH">
                <a:solidFill>
                  <a:srgbClr val="000000"/>
                </a:solidFill>
                <a:latin typeface="+mn-lt"/>
              </a:endParaRPr>
            </a:p>
          </p:txBody>
        </p:sp>
        <p:sp>
          <p:nvSpPr>
            <p:cNvPr id="36" name="Rectangle 24"/>
            <p:cNvSpPr>
              <a:spLocks noChangeArrowheads="1"/>
            </p:cNvSpPr>
            <p:nvPr userDrawn="1"/>
          </p:nvSpPr>
          <p:spPr bwMode="auto">
            <a:xfrm>
              <a:off x="419823" y="4335670"/>
              <a:ext cx="36544" cy="34380"/>
            </a:xfrm>
            <a:prstGeom prst="rect">
              <a:avLst/>
            </a:prstGeom>
            <a:solidFill>
              <a:schemeClr val="bg2"/>
            </a:solidFill>
            <a:ln w="0">
              <a:noFill/>
              <a:prstDash val="solid"/>
              <a:miter lim="800000"/>
              <a:headEnd/>
              <a:tailEnd/>
            </a:ln>
          </p:spPr>
          <p:txBody>
            <a:bodyPr/>
            <a:lstStyle/>
            <a:p>
              <a:pPr algn="ctr" defTabSz="908767" fontAlgn="auto">
                <a:lnSpc>
                  <a:spcPts val="1227"/>
                </a:lnSpc>
                <a:spcBef>
                  <a:spcPts val="0"/>
                </a:spcBef>
                <a:spcAft>
                  <a:spcPts val="0"/>
                </a:spcAft>
                <a:defRPr/>
              </a:pPr>
              <a:endParaRPr lang="de-CH">
                <a:solidFill>
                  <a:srgbClr val="000000"/>
                </a:solidFill>
                <a:latin typeface="+mn-lt"/>
              </a:endParaRPr>
            </a:p>
          </p:txBody>
        </p:sp>
        <p:sp>
          <p:nvSpPr>
            <p:cNvPr id="37" name="Freeform 25"/>
            <p:cNvSpPr>
              <a:spLocks noEditPoints="1"/>
            </p:cNvSpPr>
            <p:nvPr userDrawn="1"/>
          </p:nvSpPr>
          <p:spPr bwMode="auto">
            <a:xfrm>
              <a:off x="1390232" y="4595421"/>
              <a:ext cx="129929" cy="217733"/>
            </a:xfrm>
            <a:custGeom>
              <a:avLst/>
              <a:gdLst/>
              <a:ahLst/>
              <a:cxnLst>
                <a:cxn ang="0">
                  <a:pos x="84" y="118"/>
                </a:cxn>
                <a:cxn ang="0">
                  <a:pos x="77" y="119"/>
                </a:cxn>
                <a:cxn ang="0">
                  <a:pos x="69" y="121"/>
                </a:cxn>
                <a:cxn ang="0">
                  <a:pos x="63" y="126"/>
                </a:cxn>
                <a:cxn ang="0">
                  <a:pos x="57" y="133"/>
                </a:cxn>
                <a:cxn ang="0">
                  <a:pos x="52" y="142"/>
                </a:cxn>
                <a:cxn ang="0">
                  <a:pos x="49" y="156"/>
                </a:cxn>
                <a:cxn ang="0">
                  <a:pos x="48" y="172"/>
                </a:cxn>
                <a:cxn ang="0">
                  <a:pos x="49" y="191"/>
                </a:cxn>
                <a:cxn ang="0">
                  <a:pos x="53" y="205"/>
                </a:cxn>
                <a:cxn ang="0">
                  <a:pos x="57" y="216"/>
                </a:cxn>
                <a:cxn ang="0">
                  <a:pos x="63" y="223"/>
                </a:cxn>
                <a:cxn ang="0">
                  <a:pos x="69" y="228"/>
                </a:cxn>
                <a:cxn ang="0">
                  <a:pos x="77" y="230"/>
                </a:cxn>
                <a:cxn ang="0">
                  <a:pos x="84" y="231"/>
                </a:cxn>
                <a:cxn ang="0">
                  <a:pos x="95" y="229"/>
                </a:cxn>
                <a:cxn ang="0">
                  <a:pos x="105" y="225"/>
                </a:cxn>
                <a:cxn ang="0">
                  <a:pos x="112" y="219"/>
                </a:cxn>
                <a:cxn ang="0">
                  <a:pos x="117" y="212"/>
                </a:cxn>
                <a:cxn ang="0">
                  <a:pos x="117" y="137"/>
                </a:cxn>
                <a:cxn ang="0">
                  <a:pos x="112" y="131"/>
                </a:cxn>
                <a:cxn ang="0">
                  <a:pos x="105" y="125"/>
                </a:cxn>
                <a:cxn ang="0">
                  <a:pos x="95" y="120"/>
                </a:cxn>
                <a:cxn ang="0">
                  <a:pos x="84" y="118"/>
                </a:cxn>
                <a:cxn ang="0">
                  <a:pos x="165" y="0"/>
                </a:cxn>
                <a:cxn ang="0">
                  <a:pos x="165" y="270"/>
                </a:cxn>
                <a:cxn ang="0">
                  <a:pos x="117" y="270"/>
                </a:cxn>
                <a:cxn ang="0">
                  <a:pos x="117" y="256"/>
                </a:cxn>
                <a:cxn ang="0">
                  <a:pos x="104" y="266"/>
                </a:cxn>
                <a:cxn ang="0">
                  <a:pos x="89" y="272"/>
                </a:cxn>
                <a:cxn ang="0">
                  <a:pos x="74" y="275"/>
                </a:cxn>
                <a:cxn ang="0">
                  <a:pos x="55" y="272"/>
                </a:cxn>
                <a:cxn ang="0">
                  <a:pos x="39" y="265"/>
                </a:cxn>
                <a:cxn ang="0">
                  <a:pos x="25" y="255"/>
                </a:cxn>
                <a:cxn ang="0">
                  <a:pos x="14" y="239"/>
                </a:cxn>
                <a:cxn ang="0">
                  <a:pos x="6" y="221"/>
                </a:cxn>
                <a:cxn ang="0">
                  <a:pos x="2" y="199"/>
                </a:cxn>
                <a:cxn ang="0">
                  <a:pos x="0" y="173"/>
                </a:cxn>
                <a:cxn ang="0">
                  <a:pos x="2" y="148"/>
                </a:cxn>
                <a:cxn ang="0">
                  <a:pos x="7" y="128"/>
                </a:cxn>
                <a:cxn ang="0">
                  <a:pos x="14" y="109"/>
                </a:cxn>
                <a:cxn ang="0">
                  <a:pos x="26" y="95"/>
                </a:cxn>
                <a:cxn ang="0">
                  <a:pos x="39" y="84"/>
                </a:cxn>
                <a:cxn ang="0">
                  <a:pos x="56" y="78"/>
                </a:cxn>
                <a:cxn ang="0">
                  <a:pos x="75" y="76"/>
                </a:cxn>
                <a:cxn ang="0">
                  <a:pos x="90" y="77"/>
                </a:cxn>
                <a:cxn ang="0">
                  <a:pos x="105" y="83"/>
                </a:cxn>
                <a:cxn ang="0">
                  <a:pos x="117" y="94"/>
                </a:cxn>
                <a:cxn ang="0">
                  <a:pos x="117" y="24"/>
                </a:cxn>
                <a:cxn ang="0">
                  <a:pos x="165" y="0"/>
                </a:cxn>
              </a:cxnLst>
              <a:rect l="0" t="0" r="r" b="b"/>
              <a:pathLst>
                <a:path w="165" h="275">
                  <a:moveTo>
                    <a:pt x="84" y="118"/>
                  </a:moveTo>
                  <a:lnTo>
                    <a:pt x="77" y="119"/>
                  </a:lnTo>
                  <a:lnTo>
                    <a:pt x="69" y="121"/>
                  </a:lnTo>
                  <a:lnTo>
                    <a:pt x="63" y="126"/>
                  </a:lnTo>
                  <a:lnTo>
                    <a:pt x="57" y="133"/>
                  </a:lnTo>
                  <a:lnTo>
                    <a:pt x="52" y="142"/>
                  </a:lnTo>
                  <a:lnTo>
                    <a:pt x="49" y="156"/>
                  </a:lnTo>
                  <a:lnTo>
                    <a:pt x="48" y="172"/>
                  </a:lnTo>
                  <a:lnTo>
                    <a:pt x="49" y="191"/>
                  </a:lnTo>
                  <a:lnTo>
                    <a:pt x="53" y="205"/>
                  </a:lnTo>
                  <a:lnTo>
                    <a:pt x="57" y="216"/>
                  </a:lnTo>
                  <a:lnTo>
                    <a:pt x="63" y="223"/>
                  </a:lnTo>
                  <a:lnTo>
                    <a:pt x="69" y="228"/>
                  </a:lnTo>
                  <a:lnTo>
                    <a:pt x="77" y="230"/>
                  </a:lnTo>
                  <a:lnTo>
                    <a:pt x="84" y="231"/>
                  </a:lnTo>
                  <a:lnTo>
                    <a:pt x="95" y="229"/>
                  </a:lnTo>
                  <a:lnTo>
                    <a:pt x="105" y="225"/>
                  </a:lnTo>
                  <a:lnTo>
                    <a:pt x="112" y="219"/>
                  </a:lnTo>
                  <a:lnTo>
                    <a:pt x="117" y="212"/>
                  </a:lnTo>
                  <a:lnTo>
                    <a:pt x="117" y="137"/>
                  </a:lnTo>
                  <a:lnTo>
                    <a:pt x="112" y="131"/>
                  </a:lnTo>
                  <a:lnTo>
                    <a:pt x="105" y="125"/>
                  </a:lnTo>
                  <a:lnTo>
                    <a:pt x="95" y="120"/>
                  </a:lnTo>
                  <a:lnTo>
                    <a:pt x="84" y="118"/>
                  </a:lnTo>
                  <a:close/>
                  <a:moveTo>
                    <a:pt x="165" y="0"/>
                  </a:moveTo>
                  <a:lnTo>
                    <a:pt x="165" y="270"/>
                  </a:lnTo>
                  <a:lnTo>
                    <a:pt x="117" y="270"/>
                  </a:lnTo>
                  <a:lnTo>
                    <a:pt x="117" y="256"/>
                  </a:lnTo>
                  <a:lnTo>
                    <a:pt x="104" y="266"/>
                  </a:lnTo>
                  <a:lnTo>
                    <a:pt x="89" y="272"/>
                  </a:lnTo>
                  <a:lnTo>
                    <a:pt x="74" y="275"/>
                  </a:lnTo>
                  <a:lnTo>
                    <a:pt x="55" y="272"/>
                  </a:lnTo>
                  <a:lnTo>
                    <a:pt x="39" y="265"/>
                  </a:lnTo>
                  <a:lnTo>
                    <a:pt x="25" y="255"/>
                  </a:lnTo>
                  <a:lnTo>
                    <a:pt x="14" y="239"/>
                  </a:lnTo>
                  <a:lnTo>
                    <a:pt x="6" y="221"/>
                  </a:lnTo>
                  <a:lnTo>
                    <a:pt x="2" y="199"/>
                  </a:lnTo>
                  <a:lnTo>
                    <a:pt x="0" y="173"/>
                  </a:lnTo>
                  <a:lnTo>
                    <a:pt x="2" y="148"/>
                  </a:lnTo>
                  <a:lnTo>
                    <a:pt x="7" y="128"/>
                  </a:lnTo>
                  <a:lnTo>
                    <a:pt x="14" y="109"/>
                  </a:lnTo>
                  <a:lnTo>
                    <a:pt x="26" y="95"/>
                  </a:lnTo>
                  <a:lnTo>
                    <a:pt x="39" y="84"/>
                  </a:lnTo>
                  <a:lnTo>
                    <a:pt x="56" y="78"/>
                  </a:lnTo>
                  <a:lnTo>
                    <a:pt x="75" y="76"/>
                  </a:lnTo>
                  <a:lnTo>
                    <a:pt x="90" y="77"/>
                  </a:lnTo>
                  <a:lnTo>
                    <a:pt x="105" y="83"/>
                  </a:lnTo>
                  <a:lnTo>
                    <a:pt x="117" y="94"/>
                  </a:lnTo>
                  <a:lnTo>
                    <a:pt x="117" y="24"/>
                  </a:lnTo>
                  <a:lnTo>
                    <a:pt x="165" y="0"/>
                  </a:lnTo>
                  <a:close/>
                </a:path>
              </a:pathLst>
            </a:custGeom>
            <a:solidFill>
              <a:schemeClr val="bg2"/>
            </a:solidFill>
            <a:ln w="0">
              <a:noFill/>
              <a:prstDash val="solid"/>
              <a:round/>
              <a:headEnd/>
              <a:tailEnd/>
            </a:ln>
          </p:spPr>
          <p:txBody>
            <a:bodyPr/>
            <a:lstStyle/>
            <a:p>
              <a:pPr algn="ctr" defTabSz="908767" fontAlgn="auto">
                <a:lnSpc>
                  <a:spcPts val="1227"/>
                </a:lnSpc>
                <a:spcBef>
                  <a:spcPts val="0"/>
                </a:spcBef>
                <a:spcAft>
                  <a:spcPts val="0"/>
                </a:spcAft>
                <a:defRPr/>
              </a:pPr>
              <a:endParaRPr lang="de-CH">
                <a:solidFill>
                  <a:srgbClr val="000000"/>
                </a:solidFill>
                <a:latin typeface="+mn-lt"/>
              </a:endParaRPr>
            </a:p>
          </p:txBody>
        </p:sp>
        <p:sp>
          <p:nvSpPr>
            <p:cNvPr id="38" name="Freeform 26"/>
            <p:cNvSpPr>
              <a:spLocks/>
            </p:cNvSpPr>
            <p:nvPr userDrawn="1"/>
          </p:nvSpPr>
          <p:spPr bwMode="auto">
            <a:xfrm>
              <a:off x="123424" y="4652720"/>
              <a:ext cx="97447" cy="156613"/>
            </a:xfrm>
            <a:custGeom>
              <a:avLst/>
              <a:gdLst/>
              <a:ahLst/>
              <a:cxnLst>
                <a:cxn ang="0">
                  <a:pos x="90" y="0"/>
                </a:cxn>
                <a:cxn ang="0">
                  <a:pos x="102" y="1"/>
                </a:cxn>
                <a:cxn ang="0">
                  <a:pos x="115" y="5"/>
                </a:cxn>
                <a:cxn ang="0">
                  <a:pos x="125" y="11"/>
                </a:cxn>
                <a:cxn ang="0">
                  <a:pos x="113" y="57"/>
                </a:cxn>
                <a:cxn ang="0">
                  <a:pos x="98" y="50"/>
                </a:cxn>
                <a:cxn ang="0">
                  <a:pos x="82" y="46"/>
                </a:cxn>
                <a:cxn ang="0">
                  <a:pos x="69" y="49"/>
                </a:cxn>
                <a:cxn ang="0">
                  <a:pos x="60" y="54"/>
                </a:cxn>
                <a:cxn ang="0">
                  <a:pos x="53" y="62"/>
                </a:cxn>
                <a:cxn ang="0">
                  <a:pos x="48" y="74"/>
                </a:cxn>
                <a:cxn ang="0">
                  <a:pos x="47" y="91"/>
                </a:cxn>
                <a:cxn ang="0">
                  <a:pos x="47" y="194"/>
                </a:cxn>
                <a:cxn ang="0">
                  <a:pos x="0" y="194"/>
                </a:cxn>
                <a:cxn ang="0">
                  <a:pos x="0" y="4"/>
                </a:cxn>
                <a:cxn ang="0">
                  <a:pos x="47" y="4"/>
                </a:cxn>
                <a:cxn ang="0">
                  <a:pos x="47" y="21"/>
                </a:cxn>
                <a:cxn ang="0">
                  <a:pos x="60" y="8"/>
                </a:cxn>
                <a:cxn ang="0">
                  <a:pos x="73" y="2"/>
                </a:cxn>
                <a:cxn ang="0">
                  <a:pos x="90" y="0"/>
                </a:cxn>
              </a:cxnLst>
              <a:rect l="0" t="0" r="r" b="b"/>
              <a:pathLst>
                <a:path w="125" h="194">
                  <a:moveTo>
                    <a:pt x="90" y="0"/>
                  </a:moveTo>
                  <a:lnTo>
                    <a:pt x="102" y="1"/>
                  </a:lnTo>
                  <a:lnTo>
                    <a:pt x="115" y="5"/>
                  </a:lnTo>
                  <a:lnTo>
                    <a:pt x="125" y="11"/>
                  </a:lnTo>
                  <a:lnTo>
                    <a:pt x="113" y="57"/>
                  </a:lnTo>
                  <a:lnTo>
                    <a:pt x="98" y="50"/>
                  </a:lnTo>
                  <a:lnTo>
                    <a:pt x="82" y="46"/>
                  </a:lnTo>
                  <a:lnTo>
                    <a:pt x="69" y="49"/>
                  </a:lnTo>
                  <a:lnTo>
                    <a:pt x="60" y="54"/>
                  </a:lnTo>
                  <a:lnTo>
                    <a:pt x="53" y="62"/>
                  </a:lnTo>
                  <a:lnTo>
                    <a:pt x="48" y="74"/>
                  </a:lnTo>
                  <a:lnTo>
                    <a:pt x="47" y="91"/>
                  </a:lnTo>
                  <a:lnTo>
                    <a:pt x="47" y="194"/>
                  </a:lnTo>
                  <a:lnTo>
                    <a:pt x="0" y="194"/>
                  </a:lnTo>
                  <a:lnTo>
                    <a:pt x="0" y="4"/>
                  </a:lnTo>
                  <a:lnTo>
                    <a:pt x="47" y="4"/>
                  </a:lnTo>
                  <a:lnTo>
                    <a:pt x="47" y="21"/>
                  </a:lnTo>
                  <a:lnTo>
                    <a:pt x="60" y="8"/>
                  </a:lnTo>
                  <a:lnTo>
                    <a:pt x="73" y="2"/>
                  </a:lnTo>
                  <a:lnTo>
                    <a:pt x="90" y="0"/>
                  </a:lnTo>
                  <a:close/>
                </a:path>
              </a:pathLst>
            </a:custGeom>
            <a:solidFill>
              <a:schemeClr val="bg2"/>
            </a:solidFill>
            <a:ln w="0">
              <a:noFill/>
              <a:prstDash val="solid"/>
              <a:round/>
              <a:headEnd/>
              <a:tailEnd/>
            </a:ln>
          </p:spPr>
          <p:txBody>
            <a:bodyPr/>
            <a:lstStyle/>
            <a:p>
              <a:pPr algn="ctr" defTabSz="908767" fontAlgn="auto">
                <a:lnSpc>
                  <a:spcPts val="1227"/>
                </a:lnSpc>
                <a:spcBef>
                  <a:spcPts val="0"/>
                </a:spcBef>
                <a:spcAft>
                  <a:spcPts val="0"/>
                </a:spcAft>
                <a:defRPr/>
              </a:pPr>
              <a:endParaRPr lang="de-CH">
                <a:solidFill>
                  <a:srgbClr val="000000"/>
                </a:solidFill>
                <a:latin typeface="+mn-lt"/>
              </a:endParaRPr>
            </a:p>
          </p:txBody>
        </p:sp>
        <p:sp>
          <p:nvSpPr>
            <p:cNvPr id="39" name="Freeform 27"/>
            <p:cNvSpPr>
              <a:spLocks/>
            </p:cNvSpPr>
            <p:nvPr userDrawn="1"/>
          </p:nvSpPr>
          <p:spPr bwMode="auto">
            <a:xfrm>
              <a:off x="-246063" y="4656538"/>
              <a:ext cx="203014" cy="152794"/>
            </a:xfrm>
            <a:custGeom>
              <a:avLst/>
              <a:gdLst/>
              <a:ahLst/>
              <a:cxnLst>
                <a:cxn ang="0">
                  <a:pos x="0" y="0"/>
                </a:cxn>
                <a:cxn ang="0">
                  <a:pos x="49" y="0"/>
                </a:cxn>
                <a:cxn ang="0">
                  <a:pos x="66" y="71"/>
                </a:cxn>
                <a:cxn ang="0">
                  <a:pos x="69" y="86"/>
                </a:cxn>
                <a:cxn ang="0">
                  <a:pos x="72" y="102"/>
                </a:cxn>
                <a:cxn ang="0">
                  <a:pos x="76" y="119"/>
                </a:cxn>
                <a:cxn ang="0">
                  <a:pos x="79" y="102"/>
                </a:cxn>
                <a:cxn ang="0">
                  <a:pos x="83" y="86"/>
                </a:cxn>
                <a:cxn ang="0">
                  <a:pos x="87" y="70"/>
                </a:cxn>
                <a:cxn ang="0">
                  <a:pos x="107" y="0"/>
                </a:cxn>
                <a:cxn ang="0">
                  <a:pos x="147" y="0"/>
                </a:cxn>
                <a:cxn ang="0">
                  <a:pos x="167" y="70"/>
                </a:cxn>
                <a:cxn ang="0">
                  <a:pos x="171" y="86"/>
                </a:cxn>
                <a:cxn ang="0">
                  <a:pos x="175" y="102"/>
                </a:cxn>
                <a:cxn ang="0">
                  <a:pos x="178" y="119"/>
                </a:cxn>
                <a:cxn ang="0">
                  <a:pos x="181" y="105"/>
                </a:cxn>
                <a:cxn ang="0">
                  <a:pos x="184" y="89"/>
                </a:cxn>
                <a:cxn ang="0">
                  <a:pos x="188" y="70"/>
                </a:cxn>
                <a:cxn ang="0">
                  <a:pos x="206" y="0"/>
                </a:cxn>
                <a:cxn ang="0">
                  <a:pos x="253" y="0"/>
                </a:cxn>
                <a:cxn ang="0">
                  <a:pos x="199" y="191"/>
                </a:cxn>
                <a:cxn ang="0">
                  <a:pos x="157" y="191"/>
                </a:cxn>
                <a:cxn ang="0">
                  <a:pos x="137" y="112"/>
                </a:cxn>
                <a:cxn ang="0">
                  <a:pos x="132" y="97"/>
                </a:cxn>
                <a:cxn ang="0">
                  <a:pos x="129" y="83"/>
                </a:cxn>
                <a:cxn ang="0">
                  <a:pos x="126" y="70"/>
                </a:cxn>
                <a:cxn ang="0">
                  <a:pos x="124" y="79"/>
                </a:cxn>
                <a:cxn ang="0">
                  <a:pos x="121" y="91"/>
                </a:cxn>
                <a:cxn ang="0">
                  <a:pos x="118" y="103"/>
                </a:cxn>
                <a:cxn ang="0">
                  <a:pos x="116" y="114"/>
                </a:cxn>
                <a:cxn ang="0">
                  <a:pos x="94" y="191"/>
                </a:cxn>
                <a:cxn ang="0">
                  <a:pos x="54" y="191"/>
                </a:cxn>
                <a:cxn ang="0">
                  <a:pos x="54" y="190"/>
                </a:cxn>
                <a:cxn ang="0">
                  <a:pos x="0" y="0"/>
                </a:cxn>
              </a:cxnLst>
              <a:rect l="0" t="0" r="r" b="b"/>
              <a:pathLst>
                <a:path w="253" h="191">
                  <a:moveTo>
                    <a:pt x="0" y="0"/>
                  </a:moveTo>
                  <a:lnTo>
                    <a:pt x="49" y="0"/>
                  </a:lnTo>
                  <a:lnTo>
                    <a:pt x="66" y="71"/>
                  </a:lnTo>
                  <a:lnTo>
                    <a:pt x="69" y="86"/>
                  </a:lnTo>
                  <a:lnTo>
                    <a:pt x="72" y="102"/>
                  </a:lnTo>
                  <a:lnTo>
                    <a:pt x="76" y="119"/>
                  </a:lnTo>
                  <a:lnTo>
                    <a:pt x="79" y="102"/>
                  </a:lnTo>
                  <a:lnTo>
                    <a:pt x="83" y="86"/>
                  </a:lnTo>
                  <a:lnTo>
                    <a:pt x="87" y="70"/>
                  </a:lnTo>
                  <a:lnTo>
                    <a:pt x="107" y="0"/>
                  </a:lnTo>
                  <a:lnTo>
                    <a:pt x="147" y="0"/>
                  </a:lnTo>
                  <a:lnTo>
                    <a:pt x="167" y="70"/>
                  </a:lnTo>
                  <a:lnTo>
                    <a:pt x="171" y="86"/>
                  </a:lnTo>
                  <a:lnTo>
                    <a:pt x="175" y="102"/>
                  </a:lnTo>
                  <a:lnTo>
                    <a:pt x="178" y="119"/>
                  </a:lnTo>
                  <a:lnTo>
                    <a:pt x="181" y="105"/>
                  </a:lnTo>
                  <a:lnTo>
                    <a:pt x="184" y="89"/>
                  </a:lnTo>
                  <a:lnTo>
                    <a:pt x="188" y="70"/>
                  </a:lnTo>
                  <a:lnTo>
                    <a:pt x="206" y="0"/>
                  </a:lnTo>
                  <a:lnTo>
                    <a:pt x="253" y="0"/>
                  </a:lnTo>
                  <a:lnTo>
                    <a:pt x="199" y="191"/>
                  </a:lnTo>
                  <a:lnTo>
                    <a:pt x="157" y="191"/>
                  </a:lnTo>
                  <a:lnTo>
                    <a:pt x="137" y="112"/>
                  </a:lnTo>
                  <a:lnTo>
                    <a:pt x="132" y="97"/>
                  </a:lnTo>
                  <a:lnTo>
                    <a:pt x="129" y="83"/>
                  </a:lnTo>
                  <a:lnTo>
                    <a:pt x="126" y="70"/>
                  </a:lnTo>
                  <a:lnTo>
                    <a:pt x="124" y="79"/>
                  </a:lnTo>
                  <a:lnTo>
                    <a:pt x="121" y="91"/>
                  </a:lnTo>
                  <a:lnTo>
                    <a:pt x="118" y="103"/>
                  </a:lnTo>
                  <a:lnTo>
                    <a:pt x="116" y="114"/>
                  </a:lnTo>
                  <a:lnTo>
                    <a:pt x="94" y="191"/>
                  </a:lnTo>
                  <a:lnTo>
                    <a:pt x="54" y="191"/>
                  </a:lnTo>
                  <a:lnTo>
                    <a:pt x="54" y="190"/>
                  </a:lnTo>
                  <a:lnTo>
                    <a:pt x="0" y="0"/>
                  </a:lnTo>
                  <a:close/>
                </a:path>
              </a:pathLst>
            </a:custGeom>
            <a:solidFill>
              <a:schemeClr val="bg2"/>
            </a:solidFill>
            <a:ln w="0">
              <a:noFill/>
              <a:prstDash val="solid"/>
              <a:round/>
              <a:headEnd/>
              <a:tailEnd/>
            </a:ln>
          </p:spPr>
          <p:txBody>
            <a:bodyPr/>
            <a:lstStyle/>
            <a:p>
              <a:pPr algn="ctr" defTabSz="908767" fontAlgn="auto">
                <a:lnSpc>
                  <a:spcPts val="1227"/>
                </a:lnSpc>
                <a:spcBef>
                  <a:spcPts val="0"/>
                </a:spcBef>
                <a:spcAft>
                  <a:spcPts val="0"/>
                </a:spcAft>
                <a:defRPr/>
              </a:pPr>
              <a:endParaRPr lang="de-CH">
                <a:solidFill>
                  <a:srgbClr val="000000"/>
                </a:solidFill>
                <a:latin typeface="+mn-lt"/>
              </a:endParaRPr>
            </a:p>
          </p:txBody>
        </p:sp>
        <p:sp>
          <p:nvSpPr>
            <p:cNvPr id="40" name="Freeform 28"/>
            <p:cNvSpPr>
              <a:spLocks noEditPoints="1"/>
            </p:cNvSpPr>
            <p:nvPr userDrawn="1"/>
          </p:nvSpPr>
          <p:spPr bwMode="auto">
            <a:xfrm>
              <a:off x="-38987" y="4652720"/>
              <a:ext cx="138050" cy="160434"/>
            </a:xfrm>
            <a:custGeom>
              <a:avLst/>
              <a:gdLst/>
              <a:ahLst/>
              <a:cxnLst>
                <a:cxn ang="0">
                  <a:pos x="87" y="44"/>
                </a:cxn>
                <a:cxn ang="0">
                  <a:pos x="73" y="47"/>
                </a:cxn>
                <a:cxn ang="0">
                  <a:pos x="63" y="55"/>
                </a:cxn>
                <a:cxn ang="0">
                  <a:pos x="55" y="66"/>
                </a:cxn>
                <a:cxn ang="0">
                  <a:pos x="50" y="82"/>
                </a:cxn>
                <a:cxn ang="0">
                  <a:pos x="47" y="100"/>
                </a:cxn>
                <a:cxn ang="0">
                  <a:pos x="50" y="119"/>
                </a:cxn>
                <a:cxn ang="0">
                  <a:pos x="55" y="133"/>
                </a:cxn>
                <a:cxn ang="0">
                  <a:pos x="63" y="146"/>
                </a:cxn>
                <a:cxn ang="0">
                  <a:pos x="73" y="153"/>
                </a:cxn>
                <a:cxn ang="0">
                  <a:pos x="87" y="155"/>
                </a:cxn>
                <a:cxn ang="0">
                  <a:pos x="99" y="153"/>
                </a:cxn>
                <a:cxn ang="0">
                  <a:pos x="110" y="146"/>
                </a:cxn>
                <a:cxn ang="0">
                  <a:pos x="118" y="133"/>
                </a:cxn>
                <a:cxn ang="0">
                  <a:pos x="123" y="119"/>
                </a:cxn>
                <a:cxn ang="0">
                  <a:pos x="125" y="100"/>
                </a:cxn>
                <a:cxn ang="0">
                  <a:pos x="123" y="82"/>
                </a:cxn>
                <a:cxn ang="0">
                  <a:pos x="118" y="66"/>
                </a:cxn>
                <a:cxn ang="0">
                  <a:pos x="110" y="55"/>
                </a:cxn>
                <a:cxn ang="0">
                  <a:pos x="99" y="47"/>
                </a:cxn>
                <a:cxn ang="0">
                  <a:pos x="87" y="44"/>
                </a:cxn>
                <a:cxn ang="0">
                  <a:pos x="87" y="0"/>
                </a:cxn>
                <a:cxn ang="0">
                  <a:pos x="106" y="3"/>
                </a:cxn>
                <a:cxn ang="0">
                  <a:pos x="125" y="10"/>
                </a:cxn>
                <a:cxn ang="0">
                  <a:pos x="142" y="22"/>
                </a:cxn>
                <a:cxn ang="0">
                  <a:pos x="155" y="36"/>
                </a:cxn>
                <a:cxn ang="0">
                  <a:pos x="164" y="55"/>
                </a:cxn>
                <a:cxn ang="0">
                  <a:pos x="171" y="76"/>
                </a:cxn>
                <a:cxn ang="0">
                  <a:pos x="173" y="100"/>
                </a:cxn>
                <a:cxn ang="0">
                  <a:pos x="171" y="124"/>
                </a:cxn>
                <a:cxn ang="0">
                  <a:pos x="164" y="145"/>
                </a:cxn>
                <a:cxn ang="0">
                  <a:pos x="155" y="163"/>
                </a:cxn>
                <a:cxn ang="0">
                  <a:pos x="142" y="179"/>
                </a:cxn>
                <a:cxn ang="0">
                  <a:pos x="125" y="190"/>
                </a:cxn>
                <a:cxn ang="0">
                  <a:pos x="106" y="197"/>
                </a:cxn>
                <a:cxn ang="0">
                  <a:pos x="87" y="200"/>
                </a:cxn>
                <a:cxn ang="0">
                  <a:pos x="66" y="197"/>
                </a:cxn>
                <a:cxn ang="0">
                  <a:pos x="47" y="190"/>
                </a:cxn>
                <a:cxn ang="0">
                  <a:pos x="31" y="179"/>
                </a:cxn>
                <a:cxn ang="0">
                  <a:pos x="17" y="163"/>
                </a:cxn>
                <a:cxn ang="0">
                  <a:pos x="8" y="145"/>
                </a:cxn>
                <a:cxn ang="0">
                  <a:pos x="2" y="124"/>
                </a:cxn>
                <a:cxn ang="0">
                  <a:pos x="0" y="100"/>
                </a:cxn>
                <a:cxn ang="0">
                  <a:pos x="2" y="76"/>
                </a:cxn>
                <a:cxn ang="0">
                  <a:pos x="8" y="55"/>
                </a:cxn>
                <a:cxn ang="0">
                  <a:pos x="17" y="36"/>
                </a:cxn>
                <a:cxn ang="0">
                  <a:pos x="31" y="22"/>
                </a:cxn>
                <a:cxn ang="0">
                  <a:pos x="47" y="10"/>
                </a:cxn>
                <a:cxn ang="0">
                  <a:pos x="66" y="3"/>
                </a:cxn>
                <a:cxn ang="0">
                  <a:pos x="87" y="0"/>
                </a:cxn>
              </a:cxnLst>
              <a:rect l="0" t="0" r="r" b="b"/>
              <a:pathLst>
                <a:path w="173" h="200">
                  <a:moveTo>
                    <a:pt x="87" y="44"/>
                  </a:moveTo>
                  <a:lnTo>
                    <a:pt x="73" y="47"/>
                  </a:lnTo>
                  <a:lnTo>
                    <a:pt x="63" y="55"/>
                  </a:lnTo>
                  <a:lnTo>
                    <a:pt x="55" y="66"/>
                  </a:lnTo>
                  <a:lnTo>
                    <a:pt x="50" y="82"/>
                  </a:lnTo>
                  <a:lnTo>
                    <a:pt x="47" y="100"/>
                  </a:lnTo>
                  <a:lnTo>
                    <a:pt x="50" y="119"/>
                  </a:lnTo>
                  <a:lnTo>
                    <a:pt x="55" y="133"/>
                  </a:lnTo>
                  <a:lnTo>
                    <a:pt x="63" y="146"/>
                  </a:lnTo>
                  <a:lnTo>
                    <a:pt x="73" y="153"/>
                  </a:lnTo>
                  <a:lnTo>
                    <a:pt x="87" y="155"/>
                  </a:lnTo>
                  <a:lnTo>
                    <a:pt x="99" y="153"/>
                  </a:lnTo>
                  <a:lnTo>
                    <a:pt x="110" y="146"/>
                  </a:lnTo>
                  <a:lnTo>
                    <a:pt x="118" y="133"/>
                  </a:lnTo>
                  <a:lnTo>
                    <a:pt x="123" y="119"/>
                  </a:lnTo>
                  <a:lnTo>
                    <a:pt x="125" y="100"/>
                  </a:lnTo>
                  <a:lnTo>
                    <a:pt x="123" y="82"/>
                  </a:lnTo>
                  <a:lnTo>
                    <a:pt x="118" y="66"/>
                  </a:lnTo>
                  <a:lnTo>
                    <a:pt x="110" y="55"/>
                  </a:lnTo>
                  <a:lnTo>
                    <a:pt x="99" y="47"/>
                  </a:lnTo>
                  <a:lnTo>
                    <a:pt x="87" y="44"/>
                  </a:lnTo>
                  <a:close/>
                  <a:moveTo>
                    <a:pt x="87" y="0"/>
                  </a:moveTo>
                  <a:lnTo>
                    <a:pt x="106" y="3"/>
                  </a:lnTo>
                  <a:lnTo>
                    <a:pt x="125" y="10"/>
                  </a:lnTo>
                  <a:lnTo>
                    <a:pt x="142" y="22"/>
                  </a:lnTo>
                  <a:lnTo>
                    <a:pt x="155" y="36"/>
                  </a:lnTo>
                  <a:lnTo>
                    <a:pt x="164" y="55"/>
                  </a:lnTo>
                  <a:lnTo>
                    <a:pt x="171" y="76"/>
                  </a:lnTo>
                  <a:lnTo>
                    <a:pt x="173" y="100"/>
                  </a:lnTo>
                  <a:lnTo>
                    <a:pt x="171" y="124"/>
                  </a:lnTo>
                  <a:lnTo>
                    <a:pt x="164" y="145"/>
                  </a:lnTo>
                  <a:lnTo>
                    <a:pt x="155" y="163"/>
                  </a:lnTo>
                  <a:lnTo>
                    <a:pt x="142" y="179"/>
                  </a:lnTo>
                  <a:lnTo>
                    <a:pt x="125" y="190"/>
                  </a:lnTo>
                  <a:lnTo>
                    <a:pt x="106" y="197"/>
                  </a:lnTo>
                  <a:lnTo>
                    <a:pt x="87" y="200"/>
                  </a:lnTo>
                  <a:lnTo>
                    <a:pt x="66" y="197"/>
                  </a:lnTo>
                  <a:lnTo>
                    <a:pt x="47" y="190"/>
                  </a:lnTo>
                  <a:lnTo>
                    <a:pt x="31" y="179"/>
                  </a:lnTo>
                  <a:lnTo>
                    <a:pt x="17" y="163"/>
                  </a:lnTo>
                  <a:lnTo>
                    <a:pt x="8" y="145"/>
                  </a:lnTo>
                  <a:lnTo>
                    <a:pt x="2" y="124"/>
                  </a:lnTo>
                  <a:lnTo>
                    <a:pt x="0" y="100"/>
                  </a:lnTo>
                  <a:lnTo>
                    <a:pt x="2" y="76"/>
                  </a:lnTo>
                  <a:lnTo>
                    <a:pt x="8" y="55"/>
                  </a:lnTo>
                  <a:lnTo>
                    <a:pt x="17" y="36"/>
                  </a:lnTo>
                  <a:lnTo>
                    <a:pt x="31" y="22"/>
                  </a:lnTo>
                  <a:lnTo>
                    <a:pt x="47" y="10"/>
                  </a:lnTo>
                  <a:lnTo>
                    <a:pt x="66" y="3"/>
                  </a:lnTo>
                  <a:lnTo>
                    <a:pt x="87" y="0"/>
                  </a:lnTo>
                  <a:close/>
                </a:path>
              </a:pathLst>
            </a:custGeom>
            <a:solidFill>
              <a:schemeClr val="bg2"/>
            </a:solidFill>
            <a:ln w="0">
              <a:noFill/>
              <a:prstDash val="solid"/>
              <a:round/>
              <a:headEnd/>
              <a:tailEnd/>
            </a:ln>
          </p:spPr>
          <p:txBody>
            <a:bodyPr/>
            <a:lstStyle/>
            <a:p>
              <a:pPr algn="ctr" defTabSz="908767" fontAlgn="auto">
                <a:lnSpc>
                  <a:spcPts val="1227"/>
                </a:lnSpc>
                <a:spcBef>
                  <a:spcPts val="0"/>
                </a:spcBef>
                <a:spcAft>
                  <a:spcPts val="0"/>
                </a:spcAft>
                <a:defRPr/>
              </a:pPr>
              <a:endParaRPr lang="de-CH">
                <a:solidFill>
                  <a:srgbClr val="000000"/>
                </a:solidFill>
                <a:latin typeface="+mn-lt"/>
              </a:endParaRPr>
            </a:p>
          </p:txBody>
        </p:sp>
        <p:sp>
          <p:nvSpPr>
            <p:cNvPr id="41" name="Freeform 29"/>
            <p:cNvSpPr>
              <a:spLocks/>
            </p:cNvSpPr>
            <p:nvPr userDrawn="1"/>
          </p:nvSpPr>
          <p:spPr bwMode="auto">
            <a:xfrm>
              <a:off x="1211579" y="4652720"/>
              <a:ext cx="97447" cy="156613"/>
            </a:xfrm>
            <a:custGeom>
              <a:avLst/>
              <a:gdLst/>
              <a:ahLst/>
              <a:cxnLst>
                <a:cxn ang="0">
                  <a:pos x="90" y="0"/>
                </a:cxn>
                <a:cxn ang="0">
                  <a:pos x="103" y="1"/>
                </a:cxn>
                <a:cxn ang="0">
                  <a:pos x="115" y="5"/>
                </a:cxn>
                <a:cxn ang="0">
                  <a:pos x="126" y="11"/>
                </a:cxn>
                <a:cxn ang="0">
                  <a:pos x="113" y="57"/>
                </a:cxn>
                <a:cxn ang="0">
                  <a:pos x="98" y="50"/>
                </a:cxn>
                <a:cxn ang="0">
                  <a:pos x="82" y="46"/>
                </a:cxn>
                <a:cxn ang="0">
                  <a:pos x="70" y="49"/>
                </a:cxn>
                <a:cxn ang="0">
                  <a:pos x="59" y="54"/>
                </a:cxn>
                <a:cxn ang="0">
                  <a:pos x="53" y="62"/>
                </a:cxn>
                <a:cxn ang="0">
                  <a:pos x="49" y="74"/>
                </a:cxn>
                <a:cxn ang="0">
                  <a:pos x="48" y="91"/>
                </a:cxn>
                <a:cxn ang="0">
                  <a:pos x="48" y="194"/>
                </a:cxn>
                <a:cxn ang="0">
                  <a:pos x="0" y="194"/>
                </a:cxn>
                <a:cxn ang="0">
                  <a:pos x="0" y="4"/>
                </a:cxn>
                <a:cxn ang="0">
                  <a:pos x="48" y="4"/>
                </a:cxn>
                <a:cxn ang="0">
                  <a:pos x="48" y="21"/>
                </a:cxn>
                <a:cxn ang="0">
                  <a:pos x="60" y="8"/>
                </a:cxn>
                <a:cxn ang="0">
                  <a:pos x="74" y="2"/>
                </a:cxn>
                <a:cxn ang="0">
                  <a:pos x="90" y="0"/>
                </a:cxn>
              </a:cxnLst>
              <a:rect l="0" t="0" r="r" b="b"/>
              <a:pathLst>
                <a:path w="126" h="194">
                  <a:moveTo>
                    <a:pt x="90" y="0"/>
                  </a:moveTo>
                  <a:lnTo>
                    <a:pt x="103" y="1"/>
                  </a:lnTo>
                  <a:lnTo>
                    <a:pt x="115" y="5"/>
                  </a:lnTo>
                  <a:lnTo>
                    <a:pt x="126" y="11"/>
                  </a:lnTo>
                  <a:lnTo>
                    <a:pt x="113" y="57"/>
                  </a:lnTo>
                  <a:lnTo>
                    <a:pt x="98" y="50"/>
                  </a:lnTo>
                  <a:lnTo>
                    <a:pt x="82" y="46"/>
                  </a:lnTo>
                  <a:lnTo>
                    <a:pt x="70" y="49"/>
                  </a:lnTo>
                  <a:lnTo>
                    <a:pt x="59" y="54"/>
                  </a:lnTo>
                  <a:lnTo>
                    <a:pt x="53" y="62"/>
                  </a:lnTo>
                  <a:lnTo>
                    <a:pt x="49" y="74"/>
                  </a:lnTo>
                  <a:lnTo>
                    <a:pt x="48" y="91"/>
                  </a:lnTo>
                  <a:lnTo>
                    <a:pt x="48" y="194"/>
                  </a:lnTo>
                  <a:lnTo>
                    <a:pt x="0" y="194"/>
                  </a:lnTo>
                  <a:lnTo>
                    <a:pt x="0" y="4"/>
                  </a:lnTo>
                  <a:lnTo>
                    <a:pt x="48" y="4"/>
                  </a:lnTo>
                  <a:lnTo>
                    <a:pt x="48" y="21"/>
                  </a:lnTo>
                  <a:lnTo>
                    <a:pt x="60" y="8"/>
                  </a:lnTo>
                  <a:lnTo>
                    <a:pt x="74" y="2"/>
                  </a:lnTo>
                  <a:lnTo>
                    <a:pt x="90" y="0"/>
                  </a:lnTo>
                  <a:close/>
                </a:path>
              </a:pathLst>
            </a:custGeom>
            <a:solidFill>
              <a:schemeClr val="bg2"/>
            </a:solidFill>
            <a:ln w="0">
              <a:noFill/>
              <a:prstDash val="solid"/>
              <a:round/>
              <a:headEnd/>
              <a:tailEnd/>
            </a:ln>
          </p:spPr>
          <p:txBody>
            <a:bodyPr/>
            <a:lstStyle/>
            <a:p>
              <a:pPr algn="ctr" defTabSz="908767" fontAlgn="auto">
                <a:lnSpc>
                  <a:spcPts val="1227"/>
                </a:lnSpc>
                <a:spcBef>
                  <a:spcPts val="0"/>
                </a:spcBef>
                <a:spcAft>
                  <a:spcPts val="0"/>
                </a:spcAft>
                <a:defRPr/>
              </a:pPr>
              <a:endParaRPr lang="de-CH">
                <a:solidFill>
                  <a:srgbClr val="000000"/>
                </a:solidFill>
                <a:latin typeface="+mn-lt"/>
              </a:endParaRPr>
            </a:p>
          </p:txBody>
        </p:sp>
        <p:sp>
          <p:nvSpPr>
            <p:cNvPr id="42" name="Freeform 30"/>
            <p:cNvSpPr>
              <a:spLocks/>
            </p:cNvSpPr>
            <p:nvPr userDrawn="1"/>
          </p:nvSpPr>
          <p:spPr bwMode="auto">
            <a:xfrm>
              <a:off x="842093" y="4656538"/>
              <a:ext cx="198955" cy="152794"/>
            </a:xfrm>
            <a:custGeom>
              <a:avLst/>
              <a:gdLst/>
              <a:ahLst/>
              <a:cxnLst>
                <a:cxn ang="0">
                  <a:pos x="0" y="0"/>
                </a:cxn>
                <a:cxn ang="0">
                  <a:pos x="48" y="0"/>
                </a:cxn>
                <a:cxn ang="0">
                  <a:pos x="66" y="71"/>
                </a:cxn>
                <a:cxn ang="0">
                  <a:pos x="69" y="86"/>
                </a:cxn>
                <a:cxn ang="0">
                  <a:pos x="72" y="102"/>
                </a:cxn>
                <a:cxn ang="0">
                  <a:pos x="75" y="119"/>
                </a:cxn>
                <a:cxn ang="0">
                  <a:pos x="78" y="102"/>
                </a:cxn>
                <a:cxn ang="0">
                  <a:pos x="82" y="86"/>
                </a:cxn>
                <a:cxn ang="0">
                  <a:pos x="86" y="70"/>
                </a:cxn>
                <a:cxn ang="0">
                  <a:pos x="106" y="0"/>
                </a:cxn>
                <a:cxn ang="0">
                  <a:pos x="147" y="0"/>
                </a:cxn>
                <a:cxn ang="0">
                  <a:pos x="166" y="70"/>
                </a:cxn>
                <a:cxn ang="0">
                  <a:pos x="170" y="86"/>
                </a:cxn>
                <a:cxn ang="0">
                  <a:pos x="174" y="102"/>
                </a:cxn>
                <a:cxn ang="0">
                  <a:pos x="178" y="119"/>
                </a:cxn>
                <a:cxn ang="0">
                  <a:pos x="181" y="105"/>
                </a:cxn>
                <a:cxn ang="0">
                  <a:pos x="184" y="89"/>
                </a:cxn>
                <a:cxn ang="0">
                  <a:pos x="188" y="70"/>
                </a:cxn>
                <a:cxn ang="0">
                  <a:pos x="206" y="0"/>
                </a:cxn>
                <a:cxn ang="0">
                  <a:pos x="252" y="0"/>
                </a:cxn>
                <a:cxn ang="0">
                  <a:pos x="198" y="191"/>
                </a:cxn>
                <a:cxn ang="0">
                  <a:pos x="157" y="191"/>
                </a:cxn>
                <a:cxn ang="0">
                  <a:pos x="136" y="112"/>
                </a:cxn>
                <a:cxn ang="0">
                  <a:pos x="132" y="97"/>
                </a:cxn>
                <a:cxn ang="0">
                  <a:pos x="129" y="83"/>
                </a:cxn>
                <a:cxn ang="0">
                  <a:pos x="126" y="70"/>
                </a:cxn>
                <a:cxn ang="0">
                  <a:pos x="124" y="79"/>
                </a:cxn>
                <a:cxn ang="0">
                  <a:pos x="121" y="91"/>
                </a:cxn>
                <a:cxn ang="0">
                  <a:pos x="118" y="103"/>
                </a:cxn>
                <a:cxn ang="0">
                  <a:pos x="115" y="114"/>
                </a:cxn>
                <a:cxn ang="0">
                  <a:pos x="94" y="191"/>
                </a:cxn>
                <a:cxn ang="0">
                  <a:pos x="53" y="191"/>
                </a:cxn>
                <a:cxn ang="0">
                  <a:pos x="53" y="190"/>
                </a:cxn>
                <a:cxn ang="0">
                  <a:pos x="0" y="0"/>
                </a:cxn>
              </a:cxnLst>
              <a:rect l="0" t="0" r="r" b="b"/>
              <a:pathLst>
                <a:path w="252" h="191">
                  <a:moveTo>
                    <a:pt x="0" y="0"/>
                  </a:moveTo>
                  <a:lnTo>
                    <a:pt x="48" y="0"/>
                  </a:lnTo>
                  <a:lnTo>
                    <a:pt x="66" y="71"/>
                  </a:lnTo>
                  <a:lnTo>
                    <a:pt x="69" y="86"/>
                  </a:lnTo>
                  <a:lnTo>
                    <a:pt x="72" y="102"/>
                  </a:lnTo>
                  <a:lnTo>
                    <a:pt x="75" y="119"/>
                  </a:lnTo>
                  <a:lnTo>
                    <a:pt x="78" y="102"/>
                  </a:lnTo>
                  <a:lnTo>
                    <a:pt x="82" y="86"/>
                  </a:lnTo>
                  <a:lnTo>
                    <a:pt x="86" y="70"/>
                  </a:lnTo>
                  <a:lnTo>
                    <a:pt x="106" y="0"/>
                  </a:lnTo>
                  <a:lnTo>
                    <a:pt x="147" y="0"/>
                  </a:lnTo>
                  <a:lnTo>
                    <a:pt x="166" y="70"/>
                  </a:lnTo>
                  <a:lnTo>
                    <a:pt x="170" y="86"/>
                  </a:lnTo>
                  <a:lnTo>
                    <a:pt x="174" y="102"/>
                  </a:lnTo>
                  <a:lnTo>
                    <a:pt x="178" y="119"/>
                  </a:lnTo>
                  <a:lnTo>
                    <a:pt x="181" y="105"/>
                  </a:lnTo>
                  <a:lnTo>
                    <a:pt x="184" y="89"/>
                  </a:lnTo>
                  <a:lnTo>
                    <a:pt x="188" y="70"/>
                  </a:lnTo>
                  <a:lnTo>
                    <a:pt x="206" y="0"/>
                  </a:lnTo>
                  <a:lnTo>
                    <a:pt x="252" y="0"/>
                  </a:lnTo>
                  <a:lnTo>
                    <a:pt x="198" y="191"/>
                  </a:lnTo>
                  <a:lnTo>
                    <a:pt x="157" y="191"/>
                  </a:lnTo>
                  <a:lnTo>
                    <a:pt x="136" y="112"/>
                  </a:lnTo>
                  <a:lnTo>
                    <a:pt x="132" y="97"/>
                  </a:lnTo>
                  <a:lnTo>
                    <a:pt x="129" y="83"/>
                  </a:lnTo>
                  <a:lnTo>
                    <a:pt x="126" y="70"/>
                  </a:lnTo>
                  <a:lnTo>
                    <a:pt x="124" y="79"/>
                  </a:lnTo>
                  <a:lnTo>
                    <a:pt x="121" y="91"/>
                  </a:lnTo>
                  <a:lnTo>
                    <a:pt x="118" y="103"/>
                  </a:lnTo>
                  <a:lnTo>
                    <a:pt x="115" y="114"/>
                  </a:lnTo>
                  <a:lnTo>
                    <a:pt x="94" y="191"/>
                  </a:lnTo>
                  <a:lnTo>
                    <a:pt x="53" y="191"/>
                  </a:lnTo>
                  <a:lnTo>
                    <a:pt x="53" y="190"/>
                  </a:lnTo>
                  <a:lnTo>
                    <a:pt x="0" y="0"/>
                  </a:lnTo>
                  <a:close/>
                </a:path>
              </a:pathLst>
            </a:custGeom>
            <a:solidFill>
              <a:schemeClr val="bg2"/>
            </a:solidFill>
            <a:ln w="0">
              <a:noFill/>
              <a:prstDash val="solid"/>
              <a:round/>
              <a:headEnd/>
              <a:tailEnd/>
            </a:ln>
          </p:spPr>
          <p:txBody>
            <a:bodyPr/>
            <a:lstStyle/>
            <a:p>
              <a:pPr algn="ctr" defTabSz="908767" fontAlgn="auto">
                <a:lnSpc>
                  <a:spcPts val="1227"/>
                </a:lnSpc>
                <a:spcBef>
                  <a:spcPts val="0"/>
                </a:spcBef>
                <a:spcAft>
                  <a:spcPts val="0"/>
                </a:spcAft>
                <a:defRPr/>
              </a:pPr>
              <a:endParaRPr lang="de-CH">
                <a:solidFill>
                  <a:srgbClr val="000000"/>
                </a:solidFill>
                <a:latin typeface="+mn-lt"/>
              </a:endParaRPr>
            </a:p>
          </p:txBody>
        </p:sp>
        <p:sp>
          <p:nvSpPr>
            <p:cNvPr id="43" name="Freeform 31"/>
            <p:cNvSpPr>
              <a:spLocks noEditPoints="1"/>
            </p:cNvSpPr>
            <p:nvPr userDrawn="1"/>
          </p:nvSpPr>
          <p:spPr bwMode="auto">
            <a:xfrm>
              <a:off x="1049168" y="4652720"/>
              <a:ext cx="138050" cy="160434"/>
            </a:xfrm>
            <a:custGeom>
              <a:avLst/>
              <a:gdLst/>
              <a:ahLst/>
              <a:cxnLst>
                <a:cxn ang="0">
                  <a:pos x="87" y="44"/>
                </a:cxn>
                <a:cxn ang="0">
                  <a:pos x="75" y="47"/>
                </a:cxn>
                <a:cxn ang="0">
                  <a:pos x="64" y="55"/>
                </a:cxn>
                <a:cxn ang="0">
                  <a:pos x="55" y="66"/>
                </a:cxn>
                <a:cxn ang="0">
                  <a:pos x="50" y="82"/>
                </a:cxn>
                <a:cxn ang="0">
                  <a:pos x="49" y="100"/>
                </a:cxn>
                <a:cxn ang="0">
                  <a:pos x="50" y="119"/>
                </a:cxn>
                <a:cxn ang="0">
                  <a:pos x="55" y="134"/>
                </a:cxn>
                <a:cxn ang="0">
                  <a:pos x="64" y="146"/>
                </a:cxn>
                <a:cxn ang="0">
                  <a:pos x="75" y="153"/>
                </a:cxn>
                <a:cxn ang="0">
                  <a:pos x="87" y="155"/>
                </a:cxn>
                <a:cxn ang="0">
                  <a:pos x="101" y="153"/>
                </a:cxn>
                <a:cxn ang="0">
                  <a:pos x="111" y="146"/>
                </a:cxn>
                <a:cxn ang="0">
                  <a:pos x="119" y="134"/>
                </a:cxn>
                <a:cxn ang="0">
                  <a:pos x="125" y="119"/>
                </a:cxn>
                <a:cxn ang="0">
                  <a:pos x="126" y="100"/>
                </a:cxn>
                <a:cxn ang="0">
                  <a:pos x="125" y="82"/>
                </a:cxn>
                <a:cxn ang="0">
                  <a:pos x="119" y="66"/>
                </a:cxn>
                <a:cxn ang="0">
                  <a:pos x="111" y="55"/>
                </a:cxn>
                <a:cxn ang="0">
                  <a:pos x="101" y="47"/>
                </a:cxn>
                <a:cxn ang="0">
                  <a:pos x="87" y="44"/>
                </a:cxn>
                <a:cxn ang="0">
                  <a:pos x="87" y="0"/>
                </a:cxn>
                <a:cxn ang="0">
                  <a:pos x="108" y="3"/>
                </a:cxn>
                <a:cxn ang="0">
                  <a:pos x="127" y="10"/>
                </a:cxn>
                <a:cxn ang="0">
                  <a:pos x="143" y="22"/>
                </a:cxn>
                <a:cxn ang="0">
                  <a:pos x="156" y="36"/>
                </a:cxn>
                <a:cxn ang="0">
                  <a:pos x="166" y="55"/>
                </a:cxn>
                <a:cxn ang="0">
                  <a:pos x="172" y="76"/>
                </a:cxn>
                <a:cxn ang="0">
                  <a:pos x="174" y="100"/>
                </a:cxn>
                <a:cxn ang="0">
                  <a:pos x="172" y="124"/>
                </a:cxn>
                <a:cxn ang="0">
                  <a:pos x="166" y="145"/>
                </a:cxn>
                <a:cxn ang="0">
                  <a:pos x="156" y="163"/>
                </a:cxn>
                <a:cxn ang="0">
                  <a:pos x="143" y="179"/>
                </a:cxn>
                <a:cxn ang="0">
                  <a:pos x="127" y="190"/>
                </a:cxn>
                <a:cxn ang="0">
                  <a:pos x="108" y="197"/>
                </a:cxn>
                <a:cxn ang="0">
                  <a:pos x="87" y="200"/>
                </a:cxn>
                <a:cxn ang="0">
                  <a:pos x="67" y="197"/>
                </a:cxn>
                <a:cxn ang="0">
                  <a:pos x="48" y="190"/>
                </a:cxn>
                <a:cxn ang="0">
                  <a:pos x="32" y="179"/>
                </a:cxn>
                <a:cxn ang="0">
                  <a:pos x="19" y="163"/>
                </a:cxn>
                <a:cxn ang="0">
                  <a:pos x="9" y="145"/>
                </a:cxn>
                <a:cxn ang="0">
                  <a:pos x="2" y="124"/>
                </a:cxn>
                <a:cxn ang="0">
                  <a:pos x="0" y="100"/>
                </a:cxn>
                <a:cxn ang="0">
                  <a:pos x="2" y="76"/>
                </a:cxn>
                <a:cxn ang="0">
                  <a:pos x="9" y="55"/>
                </a:cxn>
                <a:cxn ang="0">
                  <a:pos x="19" y="36"/>
                </a:cxn>
                <a:cxn ang="0">
                  <a:pos x="32" y="22"/>
                </a:cxn>
                <a:cxn ang="0">
                  <a:pos x="48" y="10"/>
                </a:cxn>
                <a:cxn ang="0">
                  <a:pos x="67" y="3"/>
                </a:cxn>
                <a:cxn ang="0">
                  <a:pos x="87" y="0"/>
                </a:cxn>
              </a:cxnLst>
              <a:rect l="0" t="0" r="r" b="b"/>
              <a:pathLst>
                <a:path w="174" h="200">
                  <a:moveTo>
                    <a:pt x="87" y="44"/>
                  </a:moveTo>
                  <a:lnTo>
                    <a:pt x="75" y="47"/>
                  </a:lnTo>
                  <a:lnTo>
                    <a:pt x="64" y="55"/>
                  </a:lnTo>
                  <a:lnTo>
                    <a:pt x="55" y="66"/>
                  </a:lnTo>
                  <a:lnTo>
                    <a:pt x="50" y="82"/>
                  </a:lnTo>
                  <a:lnTo>
                    <a:pt x="49" y="100"/>
                  </a:lnTo>
                  <a:lnTo>
                    <a:pt x="50" y="119"/>
                  </a:lnTo>
                  <a:lnTo>
                    <a:pt x="55" y="134"/>
                  </a:lnTo>
                  <a:lnTo>
                    <a:pt x="64" y="146"/>
                  </a:lnTo>
                  <a:lnTo>
                    <a:pt x="75" y="153"/>
                  </a:lnTo>
                  <a:lnTo>
                    <a:pt x="87" y="155"/>
                  </a:lnTo>
                  <a:lnTo>
                    <a:pt x="101" y="153"/>
                  </a:lnTo>
                  <a:lnTo>
                    <a:pt x="111" y="146"/>
                  </a:lnTo>
                  <a:lnTo>
                    <a:pt x="119" y="134"/>
                  </a:lnTo>
                  <a:lnTo>
                    <a:pt x="125" y="119"/>
                  </a:lnTo>
                  <a:lnTo>
                    <a:pt x="126" y="100"/>
                  </a:lnTo>
                  <a:lnTo>
                    <a:pt x="125" y="82"/>
                  </a:lnTo>
                  <a:lnTo>
                    <a:pt x="119" y="66"/>
                  </a:lnTo>
                  <a:lnTo>
                    <a:pt x="111" y="55"/>
                  </a:lnTo>
                  <a:lnTo>
                    <a:pt x="101" y="47"/>
                  </a:lnTo>
                  <a:lnTo>
                    <a:pt x="87" y="44"/>
                  </a:lnTo>
                  <a:close/>
                  <a:moveTo>
                    <a:pt x="87" y="0"/>
                  </a:moveTo>
                  <a:lnTo>
                    <a:pt x="108" y="3"/>
                  </a:lnTo>
                  <a:lnTo>
                    <a:pt x="127" y="10"/>
                  </a:lnTo>
                  <a:lnTo>
                    <a:pt x="143" y="22"/>
                  </a:lnTo>
                  <a:lnTo>
                    <a:pt x="156" y="36"/>
                  </a:lnTo>
                  <a:lnTo>
                    <a:pt x="166" y="55"/>
                  </a:lnTo>
                  <a:lnTo>
                    <a:pt x="172" y="76"/>
                  </a:lnTo>
                  <a:lnTo>
                    <a:pt x="174" y="100"/>
                  </a:lnTo>
                  <a:lnTo>
                    <a:pt x="172" y="124"/>
                  </a:lnTo>
                  <a:lnTo>
                    <a:pt x="166" y="145"/>
                  </a:lnTo>
                  <a:lnTo>
                    <a:pt x="156" y="163"/>
                  </a:lnTo>
                  <a:lnTo>
                    <a:pt x="143" y="179"/>
                  </a:lnTo>
                  <a:lnTo>
                    <a:pt x="127" y="190"/>
                  </a:lnTo>
                  <a:lnTo>
                    <a:pt x="108" y="197"/>
                  </a:lnTo>
                  <a:lnTo>
                    <a:pt x="87" y="200"/>
                  </a:lnTo>
                  <a:lnTo>
                    <a:pt x="67" y="197"/>
                  </a:lnTo>
                  <a:lnTo>
                    <a:pt x="48" y="190"/>
                  </a:lnTo>
                  <a:lnTo>
                    <a:pt x="32" y="179"/>
                  </a:lnTo>
                  <a:lnTo>
                    <a:pt x="19" y="163"/>
                  </a:lnTo>
                  <a:lnTo>
                    <a:pt x="9" y="145"/>
                  </a:lnTo>
                  <a:lnTo>
                    <a:pt x="2" y="124"/>
                  </a:lnTo>
                  <a:lnTo>
                    <a:pt x="0" y="100"/>
                  </a:lnTo>
                  <a:lnTo>
                    <a:pt x="2" y="76"/>
                  </a:lnTo>
                  <a:lnTo>
                    <a:pt x="9" y="55"/>
                  </a:lnTo>
                  <a:lnTo>
                    <a:pt x="19" y="36"/>
                  </a:lnTo>
                  <a:lnTo>
                    <a:pt x="32" y="22"/>
                  </a:lnTo>
                  <a:lnTo>
                    <a:pt x="48" y="10"/>
                  </a:lnTo>
                  <a:lnTo>
                    <a:pt x="67" y="3"/>
                  </a:lnTo>
                  <a:lnTo>
                    <a:pt x="87" y="0"/>
                  </a:lnTo>
                  <a:close/>
                </a:path>
              </a:pathLst>
            </a:custGeom>
            <a:solidFill>
              <a:schemeClr val="bg2"/>
            </a:solidFill>
            <a:ln w="0">
              <a:noFill/>
              <a:prstDash val="solid"/>
              <a:round/>
              <a:headEnd/>
              <a:tailEnd/>
            </a:ln>
          </p:spPr>
          <p:txBody>
            <a:bodyPr/>
            <a:lstStyle/>
            <a:p>
              <a:pPr algn="ctr" defTabSz="908767" fontAlgn="auto">
                <a:lnSpc>
                  <a:spcPts val="1227"/>
                </a:lnSpc>
                <a:spcBef>
                  <a:spcPts val="0"/>
                </a:spcBef>
                <a:spcAft>
                  <a:spcPts val="0"/>
                </a:spcAft>
                <a:defRPr/>
              </a:pPr>
              <a:endParaRPr lang="de-CH">
                <a:solidFill>
                  <a:srgbClr val="000000"/>
                </a:solidFill>
                <a:latin typeface="+mn-lt"/>
              </a:endParaRPr>
            </a:p>
          </p:txBody>
        </p:sp>
        <p:sp>
          <p:nvSpPr>
            <p:cNvPr id="44" name="Freeform 32"/>
            <p:cNvSpPr>
              <a:spLocks/>
            </p:cNvSpPr>
            <p:nvPr userDrawn="1"/>
          </p:nvSpPr>
          <p:spPr bwMode="auto">
            <a:xfrm>
              <a:off x="241171" y="4595421"/>
              <a:ext cx="129929" cy="213912"/>
            </a:xfrm>
            <a:custGeom>
              <a:avLst/>
              <a:gdLst/>
              <a:ahLst/>
              <a:cxnLst>
                <a:cxn ang="0">
                  <a:pos x="47" y="0"/>
                </a:cxn>
                <a:cxn ang="0">
                  <a:pos x="47" y="152"/>
                </a:cxn>
                <a:cxn ang="0">
                  <a:pos x="57" y="140"/>
                </a:cxn>
                <a:cxn ang="0">
                  <a:pos x="65" y="129"/>
                </a:cxn>
                <a:cxn ang="0">
                  <a:pos x="102" y="79"/>
                </a:cxn>
                <a:cxn ang="0">
                  <a:pos x="157" y="79"/>
                </a:cxn>
                <a:cxn ang="0">
                  <a:pos x="106" y="142"/>
                </a:cxn>
                <a:cxn ang="0">
                  <a:pos x="164" y="270"/>
                </a:cxn>
                <a:cxn ang="0">
                  <a:pos x="112" y="270"/>
                </a:cxn>
                <a:cxn ang="0">
                  <a:pos x="72" y="181"/>
                </a:cxn>
                <a:cxn ang="0">
                  <a:pos x="47" y="214"/>
                </a:cxn>
                <a:cxn ang="0">
                  <a:pos x="47" y="270"/>
                </a:cxn>
                <a:cxn ang="0">
                  <a:pos x="0" y="270"/>
                </a:cxn>
                <a:cxn ang="0">
                  <a:pos x="0" y="24"/>
                </a:cxn>
                <a:cxn ang="0">
                  <a:pos x="47" y="0"/>
                </a:cxn>
              </a:cxnLst>
              <a:rect l="0" t="0" r="r" b="b"/>
              <a:pathLst>
                <a:path w="164" h="270">
                  <a:moveTo>
                    <a:pt x="47" y="0"/>
                  </a:moveTo>
                  <a:lnTo>
                    <a:pt x="47" y="152"/>
                  </a:lnTo>
                  <a:lnTo>
                    <a:pt x="57" y="140"/>
                  </a:lnTo>
                  <a:lnTo>
                    <a:pt x="65" y="129"/>
                  </a:lnTo>
                  <a:lnTo>
                    <a:pt x="102" y="79"/>
                  </a:lnTo>
                  <a:lnTo>
                    <a:pt x="157" y="79"/>
                  </a:lnTo>
                  <a:lnTo>
                    <a:pt x="106" y="142"/>
                  </a:lnTo>
                  <a:lnTo>
                    <a:pt x="164" y="270"/>
                  </a:lnTo>
                  <a:lnTo>
                    <a:pt x="112" y="270"/>
                  </a:lnTo>
                  <a:lnTo>
                    <a:pt x="72" y="181"/>
                  </a:lnTo>
                  <a:lnTo>
                    <a:pt x="47" y="214"/>
                  </a:lnTo>
                  <a:lnTo>
                    <a:pt x="47" y="270"/>
                  </a:lnTo>
                  <a:lnTo>
                    <a:pt x="0" y="270"/>
                  </a:lnTo>
                  <a:lnTo>
                    <a:pt x="0" y="24"/>
                  </a:lnTo>
                  <a:lnTo>
                    <a:pt x="47" y="0"/>
                  </a:lnTo>
                  <a:close/>
                </a:path>
              </a:pathLst>
            </a:custGeom>
            <a:solidFill>
              <a:schemeClr val="bg2"/>
            </a:solidFill>
            <a:ln w="0">
              <a:noFill/>
              <a:prstDash val="solid"/>
              <a:round/>
              <a:headEnd/>
              <a:tailEnd/>
            </a:ln>
          </p:spPr>
          <p:txBody>
            <a:bodyPr/>
            <a:lstStyle/>
            <a:p>
              <a:pPr algn="ctr" defTabSz="908767" fontAlgn="auto">
                <a:lnSpc>
                  <a:spcPts val="1227"/>
                </a:lnSpc>
                <a:spcBef>
                  <a:spcPts val="0"/>
                </a:spcBef>
                <a:spcAft>
                  <a:spcPts val="0"/>
                </a:spcAft>
                <a:defRPr/>
              </a:pPr>
              <a:endParaRPr lang="de-CH">
                <a:solidFill>
                  <a:srgbClr val="000000"/>
                </a:solidFill>
                <a:latin typeface="+mn-lt"/>
              </a:endParaRPr>
            </a:p>
          </p:txBody>
        </p:sp>
        <p:sp>
          <p:nvSpPr>
            <p:cNvPr id="48" name="Freeform 33"/>
            <p:cNvSpPr>
              <a:spLocks/>
            </p:cNvSpPr>
            <p:nvPr userDrawn="1"/>
          </p:nvSpPr>
          <p:spPr bwMode="auto">
            <a:xfrm>
              <a:off x="464488" y="4652720"/>
              <a:ext cx="129929" cy="156613"/>
            </a:xfrm>
            <a:custGeom>
              <a:avLst/>
              <a:gdLst/>
              <a:ahLst/>
              <a:cxnLst>
                <a:cxn ang="0">
                  <a:pos x="96" y="0"/>
                </a:cxn>
                <a:cxn ang="0">
                  <a:pos x="114" y="1"/>
                </a:cxn>
                <a:cxn ang="0">
                  <a:pos x="130" y="7"/>
                </a:cxn>
                <a:cxn ang="0">
                  <a:pos x="142" y="15"/>
                </a:cxn>
                <a:cxn ang="0">
                  <a:pos x="152" y="28"/>
                </a:cxn>
                <a:cxn ang="0">
                  <a:pos x="160" y="44"/>
                </a:cxn>
                <a:cxn ang="0">
                  <a:pos x="164" y="64"/>
                </a:cxn>
                <a:cxn ang="0">
                  <a:pos x="166" y="87"/>
                </a:cxn>
                <a:cxn ang="0">
                  <a:pos x="166" y="194"/>
                </a:cxn>
                <a:cxn ang="0">
                  <a:pos x="118" y="194"/>
                </a:cxn>
                <a:cxn ang="0">
                  <a:pos x="118" y="89"/>
                </a:cxn>
                <a:cxn ang="0">
                  <a:pos x="117" y="72"/>
                </a:cxn>
                <a:cxn ang="0">
                  <a:pos x="113" y="59"/>
                </a:cxn>
                <a:cxn ang="0">
                  <a:pos x="106" y="50"/>
                </a:cxn>
                <a:cxn ang="0">
                  <a:pos x="97" y="44"/>
                </a:cxn>
                <a:cxn ang="0">
                  <a:pos x="84" y="42"/>
                </a:cxn>
                <a:cxn ang="0">
                  <a:pos x="72" y="44"/>
                </a:cxn>
                <a:cxn ang="0">
                  <a:pos x="61" y="51"/>
                </a:cxn>
                <a:cxn ang="0">
                  <a:pos x="54" y="60"/>
                </a:cxn>
                <a:cxn ang="0">
                  <a:pos x="49" y="72"/>
                </a:cxn>
                <a:cxn ang="0">
                  <a:pos x="48" y="89"/>
                </a:cxn>
                <a:cxn ang="0">
                  <a:pos x="48" y="194"/>
                </a:cxn>
                <a:cxn ang="0">
                  <a:pos x="0" y="194"/>
                </a:cxn>
                <a:cxn ang="0">
                  <a:pos x="0" y="4"/>
                </a:cxn>
                <a:cxn ang="0">
                  <a:pos x="48" y="4"/>
                </a:cxn>
                <a:cxn ang="0">
                  <a:pos x="48" y="20"/>
                </a:cxn>
                <a:cxn ang="0">
                  <a:pos x="61" y="8"/>
                </a:cxn>
                <a:cxn ang="0">
                  <a:pos x="77" y="2"/>
                </a:cxn>
                <a:cxn ang="0">
                  <a:pos x="96" y="0"/>
                </a:cxn>
              </a:cxnLst>
              <a:rect l="0" t="0" r="r" b="b"/>
              <a:pathLst>
                <a:path w="166" h="194">
                  <a:moveTo>
                    <a:pt x="96" y="0"/>
                  </a:moveTo>
                  <a:lnTo>
                    <a:pt x="114" y="1"/>
                  </a:lnTo>
                  <a:lnTo>
                    <a:pt x="130" y="7"/>
                  </a:lnTo>
                  <a:lnTo>
                    <a:pt x="142" y="15"/>
                  </a:lnTo>
                  <a:lnTo>
                    <a:pt x="152" y="28"/>
                  </a:lnTo>
                  <a:lnTo>
                    <a:pt x="160" y="44"/>
                  </a:lnTo>
                  <a:lnTo>
                    <a:pt x="164" y="64"/>
                  </a:lnTo>
                  <a:lnTo>
                    <a:pt x="166" y="87"/>
                  </a:lnTo>
                  <a:lnTo>
                    <a:pt x="166" y="194"/>
                  </a:lnTo>
                  <a:lnTo>
                    <a:pt x="118" y="194"/>
                  </a:lnTo>
                  <a:lnTo>
                    <a:pt x="118" y="89"/>
                  </a:lnTo>
                  <a:lnTo>
                    <a:pt x="117" y="72"/>
                  </a:lnTo>
                  <a:lnTo>
                    <a:pt x="113" y="59"/>
                  </a:lnTo>
                  <a:lnTo>
                    <a:pt x="106" y="50"/>
                  </a:lnTo>
                  <a:lnTo>
                    <a:pt x="97" y="44"/>
                  </a:lnTo>
                  <a:lnTo>
                    <a:pt x="84" y="42"/>
                  </a:lnTo>
                  <a:lnTo>
                    <a:pt x="72" y="44"/>
                  </a:lnTo>
                  <a:lnTo>
                    <a:pt x="61" y="51"/>
                  </a:lnTo>
                  <a:lnTo>
                    <a:pt x="54" y="60"/>
                  </a:lnTo>
                  <a:lnTo>
                    <a:pt x="49" y="72"/>
                  </a:lnTo>
                  <a:lnTo>
                    <a:pt x="48" y="89"/>
                  </a:lnTo>
                  <a:lnTo>
                    <a:pt x="48" y="194"/>
                  </a:lnTo>
                  <a:lnTo>
                    <a:pt x="0" y="194"/>
                  </a:lnTo>
                  <a:lnTo>
                    <a:pt x="0" y="4"/>
                  </a:lnTo>
                  <a:lnTo>
                    <a:pt x="48" y="4"/>
                  </a:lnTo>
                  <a:lnTo>
                    <a:pt x="48" y="20"/>
                  </a:lnTo>
                  <a:lnTo>
                    <a:pt x="61" y="8"/>
                  </a:lnTo>
                  <a:lnTo>
                    <a:pt x="77" y="2"/>
                  </a:lnTo>
                  <a:lnTo>
                    <a:pt x="96" y="0"/>
                  </a:lnTo>
                  <a:close/>
                </a:path>
              </a:pathLst>
            </a:custGeom>
            <a:solidFill>
              <a:schemeClr val="bg2"/>
            </a:solidFill>
            <a:ln w="0">
              <a:noFill/>
              <a:prstDash val="solid"/>
              <a:round/>
              <a:headEnd/>
              <a:tailEnd/>
            </a:ln>
          </p:spPr>
          <p:txBody>
            <a:bodyPr/>
            <a:lstStyle/>
            <a:p>
              <a:pPr algn="ctr" defTabSz="908767" fontAlgn="auto">
                <a:lnSpc>
                  <a:spcPts val="1227"/>
                </a:lnSpc>
                <a:spcBef>
                  <a:spcPts val="0"/>
                </a:spcBef>
                <a:spcAft>
                  <a:spcPts val="0"/>
                </a:spcAft>
                <a:defRPr/>
              </a:pPr>
              <a:endParaRPr lang="de-CH">
                <a:solidFill>
                  <a:srgbClr val="000000"/>
                </a:solidFill>
                <a:latin typeface="+mn-lt"/>
              </a:endParaRPr>
            </a:p>
          </p:txBody>
        </p:sp>
        <p:sp>
          <p:nvSpPr>
            <p:cNvPr id="49" name="Freeform 34"/>
            <p:cNvSpPr>
              <a:spLocks noEditPoints="1"/>
            </p:cNvSpPr>
            <p:nvPr userDrawn="1"/>
          </p:nvSpPr>
          <p:spPr bwMode="auto">
            <a:xfrm>
              <a:off x="618778" y="4652720"/>
              <a:ext cx="133988" cy="217730"/>
            </a:xfrm>
            <a:custGeom>
              <a:avLst/>
              <a:gdLst/>
              <a:ahLst/>
              <a:cxnLst>
                <a:cxn ang="0">
                  <a:pos x="77" y="43"/>
                </a:cxn>
                <a:cxn ang="0">
                  <a:pos x="63" y="50"/>
                </a:cxn>
                <a:cxn ang="0">
                  <a:pos x="53" y="66"/>
                </a:cxn>
                <a:cxn ang="0">
                  <a:pos x="49" y="96"/>
                </a:cxn>
                <a:cxn ang="0">
                  <a:pos x="53" y="129"/>
                </a:cxn>
                <a:cxn ang="0">
                  <a:pos x="63" y="147"/>
                </a:cxn>
                <a:cxn ang="0">
                  <a:pos x="77" y="154"/>
                </a:cxn>
                <a:cxn ang="0">
                  <a:pos x="95" y="153"/>
                </a:cxn>
                <a:cxn ang="0">
                  <a:pos x="112" y="143"/>
                </a:cxn>
                <a:cxn ang="0">
                  <a:pos x="117" y="61"/>
                </a:cxn>
                <a:cxn ang="0">
                  <a:pos x="106" y="49"/>
                </a:cxn>
                <a:cxn ang="0">
                  <a:pos x="84" y="42"/>
                </a:cxn>
                <a:cxn ang="0">
                  <a:pos x="91" y="1"/>
                </a:cxn>
                <a:cxn ang="0">
                  <a:pos x="117" y="16"/>
                </a:cxn>
                <a:cxn ang="0">
                  <a:pos x="165" y="3"/>
                </a:cxn>
                <a:cxn ang="0">
                  <a:pos x="163" y="202"/>
                </a:cxn>
                <a:cxn ang="0">
                  <a:pos x="148" y="240"/>
                </a:cxn>
                <a:cxn ang="0">
                  <a:pos x="118" y="264"/>
                </a:cxn>
                <a:cxn ang="0">
                  <a:pos x="71" y="272"/>
                </a:cxn>
                <a:cxn ang="0">
                  <a:pos x="55" y="235"/>
                </a:cxn>
                <a:cxn ang="0">
                  <a:pos x="77" y="234"/>
                </a:cxn>
                <a:cxn ang="0">
                  <a:pos x="102" y="224"/>
                </a:cxn>
                <a:cxn ang="0">
                  <a:pos x="114" y="209"/>
                </a:cxn>
                <a:cxn ang="0">
                  <a:pos x="117" y="192"/>
                </a:cxn>
                <a:cxn ang="0">
                  <a:pos x="117" y="180"/>
                </a:cxn>
                <a:cxn ang="0">
                  <a:pos x="90" y="196"/>
                </a:cxn>
                <a:cxn ang="0">
                  <a:pos x="56" y="196"/>
                </a:cxn>
                <a:cxn ang="0">
                  <a:pos x="26" y="179"/>
                </a:cxn>
                <a:cxn ang="0">
                  <a:pos x="7" y="145"/>
                </a:cxn>
                <a:cxn ang="0">
                  <a:pos x="0" y="97"/>
                </a:cxn>
                <a:cxn ang="0">
                  <a:pos x="7" y="52"/>
                </a:cxn>
                <a:cxn ang="0">
                  <a:pos x="26" y="19"/>
                </a:cxn>
                <a:cxn ang="0">
                  <a:pos x="57" y="2"/>
                </a:cxn>
              </a:cxnLst>
              <a:rect l="0" t="0" r="r" b="b"/>
              <a:pathLst>
                <a:path w="165" h="272">
                  <a:moveTo>
                    <a:pt x="84" y="42"/>
                  </a:moveTo>
                  <a:lnTo>
                    <a:pt x="77" y="43"/>
                  </a:lnTo>
                  <a:lnTo>
                    <a:pt x="69" y="45"/>
                  </a:lnTo>
                  <a:lnTo>
                    <a:pt x="63" y="50"/>
                  </a:lnTo>
                  <a:lnTo>
                    <a:pt x="57" y="57"/>
                  </a:lnTo>
                  <a:lnTo>
                    <a:pt x="53" y="66"/>
                  </a:lnTo>
                  <a:lnTo>
                    <a:pt x="50" y="79"/>
                  </a:lnTo>
                  <a:lnTo>
                    <a:pt x="49" y="96"/>
                  </a:lnTo>
                  <a:lnTo>
                    <a:pt x="50" y="115"/>
                  </a:lnTo>
                  <a:lnTo>
                    <a:pt x="53" y="129"/>
                  </a:lnTo>
                  <a:lnTo>
                    <a:pt x="57" y="140"/>
                  </a:lnTo>
                  <a:lnTo>
                    <a:pt x="63" y="147"/>
                  </a:lnTo>
                  <a:lnTo>
                    <a:pt x="69" y="152"/>
                  </a:lnTo>
                  <a:lnTo>
                    <a:pt x="77" y="154"/>
                  </a:lnTo>
                  <a:lnTo>
                    <a:pt x="84" y="155"/>
                  </a:lnTo>
                  <a:lnTo>
                    <a:pt x="95" y="153"/>
                  </a:lnTo>
                  <a:lnTo>
                    <a:pt x="105" y="149"/>
                  </a:lnTo>
                  <a:lnTo>
                    <a:pt x="112" y="143"/>
                  </a:lnTo>
                  <a:lnTo>
                    <a:pt x="117" y="136"/>
                  </a:lnTo>
                  <a:lnTo>
                    <a:pt x="117" y="61"/>
                  </a:lnTo>
                  <a:lnTo>
                    <a:pt x="113" y="55"/>
                  </a:lnTo>
                  <a:lnTo>
                    <a:pt x="106" y="49"/>
                  </a:lnTo>
                  <a:lnTo>
                    <a:pt x="95" y="44"/>
                  </a:lnTo>
                  <a:lnTo>
                    <a:pt x="84" y="42"/>
                  </a:lnTo>
                  <a:close/>
                  <a:moveTo>
                    <a:pt x="76" y="0"/>
                  </a:moveTo>
                  <a:lnTo>
                    <a:pt x="91" y="1"/>
                  </a:lnTo>
                  <a:lnTo>
                    <a:pt x="105" y="7"/>
                  </a:lnTo>
                  <a:lnTo>
                    <a:pt x="117" y="16"/>
                  </a:lnTo>
                  <a:lnTo>
                    <a:pt x="117" y="3"/>
                  </a:lnTo>
                  <a:lnTo>
                    <a:pt x="165" y="3"/>
                  </a:lnTo>
                  <a:lnTo>
                    <a:pt x="165" y="177"/>
                  </a:lnTo>
                  <a:lnTo>
                    <a:pt x="163" y="202"/>
                  </a:lnTo>
                  <a:lnTo>
                    <a:pt x="157" y="223"/>
                  </a:lnTo>
                  <a:lnTo>
                    <a:pt x="148" y="240"/>
                  </a:lnTo>
                  <a:lnTo>
                    <a:pt x="135" y="254"/>
                  </a:lnTo>
                  <a:lnTo>
                    <a:pt x="118" y="264"/>
                  </a:lnTo>
                  <a:lnTo>
                    <a:pt x="96" y="270"/>
                  </a:lnTo>
                  <a:lnTo>
                    <a:pt x="71" y="272"/>
                  </a:lnTo>
                  <a:lnTo>
                    <a:pt x="71" y="272"/>
                  </a:lnTo>
                  <a:lnTo>
                    <a:pt x="55" y="235"/>
                  </a:lnTo>
                  <a:lnTo>
                    <a:pt x="57" y="235"/>
                  </a:lnTo>
                  <a:lnTo>
                    <a:pt x="77" y="234"/>
                  </a:lnTo>
                  <a:lnTo>
                    <a:pt x="92" y="230"/>
                  </a:lnTo>
                  <a:lnTo>
                    <a:pt x="102" y="224"/>
                  </a:lnTo>
                  <a:lnTo>
                    <a:pt x="110" y="217"/>
                  </a:lnTo>
                  <a:lnTo>
                    <a:pt x="114" y="209"/>
                  </a:lnTo>
                  <a:lnTo>
                    <a:pt x="117" y="201"/>
                  </a:lnTo>
                  <a:lnTo>
                    <a:pt x="117" y="192"/>
                  </a:lnTo>
                  <a:lnTo>
                    <a:pt x="117" y="184"/>
                  </a:lnTo>
                  <a:lnTo>
                    <a:pt x="117" y="180"/>
                  </a:lnTo>
                  <a:lnTo>
                    <a:pt x="105" y="190"/>
                  </a:lnTo>
                  <a:lnTo>
                    <a:pt x="90" y="196"/>
                  </a:lnTo>
                  <a:lnTo>
                    <a:pt x="75" y="199"/>
                  </a:lnTo>
                  <a:lnTo>
                    <a:pt x="56" y="196"/>
                  </a:lnTo>
                  <a:lnTo>
                    <a:pt x="39" y="189"/>
                  </a:lnTo>
                  <a:lnTo>
                    <a:pt x="26" y="179"/>
                  </a:lnTo>
                  <a:lnTo>
                    <a:pt x="15" y="163"/>
                  </a:lnTo>
                  <a:lnTo>
                    <a:pt x="7" y="145"/>
                  </a:lnTo>
                  <a:lnTo>
                    <a:pt x="2" y="123"/>
                  </a:lnTo>
                  <a:lnTo>
                    <a:pt x="0" y="97"/>
                  </a:lnTo>
                  <a:lnTo>
                    <a:pt x="2" y="72"/>
                  </a:lnTo>
                  <a:lnTo>
                    <a:pt x="7" y="52"/>
                  </a:lnTo>
                  <a:lnTo>
                    <a:pt x="16" y="33"/>
                  </a:lnTo>
                  <a:lnTo>
                    <a:pt x="26" y="19"/>
                  </a:lnTo>
                  <a:lnTo>
                    <a:pt x="40" y="8"/>
                  </a:lnTo>
                  <a:lnTo>
                    <a:pt x="57" y="2"/>
                  </a:lnTo>
                  <a:lnTo>
                    <a:pt x="76" y="0"/>
                  </a:lnTo>
                  <a:close/>
                </a:path>
              </a:pathLst>
            </a:custGeom>
            <a:solidFill>
              <a:schemeClr val="bg2"/>
            </a:solidFill>
            <a:ln w="0">
              <a:noFill/>
              <a:prstDash val="solid"/>
              <a:round/>
              <a:headEnd/>
              <a:tailEnd/>
            </a:ln>
          </p:spPr>
          <p:txBody>
            <a:bodyPr/>
            <a:lstStyle/>
            <a:p>
              <a:pPr algn="ctr" defTabSz="908767" fontAlgn="auto">
                <a:lnSpc>
                  <a:spcPts val="1227"/>
                </a:lnSpc>
                <a:spcBef>
                  <a:spcPts val="0"/>
                </a:spcBef>
                <a:spcAft>
                  <a:spcPts val="0"/>
                </a:spcAft>
                <a:defRPr/>
              </a:pPr>
              <a:endParaRPr lang="de-CH">
                <a:solidFill>
                  <a:srgbClr val="000000"/>
                </a:solidFill>
                <a:latin typeface="+mn-lt"/>
              </a:endParaRPr>
            </a:p>
          </p:txBody>
        </p:sp>
        <p:sp>
          <p:nvSpPr>
            <p:cNvPr id="50" name="Rectangle 35"/>
            <p:cNvSpPr>
              <a:spLocks noChangeArrowheads="1"/>
            </p:cNvSpPr>
            <p:nvPr userDrawn="1"/>
          </p:nvSpPr>
          <p:spPr bwMode="auto">
            <a:xfrm>
              <a:off x="395462" y="4656538"/>
              <a:ext cx="36544" cy="152794"/>
            </a:xfrm>
            <a:prstGeom prst="rect">
              <a:avLst/>
            </a:prstGeom>
            <a:solidFill>
              <a:schemeClr val="bg2"/>
            </a:solidFill>
            <a:ln w="0">
              <a:noFill/>
              <a:prstDash val="solid"/>
              <a:miter lim="800000"/>
              <a:headEnd/>
              <a:tailEnd/>
            </a:ln>
          </p:spPr>
          <p:txBody>
            <a:bodyPr/>
            <a:lstStyle/>
            <a:p>
              <a:pPr algn="ctr" defTabSz="908767" fontAlgn="auto">
                <a:lnSpc>
                  <a:spcPts val="1227"/>
                </a:lnSpc>
                <a:spcBef>
                  <a:spcPts val="0"/>
                </a:spcBef>
                <a:spcAft>
                  <a:spcPts val="0"/>
                </a:spcAft>
                <a:defRPr/>
              </a:pPr>
              <a:endParaRPr lang="de-CH">
                <a:solidFill>
                  <a:srgbClr val="000000"/>
                </a:solidFill>
                <a:latin typeface="+mn-lt"/>
              </a:endParaRPr>
            </a:p>
          </p:txBody>
        </p:sp>
        <p:sp>
          <p:nvSpPr>
            <p:cNvPr id="51" name="Rectangle 36"/>
            <p:cNvSpPr>
              <a:spLocks noChangeArrowheads="1"/>
            </p:cNvSpPr>
            <p:nvPr userDrawn="1"/>
          </p:nvSpPr>
          <p:spPr bwMode="auto">
            <a:xfrm>
              <a:off x="395462" y="4599242"/>
              <a:ext cx="36544" cy="34377"/>
            </a:xfrm>
            <a:prstGeom prst="rect">
              <a:avLst/>
            </a:prstGeom>
            <a:solidFill>
              <a:schemeClr val="bg2"/>
            </a:solidFill>
            <a:ln w="0">
              <a:noFill/>
              <a:prstDash val="solid"/>
              <a:miter lim="800000"/>
              <a:headEnd/>
              <a:tailEnd/>
            </a:ln>
          </p:spPr>
          <p:txBody>
            <a:bodyPr/>
            <a:lstStyle/>
            <a:p>
              <a:pPr algn="ctr" defTabSz="908767" fontAlgn="auto">
                <a:lnSpc>
                  <a:spcPts val="1227"/>
                </a:lnSpc>
                <a:spcBef>
                  <a:spcPts val="0"/>
                </a:spcBef>
                <a:spcAft>
                  <a:spcPts val="0"/>
                </a:spcAft>
                <a:defRPr/>
              </a:pPr>
              <a:endParaRPr lang="de-CH">
                <a:solidFill>
                  <a:srgbClr val="000000"/>
                </a:solidFill>
                <a:latin typeface="+mn-lt"/>
              </a:endParaRPr>
            </a:p>
          </p:txBody>
        </p:sp>
        <p:sp>
          <p:nvSpPr>
            <p:cNvPr id="52" name="Freeform 37"/>
            <p:cNvSpPr>
              <a:spLocks/>
            </p:cNvSpPr>
            <p:nvPr userDrawn="1"/>
          </p:nvSpPr>
          <p:spPr bwMode="auto">
            <a:xfrm>
              <a:off x="1325267" y="4595421"/>
              <a:ext cx="36541" cy="213912"/>
            </a:xfrm>
            <a:custGeom>
              <a:avLst/>
              <a:gdLst/>
              <a:ahLst/>
              <a:cxnLst>
                <a:cxn ang="0">
                  <a:pos x="48" y="0"/>
                </a:cxn>
                <a:cxn ang="0">
                  <a:pos x="48" y="270"/>
                </a:cxn>
                <a:cxn ang="0">
                  <a:pos x="0" y="270"/>
                </a:cxn>
                <a:cxn ang="0">
                  <a:pos x="0" y="24"/>
                </a:cxn>
                <a:cxn ang="0">
                  <a:pos x="48" y="0"/>
                </a:cxn>
              </a:cxnLst>
              <a:rect l="0" t="0" r="r" b="b"/>
              <a:pathLst>
                <a:path w="48" h="270">
                  <a:moveTo>
                    <a:pt x="48" y="0"/>
                  </a:moveTo>
                  <a:lnTo>
                    <a:pt x="48" y="270"/>
                  </a:lnTo>
                  <a:lnTo>
                    <a:pt x="0" y="270"/>
                  </a:lnTo>
                  <a:lnTo>
                    <a:pt x="0" y="24"/>
                  </a:lnTo>
                  <a:lnTo>
                    <a:pt x="48" y="0"/>
                  </a:lnTo>
                  <a:close/>
                </a:path>
              </a:pathLst>
            </a:custGeom>
            <a:solidFill>
              <a:schemeClr val="bg2"/>
            </a:solidFill>
            <a:ln w="0">
              <a:noFill/>
              <a:prstDash val="solid"/>
              <a:round/>
              <a:headEnd/>
              <a:tailEnd/>
            </a:ln>
          </p:spPr>
          <p:txBody>
            <a:bodyPr/>
            <a:lstStyle/>
            <a:p>
              <a:pPr algn="ctr" defTabSz="908767" fontAlgn="auto">
                <a:lnSpc>
                  <a:spcPts val="1227"/>
                </a:lnSpc>
                <a:spcBef>
                  <a:spcPts val="0"/>
                </a:spcBef>
                <a:spcAft>
                  <a:spcPts val="0"/>
                </a:spcAft>
                <a:defRPr/>
              </a:pPr>
              <a:endParaRPr lang="de-CH">
                <a:solidFill>
                  <a:srgbClr val="000000"/>
                </a:solidFill>
                <a:latin typeface="+mn-lt"/>
              </a:endParaRPr>
            </a:p>
          </p:txBody>
        </p:sp>
        <p:sp>
          <p:nvSpPr>
            <p:cNvPr id="53" name="Freeform 38"/>
            <p:cNvSpPr>
              <a:spLocks/>
            </p:cNvSpPr>
            <p:nvPr userDrawn="1"/>
          </p:nvSpPr>
          <p:spPr bwMode="auto">
            <a:xfrm>
              <a:off x="-246063" y="2162175"/>
              <a:ext cx="2359025" cy="859466"/>
            </a:xfrm>
            <a:custGeom>
              <a:avLst/>
              <a:gdLst/>
              <a:ahLst/>
              <a:cxnLst>
                <a:cxn ang="0">
                  <a:pos x="2972" y="0"/>
                </a:cxn>
                <a:cxn ang="0">
                  <a:pos x="2972" y="560"/>
                </a:cxn>
                <a:cxn ang="0">
                  <a:pos x="0" y="1084"/>
                </a:cxn>
                <a:cxn ang="0">
                  <a:pos x="2972" y="0"/>
                </a:cxn>
              </a:cxnLst>
              <a:rect l="0" t="0" r="r" b="b"/>
              <a:pathLst>
                <a:path w="2972" h="1084">
                  <a:moveTo>
                    <a:pt x="2972" y="0"/>
                  </a:moveTo>
                  <a:lnTo>
                    <a:pt x="2972" y="560"/>
                  </a:lnTo>
                  <a:lnTo>
                    <a:pt x="0" y="1084"/>
                  </a:lnTo>
                  <a:lnTo>
                    <a:pt x="2972" y="0"/>
                  </a:lnTo>
                  <a:close/>
                </a:path>
              </a:pathLst>
            </a:custGeom>
            <a:solidFill>
              <a:schemeClr val="accent2"/>
            </a:solidFill>
            <a:ln w="0">
              <a:noFill/>
              <a:prstDash val="solid"/>
              <a:round/>
              <a:headEnd/>
              <a:tailEnd/>
            </a:ln>
          </p:spPr>
          <p:txBody>
            <a:bodyPr/>
            <a:lstStyle/>
            <a:p>
              <a:pPr algn="ctr" defTabSz="908767" fontAlgn="auto">
                <a:lnSpc>
                  <a:spcPts val="1227"/>
                </a:lnSpc>
                <a:spcBef>
                  <a:spcPts val="0"/>
                </a:spcBef>
                <a:spcAft>
                  <a:spcPts val="0"/>
                </a:spcAft>
                <a:defRPr/>
              </a:pPr>
              <a:endParaRPr lang="de-CH">
                <a:solidFill>
                  <a:srgbClr val="000000"/>
                </a:solidFill>
                <a:latin typeface="+mn-lt"/>
              </a:endParaRPr>
            </a:p>
          </p:txBody>
        </p:sp>
        <p:sp>
          <p:nvSpPr>
            <p:cNvPr id="54" name="Freeform 39"/>
            <p:cNvSpPr>
              <a:spLocks/>
            </p:cNvSpPr>
            <p:nvPr userDrawn="1"/>
          </p:nvSpPr>
          <p:spPr bwMode="auto">
            <a:xfrm>
              <a:off x="-229822" y="3277572"/>
              <a:ext cx="682127" cy="851826"/>
            </a:xfrm>
            <a:custGeom>
              <a:avLst/>
              <a:gdLst/>
              <a:ahLst/>
              <a:cxnLst>
                <a:cxn ang="0">
                  <a:pos x="0" y="0"/>
                </a:cxn>
                <a:cxn ang="0">
                  <a:pos x="608" y="0"/>
                </a:cxn>
                <a:cxn ang="0">
                  <a:pos x="751" y="246"/>
                </a:cxn>
                <a:cxn ang="0">
                  <a:pos x="322" y="246"/>
                </a:cxn>
                <a:cxn ang="0">
                  <a:pos x="322" y="423"/>
                </a:cxn>
                <a:cxn ang="0">
                  <a:pos x="710" y="423"/>
                </a:cxn>
                <a:cxn ang="0">
                  <a:pos x="710" y="649"/>
                </a:cxn>
                <a:cxn ang="0">
                  <a:pos x="322" y="649"/>
                </a:cxn>
                <a:cxn ang="0">
                  <a:pos x="322" y="826"/>
                </a:cxn>
                <a:cxn ang="0">
                  <a:pos x="859" y="826"/>
                </a:cxn>
                <a:cxn ang="0">
                  <a:pos x="859" y="1073"/>
                </a:cxn>
                <a:cxn ang="0">
                  <a:pos x="0" y="1073"/>
                </a:cxn>
                <a:cxn ang="0">
                  <a:pos x="0" y="0"/>
                </a:cxn>
              </a:cxnLst>
              <a:rect l="0" t="0" r="r" b="b"/>
              <a:pathLst>
                <a:path w="859" h="1073">
                  <a:moveTo>
                    <a:pt x="0" y="0"/>
                  </a:moveTo>
                  <a:lnTo>
                    <a:pt x="608" y="0"/>
                  </a:lnTo>
                  <a:lnTo>
                    <a:pt x="751" y="246"/>
                  </a:lnTo>
                  <a:lnTo>
                    <a:pt x="322" y="246"/>
                  </a:lnTo>
                  <a:lnTo>
                    <a:pt x="322" y="423"/>
                  </a:lnTo>
                  <a:lnTo>
                    <a:pt x="710" y="423"/>
                  </a:lnTo>
                  <a:lnTo>
                    <a:pt x="710" y="649"/>
                  </a:lnTo>
                  <a:lnTo>
                    <a:pt x="322" y="649"/>
                  </a:lnTo>
                  <a:lnTo>
                    <a:pt x="322" y="826"/>
                  </a:lnTo>
                  <a:lnTo>
                    <a:pt x="859" y="826"/>
                  </a:lnTo>
                  <a:lnTo>
                    <a:pt x="859" y="1073"/>
                  </a:lnTo>
                  <a:lnTo>
                    <a:pt x="0" y="1073"/>
                  </a:lnTo>
                  <a:lnTo>
                    <a:pt x="0" y="0"/>
                  </a:lnTo>
                  <a:close/>
                </a:path>
              </a:pathLst>
            </a:custGeom>
            <a:solidFill>
              <a:schemeClr val="bg2"/>
            </a:solidFill>
            <a:ln w="0">
              <a:noFill/>
              <a:prstDash val="solid"/>
              <a:round/>
              <a:headEnd/>
              <a:tailEnd/>
            </a:ln>
          </p:spPr>
          <p:txBody>
            <a:bodyPr/>
            <a:lstStyle/>
            <a:p>
              <a:pPr algn="ctr" defTabSz="908767" fontAlgn="auto">
                <a:lnSpc>
                  <a:spcPts val="1227"/>
                </a:lnSpc>
                <a:spcBef>
                  <a:spcPts val="0"/>
                </a:spcBef>
                <a:spcAft>
                  <a:spcPts val="0"/>
                </a:spcAft>
                <a:defRPr/>
              </a:pPr>
              <a:endParaRPr lang="de-CH">
                <a:solidFill>
                  <a:srgbClr val="000000"/>
                </a:solidFill>
                <a:latin typeface="+mn-lt"/>
              </a:endParaRPr>
            </a:p>
          </p:txBody>
        </p:sp>
        <p:sp>
          <p:nvSpPr>
            <p:cNvPr id="55" name="Freeform 40"/>
            <p:cNvSpPr>
              <a:spLocks/>
            </p:cNvSpPr>
            <p:nvPr userDrawn="1"/>
          </p:nvSpPr>
          <p:spPr bwMode="auto">
            <a:xfrm>
              <a:off x="334559" y="3277572"/>
              <a:ext cx="848598" cy="851826"/>
            </a:xfrm>
            <a:custGeom>
              <a:avLst/>
              <a:gdLst/>
              <a:ahLst/>
              <a:cxnLst>
                <a:cxn ang="0">
                  <a:pos x="0" y="0"/>
                </a:cxn>
                <a:cxn ang="0">
                  <a:pos x="356" y="0"/>
                </a:cxn>
                <a:cxn ang="0">
                  <a:pos x="538" y="350"/>
                </a:cxn>
                <a:cxn ang="0">
                  <a:pos x="720" y="0"/>
                </a:cxn>
                <a:cxn ang="0">
                  <a:pos x="1071" y="0"/>
                </a:cxn>
                <a:cxn ang="0">
                  <a:pos x="696" y="649"/>
                </a:cxn>
                <a:cxn ang="0">
                  <a:pos x="696" y="1073"/>
                </a:cxn>
                <a:cxn ang="0">
                  <a:pos x="374" y="1073"/>
                </a:cxn>
                <a:cxn ang="0">
                  <a:pos x="374" y="649"/>
                </a:cxn>
                <a:cxn ang="0">
                  <a:pos x="0" y="0"/>
                </a:cxn>
              </a:cxnLst>
              <a:rect l="0" t="0" r="r" b="b"/>
              <a:pathLst>
                <a:path w="1071" h="1073">
                  <a:moveTo>
                    <a:pt x="0" y="0"/>
                  </a:moveTo>
                  <a:lnTo>
                    <a:pt x="356" y="0"/>
                  </a:lnTo>
                  <a:lnTo>
                    <a:pt x="538" y="350"/>
                  </a:lnTo>
                  <a:lnTo>
                    <a:pt x="720" y="0"/>
                  </a:lnTo>
                  <a:lnTo>
                    <a:pt x="1071" y="0"/>
                  </a:lnTo>
                  <a:lnTo>
                    <a:pt x="696" y="649"/>
                  </a:lnTo>
                  <a:lnTo>
                    <a:pt x="696" y="1073"/>
                  </a:lnTo>
                  <a:lnTo>
                    <a:pt x="374" y="1073"/>
                  </a:lnTo>
                  <a:lnTo>
                    <a:pt x="374" y="649"/>
                  </a:lnTo>
                  <a:lnTo>
                    <a:pt x="0" y="0"/>
                  </a:lnTo>
                  <a:close/>
                </a:path>
              </a:pathLst>
            </a:custGeom>
            <a:solidFill>
              <a:schemeClr val="bg2"/>
            </a:solidFill>
            <a:ln w="0">
              <a:noFill/>
              <a:prstDash val="solid"/>
              <a:round/>
              <a:headEnd/>
              <a:tailEnd/>
            </a:ln>
          </p:spPr>
          <p:txBody>
            <a:bodyPr/>
            <a:lstStyle/>
            <a:p>
              <a:pPr algn="ctr" defTabSz="908767" fontAlgn="auto">
                <a:lnSpc>
                  <a:spcPts val="1227"/>
                </a:lnSpc>
                <a:spcBef>
                  <a:spcPts val="0"/>
                </a:spcBef>
                <a:spcAft>
                  <a:spcPts val="0"/>
                </a:spcAft>
                <a:defRPr/>
              </a:pPr>
              <a:endParaRPr lang="de-CH">
                <a:solidFill>
                  <a:srgbClr val="000000"/>
                </a:solidFill>
                <a:latin typeface="+mn-lt"/>
              </a:endParaRPr>
            </a:p>
          </p:txBody>
        </p:sp>
      </p:grpSp>
      <p:sp>
        <p:nvSpPr>
          <p:cNvPr id="11" name="Text Placeholder 12"/>
          <p:cNvSpPr>
            <a:spLocks noGrp="1"/>
          </p:cNvSpPr>
          <p:nvPr>
            <p:ph type="body" sz="quarter" idx="12"/>
          </p:nvPr>
        </p:nvSpPr>
        <p:spPr>
          <a:xfrm>
            <a:off x="1831277" y="1382254"/>
            <a:ext cx="2587361" cy="675184"/>
          </a:xfrm>
        </p:spPr>
        <p:txBody>
          <a:bodyPr>
            <a:noAutofit/>
          </a:bodyPr>
          <a:lstStyle>
            <a:lvl1pPr marL="0" indent="0">
              <a:spcAft>
                <a:spcPts val="0"/>
              </a:spcAft>
              <a:buNone/>
              <a:defRPr/>
            </a:lvl1pPr>
            <a:lvl2pPr marL="157569" indent="-157569">
              <a:spcAft>
                <a:spcPts val="526"/>
              </a:spcAft>
              <a:defRPr/>
            </a:lvl2pPr>
            <a:lvl3pPr marL="315140" indent="-157569">
              <a:spcAft>
                <a:spcPts val="526"/>
              </a:spcAft>
              <a:defRPr/>
            </a:lvl3pPr>
            <a:lvl4pPr marL="472711" indent="-157569">
              <a:spcAft>
                <a:spcPts val="526"/>
              </a:spcAft>
              <a:defRPr/>
            </a:lvl4pPr>
            <a:lvl5pPr marL="621992" indent="-149277">
              <a:spcAft>
                <a:spcPts val="526"/>
              </a:spcAft>
              <a:defRPr/>
            </a:lvl5pPr>
          </a:lstStyle>
          <a:p>
            <a:pPr lvl="0"/>
            <a:r>
              <a:rPr lang="en-US" noProof="0" smtClean="0"/>
              <a:t>Haga clic para modificar el estilo de texto del patrón</a:t>
            </a:r>
          </a:p>
        </p:txBody>
      </p:sp>
      <p:sp>
        <p:nvSpPr>
          <p:cNvPr id="12" name="Text Placeholder 12"/>
          <p:cNvSpPr>
            <a:spLocks noGrp="1"/>
          </p:cNvSpPr>
          <p:nvPr>
            <p:ph type="body" sz="quarter" idx="13"/>
          </p:nvPr>
        </p:nvSpPr>
        <p:spPr>
          <a:xfrm>
            <a:off x="1826578" y="6237479"/>
            <a:ext cx="2540025" cy="125617"/>
          </a:xfrm>
        </p:spPr>
        <p:txBody>
          <a:bodyPr/>
          <a:lstStyle>
            <a:lvl1pPr marL="0" indent="0">
              <a:spcAft>
                <a:spcPts val="88"/>
              </a:spcAft>
              <a:buNone/>
              <a:defRPr baseline="0"/>
            </a:lvl1pPr>
            <a:lvl2pPr marL="157569" indent="-157569">
              <a:spcAft>
                <a:spcPts val="526"/>
              </a:spcAft>
              <a:defRPr/>
            </a:lvl2pPr>
            <a:lvl3pPr marL="315140" indent="-157569">
              <a:spcAft>
                <a:spcPts val="526"/>
              </a:spcAft>
              <a:defRPr/>
            </a:lvl3pPr>
            <a:lvl4pPr marL="472711" indent="-157569">
              <a:spcAft>
                <a:spcPts val="526"/>
              </a:spcAft>
              <a:defRPr/>
            </a:lvl4pPr>
            <a:lvl5pPr marL="621992" indent="-149277">
              <a:spcAft>
                <a:spcPts val="526"/>
              </a:spcAft>
              <a:defRPr/>
            </a:lvl5pPr>
          </a:lstStyle>
          <a:p>
            <a:pPr lvl="0"/>
            <a:r>
              <a:rPr lang="en-US" noProof="0" smtClean="0"/>
              <a:t>Haga clic para modificar el estilo de texto del patrón</a:t>
            </a:r>
          </a:p>
        </p:txBody>
      </p:sp>
      <p:sp>
        <p:nvSpPr>
          <p:cNvPr id="16" name="Picture Placeholder 7"/>
          <p:cNvSpPr>
            <a:spLocks noGrp="1"/>
          </p:cNvSpPr>
          <p:nvPr>
            <p:ph type="pic" sz="quarter" idx="19"/>
          </p:nvPr>
        </p:nvSpPr>
        <p:spPr>
          <a:xfrm>
            <a:off x="1819762" y="5844161"/>
            <a:ext cx="1686016" cy="298053"/>
          </a:xfrm>
          <a:solidFill>
            <a:srgbClr val="EB008C"/>
          </a:solidFill>
          <a:ln w="12700">
            <a:noFill/>
            <a:miter lim="800000"/>
            <a:headEnd type="none" w="sm" len="sm"/>
            <a:tailEnd type="none" w="sm" len="sm"/>
          </a:ln>
          <a:effectLst/>
        </p:spPr>
        <p:txBody>
          <a:bodyPr lIns="62690" rIns="62690" anchor="ctr">
            <a:noAutofit/>
          </a:bodyPr>
          <a:lstStyle>
            <a:lvl1pPr marL="0" indent="0" algn="l" defTabSz="908107" rtl="0" eaLnBrk="0" fontAlgn="base" hangingPunct="0">
              <a:spcBef>
                <a:spcPct val="0"/>
              </a:spcBef>
              <a:spcAft>
                <a:spcPts val="526"/>
              </a:spcAft>
              <a:buClr>
                <a:schemeClr val="accent2"/>
              </a:buClr>
              <a:buFont typeface="Arial" charset="0"/>
              <a:buNone/>
              <a:defRPr lang="en-US" sz="800" kern="1200" baseline="0" noProof="0" dirty="0" smtClean="0">
                <a:solidFill>
                  <a:schemeClr val="tx2"/>
                </a:solidFill>
                <a:latin typeface="+mn-lt"/>
                <a:ea typeface="+mn-ea"/>
                <a:cs typeface="+mn-cs"/>
              </a:defRPr>
            </a:lvl1pPr>
          </a:lstStyle>
          <a:p>
            <a:pPr lvl="0"/>
            <a:r>
              <a:rPr lang="en-US" noProof="0" dirty="0" smtClean="0"/>
              <a:t>Haga clic en el icono para agregar una imagen</a:t>
            </a:r>
          </a:p>
        </p:txBody>
      </p:sp>
      <p:sp>
        <p:nvSpPr>
          <p:cNvPr id="17" name="Text Placeholder 12"/>
          <p:cNvSpPr>
            <a:spLocks noGrp="1"/>
          </p:cNvSpPr>
          <p:nvPr>
            <p:ph type="body" sz="quarter" idx="21"/>
          </p:nvPr>
        </p:nvSpPr>
        <p:spPr>
          <a:xfrm>
            <a:off x="4622947" y="6237480"/>
            <a:ext cx="2449257" cy="125617"/>
          </a:xfrm>
        </p:spPr>
        <p:txBody>
          <a:bodyPr/>
          <a:lstStyle>
            <a:lvl1pPr marL="0" indent="0">
              <a:spcAft>
                <a:spcPts val="88"/>
              </a:spcAft>
              <a:buNone/>
              <a:defRPr baseline="0"/>
            </a:lvl1pPr>
            <a:lvl2pPr marL="157569" indent="-157569">
              <a:spcAft>
                <a:spcPts val="526"/>
              </a:spcAft>
              <a:defRPr/>
            </a:lvl2pPr>
            <a:lvl3pPr marL="315140" indent="-157569">
              <a:spcAft>
                <a:spcPts val="526"/>
              </a:spcAft>
              <a:defRPr/>
            </a:lvl3pPr>
            <a:lvl4pPr marL="472711" indent="-157569">
              <a:spcAft>
                <a:spcPts val="526"/>
              </a:spcAft>
              <a:defRPr/>
            </a:lvl4pPr>
            <a:lvl5pPr marL="621992" indent="-149277">
              <a:spcAft>
                <a:spcPts val="526"/>
              </a:spcAft>
              <a:defRPr/>
            </a:lvl5pPr>
          </a:lstStyle>
          <a:p>
            <a:pPr lvl="0"/>
            <a:r>
              <a:rPr lang="en-US" noProof="0" smtClean="0"/>
              <a:t>Haga clic para modificar el estilo de texto del patrón</a:t>
            </a:r>
          </a:p>
        </p:txBody>
      </p:sp>
      <p:sp>
        <p:nvSpPr>
          <p:cNvPr id="18" name="Picture Placeholder 7"/>
          <p:cNvSpPr>
            <a:spLocks noGrp="1"/>
          </p:cNvSpPr>
          <p:nvPr>
            <p:ph type="pic" sz="quarter" idx="22"/>
          </p:nvPr>
        </p:nvSpPr>
        <p:spPr>
          <a:xfrm>
            <a:off x="4616135" y="5844161"/>
            <a:ext cx="1686016" cy="298053"/>
          </a:xfrm>
          <a:solidFill>
            <a:srgbClr val="EB008C"/>
          </a:solidFill>
          <a:ln w="12700">
            <a:noFill/>
            <a:miter lim="800000"/>
            <a:headEnd type="none" w="sm" len="sm"/>
            <a:tailEnd type="none" w="sm" len="sm"/>
          </a:ln>
          <a:effectLst/>
        </p:spPr>
        <p:txBody>
          <a:bodyPr lIns="62690" rIns="62690" anchor="ctr">
            <a:noAutofit/>
          </a:bodyPr>
          <a:lstStyle>
            <a:lvl1pPr marL="0" indent="0" algn="l" defTabSz="908107" rtl="0" eaLnBrk="0" fontAlgn="base" hangingPunct="0">
              <a:spcBef>
                <a:spcPct val="0"/>
              </a:spcBef>
              <a:spcAft>
                <a:spcPts val="526"/>
              </a:spcAft>
              <a:buClr>
                <a:schemeClr val="accent2"/>
              </a:buClr>
              <a:buFont typeface="Arial" charset="0"/>
              <a:buNone/>
              <a:defRPr lang="en-US" sz="800" kern="1200" noProof="0" dirty="0" smtClean="0">
                <a:solidFill>
                  <a:schemeClr val="tx2"/>
                </a:solidFill>
                <a:latin typeface="+mn-lt"/>
                <a:ea typeface="+mn-ea"/>
                <a:cs typeface="+mn-cs"/>
              </a:defRPr>
            </a:lvl1pPr>
          </a:lstStyle>
          <a:p>
            <a:pPr lvl="0"/>
            <a:r>
              <a:rPr lang="en-US" noProof="0" dirty="0" smtClean="0"/>
              <a:t>Haga clic en el icono para agregar una imagen</a:t>
            </a:r>
          </a:p>
        </p:txBody>
      </p:sp>
      <p:sp>
        <p:nvSpPr>
          <p:cNvPr id="45" name="Text Placeholder 12"/>
          <p:cNvSpPr>
            <a:spLocks noGrp="1"/>
          </p:cNvSpPr>
          <p:nvPr>
            <p:ph type="body" sz="quarter" idx="14"/>
          </p:nvPr>
        </p:nvSpPr>
        <p:spPr>
          <a:xfrm>
            <a:off x="7500031" y="2289184"/>
            <a:ext cx="1135587" cy="125617"/>
          </a:xfrm>
        </p:spPr>
        <p:txBody>
          <a:bodyPr anchor="ctr"/>
          <a:lstStyle>
            <a:lvl1pPr marL="0" indent="0">
              <a:spcAft>
                <a:spcPts val="0"/>
              </a:spcAft>
              <a:buNone/>
              <a:defRPr baseline="0">
                <a:solidFill>
                  <a:schemeClr val="tx1"/>
                </a:solidFill>
              </a:defRPr>
            </a:lvl1pPr>
            <a:lvl2pPr marL="157675" indent="-157675">
              <a:spcAft>
                <a:spcPts val="526"/>
              </a:spcAft>
              <a:defRPr/>
            </a:lvl2pPr>
            <a:lvl3pPr marL="315348" indent="-157675">
              <a:spcAft>
                <a:spcPts val="526"/>
              </a:spcAft>
              <a:defRPr/>
            </a:lvl3pPr>
            <a:lvl4pPr marL="473027" indent="-157675">
              <a:spcAft>
                <a:spcPts val="526"/>
              </a:spcAft>
              <a:defRPr/>
            </a:lvl4pPr>
            <a:lvl5pPr marL="622404" indent="-149377">
              <a:spcAft>
                <a:spcPts val="526"/>
              </a:spcAft>
              <a:defRPr/>
            </a:lvl5pPr>
          </a:lstStyle>
          <a:p>
            <a:pPr lvl="0"/>
            <a:r>
              <a:rPr lang="en-US" noProof="0" smtClean="0"/>
              <a:t>Haga clic para modificar el estilo de texto del patrón</a:t>
            </a:r>
          </a:p>
        </p:txBody>
      </p:sp>
      <p:sp>
        <p:nvSpPr>
          <p:cNvPr id="46" name="Text Placeholder 12"/>
          <p:cNvSpPr>
            <a:spLocks noGrp="1"/>
          </p:cNvSpPr>
          <p:nvPr>
            <p:ph type="body" sz="quarter" idx="15"/>
          </p:nvPr>
        </p:nvSpPr>
        <p:spPr>
          <a:xfrm>
            <a:off x="1831934" y="620424"/>
            <a:ext cx="1121294" cy="276999"/>
          </a:xfrm>
          <a:noFill/>
          <a:ln w="9525">
            <a:noFill/>
            <a:miter lim="800000"/>
            <a:headEnd/>
            <a:tailEnd/>
          </a:ln>
        </p:spPr>
        <p:txBody>
          <a:bodyPr/>
          <a:lstStyle>
            <a:lvl1pPr marL="0" indent="0" algn="l" defTabSz="867218" rtl="0" fontAlgn="base">
              <a:spcBef>
                <a:spcPct val="0"/>
              </a:spcBef>
              <a:spcAft>
                <a:spcPct val="0"/>
              </a:spcAft>
              <a:buClr>
                <a:schemeClr val="accent2"/>
              </a:buClr>
              <a:buSzPct val="80000"/>
              <a:buFont typeface="Arial" charset="0"/>
              <a:buNone/>
              <a:tabLst>
                <a:tab pos="154902" algn="l"/>
              </a:tabLst>
              <a:defRPr lang="en-US" sz="600" b="0" kern="1200" baseline="0" dirty="0" smtClean="0">
                <a:solidFill>
                  <a:schemeClr val="bg2"/>
                </a:solidFill>
                <a:latin typeface="EYInterstate Light" pitchFamily="2" charset="0"/>
                <a:ea typeface="ＭＳ 明朝" charset="-128"/>
                <a:cs typeface="+mn-cs"/>
              </a:defRPr>
            </a:lvl1pPr>
            <a:lvl2pPr marL="157675" indent="-157675">
              <a:spcAft>
                <a:spcPts val="526"/>
              </a:spcAft>
              <a:defRPr/>
            </a:lvl2pPr>
            <a:lvl3pPr marL="315348" indent="-157675">
              <a:spcAft>
                <a:spcPts val="526"/>
              </a:spcAft>
              <a:defRPr/>
            </a:lvl3pPr>
            <a:lvl4pPr marL="473027" indent="-157675">
              <a:spcAft>
                <a:spcPts val="526"/>
              </a:spcAft>
              <a:defRPr/>
            </a:lvl4pPr>
            <a:lvl5pPr marL="622404" indent="-149377">
              <a:spcAft>
                <a:spcPts val="526"/>
              </a:spcAft>
              <a:defRPr/>
            </a:lvl5pPr>
          </a:lstStyle>
          <a:p>
            <a:pPr lvl="0"/>
            <a:r>
              <a:rPr lang="en-US" noProof="0" smtClean="0"/>
              <a:t>Haga clic para modificar el estilo de texto del patrón</a:t>
            </a:r>
          </a:p>
          <a:p>
            <a:pPr lvl="1"/>
            <a:r>
              <a:rPr lang="en-US" noProof="0" smtClean="0"/>
              <a:t>Segundo nivel</a:t>
            </a:r>
          </a:p>
          <a:p>
            <a:pPr lvl="2"/>
            <a:r>
              <a:rPr lang="en-US" noProof="0" smtClean="0"/>
              <a:t>Tercer nivel</a:t>
            </a:r>
          </a:p>
        </p:txBody>
      </p:sp>
      <p:sp>
        <p:nvSpPr>
          <p:cNvPr id="47" name="Text Placeholder 12"/>
          <p:cNvSpPr>
            <a:spLocks noGrp="1"/>
          </p:cNvSpPr>
          <p:nvPr>
            <p:ph type="body" sz="quarter" idx="16"/>
          </p:nvPr>
        </p:nvSpPr>
        <p:spPr>
          <a:xfrm>
            <a:off x="3129002" y="616072"/>
            <a:ext cx="1121294" cy="184666"/>
          </a:xfrm>
          <a:noFill/>
          <a:ln w="9525">
            <a:noFill/>
            <a:miter lim="800000"/>
            <a:headEnd/>
            <a:tailEnd/>
          </a:ln>
        </p:spPr>
        <p:txBody>
          <a:bodyPr/>
          <a:lstStyle>
            <a:lvl1pPr marL="0" indent="0" algn="l" defTabSz="867218" rtl="0" fontAlgn="base">
              <a:spcBef>
                <a:spcPct val="0"/>
              </a:spcBef>
              <a:spcAft>
                <a:spcPct val="0"/>
              </a:spcAft>
              <a:buClr>
                <a:schemeClr val="accent2"/>
              </a:buClr>
              <a:buSzPct val="80000"/>
              <a:buFont typeface="Arial" charset="0"/>
              <a:buNone/>
              <a:tabLst>
                <a:tab pos="315348" algn="l"/>
              </a:tabLst>
              <a:defRPr lang="en-US" sz="600" b="0" kern="1200" baseline="0" dirty="0" smtClean="0">
                <a:solidFill>
                  <a:schemeClr val="bg2"/>
                </a:solidFill>
                <a:latin typeface="EYInterstate Light" pitchFamily="2" charset="0"/>
                <a:ea typeface="ＭＳ 明朝" charset="-128"/>
                <a:cs typeface="+mn-cs"/>
              </a:defRPr>
            </a:lvl1pPr>
            <a:lvl2pPr marL="157675" indent="-157675">
              <a:spcAft>
                <a:spcPts val="526"/>
              </a:spcAft>
              <a:defRPr/>
            </a:lvl2pPr>
            <a:lvl3pPr marL="315348" indent="-157675">
              <a:spcAft>
                <a:spcPts val="526"/>
              </a:spcAft>
              <a:defRPr/>
            </a:lvl3pPr>
            <a:lvl4pPr marL="473027" indent="-157675">
              <a:spcAft>
                <a:spcPts val="526"/>
              </a:spcAft>
              <a:defRPr/>
            </a:lvl4pPr>
            <a:lvl5pPr marL="622404" indent="-149377">
              <a:spcAft>
                <a:spcPts val="526"/>
              </a:spcAft>
              <a:defRPr/>
            </a:lvl5pPr>
          </a:lstStyle>
          <a:p>
            <a:pPr lvl="0"/>
            <a:r>
              <a:rPr lang="en-US" noProof="0" smtClean="0"/>
              <a:t>Haga clic para modificar el estilo de texto del patrón</a:t>
            </a:r>
          </a:p>
        </p:txBody>
      </p:sp>
      <p:sp>
        <p:nvSpPr>
          <p:cNvPr id="26" name="Text Placeholder 25"/>
          <p:cNvSpPr>
            <a:spLocks noGrp="1"/>
          </p:cNvSpPr>
          <p:nvPr>
            <p:ph type="body" sz="quarter" idx="25"/>
          </p:nvPr>
        </p:nvSpPr>
        <p:spPr>
          <a:xfrm>
            <a:off x="1831933" y="2579348"/>
            <a:ext cx="6804369" cy="3070274"/>
          </a:xfrm>
        </p:spPr>
        <p:txBody>
          <a:bodyPr>
            <a:noAutofit/>
          </a:bodyPr>
          <a:lstStyle>
            <a:lvl1pPr>
              <a:spcAft>
                <a:spcPts val="877"/>
              </a:spcAft>
              <a:defRPr/>
            </a:lvl1pPr>
            <a:lvl2pPr>
              <a:spcAft>
                <a:spcPts val="526"/>
              </a:spcAft>
              <a:defRPr/>
            </a:lvl2pPr>
            <a:lvl3pPr>
              <a:spcAft>
                <a:spcPts val="877"/>
              </a:spcAft>
              <a:defRPr/>
            </a:lvl3pPr>
            <a:lvl4pPr>
              <a:spcAft>
                <a:spcPts val="877"/>
              </a:spcAft>
              <a:defRPr/>
            </a:lvl4pPr>
          </a:lstStyle>
          <a:p>
            <a:pPr lvl="0"/>
            <a:r>
              <a:rPr lang="en-US" smtClean="0"/>
              <a:t>Click to edit Master text styles</a:t>
            </a:r>
          </a:p>
          <a:p>
            <a:pPr lvl="1"/>
            <a:r>
              <a:rPr lang="en-US" smtClean="0"/>
              <a:t>Second level</a:t>
            </a:r>
          </a:p>
          <a:p>
            <a:pPr lvl="2"/>
            <a:r>
              <a:rPr lang="en-US" smtClean="0"/>
              <a:t>Third level</a:t>
            </a:r>
          </a:p>
        </p:txBody>
      </p:sp>
      <p:sp>
        <p:nvSpPr>
          <p:cNvPr id="19" name="Text Placeholder 19"/>
          <p:cNvSpPr>
            <a:spLocks noGrp="1"/>
          </p:cNvSpPr>
          <p:nvPr>
            <p:ph type="body" sz="quarter" idx="26"/>
          </p:nvPr>
        </p:nvSpPr>
        <p:spPr>
          <a:xfrm>
            <a:off x="1831250" y="2289184"/>
            <a:ext cx="5573264" cy="125617"/>
          </a:xfrm>
        </p:spPr>
        <p:txBody>
          <a:bodyPr/>
          <a:lstStyle>
            <a:lvl1pPr>
              <a:defRPr b="1" baseline="0">
                <a:latin typeface="+mj-lt"/>
              </a:defRPr>
            </a:lvl1pPr>
          </a:lstStyle>
          <a:p>
            <a:pPr lvl="0"/>
            <a:r>
              <a:rPr lang="en-US" smtClean="0"/>
              <a:t>Haga clic para modificar el estilo de texto del patrón</a:t>
            </a:r>
          </a:p>
        </p:txBody>
      </p:sp>
      <p:sp>
        <p:nvSpPr>
          <p:cNvPr id="56" name="Slide Number Placeholder 3"/>
          <p:cNvSpPr>
            <a:spLocks noGrp="1"/>
          </p:cNvSpPr>
          <p:nvPr>
            <p:ph type="sldNum" sz="quarter" idx="27"/>
          </p:nvPr>
        </p:nvSpPr>
        <p:spPr>
          <a:xfrm>
            <a:off x="8428038" y="6956425"/>
            <a:ext cx="207962" cy="92075"/>
          </a:xfrm>
        </p:spPr>
        <p:txBody>
          <a:bodyPr/>
          <a:lstStyle>
            <a:lvl1pPr>
              <a:lnSpc>
                <a:spcPct val="100000"/>
              </a:lnSpc>
              <a:defRPr>
                <a:solidFill>
                  <a:srgbClr val="000000">
                    <a:tint val="75000"/>
                  </a:srgbClr>
                </a:solidFill>
              </a:defRPr>
            </a:lvl1pPr>
          </a:lstStyle>
          <a:p>
            <a:pPr>
              <a:defRPr/>
            </a:pPr>
            <a:fld id="{DF20CBF4-7A41-40A5-A509-78A3C0D92589}" type="slidenum">
              <a:rPr/>
              <a:pPr>
                <a:defRPr/>
              </a:pPr>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7" name="Line 10"/>
          <p:cNvSpPr>
            <a:spLocks noChangeShapeType="1"/>
          </p:cNvSpPr>
          <p:nvPr userDrawn="1"/>
        </p:nvSpPr>
        <p:spPr bwMode="auto">
          <a:xfrm>
            <a:off x="457200" y="1044575"/>
            <a:ext cx="8229600" cy="0"/>
          </a:xfrm>
          <a:prstGeom prst="line">
            <a:avLst/>
          </a:prstGeom>
          <a:noFill/>
          <a:ln w="19050">
            <a:solidFill>
              <a:schemeClr val="accent2"/>
            </a:solidFill>
            <a:round/>
            <a:headEnd/>
            <a:tailEnd/>
          </a:ln>
          <a:effectLst/>
        </p:spPr>
        <p:txBody>
          <a:bodyPr wrap="none" lIns="90944" tIns="45472" rIns="90944" bIns="4547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chemeClr val="bg1"/>
              </a:solidFill>
            </a:endParaRPr>
          </a:p>
        </p:txBody>
      </p:sp>
      <p:sp>
        <p:nvSpPr>
          <p:cNvPr id="8" name="Line 11"/>
          <p:cNvSpPr>
            <a:spLocks noChangeShapeType="1"/>
          </p:cNvSpPr>
          <p:nvPr userDrawn="1"/>
        </p:nvSpPr>
        <p:spPr bwMode="auto">
          <a:xfrm>
            <a:off x="457200" y="6242050"/>
            <a:ext cx="8229600" cy="0"/>
          </a:xfrm>
          <a:prstGeom prst="line">
            <a:avLst/>
          </a:prstGeom>
          <a:noFill/>
          <a:ln w="3175">
            <a:solidFill>
              <a:schemeClr val="bg1"/>
            </a:solidFill>
            <a:round/>
            <a:headEnd/>
            <a:tailEnd/>
          </a:ln>
          <a:effectLst/>
        </p:spPr>
        <p:txBody>
          <a:bodyPr wrap="none" lIns="90944" tIns="45472" rIns="90944" bIns="4547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chemeClr val="bg1"/>
              </a:solidFill>
            </a:endParaRPr>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2196007"/>
            <a:ext cx="4042800" cy="3994963"/>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51200" y="2178009"/>
            <a:ext cx="4042800" cy="3994963"/>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ext Placeholder 9"/>
          <p:cNvSpPr>
            <a:spLocks noGrp="1"/>
          </p:cNvSpPr>
          <p:nvPr>
            <p:ph type="body" sz="quarter" idx="12"/>
          </p:nvPr>
        </p:nvSpPr>
        <p:spPr>
          <a:xfrm>
            <a:off x="457200" y="1490400"/>
            <a:ext cx="4042800" cy="640800"/>
          </a:xfrm>
        </p:spPr>
        <p:txBody>
          <a:bodyPr anchor="b"/>
          <a:lstStyle>
            <a:lvl1pPr marL="0" indent="0">
              <a:buNone/>
              <a:defRPr b="1">
                <a:solidFill>
                  <a:schemeClr val="bg1"/>
                </a:solidFill>
              </a:defRPr>
            </a:lvl1pPr>
          </a:lstStyle>
          <a:p>
            <a:pPr lvl="0"/>
            <a:r>
              <a:rPr lang="en-US" smtClean="0"/>
              <a:t>Click to edit Master text styles</a:t>
            </a:r>
          </a:p>
        </p:txBody>
      </p:sp>
      <p:sp>
        <p:nvSpPr>
          <p:cNvPr id="11" name="Text Placeholder 9"/>
          <p:cNvSpPr>
            <a:spLocks noGrp="1"/>
          </p:cNvSpPr>
          <p:nvPr>
            <p:ph type="body" sz="quarter" idx="13"/>
          </p:nvPr>
        </p:nvSpPr>
        <p:spPr>
          <a:xfrm>
            <a:off x="4651200" y="1490400"/>
            <a:ext cx="4042800" cy="640800"/>
          </a:xfrm>
        </p:spPr>
        <p:txBody>
          <a:bodyPr anchor="b"/>
          <a:lstStyle>
            <a:lvl1pPr marL="0" indent="0">
              <a:buNone/>
              <a:defRPr b="1">
                <a:solidFill>
                  <a:schemeClr val="bg1"/>
                </a:solidFill>
              </a:defRPr>
            </a:lvl1pPr>
          </a:lstStyle>
          <a:p>
            <a:pPr lvl="0"/>
            <a:r>
              <a:rPr lang="en-US" smtClean="0"/>
              <a:t>Click to edit Master text styles</a:t>
            </a:r>
          </a:p>
        </p:txBody>
      </p:sp>
      <p:sp>
        <p:nvSpPr>
          <p:cNvPr id="9" name="Footer Placeholder 5"/>
          <p:cNvSpPr>
            <a:spLocks noGrp="1"/>
          </p:cNvSpPr>
          <p:nvPr>
            <p:ph type="ftr" sz="quarter" idx="14"/>
          </p:nvPr>
        </p:nvSpPr>
        <p:spPr/>
        <p:txBody>
          <a:bodyPr/>
          <a:lstStyle>
            <a:lvl1pPr>
              <a:defRPr/>
            </a:lvl1pPr>
          </a:lstStyle>
          <a:p>
            <a:pPr>
              <a:defRPr/>
            </a:pPr>
            <a:endParaRPr lang="en-GB"/>
          </a:p>
        </p:txBody>
      </p:sp>
      <p:sp>
        <p:nvSpPr>
          <p:cNvPr id="12" name="Date Placeholder 12"/>
          <p:cNvSpPr>
            <a:spLocks noGrp="1"/>
          </p:cNvSpPr>
          <p:nvPr>
            <p:ph type="dt" sz="half" idx="15"/>
          </p:nvPr>
        </p:nvSpPr>
        <p:spPr/>
        <p:txBody>
          <a:bodyPr/>
          <a:lstStyle>
            <a:lvl1pPr algn="l">
              <a:defRPr sz="1100" dirty="0">
                <a:solidFill>
                  <a:schemeClr val="bg1"/>
                </a:solidFill>
              </a:defRPr>
            </a:lvl1pPr>
          </a:lstStyle>
          <a:p>
            <a:pPr>
              <a:defRPr/>
            </a:pP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s ">
    <p:spTree>
      <p:nvGrpSpPr>
        <p:cNvPr id="1" name=""/>
        <p:cNvGrpSpPr/>
        <p:nvPr/>
      </p:nvGrpSpPr>
      <p:grpSpPr>
        <a:xfrm>
          <a:off x="0" y="0"/>
          <a:ext cx="0" cy="0"/>
          <a:chOff x="0" y="0"/>
          <a:chExt cx="0" cy="0"/>
        </a:xfrm>
      </p:grpSpPr>
      <p:sp>
        <p:nvSpPr>
          <p:cNvPr id="2" name="Title 1"/>
          <p:cNvSpPr>
            <a:spLocks noGrp="1"/>
          </p:cNvSpPr>
          <p:nvPr>
            <p:ph type="title"/>
          </p:nvPr>
        </p:nvSpPr>
        <p:spPr>
          <a:xfrm>
            <a:off x="515845" y="620575"/>
            <a:ext cx="2609080" cy="497059"/>
          </a:xfrm>
        </p:spPr>
        <p:txBody>
          <a:bodyPr anchor="t"/>
          <a:lstStyle>
            <a:lvl1pPr>
              <a:defRPr baseline="0">
                <a:solidFill>
                  <a:schemeClr val="bg2"/>
                </a:solidFill>
              </a:defRPr>
            </a:lvl1pPr>
          </a:lstStyle>
          <a:p>
            <a:r>
              <a:rPr lang="en-US" noProof="0" smtClean="0"/>
              <a:t>Click to edit Master title style</a:t>
            </a:r>
            <a:endParaRPr lang="en-US" noProof="0"/>
          </a:p>
        </p:txBody>
      </p:sp>
      <p:sp>
        <p:nvSpPr>
          <p:cNvPr id="15" name="Text Placeholder 14"/>
          <p:cNvSpPr>
            <a:spLocks noGrp="1"/>
          </p:cNvSpPr>
          <p:nvPr>
            <p:ph type="body" sz="quarter" idx="15"/>
          </p:nvPr>
        </p:nvSpPr>
        <p:spPr>
          <a:xfrm>
            <a:off x="3278358" y="4190729"/>
            <a:ext cx="2587361" cy="2045295"/>
          </a:xfrm>
          <a:noFill/>
          <a:ln w="9525">
            <a:noFill/>
            <a:miter lim="800000"/>
            <a:headEnd/>
            <a:tailEnd/>
          </a:ln>
          <a:effectLst/>
        </p:spPr>
        <p:txBody>
          <a:bodyPr>
            <a:noAutofit/>
          </a:bodyPr>
          <a:lstStyle>
            <a:lvl1pPr marL="159053" marR="0" indent="-159053" algn="l" defTabSz="908710" rtl="0" eaLnBrk="0" fontAlgn="base" latinLnBrk="0" hangingPunct="0">
              <a:lnSpc>
                <a:spcPct val="100000"/>
              </a:lnSpc>
              <a:spcBef>
                <a:spcPct val="0"/>
              </a:spcBef>
              <a:spcAft>
                <a:spcPts val="526"/>
              </a:spcAft>
              <a:buClr>
                <a:schemeClr val="accent2"/>
              </a:buClr>
              <a:buSzPct val="80000"/>
              <a:buFontTx/>
              <a:buNone/>
              <a:tabLst>
                <a:tab pos="2575373" algn="r"/>
              </a:tabLst>
              <a:defRPr lang="en-US" sz="800" smtClean="0">
                <a:solidFill>
                  <a:srgbClr val="000000"/>
                </a:solidFill>
                <a:latin typeface="+mn-lt"/>
                <a:ea typeface="+mn-ea"/>
                <a:cs typeface="+mn-cs"/>
              </a:defRPr>
            </a:lvl1pPr>
            <a:lvl2pPr marL="154902" indent="-154902" algn="l" defTabSz="908710" rtl="0" eaLnBrk="0" fontAlgn="base" hangingPunct="0">
              <a:spcBef>
                <a:spcPct val="0"/>
              </a:spcBef>
              <a:spcAft>
                <a:spcPts val="526"/>
              </a:spcAft>
              <a:buClr>
                <a:schemeClr val="accent2"/>
              </a:buClr>
              <a:buSzPct val="80000"/>
              <a:buFont typeface="Arial" charset="0"/>
              <a:buChar char="►"/>
              <a:tabLst>
                <a:tab pos="2575373" algn="r"/>
              </a:tabLst>
              <a:defRPr lang="en-US" sz="800" smtClean="0">
                <a:solidFill>
                  <a:srgbClr val="000000"/>
                </a:solidFill>
                <a:latin typeface="+mn-lt"/>
                <a:ea typeface="+mn-ea"/>
                <a:cs typeface="+mn-cs"/>
              </a:defRPr>
            </a:lvl2pPr>
            <a:lvl3pPr marL="312579" indent="-153529" algn="l" defTabSz="908710" rtl="0" eaLnBrk="0" fontAlgn="base" hangingPunct="0">
              <a:spcBef>
                <a:spcPct val="0"/>
              </a:spcBef>
              <a:spcAft>
                <a:spcPts val="526"/>
              </a:spcAft>
              <a:buClr>
                <a:schemeClr val="accent6"/>
              </a:buClr>
              <a:buSzPct val="80000"/>
              <a:buFont typeface="Arial" charset="0"/>
              <a:buChar char="►"/>
              <a:tabLst>
                <a:tab pos="2575373" algn="r"/>
              </a:tabLst>
              <a:defRPr lang="de-CH" sz="800" noProof="0" dirty="0" smtClean="0">
                <a:solidFill>
                  <a:srgbClr val="000000"/>
                </a:solidFill>
                <a:latin typeface="+mn-lt"/>
                <a:ea typeface="+mn-ea"/>
                <a:cs typeface="+mn-cs"/>
              </a:defRPr>
            </a:lvl3pPr>
            <a:lvl4pPr marL="434297" indent="-121720" algn="l" defTabSz="908710" rtl="0" eaLnBrk="0" fontAlgn="base" hangingPunct="0">
              <a:spcBef>
                <a:spcPct val="0"/>
              </a:spcBef>
              <a:spcAft>
                <a:spcPts val="526"/>
              </a:spcAft>
              <a:buClr>
                <a:schemeClr val="tx1"/>
              </a:buClr>
              <a:buSzPct val="80000"/>
              <a:buFont typeface="EYInterstate Light" pitchFamily="2" charset="0"/>
              <a:buChar char="—"/>
              <a:tabLst>
                <a:tab pos="2575373" algn="r"/>
              </a:tabLst>
              <a:defRPr lang="en-US" sz="800" smtClean="0">
                <a:solidFill>
                  <a:srgbClr val="000000"/>
                </a:solidFill>
                <a:latin typeface="+mn-lt"/>
                <a:ea typeface="+mn-ea"/>
                <a:cs typeface="+mn-cs"/>
              </a:defRPr>
            </a:lvl4pPr>
            <a:lvl5pPr marL="782846" indent="-159053" algn="l" defTabSz="908710" rtl="0" eaLnBrk="0" fontAlgn="base" hangingPunct="0">
              <a:spcBef>
                <a:spcPct val="0"/>
              </a:spcBef>
              <a:spcAft>
                <a:spcPts val="526"/>
              </a:spcAft>
              <a:buClr>
                <a:schemeClr val="accent2"/>
              </a:buClr>
              <a:buSzPct val="80000"/>
              <a:buFont typeface="Arial" charset="0"/>
              <a:buChar char="►"/>
              <a:tabLst>
                <a:tab pos="2575373" algn="r"/>
              </a:tabLst>
              <a:defRPr lang="en-US" sz="800" dirty="0" smtClean="0">
                <a:solidFill>
                  <a:srgbClr val="000000"/>
                </a:solidFill>
                <a:latin typeface="+mn-lt"/>
                <a:ea typeface="+mn-ea"/>
                <a:cs typeface="+mn-cs"/>
              </a:defRPr>
            </a:lvl5pPr>
          </a:lstStyle>
          <a:p>
            <a:pPr lvl="0"/>
            <a:r>
              <a:rPr lang="en-US" noProof="0" smtClean="0"/>
              <a:t>Haga clic para modificar el estilo de texto del patrón</a:t>
            </a:r>
          </a:p>
          <a:p>
            <a:pPr lvl="1"/>
            <a:r>
              <a:rPr lang="en-US" noProof="0" smtClean="0"/>
              <a:t>Segundo nivel</a:t>
            </a:r>
          </a:p>
        </p:txBody>
      </p:sp>
      <p:sp>
        <p:nvSpPr>
          <p:cNvPr id="16" name="Text Placeholder 14"/>
          <p:cNvSpPr>
            <a:spLocks noGrp="1"/>
          </p:cNvSpPr>
          <p:nvPr>
            <p:ph type="body" sz="quarter" idx="16"/>
          </p:nvPr>
        </p:nvSpPr>
        <p:spPr>
          <a:xfrm>
            <a:off x="6018536" y="4190729"/>
            <a:ext cx="2620935" cy="2045295"/>
          </a:xfrm>
          <a:noFill/>
          <a:ln w="9525">
            <a:noFill/>
            <a:miter lim="800000"/>
            <a:headEnd/>
            <a:tailEnd/>
          </a:ln>
          <a:effectLst/>
        </p:spPr>
        <p:txBody>
          <a:bodyPr>
            <a:noAutofit/>
          </a:bodyPr>
          <a:lstStyle>
            <a:lvl1pPr marL="159053" marR="0" indent="-159053" algn="l" defTabSz="908710" rtl="0" eaLnBrk="0" fontAlgn="base" latinLnBrk="0" hangingPunct="0">
              <a:lnSpc>
                <a:spcPct val="100000"/>
              </a:lnSpc>
              <a:spcBef>
                <a:spcPct val="0"/>
              </a:spcBef>
              <a:spcAft>
                <a:spcPts val="526"/>
              </a:spcAft>
              <a:buClr>
                <a:schemeClr val="accent2"/>
              </a:buClr>
              <a:buSzPct val="80000"/>
              <a:buFont typeface="Arial" charset="0"/>
              <a:buNone/>
              <a:tabLst>
                <a:tab pos="2575373" algn="r"/>
              </a:tabLst>
              <a:defRPr lang="en-US" sz="800">
                <a:solidFill>
                  <a:srgbClr val="000000"/>
                </a:solidFill>
                <a:latin typeface="+mn-lt"/>
                <a:ea typeface="+mn-ea"/>
                <a:cs typeface="+mn-cs"/>
              </a:defRPr>
            </a:lvl1pPr>
            <a:lvl2pPr marL="154902" indent="-154902" algn="l" defTabSz="908710" rtl="0" eaLnBrk="0" fontAlgn="base" hangingPunct="0">
              <a:spcBef>
                <a:spcPct val="0"/>
              </a:spcBef>
              <a:spcAft>
                <a:spcPts val="526"/>
              </a:spcAft>
              <a:buClr>
                <a:schemeClr val="accent2"/>
              </a:buClr>
              <a:buSzPct val="80000"/>
              <a:buFont typeface="Arial" charset="0"/>
              <a:buChar char="►"/>
              <a:tabLst>
                <a:tab pos="2655593" algn="r"/>
              </a:tabLst>
              <a:defRPr lang="en-US" sz="800" smtClean="0">
                <a:solidFill>
                  <a:srgbClr val="000000"/>
                </a:solidFill>
                <a:latin typeface="+mn-lt"/>
                <a:ea typeface="+mn-ea"/>
                <a:cs typeface="+mn-cs"/>
              </a:defRPr>
            </a:lvl2pPr>
            <a:lvl3pPr marL="312579" indent="-153529" algn="l" defTabSz="908710" rtl="0" eaLnBrk="0" fontAlgn="base" hangingPunct="0">
              <a:spcBef>
                <a:spcPct val="0"/>
              </a:spcBef>
              <a:spcAft>
                <a:spcPts val="526"/>
              </a:spcAft>
              <a:buClr>
                <a:schemeClr val="accent6"/>
              </a:buClr>
              <a:buSzPct val="80000"/>
              <a:buFont typeface="Arial" charset="0"/>
              <a:buChar char="►"/>
              <a:tabLst>
                <a:tab pos="2655593" algn="r"/>
              </a:tabLst>
              <a:defRPr lang="de-CH" sz="800" noProof="0" dirty="0" smtClean="0">
                <a:solidFill>
                  <a:srgbClr val="000000"/>
                </a:solidFill>
                <a:latin typeface="+mn-lt"/>
                <a:ea typeface="+mn-ea"/>
                <a:cs typeface="+mn-cs"/>
              </a:defRPr>
            </a:lvl3pPr>
            <a:lvl4pPr marL="434297" indent="-121720" algn="l" defTabSz="908710" rtl="0" eaLnBrk="0" fontAlgn="base" hangingPunct="0">
              <a:spcBef>
                <a:spcPct val="0"/>
              </a:spcBef>
              <a:spcAft>
                <a:spcPts val="526"/>
              </a:spcAft>
              <a:buClr>
                <a:schemeClr val="tx1"/>
              </a:buClr>
              <a:buSzPct val="80000"/>
              <a:buFont typeface="EYInterstate Light" pitchFamily="2" charset="0"/>
              <a:buChar char="—"/>
              <a:tabLst>
                <a:tab pos="2655593" algn="r"/>
              </a:tabLst>
              <a:defRPr lang="en-US" sz="800" smtClean="0">
                <a:solidFill>
                  <a:srgbClr val="000000"/>
                </a:solidFill>
                <a:latin typeface="+mn-lt"/>
                <a:ea typeface="+mn-ea"/>
                <a:cs typeface="+mn-cs"/>
              </a:defRPr>
            </a:lvl4pPr>
            <a:lvl5pPr marL="782846" indent="-159053" algn="l" defTabSz="908710" rtl="0" eaLnBrk="0" fontAlgn="base" hangingPunct="0">
              <a:spcBef>
                <a:spcPct val="0"/>
              </a:spcBef>
              <a:spcAft>
                <a:spcPts val="526"/>
              </a:spcAft>
              <a:buClr>
                <a:schemeClr val="accent2"/>
              </a:buClr>
              <a:buSzPct val="80000"/>
              <a:buFont typeface="Arial" charset="0"/>
              <a:buChar char="►"/>
              <a:tabLst>
                <a:tab pos="2655593" algn="r"/>
              </a:tabLst>
              <a:defRPr lang="en-US" sz="800" dirty="0" smtClean="0">
                <a:solidFill>
                  <a:srgbClr val="000000"/>
                </a:solidFill>
                <a:latin typeface="+mn-lt"/>
                <a:ea typeface="+mn-ea"/>
                <a:cs typeface="+mn-cs"/>
              </a:defRPr>
            </a:lvl5pPr>
          </a:lstStyle>
          <a:p>
            <a:pPr lvl="0"/>
            <a:r>
              <a:rPr lang="en-US" noProof="0" smtClean="0"/>
              <a:t>Haga clic para modificar el estilo de texto del patrón</a:t>
            </a:r>
          </a:p>
          <a:p>
            <a:pPr lvl="1"/>
            <a:r>
              <a:rPr lang="en-US" noProof="0" smtClean="0"/>
              <a:t>Segundo nivel</a:t>
            </a:r>
          </a:p>
        </p:txBody>
      </p:sp>
      <p:sp>
        <p:nvSpPr>
          <p:cNvPr id="10" name="Text Placeholder 11"/>
          <p:cNvSpPr>
            <a:spLocks noGrp="1"/>
          </p:cNvSpPr>
          <p:nvPr>
            <p:ph type="body" sz="quarter" idx="39"/>
          </p:nvPr>
        </p:nvSpPr>
        <p:spPr>
          <a:xfrm>
            <a:off x="507698" y="4190729"/>
            <a:ext cx="2617226" cy="2045295"/>
          </a:xfrm>
        </p:spPr>
        <p:txBody>
          <a:bodyPr>
            <a:noAutofit/>
          </a:bodyPr>
          <a:lstStyle>
            <a:lvl1pPr>
              <a:defRPr sz="1100">
                <a:solidFill>
                  <a:schemeClr val="bg2"/>
                </a:solidFill>
              </a:defRPr>
            </a:lvl1pPr>
            <a:lvl2pPr>
              <a:defRPr sz="1100">
                <a:solidFill>
                  <a:schemeClr val="tx2"/>
                </a:solidFill>
              </a:defRPr>
            </a:lvl2pPr>
            <a:lvl3pPr marL="0" indent="0">
              <a:spcAft>
                <a:spcPts val="0"/>
              </a:spcAft>
              <a:buNone/>
              <a:defRPr b="1">
                <a:solidFill>
                  <a:schemeClr val="tx2"/>
                </a:solidFill>
              </a:defRPr>
            </a:lvl3pPr>
            <a:lvl4pPr marL="0" indent="0">
              <a:spcAft>
                <a:spcPts val="0"/>
              </a:spcAft>
              <a:buNone/>
              <a:defRPr i="0">
                <a:solidFill>
                  <a:schemeClr val="tx2"/>
                </a:solidFill>
              </a:defRPr>
            </a:lvl4pPr>
            <a:lvl5pPr marL="157675" indent="-157675">
              <a:spcAft>
                <a:spcPts val="0"/>
              </a:spcAft>
              <a:buFont typeface="Arial" pitchFamily="34" charset="0"/>
              <a:buChar char="►"/>
              <a:defRPr>
                <a:solidFill>
                  <a:schemeClr val="tx2"/>
                </a:solidFill>
              </a:defRPr>
            </a:lvl5pPr>
          </a:lstStyle>
          <a:p>
            <a:pPr lvl="0"/>
            <a:r>
              <a:rPr lang="en-US" noProof="0" smtClean="0"/>
              <a:t>Click to edit Master text styles</a:t>
            </a:r>
          </a:p>
        </p:txBody>
      </p:sp>
      <p:sp>
        <p:nvSpPr>
          <p:cNvPr id="12" name="Picture Placeholder 13"/>
          <p:cNvSpPr>
            <a:spLocks noGrp="1"/>
          </p:cNvSpPr>
          <p:nvPr>
            <p:ph type="pic" sz="quarter" idx="40"/>
          </p:nvPr>
        </p:nvSpPr>
        <p:spPr bwMode="auto">
          <a:xfrm>
            <a:off x="3278329" y="260614"/>
            <a:ext cx="5361147" cy="3281242"/>
          </a:xfrm>
          <a:custGeom>
            <a:avLst/>
            <a:gdLst>
              <a:gd name="connsiteX0" fmla="*/ 0 w 4965768"/>
              <a:gd name="connsiteY0" fmla="*/ 0 h 4016430"/>
              <a:gd name="connsiteX1" fmla="*/ 4965768 w 4965768"/>
              <a:gd name="connsiteY1" fmla="*/ 0 h 4016430"/>
              <a:gd name="connsiteX2" fmla="*/ 4965768 w 4965768"/>
              <a:gd name="connsiteY2" fmla="*/ 4016430 h 4016430"/>
              <a:gd name="connsiteX3" fmla="*/ 0 w 4965768"/>
              <a:gd name="connsiteY3" fmla="*/ 4016430 h 4016430"/>
              <a:gd name="connsiteX4" fmla="*/ 0 w 4965768"/>
              <a:gd name="connsiteY4" fmla="*/ 0 h 4016430"/>
              <a:gd name="connsiteX0" fmla="*/ 0 w 7266011"/>
              <a:gd name="connsiteY0" fmla="*/ 0 h 5172074"/>
              <a:gd name="connsiteX1" fmla="*/ 4965768 w 7266011"/>
              <a:gd name="connsiteY1" fmla="*/ 0 h 5172074"/>
              <a:gd name="connsiteX2" fmla="*/ 4965768 w 7266011"/>
              <a:gd name="connsiteY2" fmla="*/ 4016430 h 5172074"/>
              <a:gd name="connsiteX3" fmla="*/ 7266011 w 7266011"/>
              <a:gd name="connsiteY3" fmla="*/ 5172074 h 5172074"/>
              <a:gd name="connsiteX4" fmla="*/ 0 w 7266011"/>
              <a:gd name="connsiteY4" fmla="*/ 4016430 h 5172074"/>
              <a:gd name="connsiteX5" fmla="*/ 0 w 7266011"/>
              <a:gd name="connsiteY5" fmla="*/ 0 h 5172074"/>
              <a:gd name="connsiteX0" fmla="*/ 0 w 7266011"/>
              <a:gd name="connsiteY0" fmla="*/ 0 h 5172074"/>
              <a:gd name="connsiteX1" fmla="*/ 4965768 w 7266011"/>
              <a:gd name="connsiteY1" fmla="*/ 0 h 5172074"/>
              <a:gd name="connsiteX2" fmla="*/ 4965768 w 7266011"/>
              <a:gd name="connsiteY2" fmla="*/ 4016430 h 5172074"/>
              <a:gd name="connsiteX3" fmla="*/ 7266011 w 7266011"/>
              <a:gd name="connsiteY3" fmla="*/ 5172074 h 5172074"/>
              <a:gd name="connsiteX4" fmla="*/ 0 w 7266011"/>
              <a:gd name="connsiteY4" fmla="*/ 5168125 h 5172074"/>
              <a:gd name="connsiteX5" fmla="*/ 0 w 7266011"/>
              <a:gd name="connsiteY5" fmla="*/ 0 h 5172074"/>
              <a:gd name="connsiteX0" fmla="*/ 0 w 8253449"/>
              <a:gd name="connsiteY0" fmla="*/ 72 h 5172146"/>
              <a:gd name="connsiteX1" fmla="*/ 4965768 w 8253449"/>
              <a:gd name="connsiteY1" fmla="*/ 72 h 5172146"/>
              <a:gd name="connsiteX2" fmla="*/ 4965768 w 8253449"/>
              <a:gd name="connsiteY2" fmla="*/ 4016502 h 5172146"/>
              <a:gd name="connsiteX3" fmla="*/ 8253449 w 8253449"/>
              <a:gd name="connsiteY3" fmla="*/ 0 h 5172146"/>
              <a:gd name="connsiteX4" fmla="*/ 7266011 w 8253449"/>
              <a:gd name="connsiteY4" fmla="*/ 5172146 h 5172146"/>
              <a:gd name="connsiteX5" fmla="*/ 0 w 8253449"/>
              <a:gd name="connsiteY5" fmla="*/ 5168197 h 5172146"/>
              <a:gd name="connsiteX6" fmla="*/ 0 w 8253449"/>
              <a:gd name="connsiteY6" fmla="*/ 72 h 5172146"/>
              <a:gd name="connsiteX0" fmla="*/ 0 w 8253449"/>
              <a:gd name="connsiteY0" fmla="*/ 72 h 5172146"/>
              <a:gd name="connsiteX1" fmla="*/ 4965768 w 8253449"/>
              <a:gd name="connsiteY1" fmla="*/ 72 h 5172146"/>
              <a:gd name="connsiteX2" fmla="*/ 8253449 w 8253449"/>
              <a:gd name="connsiteY2" fmla="*/ 0 h 5172146"/>
              <a:gd name="connsiteX3" fmla="*/ 7266011 w 8253449"/>
              <a:gd name="connsiteY3" fmla="*/ 5172146 h 5172146"/>
              <a:gd name="connsiteX4" fmla="*/ 0 w 8253449"/>
              <a:gd name="connsiteY4" fmla="*/ 5168197 h 5172146"/>
              <a:gd name="connsiteX5" fmla="*/ 0 w 8253449"/>
              <a:gd name="connsiteY5" fmla="*/ 72 h 5172146"/>
              <a:gd name="connsiteX0" fmla="*/ 0 w 8253449"/>
              <a:gd name="connsiteY0" fmla="*/ 72 h 5172146"/>
              <a:gd name="connsiteX1" fmla="*/ 8253449 w 8253449"/>
              <a:gd name="connsiteY1" fmla="*/ 0 h 5172146"/>
              <a:gd name="connsiteX2" fmla="*/ 7266011 w 8253449"/>
              <a:gd name="connsiteY2" fmla="*/ 5172146 h 5172146"/>
              <a:gd name="connsiteX3" fmla="*/ 0 w 8253449"/>
              <a:gd name="connsiteY3" fmla="*/ 5168197 h 5172146"/>
              <a:gd name="connsiteX4" fmla="*/ 0 w 8253449"/>
              <a:gd name="connsiteY4" fmla="*/ 72 h 5172146"/>
              <a:gd name="connsiteX0" fmla="*/ 0 w 8253449"/>
              <a:gd name="connsiteY0" fmla="*/ 72 h 5168197"/>
              <a:gd name="connsiteX1" fmla="*/ 8253449 w 8253449"/>
              <a:gd name="connsiteY1" fmla="*/ 0 h 5168197"/>
              <a:gd name="connsiteX2" fmla="*/ 8250901 w 8253449"/>
              <a:gd name="connsiteY2" fmla="*/ 5150911 h 5168197"/>
              <a:gd name="connsiteX3" fmla="*/ 0 w 8253449"/>
              <a:gd name="connsiteY3" fmla="*/ 5168197 h 5168197"/>
              <a:gd name="connsiteX4" fmla="*/ 0 w 8253449"/>
              <a:gd name="connsiteY4" fmla="*/ 72 h 5168197"/>
              <a:gd name="connsiteX0" fmla="*/ 3324990 w 11578439"/>
              <a:gd name="connsiteY0" fmla="*/ 72 h 5150912"/>
              <a:gd name="connsiteX1" fmla="*/ 11578439 w 11578439"/>
              <a:gd name="connsiteY1" fmla="*/ 0 h 5150912"/>
              <a:gd name="connsiteX2" fmla="*/ 11575891 w 11578439"/>
              <a:gd name="connsiteY2" fmla="*/ 5150911 h 5150912"/>
              <a:gd name="connsiteX3" fmla="*/ 0 w 11578439"/>
              <a:gd name="connsiteY3" fmla="*/ 5150912 h 5150912"/>
              <a:gd name="connsiteX4" fmla="*/ 3324990 w 11578439"/>
              <a:gd name="connsiteY4" fmla="*/ 72 h 5150912"/>
              <a:gd name="connsiteX0" fmla="*/ 985182 w 11578439"/>
              <a:gd name="connsiteY0" fmla="*/ 0 h 5172207"/>
              <a:gd name="connsiteX1" fmla="*/ 11578439 w 11578439"/>
              <a:gd name="connsiteY1" fmla="*/ 21295 h 5172207"/>
              <a:gd name="connsiteX2" fmla="*/ 11575891 w 11578439"/>
              <a:gd name="connsiteY2" fmla="*/ 5172206 h 5172207"/>
              <a:gd name="connsiteX3" fmla="*/ 0 w 11578439"/>
              <a:gd name="connsiteY3" fmla="*/ 5172207 h 5172207"/>
              <a:gd name="connsiteX4" fmla="*/ 985182 w 11578439"/>
              <a:gd name="connsiteY4" fmla="*/ 0 h 5172207"/>
              <a:gd name="connsiteX0" fmla="*/ 1046756 w 11578439"/>
              <a:gd name="connsiteY0" fmla="*/ 0 h 5172207"/>
              <a:gd name="connsiteX1" fmla="*/ 11578439 w 11578439"/>
              <a:gd name="connsiteY1" fmla="*/ 21295 h 5172207"/>
              <a:gd name="connsiteX2" fmla="*/ 11575891 w 11578439"/>
              <a:gd name="connsiteY2" fmla="*/ 5172206 h 5172207"/>
              <a:gd name="connsiteX3" fmla="*/ 0 w 11578439"/>
              <a:gd name="connsiteY3" fmla="*/ 5172207 h 5172207"/>
              <a:gd name="connsiteX4" fmla="*/ 1046756 w 11578439"/>
              <a:gd name="connsiteY4" fmla="*/ 0 h 5172207"/>
              <a:gd name="connsiteX0" fmla="*/ 1011989 w 11578439"/>
              <a:gd name="connsiteY0" fmla="*/ 1520 h 5150912"/>
              <a:gd name="connsiteX1" fmla="*/ 11578439 w 11578439"/>
              <a:gd name="connsiteY1" fmla="*/ 0 h 5150912"/>
              <a:gd name="connsiteX2" fmla="*/ 11575891 w 11578439"/>
              <a:gd name="connsiteY2" fmla="*/ 5150911 h 5150912"/>
              <a:gd name="connsiteX3" fmla="*/ 0 w 11578439"/>
              <a:gd name="connsiteY3" fmla="*/ 5150912 h 5150912"/>
              <a:gd name="connsiteX4" fmla="*/ 1011989 w 11578439"/>
              <a:gd name="connsiteY4" fmla="*/ 1520 h 5150912"/>
              <a:gd name="connsiteX0" fmla="*/ 1222738 w 11578439"/>
              <a:gd name="connsiteY0" fmla="*/ 1 h 5150912"/>
              <a:gd name="connsiteX1" fmla="*/ 11578439 w 11578439"/>
              <a:gd name="connsiteY1" fmla="*/ 0 h 5150912"/>
              <a:gd name="connsiteX2" fmla="*/ 11575891 w 11578439"/>
              <a:gd name="connsiteY2" fmla="*/ 5150911 h 5150912"/>
              <a:gd name="connsiteX3" fmla="*/ 0 w 11578439"/>
              <a:gd name="connsiteY3" fmla="*/ 5150912 h 5150912"/>
              <a:gd name="connsiteX4" fmla="*/ 1222738 w 11578439"/>
              <a:gd name="connsiteY4" fmla="*/ 1 h 5150912"/>
              <a:gd name="connsiteX0" fmla="*/ 1503380 w 11578439"/>
              <a:gd name="connsiteY0" fmla="*/ 1 h 5150912"/>
              <a:gd name="connsiteX1" fmla="*/ 11578439 w 11578439"/>
              <a:gd name="connsiteY1" fmla="*/ 0 h 5150912"/>
              <a:gd name="connsiteX2" fmla="*/ 11575891 w 11578439"/>
              <a:gd name="connsiteY2" fmla="*/ 5150911 h 5150912"/>
              <a:gd name="connsiteX3" fmla="*/ 0 w 11578439"/>
              <a:gd name="connsiteY3" fmla="*/ 5150912 h 5150912"/>
              <a:gd name="connsiteX4" fmla="*/ 1503380 w 11578439"/>
              <a:gd name="connsiteY4" fmla="*/ 1 h 5150912"/>
              <a:gd name="connsiteX0" fmla="*/ 0 w 10075059"/>
              <a:gd name="connsiteY0" fmla="*/ 1 h 5150912"/>
              <a:gd name="connsiteX1" fmla="*/ 10075059 w 10075059"/>
              <a:gd name="connsiteY1" fmla="*/ 0 h 5150912"/>
              <a:gd name="connsiteX2" fmla="*/ 10072511 w 10075059"/>
              <a:gd name="connsiteY2" fmla="*/ 5150911 h 5150912"/>
              <a:gd name="connsiteX3" fmla="*/ 0 w 10075059"/>
              <a:gd name="connsiteY3" fmla="*/ 5150912 h 5150912"/>
              <a:gd name="connsiteX4" fmla="*/ 0 w 10075059"/>
              <a:gd name="connsiteY4" fmla="*/ 1 h 5150912"/>
              <a:gd name="connsiteX0" fmla="*/ 0 w 10075908"/>
              <a:gd name="connsiteY0" fmla="*/ 1 h 5150912"/>
              <a:gd name="connsiteX1" fmla="*/ 10075059 w 10075908"/>
              <a:gd name="connsiteY1" fmla="*/ 0 h 5150912"/>
              <a:gd name="connsiteX2" fmla="*/ 10075059 w 10075908"/>
              <a:gd name="connsiteY2" fmla="*/ 3751998 h 5150912"/>
              <a:gd name="connsiteX3" fmla="*/ 0 w 10075908"/>
              <a:gd name="connsiteY3" fmla="*/ 5150912 h 5150912"/>
              <a:gd name="connsiteX4" fmla="*/ 0 w 10075908"/>
              <a:gd name="connsiteY4" fmla="*/ 1 h 5150912"/>
              <a:gd name="connsiteX0" fmla="*/ 0 w 10075908"/>
              <a:gd name="connsiteY0" fmla="*/ 379010 h 5150912"/>
              <a:gd name="connsiteX1" fmla="*/ 10075059 w 10075908"/>
              <a:gd name="connsiteY1" fmla="*/ 0 h 5150912"/>
              <a:gd name="connsiteX2" fmla="*/ 10075059 w 10075908"/>
              <a:gd name="connsiteY2" fmla="*/ 3751998 h 5150912"/>
              <a:gd name="connsiteX3" fmla="*/ 0 w 10075908"/>
              <a:gd name="connsiteY3" fmla="*/ 5150912 h 5150912"/>
              <a:gd name="connsiteX4" fmla="*/ 0 w 10075908"/>
              <a:gd name="connsiteY4" fmla="*/ 379010 h 5150912"/>
              <a:gd name="connsiteX0" fmla="*/ 0 w 10075908"/>
              <a:gd name="connsiteY0" fmla="*/ 0 h 4771902"/>
              <a:gd name="connsiteX1" fmla="*/ 10075908 w 10075908"/>
              <a:gd name="connsiteY1" fmla="*/ 0 h 4771902"/>
              <a:gd name="connsiteX2" fmla="*/ 10075059 w 10075908"/>
              <a:gd name="connsiteY2" fmla="*/ 3372988 h 4771902"/>
              <a:gd name="connsiteX3" fmla="*/ 0 w 10075908"/>
              <a:gd name="connsiteY3" fmla="*/ 4771902 h 4771902"/>
              <a:gd name="connsiteX4" fmla="*/ 0 w 10075908"/>
              <a:gd name="connsiteY4" fmla="*/ 0 h 4771902"/>
              <a:gd name="connsiteX0" fmla="*/ 0 w 10075908"/>
              <a:gd name="connsiteY0" fmla="*/ 0 h 4771902"/>
              <a:gd name="connsiteX1" fmla="*/ 10075908 w 10075908"/>
              <a:gd name="connsiteY1" fmla="*/ 0 h 4771902"/>
              <a:gd name="connsiteX2" fmla="*/ 10074039 w 10075908"/>
              <a:gd name="connsiteY2" fmla="*/ 3347754 h 4771902"/>
              <a:gd name="connsiteX3" fmla="*/ 0 w 10075908"/>
              <a:gd name="connsiteY3" fmla="*/ 4771902 h 4771902"/>
              <a:gd name="connsiteX4" fmla="*/ 0 w 10075908"/>
              <a:gd name="connsiteY4" fmla="*/ 0 h 4771902"/>
              <a:gd name="connsiteX0" fmla="*/ 0 w 10075908"/>
              <a:gd name="connsiteY0" fmla="*/ 0 h 4771902"/>
              <a:gd name="connsiteX1" fmla="*/ 10075908 w 10075908"/>
              <a:gd name="connsiteY1" fmla="*/ 0 h 4771902"/>
              <a:gd name="connsiteX2" fmla="*/ 10067067 w 10075908"/>
              <a:gd name="connsiteY2" fmla="*/ 3309119 h 4771902"/>
              <a:gd name="connsiteX3" fmla="*/ 0 w 10075908"/>
              <a:gd name="connsiteY3" fmla="*/ 4771902 h 4771902"/>
              <a:gd name="connsiteX4" fmla="*/ 0 w 10075908"/>
              <a:gd name="connsiteY4" fmla="*/ 0 h 4771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5908" h="4771902">
                <a:moveTo>
                  <a:pt x="0" y="0"/>
                </a:moveTo>
                <a:lnTo>
                  <a:pt x="10075908" y="0"/>
                </a:lnTo>
                <a:cubicBezTo>
                  <a:pt x="10075059" y="1716970"/>
                  <a:pt x="10067916" y="1592149"/>
                  <a:pt x="10067067" y="3309119"/>
                </a:cubicBezTo>
                <a:lnTo>
                  <a:pt x="0" y="4771902"/>
                </a:lnTo>
                <a:lnTo>
                  <a:pt x="0" y="0"/>
                </a:lnTo>
                <a:close/>
              </a:path>
            </a:pathLst>
          </a:custGeom>
          <a:noFill/>
          <a:ln w="9525">
            <a:noFill/>
            <a:miter lim="800000"/>
            <a:headEnd/>
            <a:tailEnd/>
          </a:ln>
          <a:effectLst/>
        </p:spPr>
        <p:txBody>
          <a:bodyPr anchor="ctr" anchorCtr="1">
            <a:noAutofit/>
          </a:bodyPr>
          <a:lstStyle>
            <a:lvl1pPr marL="0" indent="0" algn="l" defTabSz="908710" rtl="0" eaLnBrk="0" fontAlgn="base" hangingPunct="0">
              <a:lnSpc>
                <a:spcPct val="150000"/>
              </a:lnSpc>
              <a:spcBef>
                <a:spcPct val="0"/>
              </a:spcBef>
              <a:spcAft>
                <a:spcPts val="526"/>
              </a:spcAft>
              <a:buClr>
                <a:schemeClr val="accent2"/>
              </a:buClr>
              <a:buSzTx/>
              <a:buFont typeface="Arial" charset="0"/>
              <a:buNone/>
              <a:defRPr lang="en-US" sz="1100" noProof="0" dirty="0" smtClean="0">
                <a:solidFill>
                  <a:schemeClr val="accent1"/>
                </a:solidFill>
                <a:latin typeface="+mn-lt"/>
                <a:ea typeface="+mn-ea"/>
                <a:cs typeface="+mn-cs"/>
              </a:defRPr>
            </a:lvl1pPr>
          </a:lstStyle>
          <a:p>
            <a:pPr lvl="0"/>
            <a:r>
              <a:rPr lang="en-US" noProof="0" dirty="0" smtClean="0"/>
              <a:t>Haga clic en el icono para agregar una imagen</a:t>
            </a:r>
          </a:p>
        </p:txBody>
      </p:sp>
      <p:sp>
        <p:nvSpPr>
          <p:cNvPr id="7" name="Slide Number Placeholder 6"/>
          <p:cNvSpPr>
            <a:spLocks noGrp="1"/>
          </p:cNvSpPr>
          <p:nvPr>
            <p:ph type="sldNum" sz="quarter" idx="41"/>
          </p:nvPr>
        </p:nvSpPr>
        <p:spPr>
          <a:xfrm>
            <a:off x="8429625" y="6457950"/>
            <a:ext cx="209550" cy="92075"/>
          </a:xfrm>
        </p:spPr>
        <p:txBody>
          <a:bodyPr/>
          <a:lstStyle>
            <a:lvl1pPr>
              <a:lnSpc>
                <a:spcPct val="100000"/>
              </a:lnSpc>
              <a:defRPr smtClean="0"/>
            </a:lvl1pPr>
          </a:lstStyle>
          <a:p>
            <a:pPr>
              <a:defRPr/>
            </a:pPr>
            <a:fld id="{6845F33B-E1C1-4F9E-9A28-F8500D57685B}" type="slidenum">
              <a:rPr/>
              <a:pPr>
                <a:defRPr/>
              </a:pPr>
              <a:t>‹Nº›</a:t>
            </a:fld>
            <a:endParaRPr dirty="0"/>
          </a:p>
        </p:txBody>
      </p:sp>
    </p:spTree>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 Title and content ">
    <p:spTree>
      <p:nvGrpSpPr>
        <p:cNvPr id="1" name=""/>
        <p:cNvGrpSpPr/>
        <p:nvPr/>
      </p:nvGrpSpPr>
      <p:grpSpPr>
        <a:xfrm>
          <a:off x="0" y="0"/>
          <a:ext cx="0" cy="0"/>
          <a:chOff x="0" y="0"/>
          <a:chExt cx="0" cy="0"/>
        </a:xfrm>
      </p:grpSpPr>
      <p:sp>
        <p:nvSpPr>
          <p:cNvPr id="8" name="Titel 1"/>
          <p:cNvSpPr txBox="1">
            <a:spLocks/>
          </p:cNvSpPr>
          <p:nvPr userDrawn="1"/>
        </p:nvSpPr>
        <p:spPr>
          <a:xfrm>
            <a:off x="508000" y="1143000"/>
            <a:ext cx="8170863" cy="288925"/>
          </a:xfrm>
          <a:prstGeom prst="rect">
            <a:avLst/>
          </a:prstGeom>
        </p:spPr>
        <p:txBody>
          <a:bodyPr lIns="0" tIns="0" rIns="0" bIns="0">
            <a:spAutoFit/>
          </a:bodyPr>
          <a:lstStyle>
            <a:lvl1pPr marL="0" marR="0" indent="0" algn="l" defTabSz="1042504" rtl="0" eaLnBrk="1" fontAlgn="auto" latinLnBrk="0" hangingPunct="1">
              <a:lnSpc>
                <a:spcPct val="85000"/>
              </a:lnSpc>
              <a:spcBef>
                <a:spcPct val="0"/>
              </a:spcBef>
              <a:spcAft>
                <a:spcPts val="0"/>
              </a:spcAft>
              <a:buClrTx/>
              <a:buSzTx/>
              <a:buFontTx/>
              <a:buNone/>
              <a:tabLst/>
              <a:defRPr lang="en-GB" sz="2200" b="0" kern="1200" noProof="0">
                <a:solidFill>
                  <a:schemeClr val="bg2"/>
                </a:solidFill>
                <a:latin typeface="+mj-lt"/>
                <a:ea typeface="+mj-ea"/>
                <a:cs typeface="+mj-cs"/>
              </a:defRPr>
            </a:lvl1pPr>
          </a:lstStyle>
          <a:p>
            <a:pPr>
              <a:defRPr/>
            </a:pPr>
            <a:r>
              <a:rPr lang="en-US" dirty="0" smtClean="0">
                <a:solidFill>
                  <a:srgbClr val="808080"/>
                </a:solidFill>
              </a:rPr>
              <a:t>Click to edit Master title style</a:t>
            </a:r>
            <a:endParaRPr lang="en-US" dirty="0">
              <a:solidFill>
                <a:srgbClr val="808080"/>
              </a:solidFill>
            </a:endParaRPr>
          </a:p>
        </p:txBody>
      </p:sp>
      <p:sp>
        <p:nvSpPr>
          <p:cNvPr id="6" name="Text Placeholder 5"/>
          <p:cNvSpPr>
            <a:spLocks noGrp="1"/>
          </p:cNvSpPr>
          <p:nvPr>
            <p:ph type="body" sz="quarter" idx="12"/>
          </p:nvPr>
        </p:nvSpPr>
        <p:spPr>
          <a:xfrm>
            <a:off x="3278358" y="2285040"/>
            <a:ext cx="2587361" cy="872034"/>
          </a:xfrm>
        </p:spPr>
        <p:txBody>
          <a:bodyPr/>
          <a:lstStyle>
            <a:lvl4pPr>
              <a:buClr>
                <a:schemeClr val="accent4"/>
              </a:buClr>
              <a:defRPr/>
            </a:lvl4pPr>
            <a:lvl5pPr>
              <a:buClr>
                <a:schemeClr val="accent4"/>
              </a:buCl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Text Placeholder 30"/>
          <p:cNvSpPr>
            <a:spLocks noGrp="1"/>
          </p:cNvSpPr>
          <p:nvPr>
            <p:ph type="body" sz="quarter" idx="35"/>
          </p:nvPr>
        </p:nvSpPr>
        <p:spPr>
          <a:xfrm>
            <a:off x="3278358" y="258327"/>
            <a:ext cx="2587361" cy="92333"/>
          </a:xfrm>
        </p:spPr>
        <p:txBody>
          <a:bodyPr/>
          <a:lstStyle>
            <a:lvl1pPr>
              <a:defRPr lang="de-CH" sz="600" b="1" noProof="0" dirty="0" smtClean="0">
                <a:solidFill>
                  <a:schemeClr val="bg2"/>
                </a:solidFill>
                <a:latin typeface="+mj-lt"/>
                <a:ea typeface="+mn-ea"/>
                <a:cs typeface="+mn-cs"/>
              </a:defRPr>
            </a:lvl1pPr>
          </a:lstStyle>
          <a:p>
            <a:pPr lvl="0"/>
            <a:r>
              <a:rPr lang="en-US" noProof="0" smtClean="0"/>
              <a:t>Haga clic para modificar el estilo de texto del patrón</a:t>
            </a:r>
          </a:p>
        </p:txBody>
      </p:sp>
      <p:sp>
        <p:nvSpPr>
          <p:cNvPr id="9" name="Text Placeholder 8"/>
          <p:cNvSpPr>
            <a:spLocks noGrp="1"/>
          </p:cNvSpPr>
          <p:nvPr>
            <p:ph type="body" sz="quarter" idx="36"/>
          </p:nvPr>
        </p:nvSpPr>
        <p:spPr>
          <a:xfrm>
            <a:off x="6019076" y="2285040"/>
            <a:ext cx="2617226" cy="872034"/>
          </a:xfrm>
        </p:spPr>
        <p:txBody>
          <a:bodyPr/>
          <a:lstStyle>
            <a:lvl4pPr>
              <a:buClr>
                <a:schemeClr val="accent4"/>
              </a:buClr>
              <a:defRPr/>
            </a:lvl4pPr>
            <a:lvl5pPr>
              <a:buClr>
                <a:schemeClr val="accent4"/>
              </a:buCl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1" name="Text Placeholder 11"/>
          <p:cNvSpPr>
            <a:spLocks noGrp="1"/>
          </p:cNvSpPr>
          <p:nvPr>
            <p:ph type="body" sz="quarter" idx="39"/>
          </p:nvPr>
        </p:nvSpPr>
        <p:spPr>
          <a:xfrm>
            <a:off x="507698" y="2285069"/>
            <a:ext cx="2617226" cy="169277"/>
          </a:xfrm>
        </p:spPr>
        <p:txBody>
          <a:bodyPr/>
          <a:lstStyle>
            <a:lvl1pPr>
              <a:defRPr sz="1100" baseline="0">
                <a:solidFill>
                  <a:schemeClr val="bg2"/>
                </a:solidFill>
              </a:defRPr>
            </a:lvl1pPr>
            <a:lvl2pPr>
              <a:defRPr sz="1100">
                <a:solidFill>
                  <a:schemeClr val="tx2"/>
                </a:solidFill>
              </a:defRPr>
            </a:lvl2pPr>
            <a:lvl3pPr marL="0" indent="0">
              <a:spcAft>
                <a:spcPts val="0"/>
              </a:spcAft>
              <a:buNone/>
              <a:defRPr b="1">
                <a:solidFill>
                  <a:schemeClr val="tx2"/>
                </a:solidFill>
              </a:defRPr>
            </a:lvl3pPr>
            <a:lvl4pPr marL="0" indent="0">
              <a:spcAft>
                <a:spcPts val="0"/>
              </a:spcAft>
              <a:buNone/>
              <a:defRPr i="0">
                <a:solidFill>
                  <a:schemeClr val="tx2"/>
                </a:solidFill>
              </a:defRPr>
            </a:lvl4pPr>
            <a:lvl5pPr marL="157675" indent="-157675">
              <a:spcAft>
                <a:spcPts val="0"/>
              </a:spcAft>
              <a:buFont typeface="Arial" pitchFamily="34" charset="0"/>
              <a:buChar char="►"/>
              <a:defRPr>
                <a:solidFill>
                  <a:schemeClr val="tx2"/>
                </a:solidFill>
              </a:defRPr>
            </a:lvl5pPr>
          </a:lstStyle>
          <a:p>
            <a:pPr lvl="0"/>
            <a:r>
              <a:rPr lang="en-US" noProof="0" smtClean="0"/>
              <a:t>Click to edit Master text styles</a:t>
            </a:r>
          </a:p>
        </p:txBody>
      </p:sp>
      <p:sp>
        <p:nvSpPr>
          <p:cNvPr id="10" name="Slide Number Placeholder 3"/>
          <p:cNvSpPr>
            <a:spLocks noGrp="1"/>
          </p:cNvSpPr>
          <p:nvPr>
            <p:ph type="sldNum" sz="quarter" idx="40"/>
          </p:nvPr>
        </p:nvSpPr>
        <p:spPr>
          <a:xfrm>
            <a:off x="8429625" y="6457950"/>
            <a:ext cx="209550" cy="92075"/>
          </a:xfrm>
        </p:spPr>
        <p:txBody>
          <a:bodyPr/>
          <a:lstStyle>
            <a:lvl1pPr>
              <a:lnSpc>
                <a:spcPct val="100000"/>
              </a:lnSpc>
              <a:defRPr>
                <a:solidFill>
                  <a:srgbClr val="000000">
                    <a:tint val="75000"/>
                  </a:srgbClr>
                </a:solidFill>
              </a:defRPr>
            </a:lvl1pPr>
          </a:lstStyle>
          <a:p>
            <a:pPr>
              <a:defRPr/>
            </a:pPr>
            <a:fld id="{B740A426-07BB-4D16-A810-3FD22CC29243}" type="slidenum">
              <a:rPr/>
              <a:pPr>
                <a:defRPr/>
              </a:pPr>
              <a:t>‹Nº›</a:t>
            </a:fld>
            <a:endParaRPr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 Title and content">
    <p:spTree>
      <p:nvGrpSpPr>
        <p:cNvPr id="1" name=""/>
        <p:cNvGrpSpPr/>
        <p:nvPr/>
      </p:nvGrpSpPr>
      <p:grpSpPr>
        <a:xfrm>
          <a:off x="0" y="0"/>
          <a:ext cx="0" cy="0"/>
          <a:chOff x="0" y="0"/>
          <a:chExt cx="0" cy="0"/>
        </a:xfrm>
      </p:grpSpPr>
      <p:sp>
        <p:nvSpPr>
          <p:cNvPr id="7" name="Text Placeholder 30"/>
          <p:cNvSpPr>
            <a:spLocks noGrp="1"/>
          </p:cNvSpPr>
          <p:nvPr>
            <p:ph type="body" sz="quarter" idx="35"/>
          </p:nvPr>
        </p:nvSpPr>
        <p:spPr>
          <a:xfrm>
            <a:off x="3278358" y="258327"/>
            <a:ext cx="2587361" cy="92333"/>
          </a:xfrm>
        </p:spPr>
        <p:txBody>
          <a:bodyPr/>
          <a:lstStyle>
            <a:lvl1pPr>
              <a:defRPr lang="de-CH" sz="600" b="1" noProof="0" dirty="0" smtClean="0">
                <a:solidFill>
                  <a:schemeClr val="bg2"/>
                </a:solidFill>
                <a:latin typeface="+mj-lt"/>
                <a:ea typeface="+mn-ea"/>
                <a:cs typeface="+mn-cs"/>
              </a:defRPr>
            </a:lvl1pPr>
          </a:lstStyle>
          <a:p>
            <a:pPr lvl="0"/>
            <a:r>
              <a:rPr lang="en-US" noProof="0" smtClean="0"/>
              <a:t>Haga clic para modificar el estilo de texto del patrón</a:t>
            </a:r>
          </a:p>
        </p:txBody>
      </p:sp>
      <p:sp>
        <p:nvSpPr>
          <p:cNvPr id="13" name="Text Placeholder 12"/>
          <p:cNvSpPr>
            <a:spLocks noGrp="1"/>
          </p:cNvSpPr>
          <p:nvPr>
            <p:ph type="body" sz="quarter" idx="38"/>
          </p:nvPr>
        </p:nvSpPr>
        <p:spPr>
          <a:xfrm>
            <a:off x="3278358" y="2289359"/>
            <a:ext cx="2587361" cy="8720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14" name="Text Placeholder 12"/>
          <p:cNvSpPr>
            <a:spLocks noGrp="1"/>
          </p:cNvSpPr>
          <p:nvPr>
            <p:ph type="body" sz="quarter" idx="39"/>
          </p:nvPr>
        </p:nvSpPr>
        <p:spPr>
          <a:xfrm>
            <a:off x="491041" y="2289359"/>
            <a:ext cx="2637956" cy="8720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15" name="Text Placeholder 12"/>
          <p:cNvSpPr>
            <a:spLocks noGrp="1"/>
          </p:cNvSpPr>
          <p:nvPr>
            <p:ph type="body" sz="quarter" idx="40"/>
          </p:nvPr>
        </p:nvSpPr>
        <p:spPr>
          <a:xfrm>
            <a:off x="6018365" y="2289359"/>
            <a:ext cx="2587361" cy="87203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9" name="Titel 1"/>
          <p:cNvSpPr>
            <a:spLocks noGrp="1"/>
          </p:cNvSpPr>
          <p:nvPr>
            <p:ph type="title"/>
          </p:nvPr>
        </p:nvSpPr>
        <p:spPr>
          <a:xfrm>
            <a:off x="508086" y="1143365"/>
            <a:ext cx="8170781" cy="248530"/>
          </a:xfrm>
        </p:spPr>
        <p:txBody>
          <a:bodyPr anchor="t"/>
          <a:lstStyle>
            <a:lvl1pPr>
              <a:defRPr/>
            </a:lvl1pPr>
          </a:lstStyle>
          <a:p>
            <a:r>
              <a:rPr lang="en-US" noProof="0" dirty="0" smtClean="0"/>
              <a:t>Click to edit Master title style</a:t>
            </a:r>
            <a:endParaRPr lang="en-US" dirty="0"/>
          </a:p>
        </p:txBody>
      </p:sp>
      <p:sp>
        <p:nvSpPr>
          <p:cNvPr id="8" name="Slide Number Placeholder 6"/>
          <p:cNvSpPr>
            <a:spLocks noGrp="1"/>
          </p:cNvSpPr>
          <p:nvPr>
            <p:ph type="sldNum" sz="quarter" idx="41"/>
          </p:nvPr>
        </p:nvSpPr>
        <p:spPr>
          <a:xfrm>
            <a:off x="8429625" y="6457950"/>
            <a:ext cx="209550" cy="92075"/>
          </a:xfrm>
        </p:spPr>
        <p:txBody>
          <a:bodyPr/>
          <a:lstStyle>
            <a:lvl1pPr>
              <a:lnSpc>
                <a:spcPct val="100000"/>
              </a:lnSpc>
              <a:defRPr smtClean="0"/>
            </a:lvl1pPr>
          </a:lstStyle>
          <a:p>
            <a:pPr>
              <a:defRPr/>
            </a:pPr>
            <a:fld id="{485AC1AC-AC9E-42DB-8F4A-918169010811}" type="slidenum">
              <a:rPr/>
              <a:pPr>
                <a:defRPr/>
              </a:pPr>
              <a:t>‹Nº›</a:t>
            </a:fld>
            <a:endParaRPr dirty="0"/>
          </a:p>
        </p:txBody>
      </p:sp>
    </p:spTree>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 CVs">
    <p:spTree>
      <p:nvGrpSpPr>
        <p:cNvPr id="1" name=""/>
        <p:cNvGrpSpPr/>
        <p:nvPr/>
      </p:nvGrpSpPr>
      <p:grpSpPr>
        <a:xfrm>
          <a:off x="0" y="0"/>
          <a:ext cx="0" cy="0"/>
          <a:chOff x="0" y="0"/>
          <a:chExt cx="0" cy="0"/>
        </a:xfrm>
      </p:grpSpPr>
      <p:sp>
        <p:nvSpPr>
          <p:cNvPr id="13" name="Freeform 23"/>
          <p:cNvSpPr>
            <a:spLocks/>
          </p:cNvSpPr>
          <p:nvPr userDrawn="1"/>
        </p:nvSpPr>
        <p:spPr bwMode="auto">
          <a:xfrm>
            <a:off x="1431925" y="1109663"/>
            <a:ext cx="7358063" cy="1501775"/>
          </a:xfrm>
          <a:custGeom>
            <a:avLst/>
            <a:gdLst>
              <a:gd name="connsiteX0" fmla="*/ 9523 w 10000"/>
              <a:gd name="connsiteY0" fmla="*/ 10007 h 10007"/>
              <a:gd name="connsiteX1" fmla="*/ 10000 w 10000"/>
              <a:gd name="connsiteY1" fmla="*/ 0 h 10007"/>
              <a:gd name="connsiteX2" fmla="*/ 443 w 10000"/>
              <a:gd name="connsiteY2" fmla="*/ 0 h 10007"/>
              <a:gd name="connsiteX3" fmla="*/ 0 w 10000"/>
              <a:gd name="connsiteY3" fmla="*/ 10000 h 10007"/>
              <a:gd name="connsiteX4" fmla="*/ 9523 w 10000"/>
              <a:gd name="connsiteY4" fmla="*/ 10007 h 10007"/>
              <a:gd name="connsiteX0" fmla="*/ 9523 w 9523"/>
              <a:gd name="connsiteY0" fmla="*/ 10007 h 10007"/>
              <a:gd name="connsiteX1" fmla="*/ 9523 w 9523"/>
              <a:gd name="connsiteY1" fmla="*/ 7 h 10007"/>
              <a:gd name="connsiteX2" fmla="*/ 443 w 9523"/>
              <a:gd name="connsiteY2" fmla="*/ 0 h 10007"/>
              <a:gd name="connsiteX3" fmla="*/ 0 w 9523"/>
              <a:gd name="connsiteY3" fmla="*/ 10000 h 10007"/>
              <a:gd name="connsiteX4" fmla="*/ 9523 w 9523"/>
              <a:gd name="connsiteY4" fmla="*/ 10007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3" h="10007">
                <a:moveTo>
                  <a:pt x="9523" y="10007"/>
                </a:moveTo>
                <a:lnTo>
                  <a:pt x="9523" y="7"/>
                </a:lnTo>
                <a:lnTo>
                  <a:pt x="443" y="0"/>
                </a:lnTo>
                <a:cubicBezTo>
                  <a:pt x="295" y="3333"/>
                  <a:pt x="148" y="6667"/>
                  <a:pt x="0" y="10000"/>
                </a:cubicBezTo>
                <a:lnTo>
                  <a:pt x="9523" y="10007"/>
                </a:lnTo>
                <a:close/>
              </a:path>
            </a:pathLst>
          </a:custGeom>
          <a:solidFill>
            <a:srgbClr val="FFE600"/>
          </a:solidFill>
          <a:ln w="1270" cap="flat" cmpd="sng">
            <a:noFill/>
            <a:prstDash val="solid"/>
            <a:round/>
            <a:headEnd type="none" w="med" len="med"/>
            <a:tailEnd type="none" w="med" len="med"/>
          </a:ln>
          <a:effectLst/>
        </p:spPr>
        <p:txBody>
          <a:bodyPr lIns="79670" tIns="39836" rIns="79670" bIns="39836" anchor="ctr"/>
          <a:lstStyle/>
          <a:p>
            <a:pPr algn="ctr" defTabSz="908767" fontAlgn="auto">
              <a:lnSpc>
                <a:spcPts val="1227"/>
              </a:lnSpc>
              <a:spcBef>
                <a:spcPts val="0"/>
              </a:spcBef>
              <a:spcAft>
                <a:spcPts val="0"/>
              </a:spcAft>
              <a:defRPr/>
            </a:pPr>
            <a:endParaRPr lang="en-US" dirty="0">
              <a:solidFill>
                <a:srgbClr val="000000"/>
              </a:solidFill>
              <a:latin typeface="+mn-lt"/>
            </a:endParaRPr>
          </a:p>
        </p:txBody>
      </p:sp>
      <p:sp>
        <p:nvSpPr>
          <p:cNvPr id="2" name="Title 1"/>
          <p:cNvSpPr>
            <a:spLocks noGrp="1"/>
          </p:cNvSpPr>
          <p:nvPr>
            <p:ph type="title"/>
          </p:nvPr>
        </p:nvSpPr>
        <p:spPr>
          <a:xfrm>
            <a:off x="507699" y="2772195"/>
            <a:ext cx="2617226" cy="248530"/>
          </a:xfrm>
        </p:spPr>
        <p:txBody>
          <a:bodyPr/>
          <a:lstStyle>
            <a:lvl1pPr>
              <a:defRPr>
                <a:solidFill>
                  <a:schemeClr val="bg2"/>
                </a:solidFill>
              </a:defRPr>
            </a:lvl1pPr>
          </a:lstStyle>
          <a:p>
            <a:r>
              <a:rPr lang="en-US" noProof="0" smtClean="0"/>
              <a:t>Haga clic para modificar el estilo de título del patrón</a:t>
            </a:r>
            <a:endParaRPr lang="en-US" noProof="0"/>
          </a:p>
        </p:txBody>
      </p:sp>
      <p:sp>
        <p:nvSpPr>
          <p:cNvPr id="31" name="Text Placeholder 30"/>
          <p:cNvSpPr>
            <a:spLocks noGrp="1"/>
          </p:cNvSpPr>
          <p:nvPr>
            <p:ph type="body" sz="quarter" idx="35"/>
          </p:nvPr>
        </p:nvSpPr>
        <p:spPr>
          <a:xfrm>
            <a:off x="3278358" y="258327"/>
            <a:ext cx="2587361" cy="92333"/>
          </a:xfrm>
        </p:spPr>
        <p:txBody>
          <a:bodyPr/>
          <a:lstStyle>
            <a:lvl1pPr>
              <a:defRPr lang="de-CH" sz="600" b="1" noProof="0" dirty="0" smtClean="0">
                <a:solidFill>
                  <a:schemeClr val="bg2"/>
                </a:solidFill>
                <a:latin typeface="+mj-lt"/>
                <a:ea typeface="+mn-ea"/>
                <a:cs typeface="+mn-cs"/>
              </a:defRPr>
            </a:lvl1pPr>
          </a:lstStyle>
          <a:p>
            <a:pPr lvl="0"/>
            <a:r>
              <a:rPr lang="en-US" noProof="0" smtClean="0"/>
              <a:t>Haga clic para modificar el estilo de texto del patrón</a:t>
            </a:r>
          </a:p>
        </p:txBody>
      </p:sp>
      <p:sp>
        <p:nvSpPr>
          <p:cNvPr id="24" name="Picture Placeholder 13"/>
          <p:cNvSpPr>
            <a:spLocks noGrp="1" noChangeAspect="1"/>
          </p:cNvSpPr>
          <p:nvPr>
            <p:ph type="pic" sz="quarter" idx="44"/>
          </p:nvPr>
        </p:nvSpPr>
        <p:spPr>
          <a:xfrm>
            <a:off x="3278321" y="1242952"/>
            <a:ext cx="615406" cy="842414"/>
          </a:xfrm>
          <a:solidFill>
            <a:srgbClr val="EB008C"/>
          </a:solidFill>
          <a:ln w="12700">
            <a:noFill/>
            <a:miter lim="800000"/>
            <a:headEnd type="none" w="sm" len="sm"/>
            <a:tailEnd type="none" w="sm" len="sm"/>
          </a:ln>
          <a:effectLst/>
        </p:spPr>
        <p:txBody>
          <a:bodyPr lIns="62731" rIns="62731" anchor="ctr">
            <a:noAutofit/>
          </a:bodyPr>
          <a:lstStyle>
            <a:lvl1pPr marL="0" indent="0" algn="l" defTabSz="908710" rtl="0" eaLnBrk="0" fontAlgn="base" hangingPunct="0">
              <a:lnSpc>
                <a:spcPts val="1052"/>
              </a:lnSpc>
              <a:spcBef>
                <a:spcPct val="0"/>
              </a:spcBef>
              <a:spcAft>
                <a:spcPts val="526"/>
              </a:spcAft>
              <a:buClr>
                <a:schemeClr val="accent2"/>
              </a:buClr>
              <a:buSzTx/>
              <a:buFont typeface="Arial" charset="0"/>
              <a:buNone/>
              <a:defRPr lang="en-US" sz="600" kern="1200" dirty="0">
                <a:solidFill>
                  <a:schemeClr val="tx2"/>
                </a:solidFill>
                <a:latin typeface="+mn-lt"/>
                <a:ea typeface="+mn-ea"/>
                <a:cs typeface="+mn-cs"/>
              </a:defRPr>
            </a:lvl1pPr>
          </a:lstStyle>
          <a:p>
            <a:pPr lvl="0"/>
            <a:r>
              <a:rPr lang="en-US" noProof="0" dirty="0" smtClean="0"/>
              <a:t>Haga clic en el icono para agregar una imagen</a:t>
            </a:r>
          </a:p>
        </p:txBody>
      </p:sp>
      <p:sp>
        <p:nvSpPr>
          <p:cNvPr id="25" name="Text Placeholder 16"/>
          <p:cNvSpPr>
            <a:spLocks noGrp="1"/>
          </p:cNvSpPr>
          <p:nvPr>
            <p:ph type="body" sz="quarter" idx="45"/>
          </p:nvPr>
        </p:nvSpPr>
        <p:spPr>
          <a:xfrm>
            <a:off x="3975522" y="1959784"/>
            <a:ext cx="1864095" cy="125617"/>
          </a:xfrm>
        </p:spPr>
        <p:txBody>
          <a:bodyPr anchor="b"/>
          <a:lstStyle>
            <a:lvl1pPr marL="0" indent="0">
              <a:spcAft>
                <a:spcPts val="0"/>
              </a:spcAft>
              <a:buFontTx/>
              <a:buNone/>
              <a:tabLst>
                <a:tab pos="391421" algn="l"/>
              </a:tabLst>
              <a:defRPr/>
            </a:lvl1pPr>
            <a:lvl2pPr>
              <a:buNone/>
              <a:defRPr/>
            </a:lvl2pPr>
          </a:lstStyle>
          <a:p>
            <a:pPr lvl="0"/>
            <a:r>
              <a:rPr lang="en-US" noProof="0" dirty="0" smtClean="0"/>
              <a:t>Haga clic para modificar el estilo de texto del patrón</a:t>
            </a:r>
          </a:p>
        </p:txBody>
      </p:sp>
      <p:sp>
        <p:nvSpPr>
          <p:cNvPr id="29" name="Text Placeholder 24"/>
          <p:cNvSpPr>
            <a:spLocks noGrp="1"/>
          </p:cNvSpPr>
          <p:nvPr>
            <p:ph type="body" sz="quarter" idx="43"/>
          </p:nvPr>
        </p:nvSpPr>
        <p:spPr>
          <a:xfrm>
            <a:off x="3975522" y="1242953"/>
            <a:ext cx="1864095" cy="251236"/>
          </a:xfrm>
        </p:spPr>
        <p:txBody>
          <a:bodyPr/>
          <a:lstStyle>
            <a:lvl1pPr>
              <a:spcAft>
                <a:spcPts val="0"/>
              </a:spcAft>
              <a:defRPr b="1"/>
            </a:lvl1pPr>
            <a:lvl2pPr marL="0" indent="0">
              <a:spcAft>
                <a:spcPts val="0"/>
              </a:spcAft>
              <a:buNone/>
              <a:defRPr/>
            </a:lvl2pPr>
            <a:lvl3pPr marL="157675" indent="-157675">
              <a:spcAft>
                <a:spcPts val="0"/>
              </a:spcAft>
              <a:buClr>
                <a:schemeClr val="accent3"/>
              </a:buClr>
              <a:defRPr/>
            </a:lvl3pPr>
            <a:lvl4pPr marL="315348" indent="-157675">
              <a:spcAft>
                <a:spcPts val="0"/>
              </a:spcAft>
              <a:buClr>
                <a:schemeClr val="accent3"/>
              </a:buClr>
              <a:defRPr/>
            </a:lvl4pPr>
            <a:lvl5pPr marL="473027" indent="-157675">
              <a:spcAft>
                <a:spcPts val="0"/>
              </a:spcAft>
              <a:buClr>
                <a:schemeClr val="accent3"/>
              </a:buClr>
              <a:defRPr/>
            </a:lvl5pPr>
          </a:lstStyle>
          <a:p>
            <a:pPr lvl="0"/>
            <a:r>
              <a:rPr lang="en-US" noProof="0" smtClean="0"/>
              <a:t>Haga clic para modificar el estilo de texto del patrón</a:t>
            </a:r>
          </a:p>
          <a:p>
            <a:pPr lvl="1"/>
            <a:r>
              <a:rPr lang="en-US" noProof="0" smtClean="0"/>
              <a:t>Segundo nivel</a:t>
            </a:r>
          </a:p>
        </p:txBody>
      </p:sp>
      <p:sp>
        <p:nvSpPr>
          <p:cNvPr id="30" name="Picture Placeholder 13"/>
          <p:cNvSpPr>
            <a:spLocks noGrp="1" noChangeAspect="1"/>
          </p:cNvSpPr>
          <p:nvPr>
            <p:ph type="pic" sz="quarter" idx="46"/>
          </p:nvPr>
        </p:nvSpPr>
        <p:spPr>
          <a:xfrm>
            <a:off x="6014191" y="1244476"/>
            <a:ext cx="615406" cy="842414"/>
          </a:xfrm>
          <a:solidFill>
            <a:srgbClr val="EB008C"/>
          </a:solidFill>
          <a:ln w="12700">
            <a:noFill/>
            <a:miter lim="800000"/>
            <a:headEnd type="none" w="sm" len="sm"/>
            <a:tailEnd type="none" w="sm" len="sm"/>
          </a:ln>
          <a:effectLst/>
        </p:spPr>
        <p:txBody>
          <a:bodyPr lIns="62731" rIns="62731" anchor="ctr">
            <a:noAutofit/>
          </a:bodyPr>
          <a:lstStyle>
            <a:lvl1pPr marL="0" indent="0" algn="l" defTabSz="908710" rtl="0" eaLnBrk="0" fontAlgn="base" hangingPunct="0">
              <a:lnSpc>
                <a:spcPts val="1052"/>
              </a:lnSpc>
              <a:spcBef>
                <a:spcPct val="0"/>
              </a:spcBef>
              <a:spcAft>
                <a:spcPts val="526"/>
              </a:spcAft>
              <a:buClr>
                <a:schemeClr val="accent2"/>
              </a:buClr>
              <a:buSzTx/>
              <a:buFont typeface="Arial" charset="0"/>
              <a:buNone/>
              <a:defRPr lang="en-US" sz="600" kern="1200" dirty="0">
                <a:solidFill>
                  <a:schemeClr val="tx2"/>
                </a:solidFill>
                <a:latin typeface="+mn-lt"/>
                <a:ea typeface="+mn-ea"/>
                <a:cs typeface="+mn-cs"/>
              </a:defRPr>
            </a:lvl1pPr>
          </a:lstStyle>
          <a:p>
            <a:pPr lvl="0"/>
            <a:r>
              <a:rPr lang="en-US" noProof="0" dirty="0" smtClean="0"/>
              <a:t>Haga clic en el icono para agregar una imagen</a:t>
            </a:r>
          </a:p>
        </p:txBody>
      </p:sp>
      <p:sp>
        <p:nvSpPr>
          <p:cNvPr id="32" name="Text Placeholder 16"/>
          <p:cNvSpPr>
            <a:spLocks noGrp="1"/>
          </p:cNvSpPr>
          <p:nvPr>
            <p:ph type="body" sz="quarter" idx="47"/>
          </p:nvPr>
        </p:nvSpPr>
        <p:spPr>
          <a:xfrm>
            <a:off x="6711392" y="1959784"/>
            <a:ext cx="1864095" cy="125617"/>
          </a:xfrm>
        </p:spPr>
        <p:txBody>
          <a:bodyPr anchor="b"/>
          <a:lstStyle>
            <a:lvl1pPr marL="0" indent="0">
              <a:spcAft>
                <a:spcPts val="0"/>
              </a:spcAft>
              <a:buFontTx/>
              <a:buNone/>
              <a:tabLst>
                <a:tab pos="391421" algn="l"/>
              </a:tabLst>
              <a:defRPr/>
            </a:lvl1pPr>
            <a:lvl2pPr>
              <a:buNone/>
              <a:defRPr/>
            </a:lvl2pPr>
          </a:lstStyle>
          <a:p>
            <a:pPr lvl="0"/>
            <a:r>
              <a:rPr lang="en-US" noProof="0" smtClean="0"/>
              <a:t>Haga clic para modificar el estilo de texto del patrón</a:t>
            </a:r>
          </a:p>
        </p:txBody>
      </p:sp>
      <p:sp>
        <p:nvSpPr>
          <p:cNvPr id="33" name="Text Placeholder 24"/>
          <p:cNvSpPr>
            <a:spLocks noGrp="1"/>
          </p:cNvSpPr>
          <p:nvPr>
            <p:ph type="body" sz="quarter" idx="48"/>
          </p:nvPr>
        </p:nvSpPr>
        <p:spPr>
          <a:xfrm>
            <a:off x="6711392" y="1244479"/>
            <a:ext cx="1864095" cy="251236"/>
          </a:xfrm>
        </p:spPr>
        <p:txBody>
          <a:bodyPr/>
          <a:lstStyle>
            <a:lvl1pPr>
              <a:spcAft>
                <a:spcPts val="0"/>
              </a:spcAft>
              <a:defRPr b="1"/>
            </a:lvl1pPr>
            <a:lvl2pPr marL="0" indent="0">
              <a:spcAft>
                <a:spcPts val="0"/>
              </a:spcAft>
              <a:buNone/>
              <a:defRPr/>
            </a:lvl2pPr>
            <a:lvl3pPr marL="157675" indent="-157675">
              <a:spcAft>
                <a:spcPts val="0"/>
              </a:spcAft>
              <a:buClr>
                <a:schemeClr val="accent3"/>
              </a:buClr>
              <a:defRPr/>
            </a:lvl3pPr>
            <a:lvl4pPr marL="315348" indent="-157675">
              <a:spcAft>
                <a:spcPts val="0"/>
              </a:spcAft>
              <a:buClr>
                <a:schemeClr val="accent3"/>
              </a:buClr>
              <a:defRPr/>
            </a:lvl4pPr>
            <a:lvl5pPr marL="473027" indent="-157675">
              <a:spcAft>
                <a:spcPts val="0"/>
              </a:spcAft>
              <a:buClr>
                <a:schemeClr val="accent3"/>
              </a:buClr>
              <a:defRPr/>
            </a:lvl5pPr>
          </a:lstStyle>
          <a:p>
            <a:pPr lvl="0"/>
            <a:r>
              <a:rPr lang="en-US" noProof="0" smtClean="0"/>
              <a:t>Haga clic para modificar el estilo de texto del patrón</a:t>
            </a:r>
          </a:p>
          <a:p>
            <a:pPr lvl="1"/>
            <a:r>
              <a:rPr lang="en-US" noProof="0" smtClean="0"/>
              <a:t>Segundo nivel</a:t>
            </a:r>
          </a:p>
        </p:txBody>
      </p:sp>
      <p:sp>
        <p:nvSpPr>
          <p:cNvPr id="19" name="Text Placeholder 18"/>
          <p:cNvSpPr>
            <a:spLocks noGrp="1"/>
          </p:cNvSpPr>
          <p:nvPr>
            <p:ph type="body" sz="quarter" idx="49"/>
          </p:nvPr>
        </p:nvSpPr>
        <p:spPr>
          <a:xfrm>
            <a:off x="3278358" y="2742954"/>
            <a:ext cx="2587361" cy="3493073"/>
          </a:xfrm>
        </p:spPr>
        <p:txBody>
          <a:bodyPr>
            <a:noAutofit/>
          </a:bodyPr>
          <a:lstStyle/>
          <a:p>
            <a:pPr lvl="1"/>
            <a:r>
              <a:rPr lang="en-US" noProof="0" smtClean="0"/>
              <a:t>Click to edit Master text styles</a:t>
            </a:r>
          </a:p>
          <a:p>
            <a:pPr lvl="2"/>
            <a:r>
              <a:rPr lang="en-US" noProof="0" smtClean="0"/>
              <a:t>Second level</a:t>
            </a:r>
          </a:p>
          <a:p>
            <a:pPr lvl="3"/>
            <a:r>
              <a:rPr lang="en-US" noProof="0" smtClean="0"/>
              <a:t>Third level</a:t>
            </a:r>
          </a:p>
        </p:txBody>
      </p:sp>
      <p:sp>
        <p:nvSpPr>
          <p:cNvPr id="22" name="Text Placeholder 21"/>
          <p:cNvSpPr>
            <a:spLocks noGrp="1"/>
          </p:cNvSpPr>
          <p:nvPr>
            <p:ph type="body" sz="quarter" idx="50"/>
          </p:nvPr>
        </p:nvSpPr>
        <p:spPr>
          <a:xfrm>
            <a:off x="6019076" y="2742954"/>
            <a:ext cx="2617226" cy="3493073"/>
          </a:xfrm>
        </p:spPr>
        <p:txBody>
          <a:bodyPr>
            <a:noAutofit/>
          </a:bodyPr>
          <a:lstStyle/>
          <a:p>
            <a:pPr lvl="1"/>
            <a:r>
              <a:rPr lang="en-US" noProof="0" smtClean="0"/>
              <a:t>Click to edit Master text styles</a:t>
            </a:r>
          </a:p>
          <a:p>
            <a:pPr lvl="2"/>
            <a:r>
              <a:rPr lang="en-US" noProof="0" smtClean="0"/>
              <a:t>Second level</a:t>
            </a:r>
          </a:p>
          <a:p>
            <a:pPr lvl="3"/>
            <a:r>
              <a:rPr lang="en-US" noProof="0" smtClean="0"/>
              <a:t>Third level</a:t>
            </a:r>
          </a:p>
        </p:txBody>
      </p:sp>
      <p:sp>
        <p:nvSpPr>
          <p:cNvPr id="23" name="Text Placeholder 11"/>
          <p:cNvSpPr>
            <a:spLocks noGrp="1"/>
          </p:cNvSpPr>
          <p:nvPr>
            <p:ph type="body" sz="quarter" idx="41"/>
          </p:nvPr>
        </p:nvSpPr>
        <p:spPr>
          <a:xfrm>
            <a:off x="507698" y="3200426"/>
            <a:ext cx="2617226" cy="169277"/>
          </a:xfrm>
        </p:spPr>
        <p:txBody>
          <a:bodyPr/>
          <a:lstStyle>
            <a:lvl1pPr>
              <a:defRPr sz="1100" baseline="0">
                <a:solidFill>
                  <a:schemeClr val="bg2"/>
                </a:solidFill>
              </a:defRPr>
            </a:lvl1pPr>
            <a:lvl2pPr>
              <a:defRPr sz="1100">
                <a:solidFill>
                  <a:schemeClr val="tx2"/>
                </a:solidFill>
              </a:defRPr>
            </a:lvl2pPr>
            <a:lvl3pPr marL="0" indent="0">
              <a:spcAft>
                <a:spcPts val="0"/>
              </a:spcAft>
              <a:buNone/>
              <a:defRPr b="1">
                <a:solidFill>
                  <a:schemeClr val="tx2"/>
                </a:solidFill>
              </a:defRPr>
            </a:lvl3pPr>
            <a:lvl4pPr marL="0" indent="0">
              <a:spcAft>
                <a:spcPts val="0"/>
              </a:spcAft>
              <a:buNone/>
              <a:defRPr i="0">
                <a:solidFill>
                  <a:schemeClr val="tx2"/>
                </a:solidFill>
              </a:defRPr>
            </a:lvl4pPr>
            <a:lvl5pPr marL="157675" indent="-157675">
              <a:spcAft>
                <a:spcPts val="0"/>
              </a:spcAft>
              <a:buFont typeface="Arial" pitchFamily="34" charset="0"/>
              <a:buChar char="►"/>
              <a:defRPr>
                <a:solidFill>
                  <a:schemeClr val="tx2"/>
                </a:solidFill>
              </a:defRPr>
            </a:lvl5pPr>
          </a:lstStyle>
          <a:p>
            <a:pPr lvl="0"/>
            <a:r>
              <a:rPr lang="en-US" noProof="0" smtClean="0"/>
              <a:t>Click to edit Master text styles</a:t>
            </a:r>
          </a:p>
        </p:txBody>
      </p:sp>
      <p:sp>
        <p:nvSpPr>
          <p:cNvPr id="14" name="Slide Number Placeholder 6"/>
          <p:cNvSpPr>
            <a:spLocks noGrp="1"/>
          </p:cNvSpPr>
          <p:nvPr>
            <p:ph type="sldNum" sz="quarter" idx="51"/>
          </p:nvPr>
        </p:nvSpPr>
        <p:spPr>
          <a:xfrm>
            <a:off x="8429625" y="6457950"/>
            <a:ext cx="209550" cy="92075"/>
          </a:xfrm>
        </p:spPr>
        <p:txBody>
          <a:bodyPr/>
          <a:lstStyle>
            <a:lvl1pPr>
              <a:lnSpc>
                <a:spcPct val="100000"/>
              </a:lnSpc>
              <a:defRPr/>
            </a:lvl1pPr>
          </a:lstStyle>
          <a:p>
            <a:pPr>
              <a:defRPr/>
            </a:pPr>
            <a:fld id="{3BC880F6-899C-40C9-95EE-906D1B9576F0}" type="slidenum">
              <a:rPr/>
              <a:pPr>
                <a:defRPr/>
              </a:pPr>
              <a:t>‹Nº›</a:t>
            </a:fld>
            <a:endParaRPr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 CVs">
    <p:spTree>
      <p:nvGrpSpPr>
        <p:cNvPr id="1" name=""/>
        <p:cNvGrpSpPr/>
        <p:nvPr/>
      </p:nvGrpSpPr>
      <p:grpSpPr>
        <a:xfrm>
          <a:off x="0" y="0"/>
          <a:ext cx="0" cy="0"/>
          <a:chOff x="0" y="0"/>
          <a:chExt cx="0" cy="0"/>
        </a:xfrm>
      </p:grpSpPr>
      <p:sp>
        <p:nvSpPr>
          <p:cNvPr id="16" name="Freeform 23"/>
          <p:cNvSpPr>
            <a:spLocks/>
          </p:cNvSpPr>
          <p:nvPr userDrawn="1"/>
        </p:nvSpPr>
        <p:spPr bwMode="auto">
          <a:xfrm>
            <a:off x="354013" y="1109663"/>
            <a:ext cx="8435975" cy="1501775"/>
          </a:xfrm>
          <a:custGeom>
            <a:avLst/>
            <a:gdLst>
              <a:gd name="connsiteX0" fmla="*/ 9523 w 10000"/>
              <a:gd name="connsiteY0" fmla="*/ 10007 h 10007"/>
              <a:gd name="connsiteX1" fmla="*/ 10000 w 10000"/>
              <a:gd name="connsiteY1" fmla="*/ 0 h 10007"/>
              <a:gd name="connsiteX2" fmla="*/ 443 w 10000"/>
              <a:gd name="connsiteY2" fmla="*/ 0 h 10007"/>
              <a:gd name="connsiteX3" fmla="*/ 0 w 10000"/>
              <a:gd name="connsiteY3" fmla="*/ 10000 h 10007"/>
              <a:gd name="connsiteX4" fmla="*/ 9523 w 10000"/>
              <a:gd name="connsiteY4" fmla="*/ 10007 h 10007"/>
              <a:gd name="connsiteX0" fmla="*/ 9523 w 9523"/>
              <a:gd name="connsiteY0" fmla="*/ 10007 h 10007"/>
              <a:gd name="connsiteX1" fmla="*/ 9523 w 9523"/>
              <a:gd name="connsiteY1" fmla="*/ 7 h 10007"/>
              <a:gd name="connsiteX2" fmla="*/ 443 w 9523"/>
              <a:gd name="connsiteY2" fmla="*/ 0 h 10007"/>
              <a:gd name="connsiteX3" fmla="*/ 0 w 9523"/>
              <a:gd name="connsiteY3" fmla="*/ 10000 h 10007"/>
              <a:gd name="connsiteX4" fmla="*/ 9523 w 9523"/>
              <a:gd name="connsiteY4" fmla="*/ 10007 h 10007"/>
              <a:gd name="connsiteX0" fmla="*/ 10000 w 10000"/>
              <a:gd name="connsiteY0" fmla="*/ 9993 h 9993"/>
              <a:gd name="connsiteX1" fmla="*/ 10000 w 10000"/>
              <a:gd name="connsiteY1" fmla="*/ 0 h 9993"/>
              <a:gd name="connsiteX2" fmla="*/ 0 w 10000"/>
              <a:gd name="connsiteY2" fmla="*/ 0 h 9993"/>
              <a:gd name="connsiteX3" fmla="*/ 0 w 10000"/>
              <a:gd name="connsiteY3" fmla="*/ 9986 h 9993"/>
              <a:gd name="connsiteX4" fmla="*/ 10000 w 10000"/>
              <a:gd name="connsiteY4" fmla="*/ 9993 h 9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993">
                <a:moveTo>
                  <a:pt x="10000" y="9993"/>
                </a:moveTo>
                <a:lnTo>
                  <a:pt x="10000" y="0"/>
                </a:lnTo>
                <a:lnTo>
                  <a:pt x="0" y="0"/>
                </a:lnTo>
                <a:lnTo>
                  <a:pt x="0" y="9986"/>
                </a:lnTo>
                <a:lnTo>
                  <a:pt x="10000" y="9993"/>
                </a:lnTo>
                <a:close/>
              </a:path>
            </a:pathLst>
          </a:custGeom>
          <a:solidFill>
            <a:srgbClr val="FFE600"/>
          </a:solidFill>
          <a:ln w="1270" cap="flat" cmpd="sng">
            <a:noFill/>
            <a:prstDash val="solid"/>
            <a:round/>
            <a:headEnd type="none" w="med" len="med"/>
            <a:tailEnd type="none" w="med" len="med"/>
          </a:ln>
          <a:effectLst/>
        </p:spPr>
        <p:txBody>
          <a:bodyPr lIns="79670" tIns="39836" rIns="79670" bIns="39836" anchor="ctr"/>
          <a:lstStyle/>
          <a:p>
            <a:pPr algn="ctr" defTabSz="908767" fontAlgn="auto">
              <a:lnSpc>
                <a:spcPts val="1227"/>
              </a:lnSpc>
              <a:spcBef>
                <a:spcPts val="0"/>
              </a:spcBef>
              <a:spcAft>
                <a:spcPts val="0"/>
              </a:spcAft>
              <a:defRPr/>
            </a:pPr>
            <a:endParaRPr lang="en-US" dirty="0">
              <a:solidFill>
                <a:srgbClr val="000000"/>
              </a:solidFill>
              <a:latin typeface="+mn-lt"/>
            </a:endParaRPr>
          </a:p>
        </p:txBody>
      </p:sp>
      <p:sp>
        <p:nvSpPr>
          <p:cNvPr id="24" name="Picture Placeholder 13"/>
          <p:cNvSpPr>
            <a:spLocks noGrp="1" noChangeAspect="1"/>
          </p:cNvSpPr>
          <p:nvPr>
            <p:ph type="pic" sz="quarter" idx="45"/>
          </p:nvPr>
        </p:nvSpPr>
        <p:spPr>
          <a:xfrm>
            <a:off x="3278321" y="1242952"/>
            <a:ext cx="615406" cy="842414"/>
          </a:xfrm>
          <a:solidFill>
            <a:srgbClr val="EB008C"/>
          </a:solidFill>
          <a:ln w="12700">
            <a:noFill/>
            <a:miter lim="800000"/>
            <a:headEnd type="none" w="sm" len="sm"/>
            <a:tailEnd type="none" w="sm" len="sm"/>
          </a:ln>
          <a:effectLst/>
        </p:spPr>
        <p:txBody>
          <a:bodyPr lIns="62731" rIns="62731" anchor="ctr">
            <a:noAutofit/>
          </a:bodyPr>
          <a:lstStyle>
            <a:lvl1pPr marL="0" indent="0" algn="l" defTabSz="908710" rtl="0" eaLnBrk="0" fontAlgn="base" hangingPunct="0">
              <a:lnSpc>
                <a:spcPts val="1052"/>
              </a:lnSpc>
              <a:spcBef>
                <a:spcPct val="0"/>
              </a:spcBef>
              <a:spcAft>
                <a:spcPts val="526"/>
              </a:spcAft>
              <a:buClr>
                <a:schemeClr val="accent2"/>
              </a:buClr>
              <a:buSzTx/>
              <a:buFont typeface="Arial" charset="0"/>
              <a:buNone/>
              <a:defRPr lang="en-US" sz="600" kern="1200" dirty="0">
                <a:solidFill>
                  <a:schemeClr val="tx2"/>
                </a:solidFill>
                <a:latin typeface="+mn-lt"/>
                <a:ea typeface="+mn-ea"/>
                <a:cs typeface="+mn-cs"/>
              </a:defRPr>
            </a:lvl1pPr>
          </a:lstStyle>
          <a:p>
            <a:pPr lvl="0"/>
            <a:r>
              <a:rPr lang="en-US" noProof="0" dirty="0" smtClean="0"/>
              <a:t>Haga clic en el icono para agregar una imagen</a:t>
            </a:r>
          </a:p>
        </p:txBody>
      </p:sp>
      <p:sp>
        <p:nvSpPr>
          <p:cNvPr id="27" name="Text Placeholder 16"/>
          <p:cNvSpPr>
            <a:spLocks noGrp="1"/>
          </p:cNvSpPr>
          <p:nvPr>
            <p:ph type="body" sz="quarter" idx="46"/>
          </p:nvPr>
        </p:nvSpPr>
        <p:spPr>
          <a:xfrm>
            <a:off x="3975522" y="1959784"/>
            <a:ext cx="1864095" cy="125617"/>
          </a:xfrm>
        </p:spPr>
        <p:txBody>
          <a:bodyPr anchor="b"/>
          <a:lstStyle>
            <a:lvl1pPr marL="0" indent="0">
              <a:spcAft>
                <a:spcPts val="0"/>
              </a:spcAft>
              <a:buFontTx/>
              <a:buNone/>
              <a:tabLst>
                <a:tab pos="391421" algn="l"/>
              </a:tabLst>
              <a:defRPr/>
            </a:lvl1pPr>
            <a:lvl2pPr>
              <a:buNone/>
              <a:defRPr/>
            </a:lvl2pPr>
          </a:lstStyle>
          <a:p>
            <a:pPr lvl="0"/>
            <a:r>
              <a:rPr lang="en-US" noProof="0" dirty="0" smtClean="0"/>
              <a:t>Haga clic para modificar el estilo de texto del patrón</a:t>
            </a:r>
          </a:p>
        </p:txBody>
      </p:sp>
      <p:sp>
        <p:nvSpPr>
          <p:cNvPr id="28" name="Text Placeholder 24"/>
          <p:cNvSpPr>
            <a:spLocks noGrp="1"/>
          </p:cNvSpPr>
          <p:nvPr>
            <p:ph type="body" sz="quarter" idx="43"/>
          </p:nvPr>
        </p:nvSpPr>
        <p:spPr>
          <a:xfrm>
            <a:off x="3975522" y="1242953"/>
            <a:ext cx="1864095" cy="251236"/>
          </a:xfrm>
        </p:spPr>
        <p:txBody>
          <a:bodyPr/>
          <a:lstStyle>
            <a:lvl1pPr>
              <a:spcAft>
                <a:spcPts val="0"/>
              </a:spcAft>
              <a:defRPr b="1"/>
            </a:lvl1pPr>
            <a:lvl2pPr marL="0" indent="0">
              <a:spcAft>
                <a:spcPts val="0"/>
              </a:spcAft>
              <a:buNone/>
              <a:defRPr/>
            </a:lvl2pPr>
            <a:lvl3pPr marL="157675" indent="-157675">
              <a:spcAft>
                <a:spcPts val="0"/>
              </a:spcAft>
              <a:buClr>
                <a:schemeClr val="accent3"/>
              </a:buClr>
              <a:defRPr/>
            </a:lvl3pPr>
            <a:lvl4pPr marL="315348" indent="-157675">
              <a:spcAft>
                <a:spcPts val="0"/>
              </a:spcAft>
              <a:buClr>
                <a:schemeClr val="accent3"/>
              </a:buClr>
              <a:defRPr/>
            </a:lvl4pPr>
            <a:lvl5pPr marL="473027" indent="-157675">
              <a:spcAft>
                <a:spcPts val="0"/>
              </a:spcAft>
              <a:buClr>
                <a:schemeClr val="accent3"/>
              </a:buClr>
              <a:defRPr/>
            </a:lvl5pPr>
          </a:lstStyle>
          <a:p>
            <a:pPr lvl="0"/>
            <a:r>
              <a:rPr lang="en-US" noProof="0" smtClean="0"/>
              <a:t>Haga clic para modificar el estilo de texto del patrón</a:t>
            </a:r>
          </a:p>
          <a:p>
            <a:pPr lvl="1"/>
            <a:r>
              <a:rPr lang="en-US" noProof="0" smtClean="0"/>
              <a:t>Segundo nivel</a:t>
            </a:r>
          </a:p>
        </p:txBody>
      </p:sp>
      <p:sp>
        <p:nvSpPr>
          <p:cNvPr id="29" name="Picture Placeholder 13"/>
          <p:cNvSpPr>
            <a:spLocks noGrp="1" noChangeAspect="1"/>
          </p:cNvSpPr>
          <p:nvPr>
            <p:ph type="pic" sz="quarter" idx="47"/>
          </p:nvPr>
        </p:nvSpPr>
        <p:spPr>
          <a:xfrm>
            <a:off x="6014191" y="1244476"/>
            <a:ext cx="615406" cy="842414"/>
          </a:xfrm>
          <a:solidFill>
            <a:srgbClr val="EB008C"/>
          </a:solidFill>
          <a:ln w="12700">
            <a:noFill/>
            <a:miter lim="800000"/>
            <a:headEnd type="none" w="sm" len="sm"/>
            <a:tailEnd type="none" w="sm" len="sm"/>
          </a:ln>
          <a:effectLst/>
        </p:spPr>
        <p:txBody>
          <a:bodyPr lIns="62731" rIns="62731" anchor="ctr">
            <a:noAutofit/>
          </a:bodyPr>
          <a:lstStyle>
            <a:lvl1pPr marL="0" indent="0" algn="l" defTabSz="908710" rtl="0" eaLnBrk="0" fontAlgn="base" hangingPunct="0">
              <a:lnSpc>
                <a:spcPts val="1052"/>
              </a:lnSpc>
              <a:spcBef>
                <a:spcPct val="0"/>
              </a:spcBef>
              <a:spcAft>
                <a:spcPts val="526"/>
              </a:spcAft>
              <a:buClr>
                <a:schemeClr val="accent2"/>
              </a:buClr>
              <a:buSzTx/>
              <a:buFont typeface="Arial" charset="0"/>
              <a:buNone/>
              <a:defRPr lang="en-US" sz="600" kern="1200" dirty="0">
                <a:solidFill>
                  <a:schemeClr val="tx2"/>
                </a:solidFill>
                <a:latin typeface="+mn-lt"/>
                <a:ea typeface="+mn-ea"/>
                <a:cs typeface="+mn-cs"/>
              </a:defRPr>
            </a:lvl1pPr>
          </a:lstStyle>
          <a:p>
            <a:pPr lvl="0"/>
            <a:r>
              <a:rPr lang="en-US" noProof="0" dirty="0" smtClean="0"/>
              <a:t>Haga clic en el icono para agregar una imagen</a:t>
            </a:r>
          </a:p>
        </p:txBody>
      </p:sp>
      <p:sp>
        <p:nvSpPr>
          <p:cNvPr id="31" name="Text Placeholder 16"/>
          <p:cNvSpPr>
            <a:spLocks noGrp="1"/>
          </p:cNvSpPr>
          <p:nvPr>
            <p:ph type="body" sz="quarter" idx="48"/>
          </p:nvPr>
        </p:nvSpPr>
        <p:spPr>
          <a:xfrm>
            <a:off x="6711392" y="1959784"/>
            <a:ext cx="1864095" cy="125617"/>
          </a:xfrm>
        </p:spPr>
        <p:txBody>
          <a:bodyPr anchor="b"/>
          <a:lstStyle>
            <a:lvl1pPr marL="0" indent="0">
              <a:spcAft>
                <a:spcPts val="0"/>
              </a:spcAft>
              <a:buFontTx/>
              <a:buNone/>
              <a:tabLst>
                <a:tab pos="391421" algn="l"/>
              </a:tabLst>
              <a:defRPr/>
            </a:lvl1pPr>
            <a:lvl2pPr>
              <a:buNone/>
              <a:defRPr/>
            </a:lvl2pPr>
          </a:lstStyle>
          <a:p>
            <a:pPr lvl="0"/>
            <a:r>
              <a:rPr lang="en-US" noProof="0" smtClean="0"/>
              <a:t>Haga clic para modificar el estilo de texto del patrón</a:t>
            </a:r>
          </a:p>
        </p:txBody>
      </p:sp>
      <p:sp>
        <p:nvSpPr>
          <p:cNvPr id="32" name="Text Placeholder 24"/>
          <p:cNvSpPr>
            <a:spLocks noGrp="1"/>
          </p:cNvSpPr>
          <p:nvPr>
            <p:ph type="body" sz="quarter" idx="49"/>
          </p:nvPr>
        </p:nvSpPr>
        <p:spPr>
          <a:xfrm>
            <a:off x="6711392" y="1244479"/>
            <a:ext cx="1864095" cy="251236"/>
          </a:xfrm>
        </p:spPr>
        <p:txBody>
          <a:bodyPr/>
          <a:lstStyle>
            <a:lvl1pPr>
              <a:spcAft>
                <a:spcPts val="0"/>
              </a:spcAft>
              <a:defRPr b="1"/>
            </a:lvl1pPr>
            <a:lvl2pPr marL="0" indent="0">
              <a:spcAft>
                <a:spcPts val="0"/>
              </a:spcAft>
              <a:buNone/>
              <a:defRPr/>
            </a:lvl2pPr>
            <a:lvl3pPr marL="157675" indent="-157675">
              <a:spcAft>
                <a:spcPts val="0"/>
              </a:spcAft>
              <a:buClr>
                <a:schemeClr val="accent3"/>
              </a:buClr>
              <a:defRPr/>
            </a:lvl3pPr>
            <a:lvl4pPr marL="315348" indent="-157675">
              <a:spcAft>
                <a:spcPts val="0"/>
              </a:spcAft>
              <a:buClr>
                <a:schemeClr val="accent3"/>
              </a:buClr>
              <a:defRPr/>
            </a:lvl4pPr>
            <a:lvl5pPr marL="473027" indent="-157675">
              <a:spcAft>
                <a:spcPts val="0"/>
              </a:spcAft>
              <a:buClr>
                <a:schemeClr val="accent3"/>
              </a:buClr>
              <a:defRPr/>
            </a:lvl5pPr>
          </a:lstStyle>
          <a:p>
            <a:pPr lvl="0"/>
            <a:r>
              <a:rPr lang="en-US" noProof="0" smtClean="0"/>
              <a:t>Haga clic para modificar el estilo de texto del patrón</a:t>
            </a:r>
          </a:p>
          <a:p>
            <a:pPr lvl="1"/>
            <a:r>
              <a:rPr lang="en-US" noProof="0" smtClean="0"/>
              <a:t>Segundo nivel</a:t>
            </a:r>
          </a:p>
        </p:txBody>
      </p:sp>
      <p:sp>
        <p:nvSpPr>
          <p:cNvPr id="35" name="Text Placeholder 30"/>
          <p:cNvSpPr>
            <a:spLocks noGrp="1"/>
          </p:cNvSpPr>
          <p:nvPr>
            <p:ph type="body" sz="quarter" idx="35"/>
          </p:nvPr>
        </p:nvSpPr>
        <p:spPr>
          <a:xfrm>
            <a:off x="3278358" y="258327"/>
            <a:ext cx="2587361" cy="92333"/>
          </a:xfrm>
        </p:spPr>
        <p:txBody>
          <a:bodyPr/>
          <a:lstStyle>
            <a:lvl1pPr>
              <a:defRPr lang="de-CH" sz="600" b="1" noProof="0" dirty="0" smtClean="0">
                <a:solidFill>
                  <a:schemeClr val="bg2"/>
                </a:solidFill>
                <a:latin typeface="+mj-lt"/>
                <a:ea typeface="+mn-ea"/>
                <a:cs typeface="+mn-cs"/>
              </a:defRPr>
            </a:lvl1pPr>
          </a:lstStyle>
          <a:p>
            <a:pPr lvl="0"/>
            <a:r>
              <a:rPr lang="en-US" noProof="0" smtClean="0"/>
              <a:t>Haga clic para modificar el estilo de texto del patrón</a:t>
            </a:r>
          </a:p>
        </p:txBody>
      </p:sp>
      <p:sp>
        <p:nvSpPr>
          <p:cNvPr id="37" name="Title 1"/>
          <p:cNvSpPr>
            <a:spLocks noGrp="1"/>
          </p:cNvSpPr>
          <p:nvPr>
            <p:ph type="title"/>
          </p:nvPr>
        </p:nvSpPr>
        <p:spPr>
          <a:xfrm>
            <a:off x="3278359" y="618957"/>
            <a:ext cx="5349837" cy="292388"/>
          </a:xfrm>
        </p:spPr>
        <p:txBody>
          <a:bodyPr/>
          <a:lstStyle>
            <a:lvl1pPr marL="0" marR="0" indent="0" algn="l" defTabSz="908767" rtl="0" eaLnBrk="1" fontAlgn="auto" latinLnBrk="0" hangingPunct="1">
              <a:lnSpc>
                <a:spcPct val="100000"/>
              </a:lnSpc>
              <a:spcBef>
                <a:spcPct val="0"/>
              </a:spcBef>
              <a:spcAft>
                <a:spcPts val="0"/>
              </a:spcAft>
              <a:buClrTx/>
              <a:buSzTx/>
              <a:buFontTx/>
              <a:buNone/>
              <a:tabLst/>
              <a:defRPr lang="en-US" sz="1900" b="0" kern="1200" baseline="0" noProof="0" dirty="0">
                <a:solidFill>
                  <a:schemeClr val="bg2"/>
                </a:solidFill>
                <a:latin typeface="+mj-lt"/>
                <a:ea typeface="+mj-ea"/>
                <a:cs typeface="+mj-cs"/>
              </a:defRPr>
            </a:lvl1pPr>
          </a:lstStyle>
          <a:p>
            <a:r>
              <a:rPr lang="en-US" noProof="0" dirty="0" smtClean="0"/>
              <a:t>Click to edit Master title style</a:t>
            </a:r>
            <a:endParaRPr lang="en-US" noProof="0" dirty="0"/>
          </a:p>
        </p:txBody>
      </p:sp>
      <p:sp>
        <p:nvSpPr>
          <p:cNvPr id="38" name="Picture Placeholder 13"/>
          <p:cNvSpPr>
            <a:spLocks noGrp="1" noChangeAspect="1"/>
          </p:cNvSpPr>
          <p:nvPr>
            <p:ph type="pic" sz="quarter" idx="52"/>
          </p:nvPr>
        </p:nvSpPr>
        <p:spPr>
          <a:xfrm>
            <a:off x="509512" y="1235363"/>
            <a:ext cx="615406" cy="842414"/>
          </a:xfrm>
          <a:solidFill>
            <a:srgbClr val="EB008C"/>
          </a:solidFill>
          <a:ln w="12700">
            <a:noFill/>
            <a:miter lim="800000"/>
            <a:headEnd type="none" w="sm" len="sm"/>
            <a:tailEnd type="none" w="sm" len="sm"/>
          </a:ln>
          <a:effectLst/>
        </p:spPr>
        <p:txBody>
          <a:bodyPr lIns="62731" rIns="62731" anchor="ctr">
            <a:noAutofit/>
          </a:bodyPr>
          <a:lstStyle>
            <a:lvl1pPr marL="0" indent="0" algn="l" defTabSz="908710" rtl="0" eaLnBrk="0" fontAlgn="base" hangingPunct="0">
              <a:lnSpc>
                <a:spcPts val="1052"/>
              </a:lnSpc>
              <a:spcBef>
                <a:spcPct val="0"/>
              </a:spcBef>
              <a:spcAft>
                <a:spcPts val="526"/>
              </a:spcAft>
              <a:buClr>
                <a:schemeClr val="accent2"/>
              </a:buClr>
              <a:buSzTx/>
              <a:buFont typeface="Arial" charset="0"/>
              <a:buNone/>
              <a:defRPr lang="en-US" sz="600" kern="1200" dirty="0">
                <a:solidFill>
                  <a:schemeClr val="tx2"/>
                </a:solidFill>
                <a:latin typeface="+mn-lt"/>
                <a:ea typeface="+mn-ea"/>
                <a:cs typeface="+mn-cs"/>
              </a:defRPr>
            </a:lvl1pPr>
          </a:lstStyle>
          <a:p>
            <a:pPr lvl="0"/>
            <a:r>
              <a:rPr lang="en-US" noProof="0" dirty="0" smtClean="0"/>
              <a:t>Haga clic en el icono para agregar una imagen</a:t>
            </a:r>
          </a:p>
        </p:txBody>
      </p:sp>
      <p:sp>
        <p:nvSpPr>
          <p:cNvPr id="39" name="Text Placeholder 16"/>
          <p:cNvSpPr>
            <a:spLocks noGrp="1"/>
          </p:cNvSpPr>
          <p:nvPr>
            <p:ph type="body" sz="quarter" idx="53"/>
          </p:nvPr>
        </p:nvSpPr>
        <p:spPr>
          <a:xfrm>
            <a:off x="1206712" y="1959784"/>
            <a:ext cx="1892148" cy="125617"/>
          </a:xfrm>
        </p:spPr>
        <p:txBody>
          <a:bodyPr anchor="b"/>
          <a:lstStyle>
            <a:lvl1pPr marL="0" indent="0">
              <a:spcAft>
                <a:spcPts val="0"/>
              </a:spcAft>
              <a:buFontTx/>
              <a:buNone/>
              <a:tabLst>
                <a:tab pos="391421" algn="l"/>
              </a:tabLst>
              <a:defRPr/>
            </a:lvl1pPr>
            <a:lvl2pPr>
              <a:buNone/>
              <a:defRPr/>
            </a:lvl2pPr>
          </a:lstStyle>
          <a:p>
            <a:pPr lvl="0"/>
            <a:r>
              <a:rPr lang="en-US" noProof="0" dirty="0" smtClean="0"/>
              <a:t>Haga clic para modificar el estilo de texto del patrón</a:t>
            </a:r>
          </a:p>
        </p:txBody>
      </p:sp>
      <p:sp>
        <p:nvSpPr>
          <p:cNvPr id="40" name="Text Placeholder 24"/>
          <p:cNvSpPr>
            <a:spLocks noGrp="1"/>
          </p:cNvSpPr>
          <p:nvPr>
            <p:ph type="body" sz="quarter" idx="54"/>
          </p:nvPr>
        </p:nvSpPr>
        <p:spPr>
          <a:xfrm>
            <a:off x="1206713" y="1235363"/>
            <a:ext cx="1864095" cy="251236"/>
          </a:xfrm>
        </p:spPr>
        <p:txBody>
          <a:bodyPr/>
          <a:lstStyle>
            <a:lvl1pPr>
              <a:spcAft>
                <a:spcPts val="0"/>
              </a:spcAft>
              <a:defRPr b="1"/>
            </a:lvl1pPr>
            <a:lvl2pPr marL="0" indent="0">
              <a:spcAft>
                <a:spcPts val="0"/>
              </a:spcAft>
              <a:buNone/>
              <a:defRPr/>
            </a:lvl2pPr>
            <a:lvl3pPr marL="157675" indent="-157675">
              <a:spcAft>
                <a:spcPts val="0"/>
              </a:spcAft>
              <a:buClr>
                <a:schemeClr val="accent3"/>
              </a:buClr>
              <a:defRPr/>
            </a:lvl3pPr>
            <a:lvl4pPr marL="315348" indent="-157675">
              <a:spcAft>
                <a:spcPts val="0"/>
              </a:spcAft>
              <a:buClr>
                <a:schemeClr val="accent3"/>
              </a:buClr>
              <a:defRPr/>
            </a:lvl4pPr>
            <a:lvl5pPr marL="473027" indent="-157675">
              <a:spcAft>
                <a:spcPts val="0"/>
              </a:spcAft>
              <a:buClr>
                <a:schemeClr val="accent3"/>
              </a:buClr>
              <a:defRPr/>
            </a:lvl5pPr>
          </a:lstStyle>
          <a:p>
            <a:pPr lvl="0"/>
            <a:r>
              <a:rPr lang="en-US" noProof="0" smtClean="0"/>
              <a:t>Haga clic para modificar el estilo de texto del patrón</a:t>
            </a:r>
          </a:p>
          <a:p>
            <a:pPr lvl="1"/>
            <a:r>
              <a:rPr lang="en-US" noProof="0" smtClean="0"/>
              <a:t>Segundo nivel</a:t>
            </a:r>
          </a:p>
        </p:txBody>
      </p:sp>
      <p:sp>
        <p:nvSpPr>
          <p:cNvPr id="20" name="Text Placeholder 19"/>
          <p:cNvSpPr>
            <a:spLocks noGrp="1"/>
          </p:cNvSpPr>
          <p:nvPr>
            <p:ph type="body" sz="quarter" idx="55"/>
          </p:nvPr>
        </p:nvSpPr>
        <p:spPr>
          <a:xfrm>
            <a:off x="507698" y="2742954"/>
            <a:ext cx="2617226" cy="3493073"/>
          </a:xfrm>
        </p:spPr>
        <p:txBody>
          <a:bodyPr>
            <a:noAutofit/>
          </a:bodyPr>
          <a:lstStyle/>
          <a:p>
            <a:pPr lvl="1"/>
            <a:r>
              <a:rPr lang="en-US" noProof="0" smtClean="0"/>
              <a:t>Click to edit Master text styles</a:t>
            </a:r>
          </a:p>
          <a:p>
            <a:pPr lvl="2"/>
            <a:r>
              <a:rPr lang="en-US" noProof="0" smtClean="0"/>
              <a:t>Second level</a:t>
            </a:r>
          </a:p>
          <a:p>
            <a:pPr lvl="3"/>
            <a:r>
              <a:rPr lang="en-US" noProof="0" smtClean="0"/>
              <a:t>Third level</a:t>
            </a:r>
          </a:p>
        </p:txBody>
      </p:sp>
      <p:sp>
        <p:nvSpPr>
          <p:cNvPr id="22" name="Text Placeholder 21"/>
          <p:cNvSpPr>
            <a:spLocks noGrp="1"/>
          </p:cNvSpPr>
          <p:nvPr>
            <p:ph type="body" sz="quarter" idx="56"/>
          </p:nvPr>
        </p:nvSpPr>
        <p:spPr>
          <a:xfrm>
            <a:off x="3278358" y="2742954"/>
            <a:ext cx="2587361" cy="3493073"/>
          </a:xfrm>
        </p:spPr>
        <p:txBody>
          <a:bodyPr>
            <a:noAutofit/>
          </a:bodyPr>
          <a:lstStyle/>
          <a:p>
            <a:pPr lvl="1"/>
            <a:r>
              <a:rPr lang="en-US" noProof="0" smtClean="0"/>
              <a:t>Click to edit Master text styles</a:t>
            </a:r>
          </a:p>
          <a:p>
            <a:pPr lvl="2"/>
            <a:r>
              <a:rPr lang="en-US" noProof="0" smtClean="0"/>
              <a:t>Second level</a:t>
            </a:r>
          </a:p>
          <a:p>
            <a:pPr lvl="3"/>
            <a:r>
              <a:rPr lang="en-US" noProof="0" smtClean="0"/>
              <a:t>Third level</a:t>
            </a:r>
          </a:p>
        </p:txBody>
      </p:sp>
      <p:sp>
        <p:nvSpPr>
          <p:cNvPr id="30" name="Text Placeholder 29"/>
          <p:cNvSpPr>
            <a:spLocks noGrp="1"/>
          </p:cNvSpPr>
          <p:nvPr>
            <p:ph type="body" sz="quarter" idx="57"/>
          </p:nvPr>
        </p:nvSpPr>
        <p:spPr>
          <a:xfrm>
            <a:off x="6019076" y="2742954"/>
            <a:ext cx="2617226" cy="3493073"/>
          </a:xfrm>
        </p:spPr>
        <p:txBody>
          <a:bodyPr>
            <a:noAutofit/>
          </a:bodyPr>
          <a:lstStyle/>
          <a:p>
            <a:pPr lvl="1"/>
            <a:r>
              <a:rPr lang="en-US" noProof="0" smtClean="0"/>
              <a:t>Click to edit Master text styles</a:t>
            </a:r>
          </a:p>
          <a:p>
            <a:pPr lvl="2"/>
            <a:r>
              <a:rPr lang="en-US" noProof="0" smtClean="0"/>
              <a:t>Second level</a:t>
            </a:r>
          </a:p>
          <a:p>
            <a:pPr lvl="3"/>
            <a:r>
              <a:rPr lang="en-US" noProof="0" smtClean="0"/>
              <a:t>Third level</a:t>
            </a:r>
          </a:p>
        </p:txBody>
      </p:sp>
      <p:sp>
        <p:nvSpPr>
          <p:cNvPr id="17" name="Slide Number Placeholder 6"/>
          <p:cNvSpPr>
            <a:spLocks noGrp="1"/>
          </p:cNvSpPr>
          <p:nvPr>
            <p:ph type="sldNum" sz="quarter" idx="58"/>
          </p:nvPr>
        </p:nvSpPr>
        <p:spPr>
          <a:xfrm>
            <a:off x="8429625" y="6457950"/>
            <a:ext cx="209550" cy="92075"/>
          </a:xfrm>
        </p:spPr>
        <p:txBody>
          <a:bodyPr/>
          <a:lstStyle>
            <a:lvl1pPr>
              <a:lnSpc>
                <a:spcPct val="100000"/>
              </a:lnSpc>
              <a:defRPr/>
            </a:lvl1pPr>
          </a:lstStyle>
          <a:p>
            <a:pPr>
              <a:defRPr/>
            </a:pPr>
            <a:fld id="{EC8B5524-9AC6-4C45-961E-BFCD4163E723}" type="slidenum">
              <a:rPr/>
              <a:pPr>
                <a:defRPr/>
              </a:pPr>
              <a:t>‹Nº›</a:t>
            </a:fld>
            <a:endParaRPr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srcRect/>
          <a:stretch>
            <a:fillRect/>
          </a:stretch>
        </p:blipFill>
        <p:spPr bwMode="auto">
          <a:xfrm>
            <a:off x="508000" y="1106488"/>
            <a:ext cx="8126413" cy="5121275"/>
          </a:xfrm>
          <a:prstGeom prst="rect">
            <a:avLst/>
          </a:prstGeom>
          <a:noFill/>
          <a:ln w="9525">
            <a:noFill/>
            <a:miter lim="800000"/>
            <a:headEnd/>
            <a:tailEnd/>
          </a:ln>
        </p:spPr>
      </p:pic>
      <p:sp>
        <p:nvSpPr>
          <p:cNvPr id="2" name="Title 1"/>
          <p:cNvSpPr>
            <a:spLocks noGrp="1"/>
          </p:cNvSpPr>
          <p:nvPr>
            <p:ph type="title"/>
          </p:nvPr>
        </p:nvSpPr>
        <p:spPr>
          <a:xfrm>
            <a:off x="507699" y="614101"/>
            <a:ext cx="5357982" cy="292388"/>
          </a:xfrm>
        </p:spPr>
        <p:txBody>
          <a:bodyPr/>
          <a:lstStyle>
            <a:lvl1pPr>
              <a:lnSpc>
                <a:spcPct val="100000"/>
              </a:lnSpc>
              <a:defRPr/>
            </a:lvl1pPr>
          </a:lstStyle>
          <a:p>
            <a:r>
              <a:rPr lang="en-US" dirty="0" smtClean="0"/>
              <a:t>Click to edit Master title style</a:t>
            </a:r>
            <a:endParaRPr lang="de-CH" dirty="0"/>
          </a:p>
        </p:txBody>
      </p:sp>
      <p:sp>
        <p:nvSpPr>
          <p:cNvPr id="4" name="Slide Number Placeholder 3"/>
          <p:cNvSpPr>
            <a:spLocks noGrp="1"/>
          </p:cNvSpPr>
          <p:nvPr>
            <p:ph type="sldNum" sz="quarter" idx="10"/>
          </p:nvPr>
        </p:nvSpPr>
        <p:spPr>
          <a:xfrm>
            <a:off x="8426450" y="6457950"/>
            <a:ext cx="207963" cy="92075"/>
          </a:xfrm>
        </p:spPr>
        <p:txBody>
          <a:bodyPr/>
          <a:lstStyle>
            <a:lvl1pPr>
              <a:lnSpc>
                <a:spcPct val="100000"/>
              </a:lnSpc>
              <a:defRPr/>
            </a:lvl1pPr>
          </a:lstStyle>
          <a:p>
            <a:pPr>
              <a:defRPr/>
            </a:pPr>
            <a:fld id="{72663220-4BE4-4FBD-8E48-60E2CDFC137A}" type="slidenum">
              <a:rPr lang="de-CH"/>
              <a:pPr>
                <a:defRPr/>
              </a:pPr>
              <a:t>‹Nº›</a:t>
            </a:fld>
            <a:endParaRPr lang="de-CH"/>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3" name="Freeform 5"/>
          <p:cNvSpPr>
            <a:spLocks noChangeAspect="1"/>
          </p:cNvSpPr>
          <p:nvPr userDrawn="1"/>
        </p:nvSpPr>
        <p:spPr bwMode="gray">
          <a:xfrm>
            <a:off x="508000" y="1106488"/>
            <a:ext cx="8126413" cy="5121275"/>
          </a:xfrm>
          <a:custGeom>
            <a:avLst/>
            <a:gdLst>
              <a:gd name="connsiteX0" fmla="*/ 1667 w 11667"/>
              <a:gd name="connsiteY0" fmla="*/ 1598 h 11184"/>
              <a:gd name="connsiteX1" fmla="*/ 1667 w 11667"/>
              <a:gd name="connsiteY1" fmla="*/ 11184 h 11184"/>
              <a:gd name="connsiteX2" fmla="*/ 11667 w 11667"/>
              <a:gd name="connsiteY2" fmla="*/ 8799 h 11184"/>
              <a:gd name="connsiteX3" fmla="*/ 11667 w 11667"/>
              <a:gd name="connsiteY3" fmla="*/ 1598 h 11184"/>
              <a:gd name="connsiteX4" fmla="*/ 1667 w 11667"/>
              <a:gd name="connsiteY4" fmla="*/ 1598 h 11184"/>
              <a:gd name="connsiteX0" fmla="*/ 1667 w 11667"/>
              <a:gd name="connsiteY0" fmla="*/ 0 h 9586"/>
              <a:gd name="connsiteX1" fmla="*/ 1667 w 11667"/>
              <a:gd name="connsiteY1" fmla="*/ 9586 h 9586"/>
              <a:gd name="connsiteX2" fmla="*/ 11667 w 11667"/>
              <a:gd name="connsiteY2" fmla="*/ 7201 h 9586"/>
              <a:gd name="connsiteX3" fmla="*/ 11667 w 11667"/>
              <a:gd name="connsiteY3" fmla="*/ 0 h 9586"/>
              <a:gd name="connsiteX4" fmla="*/ 1667 w 11667"/>
              <a:gd name="connsiteY4" fmla="*/ 0 h 9586"/>
              <a:gd name="connsiteX0" fmla="*/ 0 w 8571"/>
              <a:gd name="connsiteY0" fmla="*/ 0 h 10000"/>
              <a:gd name="connsiteX1" fmla="*/ 0 w 8571"/>
              <a:gd name="connsiteY1" fmla="*/ 10000 h 10000"/>
              <a:gd name="connsiteX2" fmla="*/ 8571 w 8571"/>
              <a:gd name="connsiteY2" fmla="*/ 7512 h 10000"/>
              <a:gd name="connsiteX3" fmla="*/ 8571 w 8571"/>
              <a:gd name="connsiteY3" fmla="*/ 0 h 10000"/>
              <a:gd name="connsiteX4" fmla="*/ 0 w 8571"/>
              <a:gd name="connsiteY4" fmla="*/ 0 h 10000"/>
              <a:gd name="connsiteX0" fmla="*/ 0 w 10000"/>
              <a:gd name="connsiteY0" fmla="*/ 0 h 10000"/>
              <a:gd name="connsiteX1" fmla="*/ 0 w 10000"/>
              <a:gd name="connsiteY1" fmla="*/ 10000 h 10000"/>
              <a:gd name="connsiteX2" fmla="*/ 10000 w 10000"/>
              <a:gd name="connsiteY2" fmla="*/ 7213 h 10000"/>
              <a:gd name="connsiteX3" fmla="*/ 10000 w 10000"/>
              <a:gd name="connsiteY3" fmla="*/ 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0" y="10000"/>
                </a:lnTo>
                <a:lnTo>
                  <a:pt x="10000" y="7213"/>
                </a:lnTo>
                <a:lnTo>
                  <a:pt x="10000" y="0"/>
                </a:lnTo>
                <a:lnTo>
                  <a:pt x="0" y="0"/>
                </a:lnTo>
                <a:close/>
              </a:path>
            </a:pathLst>
          </a:custGeom>
          <a:solidFill>
            <a:schemeClr val="accent2"/>
          </a:solidFill>
          <a:ln w="9525">
            <a:noFill/>
            <a:round/>
            <a:headEnd/>
            <a:tailEnd/>
          </a:ln>
        </p:spPr>
        <p:txBody>
          <a:bodyPr lIns="79670" tIns="39836" rIns="79670" bIns="39836"/>
          <a:lstStyle/>
          <a:p>
            <a:pPr algn="ctr" defTabSz="908767" fontAlgn="auto">
              <a:lnSpc>
                <a:spcPts val="1227"/>
              </a:lnSpc>
              <a:spcBef>
                <a:spcPts val="0"/>
              </a:spcBef>
              <a:spcAft>
                <a:spcPts val="0"/>
              </a:spcAft>
              <a:defRPr/>
            </a:pPr>
            <a:endParaRPr lang="en-GB" dirty="0">
              <a:solidFill>
                <a:srgbClr val="000000"/>
              </a:solidFill>
              <a:latin typeface="+mn-lt"/>
            </a:endParaRPr>
          </a:p>
        </p:txBody>
      </p:sp>
      <p:sp>
        <p:nvSpPr>
          <p:cNvPr id="2" name="Title 1"/>
          <p:cNvSpPr>
            <a:spLocks noGrp="1"/>
          </p:cNvSpPr>
          <p:nvPr>
            <p:ph type="title"/>
          </p:nvPr>
        </p:nvSpPr>
        <p:spPr>
          <a:xfrm>
            <a:off x="507699" y="614101"/>
            <a:ext cx="5357982" cy="292388"/>
          </a:xfrm>
        </p:spPr>
        <p:txBody>
          <a:bodyPr/>
          <a:lstStyle>
            <a:lvl1pPr>
              <a:lnSpc>
                <a:spcPct val="100000"/>
              </a:lnSpc>
              <a:defRPr/>
            </a:lvl1pPr>
          </a:lstStyle>
          <a:p>
            <a:r>
              <a:rPr lang="en-US" dirty="0" smtClean="0"/>
              <a:t>Click to edit Master title style</a:t>
            </a:r>
            <a:endParaRPr lang="de-CH" dirty="0"/>
          </a:p>
        </p:txBody>
      </p:sp>
      <p:sp>
        <p:nvSpPr>
          <p:cNvPr id="4" name="Slide Number Placeholder 3"/>
          <p:cNvSpPr>
            <a:spLocks noGrp="1"/>
          </p:cNvSpPr>
          <p:nvPr>
            <p:ph type="sldNum" sz="quarter" idx="10"/>
          </p:nvPr>
        </p:nvSpPr>
        <p:spPr>
          <a:xfrm>
            <a:off x="8426450" y="6457950"/>
            <a:ext cx="207963" cy="92075"/>
          </a:xfrm>
        </p:spPr>
        <p:txBody>
          <a:bodyPr/>
          <a:lstStyle>
            <a:lvl1pPr>
              <a:lnSpc>
                <a:spcPct val="100000"/>
              </a:lnSpc>
              <a:defRPr/>
            </a:lvl1pPr>
          </a:lstStyle>
          <a:p>
            <a:pPr>
              <a:defRPr/>
            </a:pPr>
            <a:fld id="{5E36F491-51E5-4494-B213-07BC0FE33BC9}" type="slidenum">
              <a:rPr lang="de-CH"/>
              <a:pPr>
                <a:defRPr/>
              </a:pPr>
              <a:t>‹Nº›</a:t>
            </a:fld>
            <a:endParaRPr lang="de-CH"/>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2_Divider">
    <p:spTree>
      <p:nvGrpSpPr>
        <p:cNvPr id="1" name=""/>
        <p:cNvGrpSpPr/>
        <p:nvPr/>
      </p:nvGrpSpPr>
      <p:grpSpPr>
        <a:xfrm>
          <a:off x="0" y="0"/>
          <a:ext cx="0" cy="0"/>
          <a:chOff x="0" y="0"/>
          <a:chExt cx="0" cy="0"/>
        </a:xfrm>
      </p:grpSpPr>
      <p:graphicFrame>
        <p:nvGraphicFramePr>
          <p:cNvPr id="3"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19201" name="think-cell Slide" r:id="rId4" imgW="360" imgH="360" progId="">
              <p:embed/>
            </p:oleObj>
          </a:graphicData>
        </a:graphic>
      </p:graphicFrame>
      <p:sp>
        <p:nvSpPr>
          <p:cNvPr id="4"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7065"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5" name="Freeform 5"/>
          <p:cNvSpPr>
            <a:spLocks noChangeAspect="1"/>
          </p:cNvSpPr>
          <p:nvPr userDrawn="1"/>
        </p:nvSpPr>
        <p:spPr bwMode="gray">
          <a:xfrm>
            <a:off x="508000" y="1106488"/>
            <a:ext cx="8126413" cy="5121275"/>
          </a:xfrm>
          <a:custGeom>
            <a:avLst/>
            <a:gdLst>
              <a:gd name="connsiteX0" fmla="*/ 1667 w 11667"/>
              <a:gd name="connsiteY0" fmla="*/ 1598 h 11184"/>
              <a:gd name="connsiteX1" fmla="*/ 1667 w 11667"/>
              <a:gd name="connsiteY1" fmla="*/ 11184 h 11184"/>
              <a:gd name="connsiteX2" fmla="*/ 11667 w 11667"/>
              <a:gd name="connsiteY2" fmla="*/ 8799 h 11184"/>
              <a:gd name="connsiteX3" fmla="*/ 11667 w 11667"/>
              <a:gd name="connsiteY3" fmla="*/ 1598 h 11184"/>
              <a:gd name="connsiteX4" fmla="*/ 1667 w 11667"/>
              <a:gd name="connsiteY4" fmla="*/ 1598 h 11184"/>
              <a:gd name="connsiteX0" fmla="*/ 1667 w 11667"/>
              <a:gd name="connsiteY0" fmla="*/ 0 h 9586"/>
              <a:gd name="connsiteX1" fmla="*/ 1667 w 11667"/>
              <a:gd name="connsiteY1" fmla="*/ 9586 h 9586"/>
              <a:gd name="connsiteX2" fmla="*/ 11667 w 11667"/>
              <a:gd name="connsiteY2" fmla="*/ 7201 h 9586"/>
              <a:gd name="connsiteX3" fmla="*/ 11667 w 11667"/>
              <a:gd name="connsiteY3" fmla="*/ 0 h 9586"/>
              <a:gd name="connsiteX4" fmla="*/ 1667 w 11667"/>
              <a:gd name="connsiteY4" fmla="*/ 0 h 9586"/>
              <a:gd name="connsiteX0" fmla="*/ 0 w 8571"/>
              <a:gd name="connsiteY0" fmla="*/ 0 h 10000"/>
              <a:gd name="connsiteX1" fmla="*/ 0 w 8571"/>
              <a:gd name="connsiteY1" fmla="*/ 10000 h 10000"/>
              <a:gd name="connsiteX2" fmla="*/ 8571 w 8571"/>
              <a:gd name="connsiteY2" fmla="*/ 7512 h 10000"/>
              <a:gd name="connsiteX3" fmla="*/ 8571 w 8571"/>
              <a:gd name="connsiteY3" fmla="*/ 0 h 10000"/>
              <a:gd name="connsiteX4" fmla="*/ 0 w 8571"/>
              <a:gd name="connsiteY4" fmla="*/ 0 h 10000"/>
              <a:gd name="connsiteX0" fmla="*/ 0 w 10000"/>
              <a:gd name="connsiteY0" fmla="*/ 0 h 10000"/>
              <a:gd name="connsiteX1" fmla="*/ 0 w 10000"/>
              <a:gd name="connsiteY1" fmla="*/ 10000 h 10000"/>
              <a:gd name="connsiteX2" fmla="*/ 10000 w 10000"/>
              <a:gd name="connsiteY2" fmla="*/ 7213 h 10000"/>
              <a:gd name="connsiteX3" fmla="*/ 10000 w 10000"/>
              <a:gd name="connsiteY3" fmla="*/ 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0" y="10000"/>
                </a:lnTo>
                <a:lnTo>
                  <a:pt x="10000" y="7213"/>
                </a:lnTo>
                <a:lnTo>
                  <a:pt x="10000" y="0"/>
                </a:lnTo>
                <a:lnTo>
                  <a:pt x="0" y="0"/>
                </a:lnTo>
                <a:close/>
              </a:path>
            </a:pathLst>
          </a:custGeom>
          <a:solidFill>
            <a:srgbClr val="C0C0C0"/>
          </a:solidFill>
          <a:ln w="9525">
            <a:noFill/>
            <a:round/>
            <a:headEnd/>
            <a:tailEnd/>
          </a:ln>
        </p:spPr>
        <p:txBody>
          <a:bodyPr lIns="79670" tIns="39836" rIns="79670" bIns="39836"/>
          <a:lstStyle/>
          <a:p>
            <a:pPr algn="ctr" defTabSz="908767" fontAlgn="auto">
              <a:lnSpc>
                <a:spcPts val="1227"/>
              </a:lnSpc>
              <a:spcBef>
                <a:spcPts val="0"/>
              </a:spcBef>
              <a:spcAft>
                <a:spcPts val="0"/>
              </a:spcAft>
              <a:defRPr/>
            </a:pPr>
            <a:endParaRPr lang="en-GB" dirty="0">
              <a:solidFill>
                <a:srgbClr val="000000"/>
              </a:solidFill>
              <a:latin typeface="+mn-lt"/>
            </a:endParaRPr>
          </a:p>
        </p:txBody>
      </p:sp>
      <p:sp>
        <p:nvSpPr>
          <p:cNvPr id="2" name="Title 1"/>
          <p:cNvSpPr>
            <a:spLocks noGrp="1"/>
          </p:cNvSpPr>
          <p:nvPr>
            <p:ph type="title"/>
          </p:nvPr>
        </p:nvSpPr>
        <p:spPr>
          <a:xfrm>
            <a:off x="507699" y="614101"/>
            <a:ext cx="5357982" cy="292388"/>
          </a:xfrm>
        </p:spPr>
        <p:txBody>
          <a:bodyPr/>
          <a:lstStyle>
            <a:lvl1pPr>
              <a:lnSpc>
                <a:spcPct val="100000"/>
              </a:lnSpc>
              <a:defRPr/>
            </a:lvl1pPr>
          </a:lstStyle>
          <a:p>
            <a:r>
              <a:rPr lang="en-US" dirty="0" smtClean="0"/>
              <a:t>Click to edit Master title style</a:t>
            </a:r>
            <a:endParaRPr lang="de-CH" dirty="0"/>
          </a:p>
        </p:txBody>
      </p:sp>
      <p:sp>
        <p:nvSpPr>
          <p:cNvPr id="6" name="Slide Number Placeholder 3"/>
          <p:cNvSpPr>
            <a:spLocks noGrp="1"/>
          </p:cNvSpPr>
          <p:nvPr>
            <p:ph type="sldNum" sz="quarter" idx="10"/>
          </p:nvPr>
        </p:nvSpPr>
        <p:spPr>
          <a:xfrm>
            <a:off x="8426450" y="6457950"/>
            <a:ext cx="207963" cy="92075"/>
          </a:xfrm>
        </p:spPr>
        <p:txBody>
          <a:bodyPr/>
          <a:lstStyle>
            <a:lvl1pPr>
              <a:lnSpc>
                <a:spcPct val="100000"/>
              </a:lnSpc>
              <a:defRPr/>
            </a:lvl1pPr>
          </a:lstStyle>
          <a:p>
            <a:pPr>
              <a:defRPr/>
            </a:pPr>
            <a:fld id="{D5FE61D6-7BF6-498E-B951-611F098ABBD2}" type="slidenum">
              <a:rPr lang="de-CH"/>
              <a:pPr>
                <a:defRPr/>
              </a:pPr>
              <a:t>‹Nº›</a:t>
            </a:fld>
            <a:endParaRPr lang="de-CH"/>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a:xfrm>
            <a:off x="3279775" y="7021513"/>
            <a:ext cx="2593975" cy="96837"/>
          </a:xfrm>
          <a:prstGeom prst="rect">
            <a:avLst/>
          </a:prstGeom>
        </p:spPr>
        <p:txBody>
          <a:bodyPr lIns="79670" tIns="39836" rIns="79670" bIns="39836"/>
          <a:lstStyle>
            <a:lvl1pPr algn="ctr" defTabSz="909088">
              <a:lnSpc>
                <a:spcPts val="1227"/>
              </a:lnSpc>
              <a:defRPr sz="1000" dirty="0">
                <a:solidFill>
                  <a:srgbClr val="000000">
                    <a:tint val="75000"/>
                  </a:srgbClr>
                </a:solidFill>
                <a:latin typeface="EYInterstate Regular" pitchFamily="1" charset="0"/>
              </a:defRPr>
            </a:lvl1pPr>
          </a:lstStyle>
          <a:p>
            <a:pPr>
              <a:defRPr/>
            </a:pPr>
            <a:endParaRPr lang="de-CH"/>
          </a:p>
        </p:txBody>
      </p:sp>
    </p:spTree>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Guidelines">
    <p:spTree>
      <p:nvGrpSpPr>
        <p:cNvPr id="1" name=""/>
        <p:cNvGrpSpPr/>
        <p:nvPr/>
      </p:nvGrpSpPr>
      <p:grpSpPr>
        <a:xfrm>
          <a:off x="0" y="0"/>
          <a:ext cx="0" cy="0"/>
          <a:chOff x="0" y="0"/>
          <a:chExt cx="0" cy="0"/>
        </a:xfrm>
      </p:grpSpPr>
      <p:grpSp>
        <p:nvGrpSpPr>
          <p:cNvPr id="2" name="Gruppieren 33"/>
          <p:cNvGrpSpPr>
            <a:grpSpLocks/>
          </p:cNvGrpSpPr>
          <p:nvPr userDrawn="1"/>
        </p:nvGrpSpPr>
        <p:grpSpPr bwMode="auto">
          <a:xfrm>
            <a:off x="0" y="0"/>
            <a:ext cx="9144000" cy="6858000"/>
            <a:chOff x="0" y="0"/>
            <a:chExt cx="10693400" cy="7561263"/>
          </a:xfrm>
        </p:grpSpPr>
        <p:cxnSp>
          <p:nvCxnSpPr>
            <p:cNvPr id="3" name="Gerade Verbindung 11"/>
            <p:cNvCxnSpPr>
              <a:cxnSpLocks noChangeShapeType="1"/>
            </p:cNvCxnSpPr>
            <p:nvPr userDrawn="1"/>
          </p:nvCxnSpPr>
          <p:spPr bwMode="auto">
            <a:xfrm>
              <a:off x="2672170" y="0"/>
              <a:ext cx="0" cy="7561263"/>
            </a:xfrm>
            <a:prstGeom prst="line">
              <a:avLst/>
            </a:prstGeom>
            <a:noFill/>
            <a:ln w="12700" algn="ctr">
              <a:solidFill>
                <a:srgbClr val="FF33CC"/>
              </a:solidFill>
              <a:prstDash val="lgDash"/>
              <a:round/>
              <a:headEnd/>
              <a:tailEnd/>
            </a:ln>
          </p:spPr>
        </p:cxnSp>
        <p:cxnSp>
          <p:nvCxnSpPr>
            <p:cNvPr id="4" name="Gerade Verbindung 2"/>
            <p:cNvCxnSpPr>
              <a:cxnSpLocks noChangeShapeType="1"/>
            </p:cNvCxnSpPr>
            <p:nvPr userDrawn="1"/>
          </p:nvCxnSpPr>
          <p:spPr bwMode="auto">
            <a:xfrm>
              <a:off x="0" y="288243"/>
              <a:ext cx="10693400" cy="0"/>
            </a:xfrm>
            <a:prstGeom prst="line">
              <a:avLst/>
            </a:prstGeom>
            <a:noFill/>
            <a:ln w="12700" algn="ctr">
              <a:solidFill>
                <a:srgbClr val="7FD1DD"/>
              </a:solidFill>
              <a:prstDash val="lgDash"/>
              <a:round/>
              <a:headEnd/>
              <a:tailEnd/>
            </a:ln>
          </p:spPr>
        </p:cxnSp>
        <p:cxnSp>
          <p:nvCxnSpPr>
            <p:cNvPr id="5" name="Gerade Verbindung 3"/>
            <p:cNvCxnSpPr>
              <a:cxnSpLocks noChangeShapeType="1"/>
            </p:cNvCxnSpPr>
            <p:nvPr userDrawn="1"/>
          </p:nvCxnSpPr>
          <p:spPr bwMode="auto">
            <a:xfrm>
              <a:off x="0" y="684287"/>
              <a:ext cx="10693400" cy="0"/>
            </a:xfrm>
            <a:prstGeom prst="line">
              <a:avLst/>
            </a:prstGeom>
            <a:noFill/>
            <a:ln w="12700" algn="ctr">
              <a:solidFill>
                <a:srgbClr val="7FD1DD"/>
              </a:solidFill>
              <a:prstDash val="lgDash"/>
              <a:round/>
              <a:headEnd/>
              <a:tailEnd/>
            </a:ln>
          </p:spPr>
        </p:cxnSp>
        <p:cxnSp>
          <p:nvCxnSpPr>
            <p:cNvPr id="6" name="Gerade Verbindung 4"/>
            <p:cNvCxnSpPr>
              <a:cxnSpLocks noChangeShapeType="1"/>
            </p:cNvCxnSpPr>
            <p:nvPr userDrawn="1"/>
          </p:nvCxnSpPr>
          <p:spPr bwMode="auto">
            <a:xfrm>
              <a:off x="0" y="1204027"/>
              <a:ext cx="10693400" cy="0"/>
            </a:xfrm>
            <a:prstGeom prst="line">
              <a:avLst/>
            </a:prstGeom>
            <a:noFill/>
            <a:ln w="12700" algn="ctr">
              <a:solidFill>
                <a:srgbClr val="7FD1DD"/>
              </a:solidFill>
              <a:prstDash val="lgDash"/>
              <a:round/>
              <a:headEnd/>
              <a:tailEnd/>
            </a:ln>
          </p:spPr>
        </p:cxnSp>
        <p:cxnSp>
          <p:nvCxnSpPr>
            <p:cNvPr id="7" name="Gerade Verbindung 5"/>
            <p:cNvCxnSpPr>
              <a:cxnSpLocks noChangeShapeType="1"/>
            </p:cNvCxnSpPr>
            <p:nvPr userDrawn="1"/>
          </p:nvCxnSpPr>
          <p:spPr bwMode="auto">
            <a:xfrm>
              <a:off x="0" y="2520491"/>
              <a:ext cx="10693400" cy="0"/>
            </a:xfrm>
            <a:prstGeom prst="line">
              <a:avLst/>
            </a:prstGeom>
            <a:noFill/>
            <a:ln w="12700" algn="ctr">
              <a:solidFill>
                <a:srgbClr val="7FD1DD"/>
              </a:solidFill>
              <a:prstDash val="lgDash"/>
              <a:round/>
              <a:headEnd/>
              <a:tailEnd/>
            </a:ln>
          </p:spPr>
        </p:cxnSp>
        <p:cxnSp>
          <p:nvCxnSpPr>
            <p:cNvPr id="8" name="Gerade Verbindung 6"/>
            <p:cNvCxnSpPr>
              <a:cxnSpLocks noChangeShapeType="1"/>
            </p:cNvCxnSpPr>
            <p:nvPr userDrawn="1"/>
          </p:nvCxnSpPr>
          <p:spPr bwMode="auto">
            <a:xfrm>
              <a:off x="0" y="2772519"/>
              <a:ext cx="10693400" cy="0"/>
            </a:xfrm>
            <a:prstGeom prst="line">
              <a:avLst/>
            </a:prstGeom>
            <a:noFill/>
            <a:ln w="12700" algn="ctr">
              <a:solidFill>
                <a:srgbClr val="7FD1DD"/>
              </a:solidFill>
              <a:prstDash val="lgDash"/>
              <a:round/>
              <a:headEnd/>
              <a:tailEnd/>
            </a:ln>
          </p:spPr>
        </p:cxnSp>
        <p:cxnSp>
          <p:nvCxnSpPr>
            <p:cNvPr id="9" name="Gerade Verbindung 7"/>
            <p:cNvCxnSpPr>
              <a:cxnSpLocks noChangeShapeType="1"/>
            </p:cNvCxnSpPr>
            <p:nvPr userDrawn="1"/>
          </p:nvCxnSpPr>
          <p:spPr bwMode="auto">
            <a:xfrm>
              <a:off x="0" y="3024547"/>
              <a:ext cx="10693400" cy="0"/>
            </a:xfrm>
            <a:prstGeom prst="line">
              <a:avLst/>
            </a:prstGeom>
            <a:noFill/>
            <a:ln w="12700" algn="ctr">
              <a:solidFill>
                <a:srgbClr val="7FD1DD"/>
              </a:solidFill>
              <a:prstDash val="lgDash"/>
              <a:round/>
              <a:headEnd/>
              <a:tailEnd/>
            </a:ln>
          </p:spPr>
        </p:cxnSp>
        <p:cxnSp>
          <p:nvCxnSpPr>
            <p:cNvPr id="10" name="Gerade Verbindung 8"/>
            <p:cNvCxnSpPr>
              <a:cxnSpLocks noChangeShapeType="1"/>
            </p:cNvCxnSpPr>
            <p:nvPr userDrawn="1"/>
          </p:nvCxnSpPr>
          <p:spPr bwMode="auto">
            <a:xfrm>
              <a:off x="0" y="6873165"/>
              <a:ext cx="10693400" cy="0"/>
            </a:xfrm>
            <a:prstGeom prst="line">
              <a:avLst/>
            </a:prstGeom>
            <a:noFill/>
            <a:ln w="12700" algn="ctr">
              <a:solidFill>
                <a:srgbClr val="7FD1DD"/>
              </a:solidFill>
              <a:prstDash val="lgDash"/>
              <a:round/>
              <a:headEnd/>
              <a:tailEnd/>
            </a:ln>
          </p:spPr>
        </p:cxnSp>
        <p:cxnSp>
          <p:nvCxnSpPr>
            <p:cNvPr id="11" name="Gerade Verbindung 9"/>
            <p:cNvCxnSpPr>
              <a:cxnSpLocks noChangeShapeType="1"/>
            </p:cNvCxnSpPr>
            <p:nvPr userDrawn="1"/>
          </p:nvCxnSpPr>
          <p:spPr bwMode="auto">
            <a:xfrm>
              <a:off x="0" y="7201011"/>
              <a:ext cx="10693400" cy="0"/>
            </a:xfrm>
            <a:prstGeom prst="line">
              <a:avLst/>
            </a:prstGeom>
            <a:noFill/>
            <a:ln w="12700" algn="ctr">
              <a:solidFill>
                <a:srgbClr val="7FD1DD"/>
              </a:solidFill>
              <a:prstDash val="lgDash"/>
              <a:round/>
              <a:headEnd/>
              <a:tailEnd/>
            </a:ln>
          </p:spPr>
        </p:cxnSp>
        <p:cxnSp>
          <p:nvCxnSpPr>
            <p:cNvPr id="12" name="Gerade Verbindung 11"/>
            <p:cNvCxnSpPr>
              <a:cxnSpLocks noChangeShapeType="1"/>
            </p:cNvCxnSpPr>
            <p:nvPr userDrawn="1"/>
          </p:nvCxnSpPr>
          <p:spPr bwMode="auto">
            <a:xfrm>
              <a:off x="592679" y="0"/>
              <a:ext cx="0" cy="7561263"/>
            </a:xfrm>
            <a:prstGeom prst="line">
              <a:avLst/>
            </a:prstGeom>
            <a:noFill/>
            <a:ln w="12700" algn="ctr">
              <a:solidFill>
                <a:srgbClr val="7FD1DD"/>
              </a:solidFill>
              <a:prstDash val="lgDash"/>
              <a:round/>
              <a:headEnd/>
              <a:tailEnd/>
            </a:ln>
          </p:spPr>
        </p:cxnSp>
        <p:cxnSp>
          <p:nvCxnSpPr>
            <p:cNvPr id="13" name="Gerade Verbindung 12"/>
            <p:cNvCxnSpPr>
              <a:cxnSpLocks noChangeShapeType="1"/>
            </p:cNvCxnSpPr>
            <p:nvPr userDrawn="1"/>
          </p:nvCxnSpPr>
          <p:spPr bwMode="auto">
            <a:xfrm>
              <a:off x="3652314" y="0"/>
              <a:ext cx="0" cy="7561263"/>
            </a:xfrm>
            <a:prstGeom prst="line">
              <a:avLst/>
            </a:prstGeom>
            <a:noFill/>
            <a:ln w="12700" algn="ctr">
              <a:solidFill>
                <a:srgbClr val="7FD1DD"/>
              </a:solidFill>
              <a:prstDash val="lgDash"/>
              <a:round/>
              <a:headEnd/>
              <a:tailEnd/>
            </a:ln>
          </p:spPr>
        </p:cxnSp>
        <p:cxnSp>
          <p:nvCxnSpPr>
            <p:cNvPr id="14" name="Gerade Verbindung 13"/>
            <p:cNvCxnSpPr>
              <a:cxnSpLocks noChangeShapeType="1"/>
            </p:cNvCxnSpPr>
            <p:nvPr userDrawn="1"/>
          </p:nvCxnSpPr>
          <p:spPr bwMode="auto">
            <a:xfrm>
              <a:off x="6857290" y="0"/>
              <a:ext cx="0" cy="7561263"/>
            </a:xfrm>
            <a:prstGeom prst="line">
              <a:avLst/>
            </a:prstGeom>
            <a:noFill/>
            <a:ln w="12700" algn="ctr">
              <a:solidFill>
                <a:srgbClr val="7FD1DD"/>
              </a:solidFill>
              <a:prstDash val="lgDash"/>
              <a:round/>
              <a:headEnd/>
              <a:tailEnd/>
            </a:ln>
          </p:spPr>
        </p:cxnSp>
        <p:cxnSp>
          <p:nvCxnSpPr>
            <p:cNvPr id="15" name="Gerade Verbindung 14"/>
            <p:cNvCxnSpPr>
              <a:cxnSpLocks noChangeShapeType="1"/>
            </p:cNvCxnSpPr>
            <p:nvPr userDrawn="1"/>
          </p:nvCxnSpPr>
          <p:spPr bwMode="auto">
            <a:xfrm>
              <a:off x="10098125" y="0"/>
              <a:ext cx="0" cy="7561263"/>
            </a:xfrm>
            <a:prstGeom prst="line">
              <a:avLst/>
            </a:prstGeom>
            <a:noFill/>
            <a:ln w="12700" algn="ctr">
              <a:solidFill>
                <a:srgbClr val="7FD1DD"/>
              </a:solidFill>
              <a:prstDash val="lgDash"/>
              <a:round/>
              <a:headEnd/>
              <a:tailEnd/>
            </a:ln>
          </p:spPr>
        </p:cxnSp>
        <p:cxnSp>
          <p:nvCxnSpPr>
            <p:cNvPr id="16" name="Gerade Verbindung 15"/>
            <p:cNvCxnSpPr>
              <a:cxnSpLocks noChangeShapeType="1"/>
            </p:cNvCxnSpPr>
            <p:nvPr userDrawn="1"/>
          </p:nvCxnSpPr>
          <p:spPr bwMode="auto">
            <a:xfrm>
              <a:off x="7036234" y="0"/>
              <a:ext cx="0" cy="7561263"/>
            </a:xfrm>
            <a:prstGeom prst="line">
              <a:avLst/>
            </a:prstGeom>
            <a:noFill/>
            <a:ln w="12700" algn="ctr">
              <a:solidFill>
                <a:srgbClr val="7FD1DD"/>
              </a:solidFill>
              <a:prstDash val="lgDash"/>
              <a:round/>
              <a:headEnd/>
              <a:tailEnd/>
            </a:ln>
          </p:spPr>
        </p:cxnSp>
        <p:cxnSp>
          <p:nvCxnSpPr>
            <p:cNvPr id="17" name="Gerade Verbindung 16"/>
            <p:cNvCxnSpPr>
              <a:cxnSpLocks noChangeShapeType="1"/>
            </p:cNvCxnSpPr>
            <p:nvPr userDrawn="1"/>
          </p:nvCxnSpPr>
          <p:spPr bwMode="auto">
            <a:xfrm>
              <a:off x="3833271" y="0"/>
              <a:ext cx="0" cy="7561263"/>
            </a:xfrm>
            <a:prstGeom prst="line">
              <a:avLst/>
            </a:prstGeom>
            <a:noFill/>
            <a:ln w="12700" algn="ctr">
              <a:solidFill>
                <a:srgbClr val="7FD1DD"/>
              </a:solidFill>
              <a:prstDash val="lgDash"/>
              <a:round/>
              <a:headEnd/>
              <a:tailEnd/>
            </a:ln>
          </p:spPr>
        </p:cxnSp>
      </p:grpSp>
      <p:sp>
        <p:nvSpPr>
          <p:cNvPr id="18" name="Rechteck 17"/>
          <p:cNvSpPr/>
          <p:nvPr userDrawn="1"/>
        </p:nvSpPr>
        <p:spPr bwMode="auto">
          <a:xfrm>
            <a:off x="508000" y="1127125"/>
            <a:ext cx="368300" cy="228600"/>
          </a:xfrm>
          <a:prstGeom prst="rect">
            <a:avLst/>
          </a:prstGeom>
          <a:noFill/>
          <a:ln w="6350" cap="flat" cmpd="sng" algn="ctr">
            <a:noFill/>
            <a:prstDash val="solid"/>
            <a:round/>
            <a:headEnd type="none" w="med" len="med"/>
            <a:tailEnd type="none" w="med" len="med"/>
          </a:ln>
          <a:effectLst/>
        </p:spPr>
        <p:txBody>
          <a:bodyPr lIns="62731" tIns="62731" rIns="31364" bIns="31364"/>
          <a:lstStyle/>
          <a:p>
            <a:pPr algn="ctr" defTabSz="867218">
              <a:lnSpc>
                <a:spcPts val="1227"/>
              </a:lnSpc>
              <a:buClr>
                <a:srgbClr val="FFE600"/>
              </a:buClr>
              <a:defRPr/>
            </a:pPr>
            <a:r>
              <a:rPr lang="en-US" sz="1000" dirty="0">
                <a:solidFill>
                  <a:srgbClr val="000000"/>
                </a:solidFill>
                <a:latin typeface="+mn-lt"/>
              </a:rPr>
              <a:t>13,20</a:t>
            </a:r>
          </a:p>
        </p:txBody>
      </p:sp>
      <p:sp>
        <p:nvSpPr>
          <p:cNvPr id="19" name="Rechteck 18"/>
          <p:cNvSpPr/>
          <p:nvPr userDrawn="1"/>
        </p:nvSpPr>
        <p:spPr bwMode="auto">
          <a:xfrm>
            <a:off x="3235325" y="1127125"/>
            <a:ext cx="369888" cy="228600"/>
          </a:xfrm>
          <a:prstGeom prst="rect">
            <a:avLst/>
          </a:prstGeom>
          <a:noFill/>
          <a:ln w="6350" cap="flat" cmpd="sng" algn="ctr">
            <a:noFill/>
            <a:prstDash val="solid"/>
            <a:round/>
            <a:headEnd type="none" w="med" len="med"/>
            <a:tailEnd type="none" w="med" len="med"/>
          </a:ln>
          <a:effectLst/>
        </p:spPr>
        <p:txBody>
          <a:bodyPr lIns="62731" tIns="62731" rIns="31364" bIns="31364"/>
          <a:lstStyle/>
          <a:p>
            <a:pPr algn="ctr" defTabSz="867218">
              <a:lnSpc>
                <a:spcPts val="1227"/>
              </a:lnSpc>
              <a:buClr>
                <a:srgbClr val="FFE600"/>
              </a:buClr>
              <a:defRPr/>
            </a:pPr>
            <a:r>
              <a:rPr lang="en-US" sz="1000" dirty="0">
                <a:solidFill>
                  <a:srgbClr val="000000"/>
                </a:solidFill>
                <a:latin typeface="+mn-lt"/>
              </a:rPr>
              <a:t>4,20</a:t>
            </a:r>
          </a:p>
        </p:txBody>
      </p:sp>
      <p:sp>
        <p:nvSpPr>
          <p:cNvPr id="20" name="Rechteck 19"/>
          <p:cNvSpPr/>
          <p:nvPr userDrawn="1"/>
        </p:nvSpPr>
        <p:spPr bwMode="auto">
          <a:xfrm>
            <a:off x="5980113" y="1127125"/>
            <a:ext cx="369887" cy="228600"/>
          </a:xfrm>
          <a:prstGeom prst="rect">
            <a:avLst/>
          </a:prstGeom>
          <a:noFill/>
          <a:ln w="6350" cap="flat" cmpd="sng" algn="ctr">
            <a:noFill/>
            <a:prstDash val="solid"/>
            <a:round/>
            <a:headEnd type="none" w="med" len="med"/>
            <a:tailEnd type="none" w="med" len="med"/>
          </a:ln>
          <a:effectLst/>
        </p:spPr>
        <p:txBody>
          <a:bodyPr lIns="62731" tIns="62731" rIns="31364" bIns="31364"/>
          <a:lstStyle/>
          <a:p>
            <a:pPr algn="ctr" defTabSz="867218">
              <a:lnSpc>
                <a:spcPts val="1227"/>
              </a:lnSpc>
              <a:buClr>
                <a:srgbClr val="FFE600"/>
              </a:buClr>
              <a:defRPr/>
            </a:pPr>
            <a:r>
              <a:rPr lang="en-US" sz="1000" dirty="0">
                <a:solidFill>
                  <a:srgbClr val="000000"/>
                </a:solidFill>
                <a:latin typeface="+mn-lt"/>
              </a:rPr>
              <a:t>4,70</a:t>
            </a:r>
          </a:p>
        </p:txBody>
      </p:sp>
      <p:sp>
        <p:nvSpPr>
          <p:cNvPr id="21" name="Rechteck 20"/>
          <p:cNvSpPr/>
          <p:nvPr userDrawn="1"/>
        </p:nvSpPr>
        <p:spPr bwMode="auto">
          <a:xfrm>
            <a:off x="8266113" y="1127125"/>
            <a:ext cx="369887" cy="228600"/>
          </a:xfrm>
          <a:prstGeom prst="rect">
            <a:avLst/>
          </a:prstGeom>
          <a:noFill/>
          <a:ln w="6350" cap="flat" cmpd="sng" algn="ctr">
            <a:noFill/>
            <a:prstDash val="solid"/>
            <a:round/>
            <a:headEnd type="none" w="med" len="med"/>
            <a:tailEnd type="none" w="med" len="med"/>
          </a:ln>
          <a:effectLst/>
        </p:spPr>
        <p:txBody>
          <a:bodyPr lIns="62731" tIns="62731" rIns="31364" bIns="31364"/>
          <a:lstStyle/>
          <a:p>
            <a:pPr algn="ctr" defTabSz="867218">
              <a:lnSpc>
                <a:spcPts val="1227"/>
              </a:lnSpc>
              <a:buClr>
                <a:srgbClr val="FFE600"/>
              </a:buClr>
              <a:defRPr/>
            </a:pPr>
            <a:r>
              <a:rPr lang="en-US" sz="1000" dirty="0">
                <a:solidFill>
                  <a:srgbClr val="000000"/>
                </a:solidFill>
                <a:latin typeface="+mn-lt"/>
              </a:rPr>
              <a:t>13,20</a:t>
            </a:r>
          </a:p>
        </p:txBody>
      </p:sp>
      <p:sp>
        <p:nvSpPr>
          <p:cNvPr id="22" name="Rechteck 21"/>
          <p:cNvSpPr/>
          <p:nvPr userDrawn="1"/>
        </p:nvSpPr>
        <p:spPr bwMode="auto">
          <a:xfrm>
            <a:off x="2751138" y="1127125"/>
            <a:ext cx="369887" cy="228600"/>
          </a:xfrm>
          <a:prstGeom prst="rect">
            <a:avLst/>
          </a:prstGeom>
          <a:noFill/>
          <a:ln w="6350" cap="flat" cmpd="sng" algn="ctr">
            <a:noFill/>
            <a:prstDash val="solid"/>
            <a:round/>
            <a:headEnd type="none" w="med" len="med"/>
            <a:tailEnd type="none" w="med" len="med"/>
          </a:ln>
          <a:effectLst/>
        </p:spPr>
        <p:txBody>
          <a:bodyPr lIns="62731" tIns="62731" rIns="31364" bIns="31364"/>
          <a:lstStyle/>
          <a:p>
            <a:pPr algn="ctr" defTabSz="867218">
              <a:lnSpc>
                <a:spcPts val="1227"/>
              </a:lnSpc>
              <a:buClr>
                <a:srgbClr val="FFE600"/>
              </a:buClr>
              <a:defRPr/>
            </a:pPr>
            <a:r>
              <a:rPr lang="en-US" sz="1000" dirty="0">
                <a:solidFill>
                  <a:srgbClr val="000000"/>
                </a:solidFill>
                <a:latin typeface="+mn-lt"/>
              </a:rPr>
              <a:t>4,70</a:t>
            </a:r>
          </a:p>
        </p:txBody>
      </p:sp>
      <p:sp>
        <p:nvSpPr>
          <p:cNvPr id="23" name="Rechteck 22"/>
          <p:cNvSpPr/>
          <p:nvPr userDrawn="1"/>
        </p:nvSpPr>
        <p:spPr bwMode="auto">
          <a:xfrm>
            <a:off x="5487988" y="1127125"/>
            <a:ext cx="369887" cy="228600"/>
          </a:xfrm>
          <a:prstGeom prst="rect">
            <a:avLst/>
          </a:prstGeom>
          <a:noFill/>
          <a:ln w="6350" cap="flat" cmpd="sng" algn="ctr">
            <a:noFill/>
            <a:prstDash val="solid"/>
            <a:round/>
            <a:headEnd type="none" w="med" len="med"/>
            <a:tailEnd type="none" w="med" len="med"/>
          </a:ln>
          <a:effectLst/>
        </p:spPr>
        <p:txBody>
          <a:bodyPr lIns="62731" tIns="62731" rIns="31364" bIns="31364"/>
          <a:lstStyle/>
          <a:p>
            <a:pPr algn="ctr" defTabSz="867218">
              <a:lnSpc>
                <a:spcPts val="1227"/>
              </a:lnSpc>
              <a:buClr>
                <a:srgbClr val="FFE600"/>
              </a:buClr>
              <a:defRPr/>
            </a:pPr>
            <a:r>
              <a:rPr lang="en-US" sz="1000" dirty="0">
                <a:solidFill>
                  <a:srgbClr val="000000"/>
                </a:solidFill>
                <a:latin typeface="+mn-lt"/>
              </a:rPr>
              <a:t>4,20</a:t>
            </a:r>
          </a:p>
        </p:txBody>
      </p:sp>
      <p:sp>
        <p:nvSpPr>
          <p:cNvPr id="24" name="Rechteck 25"/>
          <p:cNvSpPr/>
          <p:nvPr userDrawn="1"/>
        </p:nvSpPr>
        <p:spPr bwMode="auto">
          <a:xfrm>
            <a:off x="1630363" y="260350"/>
            <a:ext cx="369887" cy="228600"/>
          </a:xfrm>
          <a:prstGeom prst="rect">
            <a:avLst/>
          </a:prstGeom>
          <a:noFill/>
          <a:ln w="6350" cap="flat" cmpd="sng" algn="ctr">
            <a:noFill/>
            <a:prstDash val="solid"/>
            <a:round/>
            <a:headEnd type="none" w="med" len="med"/>
            <a:tailEnd type="none" w="med" len="med"/>
          </a:ln>
          <a:effectLst/>
        </p:spPr>
        <p:txBody>
          <a:bodyPr lIns="62731" tIns="62731" rIns="31364" bIns="31364"/>
          <a:lstStyle/>
          <a:p>
            <a:pPr algn="ctr" defTabSz="867218">
              <a:lnSpc>
                <a:spcPts val="1227"/>
              </a:lnSpc>
              <a:buClr>
                <a:srgbClr val="FFE600"/>
              </a:buClr>
              <a:defRPr/>
            </a:pPr>
            <a:r>
              <a:rPr lang="en-US" sz="1000" dirty="0">
                <a:solidFill>
                  <a:srgbClr val="000000"/>
                </a:solidFill>
                <a:latin typeface="+mn-lt"/>
              </a:rPr>
              <a:t>9,70</a:t>
            </a:r>
          </a:p>
        </p:txBody>
      </p:sp>
      <p:sp>
        <p:nvSpPr>
          <p:cNvPr id="25" name="Rechteck 26"/>
          <p:cNvSpPr/>
          <p:nvPr userDrawn="1"/>
        </p:nvSpPr>
        <p:spPr bwMode="auto">
          <a:xfrm>
            <a:off x="1630363" y="620713"/>
            <a:ext cx="369887" cy="228600"/>
          </a:xfrm>
          <a:prstGeom prst="rect">
            <a:avLst/>
          </a:prstGeom>
          <a:noFill/>
          <a:ln w="6350" cap="flat" cmpd="sng" algn="ctr">
            <a:noFill/>
            <a:prstDash val="solid"/>
            <a:round/>
            <a:headEnd type="none" w="med" len="med"/>
            <a:tailEnd type="none" w="med" len="med"/>
          </a:ln>
          <a:effectLst/>
        </p:spPr>
        <p:txBody>
          <a:bodyPr lIns="62731" tIns="62731" rIns="31364" bIns="31364"/>
          <a:lstStyle/>
          <a:p>
            <a:pPr algn="ctr" defTabSz="867218">
              <a:lnSpc>
                <a:spcPts val="1227"/>
              </a:lnSpc>
              <a:buClr>
                <a:srgbClr val="FFE600"/>
              </a:buClr>
              <a:defRPr/>
            </a:pPr>
            <a:r>
              <a:rPr lang="en-US" sz="1000" dirty="0">
                <a:solidFill>
                  <a:srgbClr val="000000"/>
                </a:solidFill>
                <a:latin typeface="+mn-lt"/>
              </a:rPr>
              <a:t>8,60</a:t>
            </a:r>
          </a:p>
        </p:txBody>
      </p:sp>
      <p:sp>
        <p:nvSpPr>
          <p:cNvPr id="26" name="Rechteck 27"/>
          <p:cNvSpPr/>
          <p:nvPr userDrawn="1"/>
        </p:nvSpPr>
        <p:spPr bwMode="auto">
          <a:xfrm>
            <a:off x="1630363" y="1127125"/>
            <a:ext cx="369887" cy="228600"/>
          </a:xfrm>
          <a:prstGeom prst="rect">
            <a:avLst/>
          </a:prstGeom>
          <a:noFill/>
          <a:ln w="6350" cap="flat" cmpd="sng" algn="ctr">
            <a:noFill/>
            <a:prstDash val="solid"/>
            <a:round/>
            <a:headEnd type="none" w="med" len="med"/>
            <a:tailEnd type="none" w="med" len="med"/>
          </a:ln>
          <a:effectLst/>
        </p:spPr>
        <p:txBody>
          <a:bodyPr lIns="62731" tIns="62731" rIns="31364" bIns="31364"/>
          <a:lstStyle/>
          <a:p>
            <a:pPr algn="ctr" defTabSz="867218">
              <a:lnSpc>
                <a:spcPts val="1227"/>
              </a:lnSpc>
              <a:buClr>
                <a:srgbClr val="FFE600"/>
              </a:buClr>
              <a:defRPr/>
            </a:pPr>
            <a:r>
              <a:rPr lang="en-US" sz="1000" dirty="0">
                <a:solidFill>
                  <a:srgbClr val="000000"/>
                </a:solidFill>
                <a:latin typeface="+mn-lt"/>
              </a:rPr>
              <a:t>7,10</a:t>
            </a:r>
          </a:p>
        </p:txBody>
      </p:sp>
      <p:sp>
        <p:nvSpPr>
          <p:cNvPr id="27" name="Rechteck 28"/>
          <p:cNvSpPr/>
          <p:nvPr userDrawn="1"/>
        </p:nvSpPr>
        <p:spPr bwMode="auto">
          <a:xfrm>
            <a:off x="1630363" y="2279650"/>
            <a:ext cx="369887" cy="228600"/>
          </a:xfrm>
          <a:prstGeom prst="rect">
            <a:avLst/>
          </a:prstGeom>
          <a:noFill/>
          <a:ln w="6350" cap="flat" cmpd="sng" algn="ctr">
            <a:noFill/>
            <a:prstDash val="solid"/>
            <a:round/>
            <a:headEnd type="none" w="med" len="med"/>
            <a:tailEnd type="none" w="med" len="med"/>
          </a:ln>
          <a:effectLst/>
        </p:spPr>
        <p:txBody>
          <a:bodyPr lIns="62731" tIns="62731" rIns="31364" bIns="31364"/>
          <a:lstStyle/>
          <a:p>
            <a:pPr algn="ctr" defTabSz="867218">
              <a:lnSpc>
                <a:spcPts val="1227"/>
              </a:lnSpc>
              <a:buClr>
                <a:srgbClr val="FFE600"/>
              </a:buClr>
              <a:defRPr/>
            </a:pPr>
            <a:r>
              <a:rPr lang="en-US" sz="1000" dirty="0">
                <a:solidFill>
                  <a:srgbClr val="000000"/>
                </a:solidFill>
                <a:latin typeface="+mn-lt"/>
              </a:rPr>
              <a:t>3,50</a:t>
            </a:r>
          </a:p>
        </p:txBody>
      </p:sp>
      <p:sp>
        <p:nvSpPr>
          <p:cNvPr id="28" name="Rechteck 29"/>
          <p:cNvSpPr/>
          <p:nvPr userDrawn="1"/>
        </p:nvSpPr>
        <p:spPr bwMode="auto">
          <a:xfrm>
            <a:off x="1630363" y="2511425"/>
            <a:ext cx="369887" cy="228600"/>
          </a:xfrm>
          <a:prstGeom prst="rect">
            <a:avLst/>
          </a:prstGeom>
          <a:noFill/>
          <a:ln w="6350" cap="flat" cmpd="sng" algn="ctr">
            <a:noFill/>
            <a:prstDash val="solid"/>
            <a:round/>
            <a:headEnd type="none" w="med" len="med"/>
            <a:tailEnd type="none" w="med" len="med"/>
          </a:ln>
          <a:effectLst/>
        </p:spPr>
        <p:txBody>
          <a:bodyPr lIns="62731" tIns="62731" rIns="31364" bIns="31364"/>
          <a:lstStyle/>
          <a:p>
            <a:pPr algn="ctr" defTabSz="867218">
              <a:lnSpc>
                <a:spcPts val="1227"/>
              </a:lnSpc>
              <a:buClr>
                <a:srgbClr val="FFE600"/>
              </a:buClr>
              <a:defRPr/>
            </a:pPr>
            <a:r>
              <a:rPr lang="en-US" sz="1000" dirty="0">
                <a:solidFill>
                  <a:srgbClr val="000000"/>
                </a:solidFill>
                <a:latin typeface="+mn-lt"/>
              </a:rPr>
              <a:t>2,80</a:t>
            </a:r>
          </a:p>
        </p:txBody>
      </p:sp>
      <p:sp>
        <p:nvSpPr>
          <p:cNvPr id="29" name="Rechteck 30"/>
          <p:cNvSpPr/>
          <p:nvPr userDrawn="1"/>
        </p:nvSpPr>
        <p:spPr bwMode="auto">
          <a:xfrm>
            <a:off x="1630363" y="2735263"/>
            <a:ext cx="369887" cy="228600"/>
          </a:xfrm>
          <a:prstGeom prst="rect">
            <a:avLst/>
          </a:prstGeom>
          <a:noFill/>
          <a:ln w="6350" cap="flat" cmpd="sng" algn="ctr">
            <a:noFill/>
            <a:prstDash val="solid"/>
            <a:round/>
            <a:headEnd type="none" w="med" len="med"/>
            <a:tailEnd type="none" w="med" len="med"/>
          </a:ln>
          <a:effectLst/>
        </p:spPr>
        <p:txBody>
          <a:bodyPr lIns="62731" tIns="62731" rIns="31364" bIns="31364"/>
          <a:lstStyle/>
          <a:p>
            <a:pPr algn="ctr" defTabSz="867218">
              <a:lnSpc>
                <a:spcPts val="1227"/>
              </a:lnSpc>
              <a:buClr>
                <a:srgbClr val="FFE600"/>
              </a:buClr>
              <a:defRPr/>
            </a:pPr>
            <a:r>
              <a:rPr lang="en-US" sz="1000" dirty="0">
                <a:solidFill>
                  <a:srgbClr val="000000"/>
                </a:solidFill>
                <a:latin typeface="+mn-lt"/>
              </a:rPr>
              <a:t>2,10</a:t>
            </a:r>
          </a:p>
        </p:txBody>
      </p:sp>
      <p:sp>
        <p:nvSpPr>
          <p:cNvPr id="30" name="Rechteck 31"/>
          <p:cNvSpPr/>
          <p:nvPr userDrawn="1"/>
        </p:nvSpPr>
        <p:spPr bwMode="auto">
          <a:xfrm>
            <a:off x="1630363" y="6237288"/>
            <a:ext cx="369887" cy="228600"/>
          </a:xfrm>
          <a:prstGeom prst="rect">
            <a:avLst/>
          </a:prstGeom>
          <a:noFill/>
          <a:ln w="6350" cap="flat" cmpd="sng" algn="ctr">
            <a:noFill/>
            <a:prstDash val="solid"/>
            <a:round/>
            <a:headEnd type="none" w="med" len="med"/>
            <a:tailEnd type="none" w="med" len="med"/>
          </a:ln>
          <a:effectLst/>
        </p:spPr>
        <p:txBody>
          <a:bodyPr lIns="62731" tIns="62731" rIns="31364" bIns="31364"/>
          <a:lstStyle/>
          <a:p>
            <a:pPr algn="ctr" defTabSz="867218">
              <a:lnSpc>
                <a:spcPts val="1227"/>
              </a:lnSpc>
              <a:buClr>
                <a:srgbClr val="FFE600"/>
              </a:buClr>
              <a:defRPr/>
            </a:pPr>
            <a:r>
              <a:rPr lang="en-US" sz="1000" dirty="0">
                <a:solidFill>
                  <a:srgbClr val="000000"/>
                </a:solidFill>
                <a:latin typeface="+mn-lt"/>
              </a:rPr>
              <a:t>8,60</a:t>
            </a:r>
          </a:p>
        </p:txBody>
      </p:sp>
      <p:sp>
        <p:nvSpPr>
          <p:cNvPr id="31" name="Rechteck 32"/>
          <p:cNvSpPr/>
          <p:nvPr userDrawn="1"/>
        </p:nvSpPr>
        <p:spPr bwMode="auto">
          <a:xfrm>
            <a:off x="1630363" y="6530975"/>
            <a:ext cx="369887" cy="228600"/>
          </a:xfrm>
          <a:prstGeom prst="rect">
            <a:avLst/>
          </a:prstGeom>
          <a:noFill/>
          <a:ln w="6350" cap="flat" cmpd="sng" algn="ctr">
            <a:noFill/>
            <a:prstDash val="solid"/>
            <a:round/>
            <a:headEnd type="none" w="med" len="med"/>
            <a:tailEnd type="none" w="med" len="med"/>
          </a:ln>
          <a:effectLst/>
        </p:spPr>
        <p:txBody>
          <a:bodyPr lIns="62731" tIns="62731" rIns="31364" bIns="31364"/>
          <a:lstStyle/>
          <a:p>
            <a:pPr algn="ctr" defTabSz="867218">
              <a:lnSpc>
                <a:spcPts val="1227"/>
              </a:lnSpc>
              <a:buClr>
                <a:srgbClr val="FFE600"/>
              </a:buClr>
              <a:defRPr/>
            </a:pPr>
            <a:r>
              <a:rPr lang="en-US" sz="1000" dirty="0">
                <a:solidFill>
                  <a:srgbClr val="000000"/>
                </a:solidFill>
                <a:latin typeface="+mn-lt"/>
              </a:rPr>
              <a:t>9,50</a:t>
            </a:r>
          </a:p>
        </p:txBody>
      </p:sp>
      <p:sp>
        <p:nvSpPr>
          <p:cNvPr id="32" name="Rechteck 34"/>
          <p:cNvSpPr/>
          <p:nvPr userDrawn="1"/>
        </p:nvSpPr>
        <p:spPr bwMode="auto">
          <a:xfrm>
            <a:off x="649288" y="3951288"/>
            <a:ext cx="2955925" cy="979487"/>
          </a:xfrm>
          <a:prstGeom prst="rect">
            <a:avLst/>
          </a:prstGeom>
          <a:solidFill>
            <a:schemeClr val="tx2"/>
          </a:solidFill>
          <a:ln w="6350" cap="flat" cmpd="sng" algn="ctr">
            <a:noFill/>
            <a:prstDash val="solid"/>
            <a:round/>
            <a:headEnd type="none" w="med" len="med"/>
            <a:tailEnd type="none" w="med" len="med"/>
          </a:ln>
          <a:effectLst/>
        </p:spPr>
        <p:txBody>
          <a:bodyPr lIns="0" tIns="0" rIns="0" bIns="0"/>
          <a:lstStyle/>
          <a:p>
            <a:pPr marL="78837" indent="4170" algn="ctr" defTabSz="867218">
              <a:lnSpc>
                <a:spcPts val="1227"/>
              </a:lnSpc>
              <a:spcBef>
                <a:spcPct val="50000"/>
              </a:spcBef>
              <a:buClr>
                <a:srgbClr val="FFE600"/>
              </a:buClr>
              <a:defRPr/>
            </a:pPr>
            <a:r>
              <a:rPr lang="en-US" sz="900" dirty="0">
                <a:solidFill>
                  <a:srgbClr val="FF33CC"/>
                </a:solidFill>
                <a:latin typeface="EYInterstate" pitchFamily="2" charset="0"/>
              </a:rPr>
              <a:t>Turn guidelines on of off: ALT + F9</a:t>
            </a:r>
            <a:br>
              <a:rPr lang="en-US" sz="900" dirty="0">
                <a:solidFill>
                  <a:srgbClr val="FF33CC"/>
                </a:solidFill>
                <a:latin typeface="EYInterstate" pitchFamily="2" charset="0"/>
              </a:rPr>
            </a:br>
            <a:r>
              <a:rPr lang="en-US" sz="900" dirty="0">
                <a:solidFill>
                  <a:srgbClr val="FF33CC"/>
                </a:solidFill>
                <a:latin typeface="EYInterstate" pitchFamily="2" charset="0"/>
              </a:rPr>
              <a:t/>
            </a:r>
            <a:br>
              <a:rPr lang="en-US" sz="900" dirty="0">
                <a:solidFill>
                  <a:srgbClr val="FF33CC"/>
                </a:solidFill>
                <a:latin typeface="EYInterstate" pitchFamily="2" charset="0"/>
              </a:rPr>
            </a:br>
            <a:r>
              <a:rPr lang="en-US" sz="900" dirty="0">
                <a:solidFill>
                  <a:srgbClr val="FF33CC"/>
                </a:solidFill>
                <a:latin typeface="EYInterstate" pitchFamily="2" charset="0"/>
              </a:rPr>
              <a:t>With the zoom level at 400% the guidelines can be moved exactly according to the numbers listed here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4" name="Line 11"/>
          <p:cNvSpPr>
            <a:spLocks noChangeShapeType="1"/>
          </p:cNvSpPr>
          <p:nvPr userDrawn="1"/>
        </p:nvSpPr>
        <p:spPr bwMode="auto">
          <a:xfrm>
            <a:off x="457200" y="6242050"/>
            <a:ext cx="8229600" cy="0"/>
          </a:xfrm>
          <a:prstGeom prst="line">
            <a:avLst/>
          </a:prstGeom>
          <a:noFill/>
          <a:ln w="3175">
            <a:solidFill>
              <a:schemeClr val="bg1"/>
            </a:solidFill>
            <a:round/>
            <a:headEnd/>
            <a:tailEnd/>
          </a:ln>
          <a:effectLst/>
        </p:spPr>
        <p:txBody>
          <a:bodyPr wrap="none" lIns="90944" tIns="45472" rIns="90944" bIns="4547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chemeClr val="bg1"/>
              </a:solidFill>
            </a:endParaRPr>
          </a:p>
        </p:txBody>
      </p:sp>
      <p:sp>
        <p:nvSpPr>
          <p:cNvPr id="3" name="Text Placeholder 2"/>
          <p:cNvSpPr>
            <a:spLocks noGrp="1"/>
          </p:cNvSpPr>
          <p:nvPr>
            <p:ph type="body" sz="quarter" idx="11"/>
          </p:nvPr>
        </p:nvSpPr>
        <p:spPr>
          <a:xfrm>
            <a:off x="455614" y="1025560"/>
            <a:ext cx="8229600" cy="1643063"/>
          </a:xfrm>
        </p:spPr>
        <p:txBody>
          <a:bodyPr/>
          <a:lstStyle>
            <a:lvl1pPr marL="0" indent="0" algn="l">
              <a:lnSpc>
                <a:spcPct val="85000"/>
              </a:lnSpc>
              <a:spcBef>
                <a:spcPts val="0"/>
              </a:spcBef>
              <a:buNone/>
              <a:defRPr sz="50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
        <p:nvSpPr>
          <p:cNvPr id="5" name="Footer Placeholder 11"/>
          <p:cNvSpPr>
            <a:spLocks noGrp="1"/>
          </p:cNvSpPr>
          <p:nvPr>
            <p:ph type="ftr" sz="quarter" idx="12"/>
          </p:nvPr>
        </p:nvSpPr>
        <p:spPr/>
        <p:txBody>
          <a:bodyPr/>
          <a:lstStyle>
            <a:lvl1pPr>
              <a:defRPr/>
            </a:lvl1pPr>
          </a:lstStyle>
          <a:p>
            <a:pPr>
              <a:defRPr/>
            </a:pPr>
            <a:endParaRPr lang="en-US"/>
          </a:p>
        </p:txBody>
      </p:sp>
      <p:sp>
        <p:nvSpPr>
          <p:cNvPr id="6" name="Date Placeholder 12"/>
          <p:cNvSpPr>
            <a:spLocks noGrp="1"/>
          </p:cNvSpPr>
          <p:nvPr>
            <p:ph type="dt" sz="half" idx="13"/>
          </p:nvPr>
        </p:nvSpPr>
        <p:spPr/>
        <p:txBody>
          <a:bodyPr/>
          <a:lstStyle>
            <a:lvl1pPr algn="l">
              <a:defRPr sz="1100" dirty="0">
                <a:solidFill>
                  <a:schemeClr val="bg1"/>
                </a:solidFill>
              </a:defRPr>
            </a:lvl1pPr>
          </a:lstStyle>
          <a:p>
            <a:pPr>
              <a:defRPr/>
            </a:pPr>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3 column layout 1 title">
    <p:spTree>
      <p:nvGrpSpPr>
        <p:cNvPr id="1" name=""/>
        <p:cNvGrpSpPr/>
        <p:nvPr/>
      </p:nvGrpSpPr>
      <p:grpSpPr>
        <a:xfrm>
          <a:off x="0" y="0"/>
          <a:ext cx="0" cy="0"/>
          <a:chOff x="0" y="0"/>
          <a:chExt cx="0" cy="0"/>
        </a:xfrm>
      </p:grpSpPr>
      <p:graphicFrame>
        <p:nvGraphicFramePr>
          <p:cNvPr id="9"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22273" name="think-cell Slide" r:id="rId4" imgW="360" imgH="360" progId="">
              <p:embed/>
            </p:oleObj>
          </a:graphicData>
        </a:graphic>
      </p:graphicFrame>
      <p:sp>
        <p:nvSpPr>
          <p:cNvPr id="10"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7065"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2" name="Title 1"/>
          <p:cNvSpPr>
            <a:spLocks noGrp="1"/>
          </p:cNvSpPr>
          <p:nvPr>
            <p:ph type="title"/>
          </p:nvPr>
        </p:nvSpPr>
        <p:spPr>
          <a:xfrm>
            <a:off x="3278358" y="1139402"/>
            <a:ext cx="5349837" cy="248530"/>
          </a:xfrm>
        </p:spPr>
        <p:txBody>
          <a:bodyPr/>
          <a:lstStyle/>
          <a:p>
            <a:r>
              <a:rPr lang="en-US" noProof="0" smtClean="0"/>
              <a:t>Click to edit Master title style</a:t>
            </a:r>
            <a:endParaRPr lang="en-US" noProof="0" dirty="0"/>
          </a:p>
        </p:txBody>
      </p:sp>
      <p:sp>
        <p:nvSpPr>
          <p:cNvPr id="3" name="Content Placeholder 2"/>
          <p:cNvSpPr>
            <a:spLocks noGrp="1"/>
          </p:cNvSpPr>
          <p:nvPr>
            <p:ph idx="1"/>
          </p:nvPr>
        </p:nvSpPr>
        <p:spPr>
          <a:xfrm>
            <a:off x="3275605" y="2510078"/>
            <a:ext cx="2590076" cy="872034"/>
          </a:xfrm>
          <a:noFill/>
          <a:ln w="9525">
            <a:noFill/>
            <a:miter lim="800000"/>
            <a:headEnd/>
            <a:tailEnd/>
          </a:ln>
          <a:effectLst/>
        </p:spPr>
        <p:txBody>
          <a:bodyPr/>
          <a:lstStyle>
            <a:lvl1pPr algn="l" defTabSz="908870" rtl="0" eaLnBrk="0" fontAlgn="base" hangingPunct="0">
              <a:spcBef>
                <a:spcPct val="0"/>
              </a:spcBef>
              <a:spcAft>
                <a:spcPts val="526"/>
              </a:spcAft>
              <a:buClr>
                <a:schemeClr val="accent2"/>
              </a:buClr>
              <a:buFont typeface="Arial" charset="0"/>
              <a:buNone/>
              <a:defRPr lang="en-US" sz="800" dirty="0" smtClean="0">
                <a:solidFill>
                  <a:srgbClr val="000000"/>
                </a:solidFill>
                <a:latin typeface="+mn-lt"/>
                <a:ea typeface="+mn-ea"/>
                <a:cs typeface="+mn-cs"/>
              </a:defRPr>
            </a:lvl1pPr>
            <a:lvl2pPr algn="l" defTabSz="908870"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2pPr>
            <a:lvl3pPr algn="l" defTabSz="908870"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3pPr>
            <a:lvl4pPr algn="l" defTabSz="908870"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4pPr>
            <a:lvl5pPr algn="l" defTabSz="908870"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Content Placeholder 2"/>
          <p:cNvSpPr>
            <a:spLocks noGrp="1"/>
          </p:cNvSpPr>
          <p:nvPr>
            <p:ph idx="10"/>
          </p:nvPr>
        </p:nvSpPr>
        <p:spPr>
          <a:xfrm>
            <a:off x="6019076" y="2510078"/>
            <a:ext cx="2590076" cy="872034"/>
          </a:xfrm>
          <a:noFill/>
          <a:ln w="9525">
            <a:noFill/>
            <a:miter lim="800000"/>
            <a:headEnd/>
            <a:tailEnd/>
          </a:ln>
          <a:effectLst/>
        </p:spPr>
        <p:txBody>
          <a:bodyPr/>
          <a:lstStyle>
            <a:lvl1pPr algn="l" defTabSz="908870" rtl="0" eaLnBrk="0" fontAlgn="base" hangingPunct="0">
              <a:spcBef>
                <a:spcPct val="0"/>
              </a:spcBef>
              <a:spcAft>
                <a:spcPts val="526"/>
              </a:spcAft>
              <a:buClr>
                <a:schemeClr val="accent2"/>
              </a:buClr>
              <a:buFont typeface="Arial" charset="0"/>
              <a:buNone/>
              <a:defRPr lang="en-US" sz="800" dirty="0" smtClean="0">
                <a:solidFill>
                  <a:srgbClr val="000000"/>
                </a:solidFill>
                <a:latin typeface="+mn-lt"/>
                <a:ea typeface="+mn-ea"/>
                <a:cs typeface="+mn-cs"/>
              </a:defRPr>
            </a:lvl1pPr>
            <a:lvl2pPr algn="l" defTabSz="908870"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2pPr>
            <a:lvl3pPr algn="l" defTabSz="908870"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3pPr>
            <a:lvl4pPr algn="l" defTabSz="908870"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4pPr>
            <a:lvl5pPr algn="l" defTabSz="908870"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Content Placeholder 2"/>
          <p:cNvSpPr>
            <a:spLocks noGrp="1"/>
          </p:cNvSpPr>
          <p:nvPr>
            <p:ph idx="11"/>
          </p:nvPr>
        </p:nvSpPr>
        <p:spPr>
          <a:xfrm>
            <a:off x="507698" y="2510078"/>
            <a:ext cx="2619398" cy="872034"/>
          </a:xfrm>
          <a:noFill/>
          <a:ln w="9525">
            <a:noFill/>
            <a:miter lim="800000"/>
            <a:headEnd/>
            <a:tailEnd/>
          </a:ln>
          <a:effectLst/>
        </p:spPr>
        <p:txBody>
          <a:bodyPr/>
          <a:lstStyle>
            <a:lvl1pPr algn="l" defTabSz="908870" rtl="0" eaLnBrk="0" fontAlgn="base" hangingPunct="0">
              <a:spcBef>
                <a:spcPct val="0"/>
              </a:spcBef>
              <a:spcAft>
                <a:spcPts val="526"/>
              </a:spcAft>
              <a:buClr>
                <a:schemeClr val="accent2"/>
              </a:buClr>
              <a:buFont typeface="Arial" charset="0"/>
              <a:buNone/>
              <a:defRPr lang="en-US" sz="800" dirty="0" smtClean="0">
                <a:solidFill>
                  <a:srgbClr val="000000"/>
                </a:solidFill>
                <a:latin typeface="+mn-lt"/>
                <a:ea typeface="+mn-ea"/>
                <a:cs typeface="+mn-cs"/>
              </a:defRPr>
            </a:lvl1pPr>
            <a:lvl2pPr algn="l" defTabSz="908870" rtl="0" eaLnBrk="0" fontAlgn="base" hangingPunct="0">
              <a:spcBef>
                <a:spcPct val="0"/>
              </a:spcBef>
              <a:spcAft>
                <a:spcPts val="526"/>
              </a:spcAft>
              <a:buClr>
                <a:schemeClr val="accent2"/>
              </a:buClr>
              <a:buFont typeface="Arial" charset="0"/>
              <a:buChar char="►"/>
              <a:defRPr lang="en-US" sz="800" dirty="0" smtClean="0">
                <a:solidFill>
                  <a:srgbClr val="000000"/>
                </a:solidFill>
                <a:latin typeface="+mn-lt"/>
                <a:ea typeface="+mn-ea"/>
                <a:cs typeface="+mn-cs"/>
              </a:defRPr>
            </a:lvl2pPr>
            <a:lvl3pPr algn="l" defTabSz="908870" rtl="0" eaLnBrk="0" fontAlgn="base" hangingPunct="0">
              <a:spcBef>
                <a:spcPct val="0"/>
              </a:spcBef>
              <a:spcAft>
                <a:spcPts val="526"/>
              </a:spcAft>
              <a:buClr>
                <a:schemeClr val="accent2"/>
              </a:buClr>
              <a:buFont typeface="Arial" charset="0"/>
              <a:buChar char="►"/>
              <a:defRPr lang="en-US" sz="800" dirty="0" smtClean="0">
                <a:solidFill>
                  <a:srgbClr val="000000"/>
                </a:solidFill>
                <a:latin typeface="+mn-lt"/>
                <a:ea typeface="+mn-ea"/>
                <a:cs typeface="+mn-cs"/>
              </a:defRPr>
            </a:lvl3pPr>
            <a:lvl4pPr algn="l" defTabSz="908870" rtl="0" eaLnBrk="0" fontAlgn="base" hangingPunct="0">
              <a:spcBef>
                <a:spcPct val="0"/>
              </a:spcBef>
              <a:spcAft>
                <a:spcPts val="526"/>
              </a:spcAft>
              <a:buClr>
                <a:schemeClr val="accent2"/>
              </a:buClr>
              <a:buFont typeface="Arial" charset="0"/>
              <a:buChar char="►"/>
              <a:defRPr lang="en-US" sz="800" dirty="0" smtClean="0">
                <a:solidFill>
                  <a:srgbClr val="000000"/>
                </a:solidFill>
                <a:latin typeface="+mn-lt"/>
                <a:ea typeface="+mn-ea"/>
                <a:cs typeface="+mn-cs"/>
              </a:defRPr>
            </a:lvl4pPr>
            <a:lvl5pPr algn="l" defTabSz="908870" rtl="0" eaLnBrk="0" fontAlgn="base" hangingPunct="0">
              <a:spcBef>
                <a:spcPct val="0"/>
              </a:spcBef>
              <a:spcAft>
                <a:spcPts val="526"/>
              </a:spcAft>
              <a:buClr>
                <a:schemeClr val="accent2"/>
              </a:buClr>
              <a:buFont typeface="Arial" charset="0"/>
              <a:buChar char="►"/>
              <a:defRPr lang="en-US" sz="800" dirty="0" smtClean="0">
                <a:solidFill>
                  <a:srgbClr val="000000"/>
                </a:solidFill>
                <a:latin typeface="+mn-lt"/>
                <a:ea typeface="+mn-ea"/>
                <a:cs typeface="+mn-cs"/>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2"/>
          <p:cNvSpPr>
            <a:spLocks noGrp="1"/>
          </p:cNvSpPr>
          <p:nvPr>
            <p:ph type="body" idx="12"/>
          </p:nvPr>
        </p:nvSpPr>
        <p:spPr>
          <a:xfrm>
            <a:off x="3275638" y="2285069"/>
            <a:ext cx="2587361" cy="169277"/>
          </a:xfrm>
          <a:noFill/>
          <a:ln w="9525">
            <a:noFill/>
            <a:miter lim="800000"/>
            <a:headEnd/>
            <a:tailEnd/>
          </a:ln>
          <a:effectLst/>
        </p:spPr>
        <p:txBody>
          <a:bodyPr/>
          <a:lstStyle>
            <a:lvl1pPr marL="0" indent="0">
              <a:buNone/>
              <a:defRPr lang="en-US" sz="1100" smtClean="0">
                <a:solidFill>
                  <a:srgbClr val="646464"/>
                </a:solidFill>
                <a:latin typeface="+mj-lt"/>
                <a:ea typeface="+mj-ea"/>
                <a:cs typeface="+mj-cs"/>
              </a:defRPr>
            </a:lvl1pPr>
            <a:lvl2pPr marL="398396" indent="0">
              <a:buNone/>
              <a:defRPr sz="1800" b="1"/>
            </a:lvl2pPr>
            <a:lvl3pPr marL="796809" indent="0">
              <a:buNone/>
              <a:defRPr sz="1600" b="1"/>
            </a:lvl3pPr>
            <a:lvl4pPr marL="1195225" indent="0">
              <a:buNone/>
              <a:defRPr sz="1400" b="1"/>
            </a:lvl4pPr>
            <a:lvl5pPr marL="1593635" indent="0">
              <a:buNone/>
              <a:defRPr sz="1400" b="1"/>
            </a:lvl5pPr>
            <a:lvl6pPr marL="1992046" indent="0">
              <a:buNone/>
              <a:defRPr sz="1400" b="1"/>
            </a:lvl6pPr>
            <a:lvl7pPr marL="2390455" indent="0">
              <a:buNone/>
              <a:defRPr sz="1400" b="1"/>
            </a:lvl7pPr>
            <a:lvl8pPr marL="2788863" indent="0">
              <a:buNone/>
              <a:defRPr sz="1400" b="1"/>
            </a:lvl8pPr>
            <a:lvl9pPr marL="3187274" indent="0">
              <a:buNone/>
              <a:defRPr sz="1400" b="1"/>
            </a:lvl9pPr>
          </a:lstStyle>
          <a:p>
            <a:pPr lvl="0"/>
            <a:r>
              <a:rPr lang="en-US" noProof="0" dirty="0" smtClean="0"/>
              <a:t>Haga clic para modificar el estilo de texto del patrón</a:t>
            </a:r>
          </a:p>
        </p:txBody>
      </p:sp>
      <p:sp>
        <p:nvSpPr>
          <p:cNvPr id="7" name="Text Placeholder 4"/>
          <p:cNvSpPr>
            <a:spLocks noGrp="1"/>
          </p:cNvSpPr>
          <p:nvPr>
            <p:ph type="body" sz="quarter" idx="3"/>
          </p:nvPr>
        </p:nvSpPr>
        <p:spPr>
          <a:xfrm>
            <a:off x="6019076" y="2285069"/>
            <a:ext cx="2617226" cy="169277"/>
          </a:xfrm>
          <a:noFill/>
          <a:ln w="9525">
            <a:noFill/>
            <a:miter lim="800000"/>
            <a:headEnd/>
            <a:tailEnd/>
          </a:ln>
          <a:effectLst/>
        </p:spPr>
        <p:txBody>
          <a:bodyPr/>
          <a:lstStyle>
            <a:lvl1pPr marL="0" indent="0">
              <a:buNone/>
              <a:defRPr lang="en-US" sz="1100" smtClean="0">
                <a:solidFill>
                  <a:srgbClr val="646464"/>
                </a:solidFill>
                <a:latin typeface="+mj-lt"/>
                <a:ea typeface="+mj-ea"/>
                <a:cs typeface="+mj-cs"/>
              </a:defRPr>
            </a:lvl1pPr>
            <a:lvl2pPr marL="398396" indent="0">
              <a:buNone/>
              <a:defRPr sz="1800" b="1"/>
            </a:lvl2pPr>
            <a:lvl3pPr marL="796809" indent="0">
              <a:buNone/>
              <a:defRPr sz="1600" b="1"/>
            </a:lvl3pPr>
            <a:lvl4pPr marL="1195225" indent="0">
              <a:buNone/>
              <a:defRPr sz="1400" b="1"/>
            </a:lvl4pPr>
            <a:lvl5pPr marL="1593635" indent="0">
              <a:buNone/>
              <a:defRPr sz="1400" b="1"/>
            </a:lvl5pPr>
            <a:lvl6pPr marL="1992046" indent="0">
              <a:buNone/>
              <a:defRPr sz="1400" b="1"/>
            </a:lvl6pPr>
            <a:lvl7pPr marL="2390455" indent="0">
              <a:buNone/>
              <a:defRPr sz="1400" b="1"/>
            </a:lvl7pPr>
            <a:lvl8pPr marL="2788863" indent="0">
              <a:buNone/>
              <a:defRPr sz="1400" b="1"/>
            </a:lvl8pPr>
            <a:lvl9pPr marL="3187274" indent="0">
              <a:buNone/>
              <a:defRPr sz="1400" b="1"/>
            </a:lvl9pPr>
          </a:lstStyle>
          <a:p>
            <a:pPr lvl="0"/>
            <a:r>
              <a:rPr lang="en-US" noProof="0" smtClean="0"/>
              <a:t>Haga clic para modificar el estilo de texto del patrón</a:t>
            </a:r>
          </a:p>
        </p:txBody>
      </p:sp>
      <p:sp>
        <p:nvSpPr>
          <p:cNvPr id="8" name="Text Placeholder 2"/>
          <p:cNvSpPr>
            <a:spLocks noGrp="1"/>
          </p:cNvSpPr>
          <p:nvPr>
            <p:ph type="body" idx="13"/>
          </p:nvPr>
        </p:nvSpPr>
        <p:spPr>
          <a:xfrm>
            <a:off x="507697" y="2285069"/>
            <a:ext cx="2619398" cy="169277"/>
          </a:xfrm>
          <a:noFill/>
          <a:ln w="9525">
            <a:noFill/>
            <a:miter lim="800000"/>
            <a:headEnd/>
            <a:tailEnd/>
          </a:ln>
          <a:effectLst/>
        </p:spPr>
        <p:txBody>
          <a:bodyPr/>
          <a:lstStyle>
            <a:lvl1pPr marL="0" indent="0">
              <a:buNone/>
              <a:defRPr lang="en-US" sz="1100" smtClean="0">
                <a:solidFill>
                  <a:srgbClr val="646464"/>
                </a:solidFill>
                <a:latin typeface="+mj-lt"/>
                <a:ea typeface="+mj-ea"/>
                <a:cs typeface="+mj-cs"/>
              </a:defRPr>
            </a:lvl1pPr>
            <a:lvl2pPr marL="398396" indent="0">
              <a:buNone/>
              <a:defRPr sz="1800" b="1"/>
            </a:lvl2pPr>
            <a:lvl3pPr marL="796809" indent="0">
              <a:buNone/>
              <a:defRPr sz="1600" b="1"/>
            </a:lvl3pPr>
            <a:lvl4pPr marL="1195225" indent="0">
              <a:buNone/>
              <a:defRPr sz="1400" b="1"/>
            </a:lvl4pPr>
            <a:lvl5pPr marL="1593635" indent="0">
              <a:buNone/>
              <a:defRPr sz="1400" b="1"/>
            </a:lvl5pPr>
            <a:lvl6pPr marL="1992046" indent="0">
              <a:buNone/>
              <a:defRPr sz="1400" b="1"/>
            </a:lvl6pPr>
            <a:lvl7pPr marL="2390455" indent="0">
              <a:buNone/>
              <a:defRPr sz="1400" b="1"/>
            </a:lvl7pPr>
            <a:lvl8pPr marL="2788863" indent="0">
              <a:buNone/>
              <a:defRPr sz="1400" b="1"/>
            </a:lvl8pPr>
            <a:lvl9pPr marL="3187274" indent="0">
              <a:buNone/>
              <a:defRPr sz="1400" b="1"/>
            </a:lvl9pPr>
          </a:lstStyle>
          <a:p>
            <a:pPr lvl="0"/>
            <a:r>
              <a:rPr lang="en-US" noProof="0" dirty="0" smtClean="0"/>
              <a:t>Haga clic para modificar el estilo de texto del patrón</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graphicFrame>
        <p:nvGraphicFramePr>
          <p:cNvPr id="5"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23297" name="think-cell Slide" r:id="rId4" imgW="360" imgH="360" progId="">
              <p:embed/>
            </p:oleObj>
          </a:graphicData>
        </a:graphic>
      </p:graphicFrame>
      <p:sp>
        <p:nvSpPr>
          <p:cNvPr id="6"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7065"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3" name="Titel 1"/>
          <p:cNvSpPr>
            <a:spLocks noGrp="1"/>
          </p:cNvSpPr>
          <p:nvPr>
            <p:ph type="title"/>
          </p:nvPr>
        </p:nvSpPr>
        <p:spPr>
          <a:xfrm>
            <a:off x="508086" y="816395"/>
            <a:ext cx="8170781" cy="248530"/>
          </a:xfrm>
        </p:spPr>
        <p:txBody>
          <a:bodyPr anchor="t"/>
          <a:lstStyle>
            <a:lvl1pPr>
              <a:defRPr/>
            </a:lvl1pPr>
          </a:lstStyle>
          <a:p>
            <a:r>
              <a:rPr lang="en-US" noProof="0" dirty="0" smtClean="0"/>
              <a:t>Click to edit Master title style</a:t>
            </a:r>
            <a:endParaRPr lang="en-US" dirty="0"/>
          </a:p>
        </p:txBody>
      </p:sp>
      <p:sp>
        <p:nvSpPr>
          <p:cNvPr id="4" name="Content Placeholder 3"/>
          <p:cNvSpPr>
            <a:spLocks noGrp="1"/>
          </p:cNvSpPr>
          <p:nvPr>
            <p:ph sz="quarter" idx="10"/>
          </p:nvPr>
        </p:nvSpPr>
        <p:spPr>
          <a:xfrm>
            <a:off x="528075" y="1475845"/>
            <a:ext cx="8123191" cy="8720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 name="AutoShape 6"/>
          <p:cNvSpPr>
            <a:spLocks noChangeArrowheads="1"/>
          </p:cNvSpPr>
          <p:nvPr userDrawn="1"/>
        </p:nvSpPr>
        <p:spPr bwMode="auto">
          <a:xfrm rot="5400000">
            <a:off x="-608026" y="2532459"/>
            <a:ext cx="3513951" cy="2278005"/>
          </a:xfrm>
          <a:prstGeom prst="triangle">
            <a:avLst>
              <a:gd name="adj" fmla="val 65796"/>
            </a:avLst>
          </a:prstGeom>
          <a:blipFill dpi="0" rotWithShape="0">
            <a:blip r:embed="rId2">
              <a:extLst>
                <a:ext uri="{BEBA8EAE-BF5A-486C-A8C5-ECC9F3942E4B}"/>
              </a:extLst>
            </a:blip>
            <a:srcRect/>
            <a:stretch>
              <a:fillRect l="-30000" t="-60000"/>
            </a:stretch>
          </a:blipFill>
          <a:ln>
            <a:noFill/>
          </a:ln>
          <a:effectLst/>
          <a:extLst/>
        </p:spPr>
        <p:txBody>
          <a:bodyPr rot="10800000" vert="eaVert" wrap="none" lIns="79712" tIns="39857" rIns="79712" bIns="39857" anchor="ctr"/>
          <a:lstStyle>
            <a:lvl1pPr algn="l" defTabSz="995363">
              <a:defRPr sz="2400">
                <a:solidFill>
                  <a:schemeClr val="tx1"/>
                </a:solidFill>
                <a:latin typeface="Times New Roman" pitchFamily="18" charset="0"/>
              </a:defRPr>
            </a:lvl1pPr>
            <a:lvl2pPr algn="l" defTabSz="995363">
              <a:defRPr sz="2400">
                <a:solidFill>
                  <a:schemeClr val="tx1"/>
                </a:solidFill>
                <a:latin typeface="Times New Roman" pitchFamily="18" charset="0"/>
              </a:defRPr>
            </a:lvl2pPr>
            <a:lvl3pPr algn="l" defTabSz="995363">
              <a:defRPr sz="2400">
                <a:solidFill>
                  <a:schemeClr val="tx1"/>
                </a:solidFill>
                <a:latin typeface="Times New Roman" pitchFamily="18" charset="0"/>
              </a:defRPr>
            </a:lvl3pPr>
            <a:lvl4pPr algn="l" defTabSz="995363">
              <a:defRPr sz="2400">
                <a:solidFill>
                  <a:schemeClr val="tx1"/>
                </a:solidFill>
                <a:latin typeface="Times New Roman" pitchFamily="18" charset="0"/>
              </a:defRPr>
            </a:lvl4pPr>
            <a:lvl5pPr algn="l" defTabSz="995363">
              <a:defRPr sz="2400">
                <a:solidFill>
                  <a:schemeClr val="tx1"/>
                </a:solidFill>
                <a:latin typeface="Times New Roman" pitchFamily="18" charset="0"/>
              </a:defRPr>
            </a:lvl5pPr>
            <a:lvl6pPr defTabSz="995363" fontAlgn="base">
              <a:spcBef>
                <a:spcPct val="0"/>
              </a:spcBef>
              <a:spcAft>
                <a:spcPct val="0"/>
              </a:spcAft>
              <a:defRPr sz="2400">
                <a:solidFill>
                  <a:schemeClr val="tx1"/>
                </a:solidFill>
                <a:latin typeface="Times New Roman" pitchFamily="18" charset="0"/>
              </a:defRPr>
            </a:lvl6pPr>
            <a:lvl7pPr defTabSz="995363" fontAlgn="base">
              <a:spcBef>
                <a:spcPct val="0"/>
              </a:spcBef>
              <a:spcAft>
                <a:spcPct val="0"/>
              </a:spcAft>
              <a:defRPr sz="2400">
                <a:solidFill>
                  <a:schemeClr val="tx1"/>
                </a:solidFill>
                <a:latin typeface="Times New Roman" pitchFamily="18" charset="0"/>
              </a:defRPr>
            </a:lvl7pPr>
            <a:lvl8pPr defTabSz="995363" fontAlgn="base">
              <a:spcBef>
                <a:spcPct val="0"/>
              </a:spcBef>
              <a:spcAft>
                <a:spcPct val="0"/>
              </a:spcAft>
              <a:defRPr sz="2400">
                <a:solidFill>
                  <a:schemeClr val="tx1"/>
                </a:solidFill>
                <a:latin typeface="Times New Roman" pitchFamily="18" charset="0"/>
              </a:defRPr>
            </a:lvl8pPr>
            <a:lvl9pPr defTabSz="995363" fontAlgn="base">
              <a:spcBef>
                <a:spcPct val="0"/>
              </a:spcBef>
              <a:spcAft>
                <a:spcPct val="0"/>
              </a:spcAft>
              <a:defRPr sz="2400">
                <a:solidFill>
                  <a:schemeClr val="tx1"/>
                </a:solidFill>
                <a:latin typeface="Times New Roman" pitchFamily="18" charset="0"/>
              </a:defRPr>
            </a:lvl9pPr>
          </a:lstStyle>
          <a:p>
            <a:pPr algn="ctr">
              <a:lnSpc>
                <a:spcPts val="1227"/>
              </a:lnSpc>
              <a:defRPr/>
            </a:pPr>
            <a:endParaRPr lang="en-US" altLang="es-ES" sz="1200" dirty="0">
              <a:solidFill>
                <a:srgbClr val="808080"/>
              </a:solidFill>
              <a:latin typeface="EYInterstate Regular" pitchFamily="2" charset="0"/>
            </a:endParaRPr>
          </a:p>
        </p:txBody>
      </p:sp>
      <p:pic>
        <p:nvPicPr>
          <p:cNvPr id="5" name="Picture 8"/>
          <p:cNvPicPr>
            <a:picLocks noChangeAspect="1" noChangeArrowheads="1"/>
          </p:cNvPicPr>
          <p:nvPr userDrawn="1"/>
        </p:nvPicPr>
        <p:blipFill>
          <a:blip r:embed="rId3"/>
          <a:srcRect l="25674" r="12288"/>
          <a:stretch>
            <a:fillRect/>
          </a:stretch>
        </p:blipFill>
        <p:spPr bwMode="auto">
          <a:xfrm>
            <a:off x="2276475" y="1060450"/>
            <a:ext cx="6864350" cy="4276725"/>
          </a:xfrm>
          <a:prstGeom prst="rect">
            <a:avLst/>
          </a:prstGeom>
          <a:noFill/>
          <a:ln w="9525">
            <a:noFill/>
            <a:miter lim="800000"/>
            <a:headEnd/>
            <a:tailEnd/>
          </a:ln>
        </p:spPr>
      </p:pic>
      <p:pic>
        <p:nvPicPr>
          <p:cNvPr id="6" name="Picture 7"/>
          <p:cNvPicPr>
            <a:picLocks noChangeAspect="1"/>
          </p:cNvPicPr>
          <p:nvPr userDrawn="1"/>
        </p:nvPicPr>
        <p:blipFill>
          <a:blip r:embed="rId4"/>
          <a:srcRect/>
          <a:stretch>
            <a:fillRect/>
          </a:stretch>
        </p:blipFill>
        <p:spPr bwMode="auto">
          <a:xfrm>
            <a:off x="2276475" y="5756275"/>
            <a:ext cx="923925" cy="741363"/>
          </a:xfrm>
          <a:prstGeom prst="rect">
            <a:avLst/>
          </a:prstGeom>
          <a:noFill/>
          <a:ln w="9525">
            <a:noFill/>
            <a:miter lim="800000"/>
            <a:headEnd/>
            <a:tailEnd/>
          </a:ln>
        </p:spPr>
      </p:pic>
      <p:sp>
        <p:nvSpPr>
          <p:cNvPr id="215043" name="Rectangle 3"/>
          <p:cNvSpPr>
            <a:spLocks noGrp="1" noChangeArrowheads="1"/>
          </p:cNvSpPr>
          <p:nvPr>
            <p:ph type="subTitle" idx="1"/>
          </p:nvPr>
        </p:nvSpPr>
        <p:spPr>
          <a:xfrm>
            <a:off x="506373" y="1061196"/>
            <a:ext cx="2618583" cy="512961"/>
          </a:xfrm>
        </p:spPr>
        <p:txBody>
          <a:bodyPr/>
          <a:lstStyle>
            <a:lvl1pPr>
              <a:lnSpc>
                <a:spcPts val="2016"/>
              </a:lnSpc>
              <a:defRPr sz="1600"/>
            </a:lvl1pPr>
          </a:lstStyle>
          <a:p>
            <a:pPr lvl="0"/>
            <a:r>
              <a:rPr lang="en-US" altLang="es-ES" noProof="0" smtClean="0"/>
              <a:t>Click to edit Master subtitle style</a:t>
            </a:r>
          </a:p>
        </p:txBody>
      </p:sp>
      <p:sp>
        <p:nvSpPr>
          <p:cNvPr id="215044" name="Rectangle 4"/>
          <p:cNvSpPr>
            <a:spLocks noGrp="1" noChangeArrowheads="1"/>
          </p:cNvSpPr>
          <p:nvPr>
            <p:ph type="ctrTitle"/>
          </p:nvPr>
        </p:nvSpPr>
        <p:spPr>
          <a:xfrm>
            <a:off x="505020" y="603302"/>
            <a:ext cx="2619941" cy="622015"/>
          </a:xfrm>
        </p:spPr>
        <p:txBody>
          <a:bodyPr/>
          <a:lstStyle>
            <a:lvl1pPr>
              <a:lnSpc>
                <a:spcPts val="2367"/>
              </a:lnSpc>
              <a:defRPr/>
            </a:lvl1pPr>
          </a:lstStyle>
          <a:p>
            <a:pPr lvl="0"/>
            <a:r>
              <a:rPr lang="en-US" altLang="es-ES" noProof="0" smtClean="0"/>
              <a:t>Click to edit Master title style</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7"/>
          <p:cNvPicPr>
            <a:picLocks noChangeAspect="1" noChangeArrowheads="1"/>
          </p:cNvPicPr>
          <p:nvPr userDrawn="1"/>
        </p:nvPicPr>
        <p:blipFill>
          <a:blip r:embed="rId2"/>
          <a:srcRect l="4991" r="12288"/>
          <a:stretch>
            <a:fillRect/>
          </a:stretch>
        </p:blipFill>
        <p:spPr bwMode="auto">
          <a:xfrm>
            <a:off x="0" y="1060450"/>
            <a:ext cx="9151938" cy="4276725"/>
          </a:xfrm>
          <a:prstGeom prst="rect">
            <a:avLst/>
          </a:prstGeom>
          <a:noFill/>
          <a:ln w="9525">
            <a:noFill/>
            <a:miter lim="800000"/>
            <a:headEnd/>
            <a:tailEnd/>
          </a:ln>
        </p:spPr>
      </p:pic>
      <p:pic>
        <p:nvPicPr>
          <p:cNvPr id="4" name="Picture 1"/>
          <p:cNvPicPr>
            <a:picLocks noChangeAspect="1"/>
          </p:cNvPicPr>
          <p:nvPr userDrawn="1"/>
        </p:nvPicPr>
        <p:blipFill>
          <a:blip r:embed="rId3"/>
          <a:srcRect/>
          <a:stretch>
            <a:fillRect/>
          </a:stretch>
        </p:blipFill>
        <p:spPr bwMode="auto">
          <a:xfrm>
            <a:off x="2276475" y="5756275"/>
            <a:ext cx="923925" cy="741363"/>
          </a:xfrm>
          <a:prstGeom prst="rect">
            <a:avLst/>
          </a:prstGeom>
          <a:noFill/>
          <a:ln w="9525">
            <a:noFill/>
            <a:miter lim="800000"/>
            <a:headEnd/>
            <a:tailEnd/>
          </a:ln>
        </p:spPr>
      </p:pic>
      <p:sp>
        <p:nvSpPr>
          <p:cNvPr id="215044" name="Rectangle 4"/>
          <p:cNvSpPr>
            <a:spLocks noGrp="1" noChangeArrowheads="1"/>
          </p:cNvSpPr>
          <p:nvPr>
            <p:ph type="ctrTitle"/>
          </p:nvPr>
        </p:nvSpPr>
        <p:spPr>
          <a:xfrm>
            <a:off x="2277068" y="745801"/>
            <a:ext cx="2462708" cy="314045"/>
          </a:xfrm>
        </p:spPr>
        <p:txBody>
          <a:bodyPr>
            <a:noAutofit/>
          </a:bodyPr>
          <a:lstStyle>
            <a:lvl1pPr>
              <a:lnSpc>
                <a:spcPts val="2367"/>
              </a:lnSpc>
              <a:defRPr>
                <a:solidFill>
                  <a:schemeClr val="bg1"/>
                </a:solidFill>
                <a:latin typeface="EYInterstate Regular" pitchFamily="2" charset="0"/>
              </a:defRPr>
            </a:lvl1pPr>
          </a:lstStyle>
          <a:p>
            <a:pPr lvl="0"/>
            <a:r>
              <a:rPr lang="en-US" noProof="0" dirty="0" smtClean="0"/>
              <a:t>Haga clic para modificar el estilo de título del patrón</a:t>
            </a:r>
            <a:endParaRPr lang="en-GB" noProof="0" dirty="0" smtClean="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graphicFrame>
        <p:nvGraphicFramePr>
          <p:cNvPr id="3"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26369" name="think-cell Slide" r:id="rId4" imgW="360" imgH="360" progId="">
              <p:embed/>
            </p:oleObj>
          </a:graphicData>
        </a:graphic>
      </p:graphicFrame>
      <p:sp>
        <p:nvSpPr>
          <p:cNvPr id="4"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7371"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5"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7371"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9" name="Titel 1"/>
          <p:cNvSpPr>
            <a:spLocks noGrp="1"/>
          </p:cNvSpPr>
          <p:nvPr>
            <p:ph type="title"/>
          </p:nvPr>
        </p:nvSpPr>
        <p:spPr>
          <a:xfrm>
            <a:off x="508086" y="1143365"/>
            <a:ext cx="8170781" cy="248530"/>
          </a:xfrm>
        </p:spPr>
        <p:txBody>
          <a:bodyPr anchor="t"/>
          <a:lstStyle>
            <a:lvl1pPr>
              <a:defRPr/>
            </a:lvl1pPr>
          </a:lstStyle>
          <a:p>
            <a:r>
              <a:rPr lang="en-US" noProof="0" dirty="0" smtClean="0"/>
              <a:t>Click to edit Master title style</a:t>
            </a:r>
            <a:endParaRPr lang="en-US" dirty="0"/>
          </a:p>
        </p:txBody>
      </p:sp>
      <p:sp>
        <p:nvSpPr>
          <p:cNvPr id="6" name="Slide Number Placeholder 3"/>
          <p:cNvSpPr>
            <a:spLocks noGrp="1"/>
          </p:cNvSpPr>
          <p:nvPr>
            <p:ph type="sldNum" sz="quarter" idx="10"/>
          </p:nvPr>
        </p:nvSpPr>
        <p:spPr>
          <a:xfrm>
            <a:off x="8426450" y="6457950"/>
            <a:ext cx="207963" cy="92075"/>
          </a:xfrm>
        </p:spPr>
        <p:txBody>
          <a:bodyPr/>
          <a:lstStyle>
            <a:lvl1pPr>
              <a:lnSpc>
                <a:spcPct val="100000"/>
              </a:lnSpc>
              <a:defRPr/>
            </a:lvl1pPr>
          </a:lstStyle>
          <a:p>
            <a:pPr>
              <a:defRPr/>
            </a:pPr>
            <a:fld id="{145C0268-9081-41C1-9292-5F94AC791527}" type="slidenum">
              <a:rPr lang="de-CH"/>
              <a:pPr>
                <a:defRPr/>
              </a:pPr>
              <a:t>‹Nº›</a:t>
            </a:fld>
            <a:endParaRPr lang="de-CH"/>
          </a:p>
        </p:txBody>
      </p:sp>
    </p:spTree>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Letter ">
    <p:spTree>
      <p:nvGrpSpPr>
        <p:cNvPr id="1" name=""/>
        <p:cNvGrpSpPr/>
        <p:nvPr/>
      </p:nvGrpSpPr>
      <p:grpSpPr>
        <a:xfrm>
          <a:off x="0" y="0"/>
          <a:ext cx="0" cy="0"/>
          <a:chOff x="0" y="0"/>
          <a:chExt cx="0" cy="0"/>
        </a:xfrm>
      </p:grpSpPr>
      <p:graphicFrame>
        <p:nvGraphicFramePr>
          <p:cNvPr id="13"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27393" name="think-cell Slide" r:id="rId4" imgW="360" imgH="360" progId="">
              <p:embed/>
            </p:oleObj>
          </a:graphicData>
        </a:graphic>
      </p:graphicFrame>
      <p:sp>
        <p:nvSpPr>
          <p:cNvPr id="14"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7371"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15"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7371"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20" name="Rechteck 43"/>
          <p:cNvSpPr/>
          <p:nvPr userDrawn="1"/>
        </p:nvSpPr>
        <p:spPr bwMode="gray">
          <a:xfrm>
            <a:off x="138113" y="6367463"/>
            <a:ext cx="2647950" cy="261937"/>
          </a:xfrm>
          <a:prstGeom prst="rect">
            <a:avLst/>
          </a:prstGeom>
          <a:solidFill>
            <a:schemeClr val="tx2"/>
          </a:solidFill>
          <a:ln w="12700" cap="flat" cmpd="sng" algn="ctr">
            <a:noFill/>
            <a:prstDash val="solid"/>
            <a:round/>
            <a:headEnd type="none" w="med" len="med"/>
            <a:tailEnd type="none" w="med" len="med"/>
          </a:ln>
          <a:effectLst/>
        </p:spPr>
        <p:txBody>
          <a:bodyPr lIns="62754" tIns="62754" rIns="31375" bIns="31375"/>
          <a:lstStyle/>
          <a:p>
            <a:pPr algn="ctr" defTabSz="867524">
              <a:lnSpc>
                <a:spcPts val="1227"/>
              </a:lnSpc>
              <a:buClr>
                <a:srgbClr val="FFE600"/>
              </a:buClr>
              <a:defRPr/>
            </a:pPr>
            <a:endParaRPr lang="en-US" sz="1000" dirty="0">
              <a:solidFill>
                <a:srgbClr val="000000"/>
              </a:solidFill>
              <a:latin typeface="+mn-lt"/>
            </a:endParaRPr>
          </a:p>
        </p:txBody>
      </p:sp>
      <p:grpSp>
        <p:nvGrpSpPr>
          <p:cNvPr id="21" name="Group 76"/>
          <p:cNvGrpSpPr>
            <a:grpSpLocks noChangeAspect="1"/>
          </p:cNvGrpSpPr>
          <p:nvPr userDrawn="1"/>
        </p:nvGrpSpPr>
        <p:grpSpPr bwMode="auto">
          <a:xfrm>
            <a:off x="508000" y="160338"/>
            <a:ext cx="922338" cy="1125537"/>
            <a:chOff x="-246063" y="2162175"/>
            <a:chExt cx="2359025" cy="2708275"/>
          </a:xfrm>
        </p:grpSpPr>
        <p:sp>
          <p:nvSpPr>
            <p:cNvPr id="22" name="Freeform 8"/>
            <p:cNvSpPr>
              <a:spLocks noEditPoints="1"/>
            </p:cNvSpPr>
            <p:nvPr userDrawn="1"/>
          </p:nvSpPr>
          <p:spPr bwMode="auto">
            <a:xfrm>
              <a:off x="-229822" y="4335670"/>
              <a:ext cx="158352" cy="210093"/>
            </a:xfrm>
            <a:custGeom>
              <a:avLst/>
              <a:gdLst/>
              <a:ahLst/>
              <a:cxnLst>
                <a:cxn ang="0">
                  <a:pos x="48" y="142"/>
                </a:cxn>
                <a:cxn ang="0">
                  <a:pos x="48" y="217"/>
                </a:cxn>
                <a:cxn ang="0">
                  <a:pos x="110" y="217"/>
                </a:cxn>
                <a:cxn ang="0">
                  <a:pos x="124" y="216"/>
                </a:cxn>
                <a:cxn ang="0">
                  <a:pos x="135" y="211"/>
                </a:cxn>
                <a:cxn ang="0">
                  <a:pos x="143" y="203"/>
                </a:cxn>
                <a:cxn ang="0">
                  <a:pos x="148" y="193"/>
                </a:cxn>
                <a:cxn ang="0">
                  <a:pos x="150" y="180"/>
                </a:cxn>
                <a:cxn ang="0">
                  <a:pos x="149" y="166"/>
                </a:cxn>
                <a:cxn ang="0">
                  <a:pos x="143" y="156"/>
                </a:cxn>
                <a:cxn ang="0">
                  <a:pos x="135" y="149"/>
                </a:cxn>
                <a:cxn ang="0">
                  <a:pos x="124" y="144"/>
                </a:cxn>
                <a:cxn ang="0">
                  <a:pos x="110" y="142"/>
                </a:cxn>
                <a:cxn ang="0">
                  <a:pos x="48" y="142"/>
                </a:cxn>
                <a:cxn ang="0">
                  <a:pos x="48" y="44"/>
                </a:cxn>
                <a:cxn ang="0">
                  <a:pos x="48" y="100"/>
                </a:cxn>
                <a:cxn ang="0">
                  <a:pos x="109" y="100"/>
                </a:cxn>
                <a:cxn ang="0">
                  <a:pos x="122" y="99"/>
                </a:cxn>
                <a:cxn ang="0">
                  <a:pos x="130" y="96"/>
                </a:cxn>
                <a:cxn ang="0">
                  <a:pos x="135" y="91"/>
                </a:cxn>
                <a:cxn ang="0">
                  <a:pos x="139" y="85"/>
                </a:cxn>
                <a:cxn ang="0">
                  <a:pos x="141" y="79"/>
                </a:cxn>
                <a:cxn ang="0">
                  <a:pos x="141" y="72"/>
                </a:cxn>
                <a:cxn ang="0">
                  <a:pos x="139" y="60"/>
                </a:cxn>
                <a:cxn ang="0">
                  <a:pos x="133" y="51"/>
                </a:cxn>
                <a:cxn ang="0">
                  <a:pos x="123" y="46"/>
                </a:cxn>
                <a:cxn ang="0">
                  <a:pos x="107" y="44"/>
                </a:cxn>
                <a:cxn ang="0">
                  <a:pos x="48" y="44"/>
                </a:cxn>
                <a:cxn ang="0">
                  <a:pos x="0" y="0"/>
                </a:cxn>
                <a:cxn ang="0">
                  <a:pos x="111" y="0"/>
                </a:cxn>
                <a:cxn ang="0">
                  <a:pos x="135" y="2"/>
                </a:cxn>
                <a:cxn ang="0">
                  <a:pos x="155" y="8"/>
                </a:cxn>
                <a:cxn ang="0">
                  <a:pos x="171" y="18"/>
                </a:cxn>
                <a:cxn ang="0">
                  <a:pos x="183" y="32"/>
                </a:cxn>
                <a:cxn ang="0">
                  <a:pos x="190" y="48"/>
                </a:cxn>
                <a:cxn ang="0">
                  <a:pos x="192" y="68"/>
                </a:cxn>
                <a:cxn ang="0">
                  <a:pos x="190" y="83"/>
                </a:cxn>
                <a:cxn ang="0">
                  <a:pos x="184" y="98"/>
                </a:cxn>
                <a:cxn ang="0">
                  <a:pos x="175" y="110"/>
                </a:cxn>
                <a:cxn ang="0">
                  <a:pos x="162" y="120"/>
                </a:cxn>
                <a:cxn ang="0">
                  <a:pos x="170" y="124"/>
                </a:cxn>
                <a:cxn ang="0">
                  <a:pos x="179" y="129"/>
                </a:cxn>
                <a:cxn ang="0">
                  <a:pos x="187" y="137"/>
                </a:cxn>
                <a:cxn ang="0">
                  <a:pos x="194" y="147"/>
                </a:cxn>
                <a:cxn ang="0">
                  <a:pos x="199" y="161"/>
                </a:cxn>
                <a:cxn ang="0">
                  <a:pos x="201" y="177"/>
                </a:cxn>
                <a:cxn ang="0">
                  <a:pos x="199" y="199"/>
                </a:cxn>
                <a:cxn ang="0">
                  <a:pos x="193" y="217"/>
                </a:cxn>
                <a:cxn ang="0">
                  <a:pos x="183" y="232"/>
                </a:cxn>
                <a:cxn ang="0">
                  <a:pos x="169" y="245"/>
                </a:cxn>
                <a:cxn ang="0">
                  <a:pos x="153" y="254"/>
                </a:cxn>
                <a:cxn ang="0">
                  <a:pos x="133" y="259"/>
                </a:cxn>
                <a:cxn ang="0">
                  <a:pos x="110" y="261"/>
                </a:cxn>
                <a:cxn ang="0">
                  <a:pos x="0" y="261"/>
                </a:cxn>
                <a:cxn ang="0">
                  <a:pos x="0" y="0"/>
                </a:cxn>
              </a:cxnLst>
              <a:rect l="0" t="0" r="r" b="b"/>
              <a:pathLst>
                <a:path w="201" h="261">
                  <a:moveTo>
                    <a:pt x="48" y="142"/>
                  </a:moveTo>
                  <a:lnTo>
                    <a:pt x="48" y="217"/>
                  </a:lnTo>
                  <a:lnTo>
                    <a:pt x="110" y="217"/>
                  </a:lnTo>
                  <a:lnTo>
                    <a:pt x="124" y="216"/>
                  </a:lnTo>
                  <a:lnTo>
                    <a:pt x="135" y="211"/>
                  </a:lnTo>
                  <a:lnTo>
                    <a:pt x="143" y="203"/>
                  </a:lnTo>
                  <a:lnTo>
                    <a:pt x="148" y="193"/>
                  </a:lnTo>
                  <a:lnTo>
                    <a:pt x="150" y="180"/>
                  </a:lnTo>
                  <a:lnTo>
                    <a:pt x="149" y="166"/>
                  </a:lnTo>
                  <a:lnTo>
                    <a:pt x="143" y="156"/>
                  </a:lnTo>
                  <a:lnTo>
                    <a:pt x="135" y="149"/>
                  </a:lnTo>
                  <a:lnTo>
                    <a:pt x="124" y="144"/>
                  </a:lnTo>
                  <a:lnTo>
                    <a:pt x="110" y="142"/>
                  </a:lnTo>
                  <a:lnTo>
                    <a:pt x="48" y="142"/>
                  </a:lnTo>
                  <a:close/>
                  <a:moveTo>
                    <a:pt x="48" y="44"/>
                  </a:moveTo>
                  <a:lnTo>
                    <a:pt x="48" y="100"/>
                  </a:lnTo>
                  <a:lnTo>
                    <a:pt x="109" y="100"/>
                  </a:lnTo>
                  <a:lnTo>
                    <a:pt x="122" y="99"/>
                  </a:lnTo>
                  <a:lnTo>
                    <a:pt x="130" y="96"/>
                  </a:lnTo>
                  <a:lnTo>
                    <a:pt x="135" y="91"/>
                  </a:lnTo>
                  <a:lnTo>
                    <a:pt x="139" y="85"/>
                  </a:lnTo>
                  <a:lnTo>
                    <a:pt x="141" y="79"/>
                  </a:lnTo>
                  <a:lnTo>
                    <a:pt x="141" y="72"/>
                  </a:lnTo>
                  <a:lnTo>
                    <a:pt x="139" y="60"/>
                  </a:lnTo>
                  <a:lnTo>
                    <a:pt x="133" y="51"/>
                  </a:lnTo>
                  <a:lnTo>
                    <a:pt x="123" y="46"/>
                  </a:lnTo>
                  <a:lnTo>
                    <a:pt x="107" y="44"/>
                  </a:lnTo>
                  <a:lnTo>
                    <a:pt x="48" y="44"/>
                  </a:lnTo>
                  <a:close/>
                  <a:moveTo>
                    <a:pt x="0" y="0"/>
                  </a:moveTo>
                  <a:lnTo>
                    <a:pt x="111" y="0"/>
                  </a:lnTo>
                  <a:lnTo>
                    <a:pt x="135" y="2"/>
                  </a:lnTo>
                  <a:lnTo>
                    <a:pt x="155" y="8"/>
                  </a:lnTo>
                  <a:lnTo>
                    <a:pt x="171" y="18"/>
                  </a:lnTo>
                  <a:lnTo>
                    <a:pt x="183" y="32"/>
                  </a:lnTo>
                  <a:lnTo>
                    <a:pt x="190" y="48"/>
                  </a:lnTo>
                  <a:lnTo>
                    <a:pt x="192" y="68"/>
                  </a:lnTo>
                  <a:lnTo>
                    <a:pt x="190" y="83"/>
                  </a:lnTo>
                  <a:lnTo>
                    <a:pt x="184" y="98"/>
                  </a:lnTo>
                  <a:lnTo>
                    <a:pt x="175" y="110"/>
                  </a:lnTo>
                  <a:lnTo>
                    <a:pt x="162" y="120"/>
                  </a:lnTo>
                  <a:lnTo>
                    <a:pt x="170" y="124"/>
                  </a:lnTo>
                  <a:lnTo>
                    <a:pt x="179" y="129"/>
                  </a:lnTo>
                  <a:lnTo>
                    <a:pt x="187" y="137"/>
                  </a:lnTo>
                  <a:lnTo>
                    <a:pt x="194" y="147"/>
                  </a:lnTo>
                  <a:lnTo>
                    <a:pt x="199" y="161"/>
                  </a:lnTo>
                  <a:lnTo>
                    <a:pt x="201" y="177"/>
                  </a:lnTo>
                  <a:lnTo>
                    <a:pt x="199" y="199"/>
                  </a:lnTo>
                  <a:lnTo>
                    <a:pt x="193" y="217"/>
                  </a:lnTo>
                  <a:lnTo>
                    <a:pt x="183" y="232"/>
                  </a:lnTo>
                  <a:lnTo>
                    <a:pt x="169" y="245"/>
                  </a:lnTo>
                  <a:lnTo>
                    <a:pt x="153" y="254"/>
                  </a:lnTo>
                  <a:lnTo>
                    <a:pt x="133" y="259"/>
                  </a:lnTo>
                  <a:lnTo>
                    <a:pt x="110" y="261"/>
                  </a:lnTo>
                  <a:lnTo>
                    <a:pt x="0" y="261"/>
                  </a:lnTo>
                  <a:lnTo>
                    <a:pt x="0" y="0"/>
                  </a:lnTo>
                  <a:close/>
                </a:path>
              </a:pathLst>
            </a:custGeom>
            <a:solidFill>
              <a:schemeClr val="bg2"/>
            </a:solidFill>
            <a:ln w="0">
              <a:noFill/>
              <a:prstDash val="solid"/>
              <a:round/>
              <a:headEnd/>
              <a:tailEnd/>
            </a:ln>
          </p:spPr>
          <p:txBody>
            <a:bodyPr/>
            <a:lstStyle/>
            <a:p>
              <a:pPr algn="ctr" defTabSz="909088" fontAlgn="auto">
                <a:lnSpc>
                  <a:spcPts val="1227"/>
                </a:lnSpc>
                <a:spcBef>
                  <a:spcPts val="0"/>
                </a:spcBef>
                <a:spcAft>
                  <a:spcPts val="0"/>
                </a:spcAft>
                <a:defRPr/>
              </a:pPr>
              <a:endParaRPr lang="de-CH">
                <a:solidFill>
                  <a:srgbClr val="000000"/>
                </a:solidFill>
                <a:latin typeface="+mn-lt"/>
              </a:endParaRPr>
            </a:p>
          </p:txBody>
        </p:sp>
        <p:sp>
          <p:nvSpPr>
            <p:cNvPr id="23" name="Freeform 9"/>
            <p:cNvSpPr>
              <a:spLocks/>
            </p:cNvSpPr>
            <p:nvPr userDrawn="1"/>
          </p:nvSpPr>
          <p:spPr bwMode="auto">
            <a:xfrm>
              <a:off x="-43049" y="4392970"/>
              <a:ext cx="129929" cy="156613"/>
            </a:xfrm>
            <a:custGeom>
              <a:avLst/>
              <a:gdLst/>
              <a:ahLst/>
              <a:cxnLst>
                <a:cxn ang="0">
                  <a:pos x="0" y="0"/>
                </a:cxn>
                <a:cxn ang="0">
                  <a:pos x="46" y="0"/>
                </a:cxn>
                <a:cxn ang="0">
                  <a:pos x="46" y="105"/>
                </a:cxn>
                <a:cxn ang="0">
                  <a:pos x="48" y="123"/>
                </a:cxn>
                <a:cxn ang="0">
                  <a:pos x="52" y="135"/>
                </a:cxn>
                <a:cxn ang="0">
                  <a:pos x="59" y="145"/>
                </a:cxn>
                <a:cxn ang="0">
                  <a:pos x="69" y="150"/>
                </a:cxn>
                <a:cxn ang="0">
                  <a:pos x="81" y="152"/>
                </a:cxn>
                <a:cxn ang="0">
                  <a:pos x="95" y="150"/>
                </a:cxn>
                <a:cxn ang="0">
                  <a:pos x="104" y="145"/>
                </a:cxn>
                <a:cxn ang="0">
                  <a:pos x="111" y="135"/>
                </a:cxn>
                <a:cxn ang="0">
                  <a:pos x="116" y="122"/>
                </a:cxn>
                <a:cxn ang="0">
                  <a:pos x="118" y="105"/>
                </a:cxn>
                <a:cxn ang="0">
                  <a:pos x="118" y="0"/>
                </a:cxn>
                <a:cxn ang="0">
                  <a:pos x="164" y="0"/>
                </a:cxn>
                <a:cxn ang="0">
                  <a:pos x="164" y="191"/>
                </a:cxn>
                <a:cxn ang="0">
                  <a:pos x="118" y="191"/>
                </a:cxn>
                <a:cxn ang="0">
                  <a:pos x="118" y="176"/>
                </a:cxn>
                <a:cxn ang="0">
                  <a:pos x="104" y="186"/>
                </a:cxn>
                <a:cxn ang="0">
                  <a:pos x="89" y="193"/>
                </a:cxn>
                <a:cxn ang="0">
                  <a:pos x="71" y="195"/>
                </a:cxn>
                <a:cxn ang="0">
                  <a:pos x="52" y="193"/>
                </a:cxn>
                <a:cxn ang="0">
                  <a:pos x="37" y="188"/>
                </a:cxn>
                <a:cxn ang="0">
                  <a:pos x="24" y="180"/>
                </a:cxn>
                <a:cxn ang="0">
                  <a:pos x="15" y="170"/>
                </a:cxn>
                <a:cxn ang="0">
                  <a:pos x="9" y="158"/>
                </a:cxn>
                <a:cxn ang="0">
                  <a:pos x="4" y="145"/>
                </a:cxn>
                <a:cxn ang="0">
                  <a:pos x="2" y="132"/>
                </a:cxn>
                <a:cxn ang="0">
                  <a:pos x="0" y="120"/>
                </a:cxn>
                <a:cxn ang="0">
                  <a:pos x="0" y="109"/>
                </a:cxn>
                <a:cxn ang="0">
                  <a:pos x="0" y="0"/>
                </a:cxn>
              </a:cxnLst>
              <a:rect l="0" t="0" r="r" b="b"/>
              <a:pathLst>
                <a:path w="164" h="195">
                  <a:moveTo>
                    <a:pt x="0" y="0"/>
                  </a:moveTo>
                  <a:lnTo>
                    <a:pt x="46" y="0"/>
                  </a:lnTo>
                  <a:lnTo>
                    <a:pt x="46" y="105"/>
                  </a:lnTo>
                  <a:lnTo>
                    <a:pt x="48" y="123"/>
                  </a:lnTo>
                  <a:lnTo>
                    <a:pt x="52" y="135"/>
                  </a:lnTo>
                  <a:lnTo>
                    <a:pt x="59" y="145"/>
                  </a:lnTo>
                  <a:lnTo>
                    <a:pt x="69" y="150"/>
                  </a:lnTo>
                  <a:lnTo>
                    <a:pt x="81" y="152"/>
                  </a:lnTo>
                  <a:lnTo>
                    <a:pt x="95" y="150"/>
                  </a:lnTo>
                  <a:lnTo>
                    <a:pt x="104" y="145"/>
                  </a:lnTo>
                  <a:lnTo>
                    <a:pt x="111" y="135"/>
                  </a:lnTo>
                  <a:lnTo>
                    <a:pt x="116" y="122"/>
                  </a:lnTo>
                  <a:lnTo>
                    <a:pt x="118" y="105"/>
                  </a:lnTo>
                  <a:lnTo>
                    <a:pt x="118" y="0"/>
                  </a:lnTo>
                  <a:lnTo>
                    <a:pt x="164" y="0"/>
                  </a:lnTo>
                  <a:lnTo>
                    <a:pt x="164" y="191"/>
                  </a:lnTo>
                  <a:lnTo>
                    <a:pt x="118" y="191"/>
                  </a:lnTo>
                  <a:lnTo>
                    <a:pt x="118" y="176"/>
                  </a:lnTo>
                  <a:lnTo>
                    <a:pt x="104" y="186"/>
                  </a:lnTo>
                  <a:lnTo>
                    <a:pt x="89" y="193"/>
                  </a:lnTo>
                  <a:lnTo>
                    <a:pt x="71" y="195"/>
                  </a:lnTo>
                  <a:lnTo>
                    <a:pt x="52" y="193"/>
                  </a:lnTo>
                  <a:lnTo>
                    <a:pt x="37" y="188"/>
                  </a:lnTo>
                  <a:lnTo>
                    <a:pt x="24" y="180"/>
                  </a:lnTo>
                  <a:lnTo>
                    <a:pt x="15" y="170"/>
                  </a:lnTo>
                  <a:lnTo>
                    <a:pt x="9" y="158"/>
                  </a:lnTo>
                  <a:lnTo>
                    <a:pt x="4" y="145"/>
                  </a:lnTo>
                  <a:lnTo>
                    <a:pt x="2" y="132"/>
                  </a:lnTo>
                  <a:lnTo>
                    <a:pt x="0" y="120"/>
                  </a:lnTo>
                  <a:lnTo>
                    <a:pt x="0" y="109"/>
                  </a:lnTo>
                  <a:lnTo>
                    <a:pt x="0" y="0"/>
                  </a:lnTo>
                  <a:close/>
                </a:path>
              </a:pathLst>
            </a:custGeom>
            <a:solidFill>
              <a:schemeClr val="bg2"/>
            </a:solidFill>
            <a:ln w="0">
              <a:noFill/>
              <a:prstDash val="solid"/>
              <a:round/>
              <a:headEnd/>
              <a:tailEnd/>
            </a:ln>
          </p:spPr>
          <p:txBody>
            <a:bodyPr/>
            <a:lstStyle/>
            <a:p>
              <a:pPr algn="ctr" defTabSz="909088" fontAlgn="auto">
                <a:lnSpc>
                  <a:spcPts val="1227"/>
                </a:lnSpc>
                <a:spcBef>
                  <a:spcPts val="0"/>
                </a:spcBef>
                <a:spcAft>
                  <a:spcPts val="0"/>
                </a:spcAft>
                <a:defRPr/>
              </a:pPr>
              <a:endParaRPr lang="de-CH">
                <a:solidFill>
                  <a:srgbClr val="000000"/>
                </a:solidFill>
                <a:latin typeface="+mn-lt"/>
              </a:endParaRPr>
            </a:p>
          </p:txBody>
        </p:sp>
        <p:sp>
          <p:nvSpPr>
            <p:cNvPr id="24" name="Freeform 10"/>
            <p:cNvSpPr>
              <a:spLocks/>
            </p:cNvSpPr>
            <p:nvPr userDrawn="1"/>
          </p:nvSpPr>
          <p:spPr bwMode="auto">
            <a:xfrm>
              <a:off x="488849" y="4389148"/>
              <a:ext cx="129929" cy="156615"/>
            </a:xfrm>
            <a:custGeom>
              <a:avLst/>
              <a:gdLst/>
              <a:ahLst/>
              <a:cxnLst>
                <a:cxn ang="0">
                  <a:pos x="96" y="0"/>
                </a:cxn>
                <a:cxn ang="0">
                  <a:pos x="114" y="2"/>
                </a:cxn>
                <a:cxn ang="0">
                  <a:pos x="130" y="8"/>
                </a:cxn>
                <a:cxn ang="0">
                  <a:pos x="142" y="16"/>
                </a:cxn>
                <a:cxn ang="0">
                  <a:pos x="153" y="29"/>
                </a:cxn>
                <a:cxn ang="0">
                  <a:pos x="160" y="45"/>
                </a:cxn>
                <a:cxn ang="0">
                  <a:pos x="164" y="65"/>
                </a:cxn>
                <a:cxn ang="0">
                  <a:pos x="165" y="88"/>
                </a:cxn>
                <a:cxn ang="0">
                  <a:pos x="165" y="195"/>
                </a:cxn>
                <a:cxn ang="0">
                  <a:pos x="118" y="195"/>
                </a:cxn>
                <a:cxn ang="0">
                  <a:pos x="118" y="90"/>
                </a:cxn>
                <a:cxn ang="0">
                  <a:pos x="117" y="73"/>
                </a:cxn>
                <a:cxn ang="0">
                  <a:pos x="113" y="60"/>
                </a:cxn>
                <a:cxn ang="0">
                  <a:pos x="106" y="50"/>
                </a:cxn>
                <a:cxn ang="0">
                  <a:pos x="97" y="45"/>
                </a:cxn>
                <a:cxn ang="0">
                  <a:pos x="84" y="43"/>
                </a:cxn>
                <a:cxn ang="0">
                  <a:pos x="71" y="45"/>
                </a:cxn>
                <a:cxn ang="0">
                  <a:pos x="60" y="51"/>
                </a:cxn>
                <a:cxn ang="0">
                  <a:pos x="53" y="61"/>
                </a:cxn>
                <a:cxn ang="0">
                  <a:pos x="49" y="73"/>
                </a:cxn>
                <a:cxn ang="0">
                  <a:pos x="48" y="90"/>
                </a:cxn>
                <a:cxn ang="0">
                  <a:pos x="48" y="195"/>
                </a:cxn>
                <a:cxn ang="0">
                  <a:pos x="0" y="195"/>
                </a:cxn>
                <a:cxn ang="0">
                  <a:pos x="0" y="4"/>
                </a:cxn>
                <a:cxn ang="0">
                  <a:pos x="48" y="4"/>
                </a:cxn>
                <a:cxn ang="0">
                  <a:pos x="48" y="20"/>
                </a:cxn>
                <a:cxn ang="0">
                  <a:pos x="60" y="9"/>
                </a:cxn>
                <a:cxn ang="0">
                  <a:pos x="77" y="3"/>
                </a:cxn>
                <a:cxn ang="0">
                  <a:pos x="96" y="0"/>
                </a:cxn>
              </a:cxnLst>
              <a:rect l="0" t="0" r="r" b="b"/>
              <a:pathLst>
                <a:path w="165" h="195">
                  <a:moveTo>
                    <a:pt x="96" y="0"/>
                  </a:moveTo>
                  <a:lnTo>
                    <a:pt x="114" y="2"/>
                  </a:lnTo>
                  <a:lnTo>
                    <a:pt x="130" y="8"/>
                  </a:lnTo>
                  <a:lnTo>
                    <a:pt x="142" y="16"/>
                  </a:lnTo>
                  <a:lnTo>
                    <a:pt x="153" y="29"/>
                  </a:lnTo>
                  <a:lnTo>
                    <a:pt x="160" y="45"/>
                  </a:lnTo>
                  <a:lnTo>
                    <a:pt x="164" y="65"/>
                  </a:lnTo>
                  <a:lnTo>
                    <a:pt x="165" y="88"/>
                  </a:lnTo>
                  <a:lnTo>
                    <a:pt x="165" y="195"/>
                  </a:lnTo>
                  <a:lnTo>
                    <a:pt x="118" y="195"/>
                  </a:lnTo>
                  <a:lnTo>
                    <a:pt x="118" y="90"/>
                  </a:lnTo>
                  <a:lnTo>
                    <a:pt x="117" y="73"/>
                  </a:lnTo>
                  <a:lnTo>
                    <a:pt x="113" y="60"/>
                  </a:lnTo>
                  <a:lnTo>
                    <a:pt x="106" y="50"/>
                  </a:lnTo>
                  <a:lnTo>
                    <a:pt x="97" y="45"/>
                  </a:lnTo>
                  <a:lnTo>
                    <a:pt x="84" y="43"/>
                  </a:lnTo>
                  <a:lnTo>
                    <a:pt x="71" y="45"/>
                  </a:lnTo>
                  <a:lnTo>
                    <a:pt x="60" y="51"/>
                  </a:lnTo>
                  <a:lnTo>
                    <a:pt x="53" y="61"/>
                  </a:lnTo>
                  <a:lnTo>
                    <a:pt x="49" y="73"/>
                  </a:lnTo>
                  <a:lnTo>
                    <a:pt x="48" y="90"/>
                  </a:lnTo>
                  <a:lnTo>
                    <a:pt x="48" y="195"/>
                  </a:lnTo>
                  <a:lnTo>
                    <a:pt x="0" y="195"/>
                  </a:lnTo>
                  <a:lnTo>
                    <a:pt x="0" y="4"/>
                  </a:lnTo>
                  <a:lnTo>
                    <a:pt x="48" y="4"/>
                  </a:lnTo>
                  <a:lnTo>
                    <a:pt x="48" y="20"/>
                  </a:lnTo>
                  <a:lnTo>
                    <a:pt x="60" y="9"/>
                  </a:lnTo>
                  <a:lnTo>
                    <a:pt x="77" y="3"/>
                  </a:lnTo>
                  <a:lnTo>
                    <a:pt x="96" y="0"/>
                  </a:lnTo>
                  <a:close/>
                </a:path>
              </a:pathLst>
            </a:custGeom>
            <a:solidFill>
              <a:schemeClr val="bg2"/>
            </a:solidFill>
            <a:ln w="0">
              <a:noFill/>
              <a:prstDash val="solid"/>
              <a:round/>
              <a:headEnd/>
              <a:tailEnd/>
            </a:ln>
          </p:spPr>
          <p:txBody>
            <a:bodyPr/>
            <a:lstStyle/>
            <a:p>
              <a:pPr algn="ctr" defTabSz="909088" fontAlgn="auto">
                <a:lnSpc>
                  <a:spcPts val="1227"/>
                </a:lnSpc>
                <a:spcBef>
                  <a:spcPts val="0"/>
                </a:spcBef>
                <a:spcAft>
                  <a:spcPts val="0"/>
                </a:spcAft>
                <a:defRPr/>
              </a:pPr>
              <a:endParaRPr lang="de-CH">
                <a:solidFill>
                  <a:srgbClr val="000000"/>
                </a:solidFill>
                <a:latin typeface="+mn-lt"/>
              </a:endParaRPr>
            </a:p>
          </p:txBody>
        </p:sp>
        <p:sp>
          <p:nvSpPr>
            <p:cNvPr id="25" name="Rectangle 11"/>
            <p:cNvSpPr>
              <a:spLocks noChangeArrowheads="1"/>
            </p:cNvSpPr>
            <p:nvPr userDrawn="1"/>
          </p:nvSpPr>
          <p:spPr bwMode="auto">
            <a:xfrm>
              <a:off x="119362" y="4392970"/>
              <a:ext cx="40603" cy="152794"/>
            </a:xfrm>
            <a:prstGeom prst="rect">
              <a:avLst/>
            </a:prstGeom>
            <a:solidFill>
              <a:schemeClr val="bg2"/>
            </a:solidFill>
            <a:ln w="0">
              <a:noFill/>
              <a:prstDash val="solid"/>
              <a:miter lim="800000"/>
              <a:headEnd/>
              <a:tailEnd/>
            </a:ln>
          </p:spPr>
          <p:txBody>
            <a:bodyPr/>
            <a:lstStyle/>
            <a:p>
              <a:pPr algn="ctr" defTabSz="909088" fontAlgn="auto">
                <a:lnSpc>
                  <a:spcPts val="1227"/>
                </a:lnSpc>
                <a:spcBef>
                  <a:spcPts val="0"/>
                </a:spcBef>
                <a:spcAft>
                  <a:spcPts val="0"/>
                </a:spcAft>
                <a:defRPr/>
              </a:pPr>
              <a:endParaRPr lang="de-CH">
                <a:solidFill>
                  <a:srgbClr val="000000"/>
                </a:solidFill>
                <a:latin typeface="+mn-lt"/>
              </a:endParaRPr>
            </a:p>
          </p:txBody>
        </p:sp>
        <p:sp>
          <p:nvSpPr>
            <p:cNvPr id="27" name="Freeform 12"/>
            <p:cNvSpPr>
              <a:spLocks/>
            </p:cNvSpPr>
            <p:nvPr userDrawn="1"/>
          </p:nvSpPr>
          <p:spPr bwMode="auto">
            <a:xfrm>
              <a:off x="192447" y="4331852"/>
              <a:ext cx="36544" cy="213912"/>
            </a:xfrm>
            <a:custGeom>
              <a:avLst/>
              <a:gdLst/>
              <a:ahLst/>
              <a:cxnLst>
                <a:cxn ang="0">
                  <a:pos x="47" y="0"/>
                </a:cxn>
                <a:cxn ang="0">
                  <a:pos x="47" y="270"/>
                </a:cxn>
                <a:cxn ang="0">
                  <a:pos x="0" y="270"/>
                </a:cxn>
                <a:cxn ang="0">
                  <a:pos x="0" y="24"/>
                </a:cxn>
                <a:cxn ang="0">
                  <a:pos x="47" y="0"/>
                </a:cxn>
              </a:cxnLst>
              <a:rect l="0" t="0" r="r" b="b"/>
              <a:pathLst>
                <a:path w="47" h="270">
                  <a:moveTo>
                    <a:pt x="47" y="0"/>
                  </a:moveTo>
                  <a:lnTo>
                    <a:pt x="47" y="270"/>
                  </a:lnTo>
                  <a:lnTo>
                    <a:pt x="0" y="270"/>
                  </a:lnTo>
                  <a:lnTo>
                    <a:pt x="0" y="24"/>
                  </a:lnTo>
                  <a:lnTo>
                    <a:pt x="47" y="0"/>
                  </a:lnTo>
                  <a:close/>
                </a:path>
              </a:pathLst>
            </a:custGeom>
            <a:solidFill>
              <a:schemeClr val="bg2"/>
            </a:solidFill>
            <a:ln w="0">
              <a:noFill/>
              <a:prstDash val="solid"/>
              <a:round/>
              <a:headEnd/>
              <a:tailEnd/>
            </a:ln>
          </p:spPr>
          <p:txBody>
            <a:bodyPr/>
            <a:lstStyle/>
            <a:p>
              <a:pPr algn="ctr" defTabSz="909088" fontAlgn="auto">
                <a:lnSpc>
                  <a:spcPts val="1227"/>
                </a:lnSpc>
                <a:spcBef>
                  <a:spcPts val="0"/>
                </a:spcBef>
                <a:spcAft>
                  <a:spcPts val="0"/>
                </a:spcAft>
                <a:defRPr/>
              </a:pPr>
              <a:endParaRPr lang="de-CH">
                <a:solidFill>
                  <a:srgbClr val="000000"/>
                </a:solidFill>
                <a:latin typeface="+mn-lt"/>
              </a:endParaRPr>
            </a:p>
          </p:txBody>
        </p:sp>
        <p:sp>
          <p:nvSpPr>
            <p:cNvPr id="28" name="Freeform 13"/>
            <p:cNvSpPr>
              <a:spLocks noEditPoints="1"/>
            </p:cNvSpPr>
            <p:nvPr userDrawn="1"/>
          </p:nvSpPr>
          <p:spPr bwMode="auto">
            <a:xfrm>
              <a:off x="253353" y="4331852"/>
              <a:ext cx="129929" cy="217730"/>
            </a:xfrm>
            <a:custGeom>
              <a:avLst/>
              <a:gdLst/>
              <a:ahLst/>
              <a:cxnLst>
                <a:cxn ang="0">
                  <a:pos x="84" y="118"/>
                </a:cxn>
                <a:cxn ang="0">
                  <a:pos x="77" y="119"/>
                </a:cxn>
                <a:cxn ang="0">
                  <a:pos x="70" y="121"/>
                </a:cxn>
                <a:cxn ang="0">
                  <a:pos x="63" y="125"/>
                </a:cxn>
                <a:cxn ang="0">
                  <a:pos x="57" y="133"/>
                </a:cxn>
                <a:cxn ang="0">
                  <a:pos x="53" y="142"/>
                </a:cxn>
                <a:cxn ang="0">
                  <a:pos x="50" y="154"/>
                </a:cxn>
                <a:cxn ang="0">
                  <a:pos x="49" y="172"/>
                </a:cxn>
                <a:cxn ang="0">
                  <a:pos x="50" y="191"/>
                </a:cxn>
                <a:cxn ang="0">
                  <a:pos x="53" y="205"/>
                </a:cxn>
                <a:cxn ang="0">
                  <a:pos x="57" y="215"/>
                </a:cxn>
                <a:cxn ang="0">
                  <a:pos x="63" y="223"/>
                </a:cxn>
                <a:cxn ang="0">
                  <a:pos x="71" y="228"/>
                </a:cxn>
                <a:cxn ang="0">
                  <a:pos x="78" y="230"/>
                </a:cxn>
                <a:cxn ang="0">
                  <a:pos x="85" y="231"/>
                </a:cxn>
                <a:cxn ang="0">
                  <a:pos x="97" y="229"/>
                </a:cxn>
                <a:cxn ang="0">
                  <a:pos x="105" y="225"/>
                </a:cxn>
                <a:cxn ang="0">
                  <a:pos x="112" y="219"/>
                </a:cxn>
                <a:cxn ang="0">
                  <a:pos x="118" y="212"/>
                </a:cxn>
                <a:cxn ang="0">
                  <a:pos x="118" y="137"/>
                </a:cxn>
                <a:cxn ang="0">
                  <a:pos x="113" y="131"/>
                </a:cxn>
                <a:cxn ang="0">
                  <a:pos x="106" y="124"/>
                </a:cxn>
                <a:cxn ang="0">
                  <a:pos x="96" y="120"/>
                </a:cxn>
                <a:cxn ang="0">
                  <a:pos x="84" y="118"/>
                </a:cxn>
                <a:cxn ang="0">
                  <a:pos x="165" y="0"/>
                </a:cxn>
                <a:cxn ang="0">
                  <a:pos x="165" y="270"/>
                </a:cxn>
                <a:cxn ang="0">
                  <a:pos x="118" y="270"/>
                </a:cxn>
                <a:cxn ang="0">
                  <a:pos x="118" y="256"/>
                </a:cxn>
                <a:cxn ang="0">
                  <a:pos x="105" y="266"/>
                </a:cxn>
                <a:cxn ang="0">
                  <a:pos x="90" y="272"/>
                </a:cxn>
                <a:cxn ang="0">
                  <a:pos x="75" y="274"/>
                </a:cxn>
                <a:cxn ang="0">
                  <a:pos x="56" y="272"/>
                </a:cxn>
                <a:cxn ang="0">
                  <a:pos x="40" y="265"/>
                </a:cxn>
                <a:cxn ang="0">
                  <a:pos x="26" y="255"/>
                </a:cxn>
                <a:cxn ang="0">
                  <a:pos x="15" y="239"/>
                </a:cxn>
                <a:cxn ang="0">
                  <a:pos x="8" y="221"/>
                </a:cxn>
                <a:cxn ang="0">
                  <a:pos x="2" y="199"/>
                </a:cxn>
                <a:cxn ang="0">
                  <a:pos x="0" y="173"/>
                </a:cxn>
                <a:cxn ang="0">
                  <a:pos x="2" y="148"/>
                </a:cxn>
                <a:cxn ang="0">
                  <a:pos x="8" y="128"/>
                </a:cxn>
                <a:cxn ang="0">
                  <a:pos x="16" y="109"/>
                </a:cxn>
                <a:cxn ang="0">
                  <a:pos x="26" y="94"/>
                </a:cxn>
                <a:cxn ang="0">
                  <a:pos x="41" y="84"/>
                </a:cxn>
                <a:cxn ang="0">
                  <a:pos x="57" y="78"/>
                </a:cxn>
                <a:cxn ang="0">
                  <a:pos x="76" y="76"/>
                </a:cxn>
                <a:cxn ang="0">
                  <a:pos x="91" y="77"/>
                </a:cxn>
                <a:cxn ang="0">
                  <a:pos x="105" y="83"/>
                </a:cxn>
                <a:cxn ang="0">
                  <a:pos x="118" y="92"/>
                </a:cxn>
                <a:cxn ang="0">
                  <a:pos x="118" y="24"/>
                </a:cxn>
                <a:cxn ang="0">
                  <a:pos x="165" y="0"/>
                </a:cxn>
              </a:cxnLst>
              <a:rect l="0" t="0" r="r" b="b"/>
              <a:pathLst>
                <a:path w="165" h="274">
                  <a:moveTo>
                    <a:pt x="84" y="118"/>
                  </a:moveTo>
                  <a:lnTo>
                    <a:pt x="77" y="119"/>
                  </a:lnTo>
                  <a:lnTo>
                    <a:pt x="70" y="121"/>
                  </a:lnTo>
                  <a:lnTo>
                    <a:pt x="63" y="125"/>
                  </a:lnTo>
                  <a:lnTo>
                    <a:pt x="57" y="133"/>
                  </a:lnTo>
                  <a:lnTo>
                    <a:pt x="53" y="142"/>
                  </a:lnTo>
                  <a:lnTo>
                    <a:pt x="50" y="154"/>
                  </a:lnTo>
                  <a:lnTo>
                    <a:pt x="49" y="172"/>
                  </a:lnTo>
                  <a:lnTo>
                    <a:pt x="50" y="191"/>
                  </a:lnTo>
                  <a:lnTo>
                    <a:pt x="53" y="205"/>
                  </a:lnTo>
                  <a:lnTo>
                    <a:pt x="57" y="215"/>
                  </a:lnTo>
                  <a:lnTo>
                    <a:pt x="63" y="223"/>
                  </a:lnTo>
                  <a:lnTo>
                    <a:pt x="71" y="228"/>
                  </a:lnTo>
                  <a:lnTo>
                    <a:pt x="78" y="230"/>
                  </a:lnTo>
                  <a:lnTo>
                    <a:pt x="85" y="231"/>
                  </a:lnTo>
                  <a:lnTo>
                    <a:pt x="97" y="229"/>
                  </a:lnTo>
                  <a:lnTo>
                    <a:pt x="105" y="225"/>
                  </a:lnTo>
                  <a:lnTo>
                    <a:pt x="112" y="219"/>
                  </a:lnTo>
                  <a:lnTo>
                    <a:pt x="118" y="212"/>
                  </a:lnTo>
                  <a:lnTo>
                    <a:pt x="118" y="137"/>
                  </a:lnTo>
                  <a:lnTo>
                    <a:pt x="113" y="131"/>
                  </a:lnTo>
                  <a:lnTo>
                    <a:pt x="106" y="124"/>
                  </a:lnTo>
                  <a:lnTo>
                    <a:pt x="96" y="120"/>
                  </a:lnTo>
                  <a:lnTo>
                    <a:pt x="84" y="118"/>
                  </a:lnTo>
                  <a:close/>
                  <a:moveTo>
                    <a:pt x="165" y="0"/>
                  </a:moveTo>
                  <a:lnTo>
                    <a:pt x="165" y="270"/>
                  </a:lnTo>
                  <a:lnTo>
                    <a:pt x="118" y="270"/>
                  </a:lnTo>
                  <a:lnTo>
                    <a:pt x="118" y="256"/>
                  </a:lnTo>
                  <a:lnTo>
                    <a:pt x="105" y="266"/>
                  </a:lnTo>
                  <a:lnTo>
                    <a:pt x="90" y="272"/>
                  </a:lnTo>
                  <a:lnTo>
                    <a:pt x="75" y="274"/>
                  </a:lnTo>
                  <a:lnTo>
                    <a:pt x="56" y="272"/>
                  </a:lnTo>
                  <a:lnTo>
                    <a:pt x="40" y="265"/>
                  </a:lnTo>
                  <a:lnTo>
                    <a:pt x="26" y="255"/>
                  </a:lnTo>
                  <a:lnTo>
                    <a:pt x="15" y="239"/>
                  </a:lnTo>
                  <a:lnTo>
                    <a:pt x="8" y="221"/>
                  </a:lnTo>
                  <a:lnTo>
                    <a:pt x="2" y="199"/>
                  </a:lnTo>
                  <a:lnTo>
                    <a:pt x="0" y="173"/>
                  </a:lnTo>
                  <a:lnTo>
                    <a:pt x="2" y="148"/>
                  </a:lnTo>
                  <a:lnTo>
                    <a:pt x="8" y="128"/>
                  </a:lnTo>
                  <a:lnTo>
                    <a:pt x="16" y="109"/>
                  </a:lnTo>
                  <a:lnTo>
                    <a:pt x="26" y="94"/>
                  </a:lnTo>
                  <a:lnTo>
                    <a:pt x="41" y="84"/>
                  </a:lnTo>
                  <a:lnTo>
                    <a:pt x="57" y="78"/>
                  </a:lnTo>
                  <a:lnTo>
                    <a:pt x="76" y="76"/>
                  </a:lnTo>
                  <a:lnTo>
                    <a:pt x="91" y="77"/>
                  </a:lnTo>
                  <a:lnTo>
                    <a:pt x="105" y="83"/>
                  </a:lnTo>
                  <a:lnTo>
                    <a:pt x="118" y="92"/>
                  </a:lnTo>
                  <a:lnTo>
                    <a:pt x="118" y="24"/>
                  </a:lnTo>
                  <a:lnTo>
                    <a:pt x="165" y="0"/>
                  </a:lnTo>
                  <a:close/>
                </a:path>
              </a:pathLst>
            </a:custGeom>
            <a:solidFill>
              <a:schemeClr val="bg2"/>
            </a:solidFill>
            <a:ln w="0">
              <a:noFill/>
              <a:prstDash val="solid"/>
              <a:round/>
              <a:headEnd/>
              <a:tailEnd/>
            </a:ln>
          </p:spPr>
          <p:txBody>
            <a:bodyPr/>
            <a:lstStyle/>
            <a:p>
              <a:pPr algn="ctr" defTabSz="909088" fontAlgn="auto">
                <a:lnSpc>
                  <a:spcPts val="1227"/>
                </a:lnSpc>
                <a:spcBef>
                  <a:spcPts val="0"/>
                </a:spcBef>
                <a:spcAft>
                  <a:spcPts val="0"/>
                </a:spcAft>
                <a:defRPr/>
              </a:pPr>
              <a:endParaRPr lang="de-CH">
                <a:solidFill>
                  <a:srgbClr val="000000"/>
                </a:solidFill>
                <a:latin typeface="+mn-lt"/>
              </a:endParaRPr>
            </a:p>
          </p:txBody>
        </p:sp>
        <p:sp>
          <p:nvSpPr>
            <p:cNvPr id="29" name="Freeform 14"/>
            <p:cNvSpPr>
              <a:spLocks noEditPoints="1"/>
            </p:cNvSpPr>
            <p:nvPr userDrawn="1"/>
          </p:nvSpPr>
          <p:spPr bwMode="auto">
            <a:xfrm>
              <a:off x="1093830" y="4335670"/>
              <a:ext cx="129929" cy="213912"/>
            </a:xfrm>
            <a:custGeom>
              <a:avLst/>
              <a:gdLst/>
              <a:ahLst/>
              <a:cxnLst>
                <a:cxn ang="0">
                  <a:pos x="80" y="114"/>
                </a:cxn>
                <a:cxn ang="0">
                  <a:pos x="68" y="117"/>
                </a:cxn>
                <a:cxn ang="0">
                  <a:pos x="56" y="124"/>
                </a:cxn>
                <a:cxn ang="0">
                  <a:pos x="47" y="134"/>
                </a:cxn>
                <a:cxn ang="0">
                  <a:pos x="47" y="208"/>
                </a:cxn>
                <a:cxn ang="0">
                  <a:pos x="52" y="215"/>
                </a:cxn>
                <a:cxn ang="0">
                  <a:pos x="59" y="220"/>
                </a:cxn>
                <a:cxn ang="0">
                  <a:pos x="70" y="225"/>
                </a:cxn>
                <a:cxn ang="0">
                  <a:pos x="81" y="227"/>
                </a:cxn>
                <a:cxn ang="0">
                  <a:pos x="93" y="225"/>
                </a:cxn>
                <a:cxn ang="0">
                  <a:pos x="104" y="218"/>
                </a:cxn>
                <a:cxn ang="0">
                  <a:pos x="111" y="205"/>
                </a:cxn>
                <a:cxn ang="0">
                  <a:pos x="114" y="189"/>
                </a:cxn>
                <a:cxn ang="0">
                  <a:pos x="116" y="168"/>
                </a:cxn>
                <a:cxn ang="0">
                  <a:pos x="114" y="150"/>
                </a:cxn>
                <a:cxn ang="0">
                  <a:pos x="111" y="137"/>
                </a:cxn>
                <a:cxn ang="0">
                  <a:pos x="105" y="127"/>
                </a:cxn>
                <a:cxn ang="0">
                  <a:pos x="98" y="119"/>
                </a:cxn>
                <a:cxn ang="0">
                  <a:pos x="89" y="115"/>
                </a:cxn>
                <a:cxn ang="0">
                  <a:pos x="80" y="114"/>
                </a:cxn>
                <a:cxn ang="0">
                  <a:pos x="47" y="0"/>
                </a:cxn>
                <a:cxn ang="0">
                  <a:pos x="47" y="89"/>
                </a:cxn>
                <a:cxn ang="0">
                  <a:pos x="60" y="79"/>
                </a:cxn>
                <a:cxn ang="0">
                  <a:pos x="75" y="74"/>
                </a:cxn>
                <a:cxn ang="0">
                  <a:pos x="89" y="72"/>
                </a:cxn>
                <a:cxn ang="0">
                  <a:pos x="108" y="74"/>
                </a:cxn>
                <a:cxn ang="0">
                  <a:pos x="124" y="80"/>
                </a:cxn>
                <a:cxn ang="0">
                  <a:pos x="138" y="90"/>
                </a:cxn>
                <a:cxn ang="0">
                  <a:pos x="149" y="105"/>
                </a:cxn>
                <a:cxn ang="0">
                  <a:pos x="158" y="124"/>
                </a:cxn>
                <a:cxn ang="0">
                  <a:pos x="163" y="144"/>
                </a:cxn>
                <a:cxn ang="0">
                  <a:pos x="164" y="169"/>
                </a:cxn>
                <a:cxn ang="0">
                  <a:pos x="163" y="195"/>
                </a:cxn>
                <a:cxn ang="0">
                  <a:pos x="158" y="217"/>
                </a:cxn>
                <a:cxn ang="0">
                  <a:pos x="149" y="236"/>
                </a:cxn>
                <a:cxn ang="0">
                  <a:pos x="139" y="251"/>
                </a:cxn>
                <a:cxn ang="0">
                  <a:pos x="126" y="261"/>
                </a:cxn>
                <a:cxn ang="0">
                  <a:pos x="109" y="268"/>
                </a:cxn>
                <a:cxn ang="0">
                  <a:pos x="90" y="270"/>
                </a:cxn>
                <a:cxn ang="0">
                  <a:pos x="74" y="268"/>
                </a:cxn>
                <a:cxn ang="0">
                  <a:pos x="59" y="262"/>
                </a:cxn>
                <a:cxn ang="0">
                  <a:pos x="47" y="252"/>
                </a:cxn>
                <a:cxn ang="0">
                  <a:pos x="47" y="266"/>
                </a:cxn>
                <a:cxn ang="0">
                  <a:pos x="0" y="266"/>
                </a:cxn>
                <a:cxn ang="0">
                  <a:pos x="0" y="24"/>
                </a:cxn>
                <a:cxn ang="0">
                  <a:pos x="47" y="0"/>
                </a:cxn>
              </a:cxnLst>
              <a:rect l="0" t="0" r="r" b="b"/>
              <a:pathLst>
                <a:path w="164" h="270">
                  <a:moveTo>
                    <a:pt x="80" y="114"/>
                  </a:moveTo>
                  <a:lnTo>
                    <a:pt x="68" y="117"/>
                  </a:lnTo>
                  <a:lnTo>
                    <a:pt x="56" y="124"/>
                  </a:lnTo>
                  <a:lnTo>
                    <a:pt x="47" y="134"/>
                  </a:lnTo>
                  <a:lnTo>
                    <a:pt x="47" y="208"/>
                  </a:lnTo>
                  <a:lnTo>
                    <a:pt x="52" y="215"/>
                  </a:lnTo>
                  <a:lnTo>
                    <a:pt x="59" y="220"/>
                  </a:lnTo>
                  <a:lnTo>
                    <a:pt x="70" y="225"/>
                  </a:lnTo>
                  <a:lnTo>
                    <a:pt x="81" y="227"/>
                  </a:lnTo>
                  <a:lnTo>
                    <a:pt x="93" y="225"/>
                  </a:lnTo>
                  <a:lnTo>
                    <a:pt x="104" y="218"/>
                  </a:lnTo>
                  <a:lnTo>
                    <a:pt x="111" y="205"/>
                  </a:lnTo>
                  <a:lnTo>
                    <a:pt x="114" y="189"/>
                  </a:lnTo>
                  <a:lnTo>
                    <a:pt x="116" y="168"/>
                  </a:lnTo>
                  <a:lnTo>
                    <a:pt x="114" y="150"/>
                  </a:lnTo>
                  <a:lnTo>
                    <a:pt x="111" y="137"/>
                  </a:lnTo>
                  <a:lnTo>
                    <a:pt x="105" y="127"/>
                  </a:lnTo>
                  <a:lnTo>
                    <a:pt x="98" y="119"/>
                  </a:lnTo>
                  <a:lnTo>
                    <a:pt x="89" y="115"/>
                  </a:lnTo>
                  <a:lnTo>
                    <a:pt x="80" y="114"/>
                  </a:lnTo>
                  <a:close/>
                  <a:moveTo>
                    <a:pt x="47" y="0"/>
                  </a:moveTo>
                  <a:lnTo>
                    <a:pt x="47" y="89"/>
                  </a:lnTo>
                  <a:lnTo>
                    <a:pt x="60" y="79"/>
                  </a:lnTo>
                  <a:lnTo>
                    <a:pt x="75" y="74"/>
                  </a:lnTo>
                  <a:lnTo>
                    <a:pt x="89" y="72"/>
                  </a:lnTo>
                  <a:lnTo>
                    <a:pt x="108" y="74"/>
                  </a:lnTo>
                  <a:lnTo>
                    <a:pt x="124" y="80"/>
                  </a:lnTo>
                  <a:lnTo>
                    <a:pt x="138" y="90"/>
                  </a:lnTo>
                  <a:lnTo>
                    <a:pt x="149" y="105"/>
                  </a:lnTo>
                  <a:lnTo>
                    <a:pt x="158" y="124"/>
                  </a:lnTo>
                  <a:lnTo>
                    <a:pt x="163" y="144"/>
                  </a:lnTo>
                  <a:lnTo>
                    <a:pt x="164" y="169"/>
                  </a:lnTo>
                  <a:lnTo>
                    <a:pt x="163" y="195"/>
                  </a:lnTo>
                  <a:lnTo>
                    <a:pt x="158" y="217"/>
                  </a:lnTo>
                  <a:lnTo>
                    <a:pt x="149" y="236"/>
                  </a:lnTo>
                  <a:lnTo>
                    <a:pt x="139" y="251"/>
                  </a:lnTo>
                  <a:lnTo>
                    <a:pt x="126" y="261"/>
                  </a:lnTo>
                  <a:lnTo>
                    <a:pt x="109" y="268"/>
                  </a:lnTo>
                  <a:lnTo>
                    <a:pt x="90" y="270"/>
                  </a:lnTo>
                  <a:lnTo>
                    <a:pt x="74" y="268"/>
                  </a:lnTo>
                  <a:lnTo>
                    <a:pt x="59" y="262"/>
                  </a:lnTo>
                  <a:lnTo>
                    <a:pt x="47" y="252"/>
                  </a:lnTo>
                  <a:lnTo>
                    <a:pt x="47" y="266"/>
                  </a:lnTo>
                  <a:lnTo>
                    <a:pt x="0" y="266"/>
                  </a:lnTo>
                  <a:lnTo>
                    <a:pt x="0" y="24"/>
                  </a:lnTo>
                  <a:lnTo>
                    <a:pt x="47" y="0"/>
                  </a:lnTo>
                  <a:close/>
                </a:path>
              </a:pathLst>
            </a:custGeom>
            <a:solidFill>
              <a:schemeClr val="bg2"/>
            </a:solidFill>
            <a:ln w="0">
              <a:noFill/>
              <a:prstDash val="solid"/>
              <a:round/>
              <a:headEnd/>
              <a:tailEnd/>
            </a:ln>
          </p:spPr>
          <p:txBody>
            <a:bodyPr/>
            <a:lstStyle/>
            <a:p>
              <a:pPr algn="ctr" defTabSz="909088" fontAlgn="auto">
                <a:lnSpc>
                  <a:spcPts val="1227"/>
                </a:lnSpc>
                <a:spcBef>
                  <a:spcPts val="0"/>
                </a:spcBef>
                <a:spcAft>
                  <a:spcPts val="0"/>
                </a:spcAft>
                <a:defRPr/>
              </a:pPr>
              <a:endParaRPr lang="de-CH">
                <a:solidFill>
                  <a:srgbClr val="000000"/>
                </a:solidFill>
                <a:latin typeface="+mn-lt"/>
              </a:endParaRPr>
            </a:p>
          </p:txBody>
        </p:sp>
        <p:sp>
          <p:nvSpPr>
            <p:cNvPr id="30" name="Freeform 15"/>
            <p:cNvSpPr>
              <a:spLocks noEditPoints="1"/>
            </p:cNvSpPr>
            <p:nvPr userDrawn="1"/>
          </p:nvSpPr>
          <p:spPr bwMode="auto">
            <a:xfrm>
              <a:off x="647199" y="4389148"/>
              <a:ext cx="129929" cy="217733"/>
            </a:xfrm>
            <a:custGeom>
              <a:avLst/>
              <a:gdLst/>
              <a:ahLst/>
              <a:cxnLst>
                <a:cxn ang="0">
                  <a:pos x="77" y="44"/>
                </a:cxn>
                <a:cxn ang="0">
                  <a:pos x="63" y="50"/>
                </a:cxn>
                <a:cxn ang="0">
                  <a:pos x="52" y="67"/>
                </a:cxn>
                <a:cxn ang="0">
                  <a:pos x="48" y="97"/>
                </a:cxn>
                <a:cxn ang="0">
                  <a:pos x="52" y="130"/>
                </a:cxn>
                <a:cxn ang="0">
                  <a:pos x="63" y="148"/>
                </a:cxn>
                <a:cxn ang="0">
                  <a:pos x="77" y="155"/>
                </a:cxn>
                <a:cxn ang="0">
                  <a:pos x="95" y="154"/>
                </a:cxn>
                <a:cxn ang="0">
                  <a:pos x="111" y="144"/>
                </a:cxn>
                <a:cxn ang="0">
                  <a:pos x="117" y="62"/>
                </a:cxn>
                <a:cxn ang="0">
                  <a:pos x="105" y="49"/>
                </a:cxn>
                <a:cxn ang="0">
                  <a:pos x="84" y="43"/>
                </a:cxn>
                <a:cxn ang="0">
                  <a:pos x="90" y="2"/>
                </a:cxn>
                <a:cxn ang="0">
                  <a:pos x="117" y="17"/>
                </a:cxn>
                <a:cxn ang="0">
                  <a:pos x="165" y="4"/>
                </a:cxn>
                <a:cxn ang="0">
                  <a:pos x="163" y="203"/>
                </a:cxn>
                <a:cxn ang="0">
                  <a:pos x="147" y="241"/>
                </a:cxn>
                <a:cxn ang="0">
                  <a:pos x="117" y="265"/>
                </a:cxn>
                <a:cxn ang="0">
                  <a:pos x="72" y="273"/>
                </a:cxn>
                <a:cxn ang="0">
                  <a:pos x="54" y="236"/>
                </a:cxn>
                <a:cxn ang="0">
                  <a:pos x="75" y="235"/>
                </a:cxn>
                <a:cxn ang="0">
                  <a:pos x="99" y="226"/>
                </a:cxn>
                <a:cxn ang="0">
                  <a:pos x="112" y="215"/>
                </a:cxn>
                <a:cxn ang="0">
                  <a:pos x="117" y="199"/>
                </a:cxn>
                <a:cxn ang="0">
                  <a:pos x="117" y="185"/>
                </a:cxn>
                <a:cxn ang="0">
                  <a:pos x="105" y="191"/>
                </a:cxn>
                <a:cxn ang="0">
                  <a:pos x="74" y="199"/>
                </a:cxn>
                <a:cxn ang="0">
                  <a:pos x="39" y="190"/>
                </a:cxn>
                <a:cxn ang="0">
                  <a:pos x="15" y="164"/>
                </a:cxn>
                <a:cxn ang="0">
                  <a:pos x="2" y="123"/>
                </a:cxn>
                <a:cxn ang="0">
                  <a:pos x="2" y="73"/>
                </a:cxn>
                <a:cxn ang="0">
                  <a:pos x="15" y="34"/>
                </a:cxn>
                <a:cxn ang="0">
                  <a:pos x="39" y="9"/>
                </a:cxn>
                <a:cxn ang="0">
                  <a:pos x="75" y="0"/>
                </a:cxn>
              </a:cxnLst>
              <a:rect l="0" t="0" r="r" b="b"/>
              <a:pathLst>
                <a:path w="165" h="273">
                  <a:moveTo>
                    <a:pt x="84" y="43"/>
                  </a:moveTo>
                  <a:lnTo>
                    <a:pt x="77" y="44"/>
                  </a:lnTo>
                  <a:lnTo>
                    <a:pt x="69" y="46"/>
                  </a:lnTo>
                  <a:lnTo>
                    <a:pt x="63" y="50"/>
                  </a:lnTo>
                  <a:lnTo>
                    <a:pt x="57" y="58"/>
                  </a:lnTo>
                  <a:lnTo>
                    <a:pt x="52" y="67"/>
                  </a:lnTo>
                  <a:lnTo>
                    <a:pt x="49" y="79"/>
                  </a:lnTo>
                  <a:lnTo>
                    <a:pt x="48" y="97"/>
                  </a:lnTo>
                  <a:lnTo>
                    <a:pt x="49" y="116"/>
                  </a:lnTo>
                  <a:lnTo>
                    <a:pt x="52" y="130"/>
                  </a:lnTo>
                  <a:lnTo>
                    <a:pt x="57" y="140"/>
                  </a:lnTo>
                  <a:lnTo>
                    <a:pt x="63" y="148"/>
                  </a:lnTo>
                  <a:lnTo>
                    <a:pt x="69" y="153"/>
                  </a:lnTo>
                  <a:lnTo>
                    <a:pt x="77" y="155"/>
                  </a:lnTo>
                  <a:lnTo>
                    <a:pt x="84" y="156"/>
                  </a:lnTo>
                  <a:lnTo>
                    <a:pt x="95" y="154"/>
                  </a:lnTo>
                  <a:lnTo>
                    <a:pt x="104" y="150"/>
                  </a:lnTo>
                  <a:lnTo>
                    <a:pt x="111" y="144"/>
                  </a:lnTo>
                  <a:lnTo>
                    <a:pt x="117" y="137"/>
                  </a:lnTo>
                  <a:lnTo>
                    <a:pt x="117" y="62"/>
                  </a:lnTo>
                  <a:lnTo>
                    <a:pt x="112" y="56"/>
                  </a:lnTo>
                  <a:lnTo>
                    <a:pt x="105" y="49"/>
                  </a:lnTo>
                  <a:lnTo>
                    <a:pt x="95" y="45"/>
                  </a:lnTo>
                  <a:lnTo>
                    <a:pt x="84" y="43"/>
                  </a:lnTo>
                  <a:close/>
                  <a:moveTo>
                    <a:pt x="75" y="0"/>
                  </a:moveTo>
                  <a:lnTo>
                    <a:pt x="90" y="2"/>
                  </a:lnTo>
                  <a:lnTo>
                    <a:pt x="105" y="8"/>
                  </a:lnTo>
                  <a:lnTo>
                    <a:pt x="117" y="17"/>
                  </a:lnTo>
                  <a:lnTo>
                    <a:pt x="117" y="4"/>
                  </a:lnTo>
                  <a:lnTo>
                    <a:pt x="165" y="4"/>
                  </a:lnTo>
                  <a:lnTo>
                    <a:pt x="165" y="178"/>
                  </a:lnTo>
                  <a:lnTo>
                    <a:pt x="163" y="203"/>
                  </a:lnTo>
                  <a:lnTo>
                    <a:pt x="156" y="224"/>
                  </a:lnTo>
                  <a:lnTo>
                    <a:pt x="147" y="241"/>
                  </a:lnTo>
                  <a:lnTo>
                    <a:pt x="135" y="254"/>
                  </a:lnTo>
                  <a:lnTo>
                    <a:pt x="117" y="265"/>
                  </a:lnTo>
                  <a:lnTo>
                    <a:pt x="96" y="271"/>
                  </a:lnTo>
                  <a:lnTo>
                    <a:pt x="72" y="273"/>
                  </a:lnTo>
                  <a:lnTo>
                    <a:pt x="70" y="273"/>
                  </a:lnTo>
                  <a:lnTo>
                    <a:pt x="54" y="236"/>
                  </a:lnTo>
                  <a:lnTo>
                    <a:pt x="56" y="236"/>
                  </a:lnTo>
                  <a:lnTo>
                    <a:pt x="75" y="235"/>
                  </a:lnTo>
                  <a:lnTo>
                    <a:pt x="88" y="231"/>
                  </a:lnTo>
                  <a:lnTo>
                    <a:pt x="99" y="226"/>
                  </a:lnTo>
                  <a:lnTo>
                    <a:pt x="107" y="221"/>
                  </a:lnTo>
                  <a:lnTo>
                    <a:pt x="112" y="215"/>
                  </a:lnTo>
                  <a:lnTo>
                    <a:pt x="115" y="208"/>
                  </a:lnTo>
                  <a:lnTo>
                    <a:pt x="117" y="199"/>
                  </a:lnTo>
                  <a:lnTo>
                    <a:pt x="117" y="192"/>
                  </a:lnTo>
                  <a:lnTo>
                    <a:pt x="117" y="185"/>
                  </a:lnTo>
                  <a:lnTo>
                    <a:pt x="117" y="181"/>
                  </a:lnTo>
                  <a:lnTo>
                    <a:pt x="105" y="191"/>
                  </a:lnTo>
                  <a:lnTo>
                    <a:pt x="90" y="197"/>
                  </a:lnTo>
                  <a:lnTo>
                    <a:pt x="74" y="199"/>
                  </a:lnTo>
                  <a:lnTo>
                    <a:pt x="55" y="197"/>
                  </a:lnTo>
                  <a:lnTo>
                    <a:pt x="39" y="190"/>
                  </a:lnTo>
                  <a:lnTo>
                    <a:pt x="25" y="179"/>
                  </a:lnTo>
                  <a:lnTo>
                    <a:pt x="15" y="164"/>
                  </a:lnTo>
                  <a:lnTo>
                    <a:pt x="6" y="146"/>
                  </a:lnTo>
                  <a:lnTo>
                    <a:pt x="2" y="123"/>
                  </a:lnTo>
                  <a:lnTo>
                    <a:pt x="0" y="98"/>
                  </a:lnTo>
                  <a:lnTo>
                    <a:pt x="2" y="73"/>
                  </a:lnTo>
                  <a:lnTo>
                    <a:pt x="7" y="53"/>
                  </a:lnTo>
                  <a:lnTo>
                    <a:pt x="15" y="34"/>
                  </a:lnTo>
                  <a:lnTo>
                    <a:pt x="26" y="19"/>
                  </a:lnTo>
                  <a:lnTo>
                    <a:pt x="39" y="9"/>
                  </a:lnTo>
                  <a:lnTo>
                    <a:pt x="56" y="3"/>
                  </a:lnTo>
                  <a:lnTo>
                    <a:pt x="75" y="0"/>
                  </a:lnTo>
                  <a:close/>
                </a:path>
              </a:pathLst>
            </a:custGeom>
            <a:solidFill>
              <a:schemeClr val="bg2"/>
            </a:solidFill>
            <a:ln w="0">
              <a:noFill/>
              <a:prstDash val="solid"/>
              <a:round/>
              <a:headEnd/>
              <a:tailEnd/>
            </a:ln>
          </p:spPr>
          <p:txBody>
            <a:bodyPr/>
            <a:lstStyle/>
            <a:p>
              <a:pPr algn="ctr" defTabSz="909088" fontAlgn="auto">
                <a:lnSpc>
                  <a:spcPts val="1227"/>
                </a:lnSpc>
                <a:spcBef>
                  <a:spcPts val="0"/>
                </a:spcBef>
                <a:spcAft>
                  <a:spcPts val="0"/>
                </a:spcAft>
                <a:defRPr/>
              </a:pPr>
              <a:endParaRPr lang="de-CH">
                <a:solidFill>
                  <a:srgbClr val="000000"/>
                </a:solidFill>
                <a:latin typeface="+mn-lt"/>
              </a:endParaRPr>
            </a:p>
          </p:txBody>
        </p:sp>
        <p:sp>
          <p:nvSpPr>
            <p:cNvPr id="31" name="Freeform 16"/>
            <p:cNvSpPr>
              <a:spLocks noEditPoints="1"/>
            </p:cNvSpPr>
            <p:nvPr userDrawn="1"/>
          </p:nvSpPr>
          <p:spPr bwMode="auto">
            <a:xfrm>
              <a:off x="866454" y="4389148"/>
              <a:ext cx="129929" cy="160434"/>
            </a:xfrm>
            <a:custGeom>
              <a:avLst/>
              <a:gdLst/>
              <a:ahLst/>
              <a:cxnLst>
                <a:cxn ang="0">
                  <a:pos x="79" y="103"/>
                </a:cxn>
                <a:cxn ang="0">
                  <a:pos x="65" y="105"/>
                </a:cxn>
                <a:cxn ang="0">
                  <a:pos x="54" y="110"/>
                </a:cxn>
                <a:cxn ang="0">
                  <a:pos x="48" y="120"/>
                </a:cxn>
                <a:cxn ang="0">
                  <a:pos x="46" y="131"/>
                </a:cxn>
                <a:cxn ang="0">
                  <a:pos x="48" y="143"/>
                </a:cxn>
                <a:cxn ang="0">
                  <a:pos x="55" y="152"/>
                </a:cxn>
                <a:cxn ang="0">
                  <a:pos x="65" y="157"/>
                </a:cxn>
                <a:cxn ang="0">
                  <a:pos x="79" y="159"/>
                </a:cxn>
                <a:cxn ang="0">
                  <a:pos x="91" y="158"/>
                </a:cxn>
                <a:cxn ang="0">
                  <a:pos x="101" y="153"/>
                </a:cxn>
                <a:cxn ang="0">
                  <a:pos x="110" y="147"/>
                </a:cxn>
                <a:cxn ang="0">
                  <a:pos x="115" y="139"/>
                </a:cxn>
                <a:cxn ang="0">
                  <a:pos x="115" y="114"/>
                </a:cxn>
                <a:cxn ang="0">
                  <a:pos x="98" y="106"/>
                </a:cxn>
                <a:cxn ang="0">
                  <a:pos x="79" y="103"/>
                </a:cxn>
                <a:cxn ang="0">
                  <a:pos x="85" y="0"/>
                </a:cxn>
                <a:cxn ang="0">
                  <a:pos x="108" y="1"/>
                </a:cxn>
                <a:cxn ang="0">
                  <a:pos x="127" y="7"/>
                </a:cxn>
                <a:cxn ang="0">
                  <a:pos x="142" y="16"/>
                </a:cxn>
                <a:cxn ang="0">
                  <a:pos x="154" y="30"/>
                </a:cxn>
                <a:cxn ang="0">
                  <a:pos x="160" y="46"/>
                </a:cxn>
                <a:cxn ang="0">
                  <a:pos x="163" y="66"/>
                </a:cxn>
                <a:cxn ang="0">
                  <a:pos x="163" y="194"/>
                </a:cxn>
                <a:cxn ang="0">
                  <a:pos x="115" y="194"/>
                </a:cxn>
                <a:cxn ang="0">
                  <a:pos x="115" y="179"/>
                </a:cxn>
                <a:cxn ang="0">
                  <a:pos x="105" y="188"/>
                </a:cxn>
                <a:cxn ang="0">
                  <a:pos x="93" y="194"/>
                </a:cxn>
                <a:cxn ang="0">
                  <a:pos x="81" y="197"/>
                </a:cxn>
                <a:cxn ang="0">
                  <a:pos x="70" y="198"/>
                </a:cxn>
                <a:cxn ang="0">
                  <a:pos x="57" y="197"/>
                </a:cxn>
                <a:cxn ang="0">
                  <a:pos x="45" y="194"/>
                </a:cxn>
                <a:cxn ang="0">
                  <a:pos x="33" y="190"/>
                </a:cxn>
                <a:cxn ang="0">
                  <a:pos x="22" y="183"/>
                </a:cxn>
                <a:cxn ang="0">
                  <a:pos x="13" y="174"/>
                </a:cxn>
                <a:cxn ang="0">
                  <a:pos x="6" y="162"/>
                </a:cxn>
                <a:cxn ang="0">
                  <a:pos x="1" y="148"/>
                </a:cxn>
                <a:cxn ang="0">
                  <a:pos x="0" y="131"/>
                </a:cxn>
                <a:cxn ang="0">
                  <a:pos x="1" y="115"/>
                </a:cxn>
                <a:cxn ang="0">
                  <a:pos x="6" y="101"/>
                </a:cxn>
                <a:cxn ang="0">
                  <a:pos x="14" y="91"/>
                </a:cxn>
                <a:cxn ang="0">
                  <a:pos x="24" y="83"/>
                </a:cxn>
                <a:cxn ang="0">
                  <a:pos x="36" y="76"/>
                </a:cxn>
                <a:cxn ang="0">
                  <a:pos x="48" y="71"/>
                </a:cxn>
                <a:cxn ang="0">
                  <a:pos x="62" y="69"/>
                </a:cxn>
                <a:cxn ang="0">
                  <a:pos x="75" y="68"/>
                </a:cxn>
                <a:cxn ang="0">
                  <a:pos x="90" y="69"/>
                </a:cxn>
                <a:cxn ang="0">
                  <a:pos x="103" y="72"/>
                </a:cxn>
                <a:cxn ang="0">
                  <a:pos x="115" y="77"/>
                </a:cxn>
                <a:cxn ang="0">
                  <a:pos x="115" y="64"/>
                </a:cxn>
                <a:cxn ang="0">
                  <a:pos x="113" y="53"/>
                </a:cxn>
                <a:cxn ang="0">
                  <a:pos x="107" y="44"/>
                </a:cxn>
                <a:cxn ang="0">
                  <a:pos x="97" y="39"/>
                </a:cxn>
                <a:cxn ang="0">
                  <a:pos x="81" y="37"/>
                </a:cxn>
                <a:cxn ang="0">
                  <a:pos x="64" y="38"/>
                </a:cxn>
                <a:cxn ang="0">
                  <a:pos x="48" y="43"/>
                </a:cxn>
                <a:cxn ang="0">
                  <a:pos x="33" y="50"/>
                </a:cxn>
                <a:cxn ang="0">
                  <a:pos x="14" y="17"/>
                </a:cxn>
                <a:cxn ang="0">
                  <a:pos x="37" y="7"/>
                </a:cxn>
                <a:cxn ang="0">
                  <a:pos x="61" y="1"/>
                </a:cxn>
                <a:cxn ang="0">
                  <a:pos x="85" y="0"/>
                </a:cxn>
              </a:cxnLst>
              <a:rect l="0" t="0" r="r" b="b"/>
              <a:pathLst>
                <a:path w="163" h="198">
                  <a:moveTo>
                    <a:pt x="79" y="103"/>
                  </a:moveTo>
                  <a:lnTo>
                    <a:pt x="65" y="105"/>
                  </a:lnTo>
                  <a:lnTo>
                    <a:pt x="54" y="110"/>
                  </a:lnTo>
                  <a:lnTo>
                    <a:pt x="48" y="120"/>
                  </a:lnTo>
                  <a:lnTo>
                    <a:pt x="46" y="131"/>
                  </a:lnTo>
                  <a:lnTo>
                    <a:pt x="48" y="143"/>
                  </a:lnTo>
                  <a:lnTo>
                    <a:pt x="55" y="152"/>
                  </a:lnTo>
                  <a:lnTo>
                    <a:pt x="65" y="157"/>
                  </a:lnTo>
                  <a:lnTo>
                    <a:pt x="79" y="159"/>
                  </a:lnTo>
                  <a:lnTo>
                    <a:pt x="91" y="158"/>
                  </a:lnTo>
                  <a:lnTo>
                    <a:pt x="101" y="153"/>
                  </a:lnTo>
                  <a:lnTo>
                    <a:pt x="110" y="147"/>
                  </a:lnTo>
                  <a:lnTo>
                    <a:pt x="115" y="139"/>
                  </a:lnTo>
                  <a:lnTo>
                    <a:pt x="115" y="114"/>
                  </a:lnTo>
                  <a:lnTo>
                    <a:pt x="98" y="106"/>
                  </a:lnTo>
                  <a:lnTo>
                    <a:pt x="79" y="103"/>
                  </a:lnTo>
                  <a:close/>
                  <a:moveTo>
                    <a:pt x="85" y="0"/>
                  </a:moveTo>
                  <a:lnTo>
                    <a:pt x="108" y="1"/>
                  </a:lnTo>
                  <a:lnTo>
                    <a:pt x="127" y="7"/>
                  </a:lnTo>
                  <a:lnTo>
                    <a:pt x="142" y="16"/>
                  </a:lnTo>
                  <a:lnTo>
                    <a:pt x="154" y="30"/>
                  </a:lnTo>
                  <a:lnTo>
                    <a:pt x="160" y="46"/>
                  </a:lnTo>
                  <a:lnTo>
                    <a:pt x="163" y="66"/>
                  </a:lnTo>
                  <a:lnTo>
                    <a:pt x="163" y="194"/>
                  </a:lnTo>
                  <a:lnTo>
                    <a:pt x="115" y="194"/>
                  </a:lnTo>
                  <a:lnTo>
                    <a:pt x="115" y="179"/>
                  </a:lnTo>
                  <a:lnTo>
                    <a:pt x="105" y="188"/>
                  </a:lnTo>
                  <a:lnTo>
                    <a:pt x="93" y="194"/>
                  </a:lnTo>
                  <a:lnTo>
                    <a:pt x="81" y="197"/>
                  </a:lnTo>
                  <a:lnTo>
                    <a:pt x="70" y="198"/>
                  </a:lnTo>
                  <a:lnTo>
                    <a:pt x="57" y="197"/>
                  </a:lnTo>
                  <a:lnTo>
                    <a:pt x="45" y="194"/>
                  </a:lnTo>
                  <a:lnTo>
                    <a:pt x="33" y="190"/>
                  </a:lnTo>
                  <a:lnTo>
                    <a:pt x="22" y="183"/>
                  </a:lnTo>
                  <a:lnTo>
                    <a:pt x="13" y="174"/>
                  </a:lnTo>
                  <a:lnTo>
                    <a:pt x="6" y="162"/>
                  </a:lnTo>
                  <a:lnTo>
                    <a:pt x="1" y="148"/>
                  </a:lnTo>
                  <a:lnTo>
                    <a:pt x="0" y="131"/>
                  </a:lnTo>
                  <a:lnTo>
                    <a:pt x="1" y="115"/>
                  </a:lnTo>
                  <a:lnTo>
                    <a:pt x="6" y="101"/>
                  </a:lnTo>
                  <a:lnTo>
                    <a:pt x="14" y="91"/>
                  </a:lnTo>
                  <a:lnTo>
                    <a:pt x="24" y="83"/>
                  </a:lnTo>
                  <a:lnTo>
                    <a:pt x="36" y="76"/>
                  </a:lnTo>
                  <a:lnTo>
                    <a:pt x="48" y="71"/>
                  </a:lnTo>
                  <a:lnTo>
                    <a:pt x="62" y="69"/>
                  </a:lnTo>
                  <a:lnTo>
                    <a:pt x="75" y="68"/>
                  </a:lnTo>
                  <a:lnTo>
                    <a:pt x="90" y="69"/>
                  </a:lnTo>
                  <a:lnTo>
                    <a:pt x="103" y="72"/>
                  </a:lnTo>
                  <a:lnTo>
                    <a:pt x="115" y="77"/>
                  </a:lnTo>
                  <a:lnTo>
                    <a:pt x="115" y="64"/>
                  </a:lnTo>
                  <a:lnTo>
                    <a:pt x="113" y="53"/>
                  </a:lnTo>
                  <a:lnTo>
                    <a:pt x="107" y="44"/>
                  </a:lnTo>
                  <a:lnTo>
                    <a:pt x="97" y="39"/>
                  </a:lnTo>
                  <a:lnTo>
                    <a:pt x="81" y="37"/>
                  </a:lnTo>
                  <a:lnTo>
                    <a:pt x="64" y="38"/>
                  </a:lnTo>
                  <a:lnTo>
                    <a:pt x="48" y="43"/>
                  </a:lnTo>
                  <a:lnTo>
                    <a:pt x="33" y="50"/>
                  </a:lnTo>
                  <a:lnTo>
                    <a:pt x="14" y="17"/>
                  </a:lnTo>
                  <a:lnTo>
                    <a:pt x="37" y="7"/>
                  </a:lnTo>
                  <a:lnTo>
                    <a:pt x="61" y="1"/>
                  </a:lnTo>
                  <a:lnTo>
                    <a:pt x="85" y="0"/>
                  </a:lnTo>
                  <a:close/>
                </a:path>
              </a:pathLst>
            </a:custGeom>
            <a:solidFill>
              <a:schemeClr val="bg2"/>
            </a:solidFill>
            <a:ln w="0">
              <a:noFill/>
              <a:prstDash val="solid"/>
              <a:round/>
              <a:headEnd/>
              <a:tailEnd/>
            </a:ln>
          </p:spPr>
          <p:txBody>
            <a:bodyPr/>
            <a:lstStyle/>
            <a:p>
              <a:pPr algn="ctr" defTabSz="909088" fontAlgn="auto">
                <a:lnSpc>
                  <a:spcPts val="1227"/>
                </a:lnSpc>
                <a:spcBef>
                  <a:spcPts val="0"/>
                </a:spcBef>
                <a:spcAft>
                  <a:spcPts val="0"/>
                </a:spcAft>
                <a:defRPr/>
              </a:pPr>
              <a:endParaRPr lang="de-CH">
                <a:solidFill>
                  <a:srgbClr val="000000"/>
                </a:solidFill>
                <a:latin typeface="+mn-lt"/>
              </a:endParaRPr>
            </a:p>
          </p:txBody>
        </p:sp>
        <p:sp>
          <p:nvSpPr>
            <p:cNvPr id="32" name="Freeform 17"/>
            <p:cNvSpPr>
              <a:spLocks noEditPoints="1"/>
            </p:cNvSpPr>
            <p:nvPr userDrawn="1"/>
          </p:nvSpPr>
          <p:spPr bwMode="auto">
            <a:xfrm>
              <a:off x="1240000" y="4389148"/>
              <a:ext cx="133991" cy="160434"/>
            </a:xfrm>
            <a:custGeom>
              <a:avLst/>
              <a:gdLst/>
              <a:ahLst/>
              <a:cxnLst>
                <a:cxn ang="0">
                  <a:pos x="83" y="39"/>
                </a:cxn>
                <a:cxn ang="0">
                  <a:pos x="70" y="42"/>
                </a:cxn>
                <a:cxn ang="0">
                  <a:pos x="59" y="50"/>
                </a:cxn>
                <a:cxn ang="0">
                  <a:pos x="51" y="63"/>
                </a:cxn>
                <a:cxn ang="0">
                  <a:pos x="48" y="78"/>
                </a:cxn>
                <a:cxn ang="0">
                  <a:pos x="120" y="78"/>
                </a:cxn>
                <a:cxn ang="0">
                  <a:pos x="119" y="69"/>
                </a:cxn>
                <a:cxn ang="0">
                  <a:pos x="116" y="60"/>
                </a:cxn>
                <a:cxn ang="0">
                  <a:pos x="110" y="52"/>
                </a:cxn>
                <a:cxn ang="0">
                  <a:pos x="104" y="45"/>
                </a:cxn>
                <a:cxn ang="0">
                  <a:pos x="95" y="41"/>
                </a:cxn>
                <a:cxn ang="0">
                  <a:pos x="83" y="39"/>
                </a:cxn>
                <a:cxn ang="0">
                  <a:pos x="85" y="0"/>
                </a:cxn>
                <a:cxn ang="0">
                  <a:pos x="105" y="2"/>
                </a:cxn>
                <a:cxn ang="0">
                  <a:pos x="122" y="8"/>
                </a:cxn>
                <a:cxn ang="0">
                  <a:pos x="137" y="19"/>
                </a:cxn>
                <a:cxn ang="0">
                  <a:pos x="149" y="34"/>
                </a:cxn>
                <a:cxn ang="0">
                  <a:pos x="158" y="53"/>
                </a:cxn>
                <a:cxn ang="0">
                  <a:pos x="163" y="74"/>
                </a:cxn>
                <a:cxn ang="0">
                  <a:pos x="165" y="99"/>
                </a:cxn>
                <a:cxn ang="0">
                  <a:pos x="165" y="104"/>
                </a:cxn>
                <a:cxn ang="0">
                  <a:pos x="164" y="108"/>
                </a:cxn>
                <a:cxn ang="0">
                  <a:pos x="164" y="114"/>
                </a:cxn>
                <a:cxn ang="0">
                  <a:pos x="47" y="114"/>
                </a:cxn>
                <a:cxn ang="0">
                  <a:pos x="50" y="128"/>
                </a:cxn>
                <a:cxn ang="0">
                  <a:pos x="56" y="138"/>
                </a:cxn>
                <a:cxn ang="0">
                  <a:pos x="62" y="146"/>
                </a:cxn>
                <a:cxn ang="0">
                  <a:pos x="70" y="151"/>
                </a:cxn>
                <a:cxn ang="0">
                  <a:pos x="77" y="153"/>
                </a:cxn>
                <a:cxn ang="0">
                  <a:pos x="85" y="155"/>
                </a:cxn>
                <a:cxn ang="0">
                  <a:pos x="90" y="155"/>
                </a:cxn>
                <a:cxn ang="0">
                  <a:pos x="102" y="153"/>
                </a:cxn>
                <a:cxn ang="0">
                  <a:pos x="111" y="150"/>
                </a:cxn>
                <a:cxn ang="0">
                  <a:pos x="121" y="145"/>
                </a:cxn>
                <a:cxn ang="0">
                  <a:pos x="127" y="138"/>
                </a:cxn>
                <a:cxn ang="0">
                  <a:pos x="157" y="168"/>
                </a:cxn>
                <a:cxn ang="0">
                  <a:pos x="142" y="182"/>
                </a:cxn>
                <a:cxn ang="0">
                  <a:pos x="126" y="191"/>
                </a:cxn>
                <a:cxn ang="0">
                  <a:pos x="108" y="196"/>
                </a:cxn>
                <a:cxn ang="0">
                  <a:pos x="90" y="198"/>
                </a:cxn>
                <a:cxn ang="0">
                  <a:pos x="68" y="196"/>
                </a:cxn>
                <a:cxn ang="0">
                  <a:pos x="48" y="189"/>
                </a:cxn>
                <a:cxn ang="0">
                  <a:pos x="32" y="178"/>
                </a:cxn>
                <a:cxn ang="0">
                  <a:pos x="18" y="163"/>
                </a:cxn>
                <a:cxn ang="0">
                  <a:pos x="8" y="145"/>
                </a:cxn>
                <a:cxn ang="0">
                  <a:pos x="2" y="124"/>
                </a:cxn>
                <a:cxn ang="0">
                  <a:pos x="0" y="99"/>
                </a:cxn>
                <a:cxn ang="0">
                  <a:pos x="2" y="75"/>
                </a:cxn>
                <a:cxn ang="0">
                  <a:pos x="8" y="54"/>
                </a:cxn>
                <a:cxn ang="0">
                  <a:pos x="17" y="35"/>
                </a:cxn>
                <a:cxn ang="0">
                  <a:pos x="31" y="20"/>
                </a:cxn>
                <a:cxn ang="0">
                  <a:pos x="46" y="9"/>
                </a:cxn>
                <a:cxn ang="0">
                  <a:pos x="65" y="2"/>
                </a:cxn>
                <a:cxn ang="0">
                  <a:pos x="85" y="0"/>
                </a:cxn>
              </a:cxnLst>
              <a:rect l="0" t="0" r="r" b="b"/>
              <a:pathLst>
                <a:path w="165" h="198">
                  <a:moveTo>
                    <a:pt x="83" y="39"/>
                  </a:moveTo>
                  <a:lnTo>
                    <a:pt x="70" y="42"/>
                  </a:lnTo>
                  <a:lnTo>
                    <a:pt x="59" y="50"/>
                  </a:lnTo>
                  <a:lnTo>
                    <a:pt x="51" y="63"/>
                  </a:lnTo>
                  <a:lnTo>
                    <a:pt x="48" y="78"/>
                  </a:lnTo>
                  <a:lnTo>
                    <a:pt x="120" y="78"/>
                  </a:lnTo>
                  <a:lnTo>
                    <a:pt x="119" y="69"/>
                  </a:lnTo>
                  <a:lnTo>
                    <a:pt x="116" y="60"/>
                  </a:lnTo>
                  <a:lnTo>
                    <a:pt x="110" y="52"/>
                  </a:lnTo>
                  <a:lnTo>
                    <a:pt x="104" y="45"/>
                  </a:lnTo>
                  <a:lnTo>
                    <a:pt x="95" y="41"/>
                  </a:lnTo>
                  <a:lnTo>
                    <a:pt x="83" y="39"/>
                  </a:lnTo>
                  <a:close/>
                  <a:moveTo>
                    <a:pt x="85" y="0"/>
                  </a:moveTo>
                  <a:lnTo>
                    <a:pt x="105" y="2"/>
                  </a:lnTo>
                  <a:lnTo>
                    <a:pt x="122" y="8"/>
                  </a:lnTo>
                  <a:lnTo>
                    <a:pt x="137" y="19"/>
                  </a:lnTo>
                  <a:lnTo>
                    <a:pt x="149" y="34"/>
                  </a:lnTo>
                  <a:lnTo>
                    <a:pt x="158" y="53"/>
                  </a:lnTo>
                  <a:lnTo>
                    <a:pt x="163" y="74"/>
                  </a:lnTo>
                  <a:lnTo>
                    <a:pt x="165" y="99"/>
                  </a:lnTo>
                  <a:lnTo>
                    <a:pt x="165" y="104"/>
                  </a:lnTo>
                  <a:lnTo>
                    <a:pt x="164" y="108"/>
                  </a:lnTo>
                  <a:lnTo>
                    <a:pt x="164" y="114"/>
                  </a:lnTo>
                  <a:lnTo>
                    <a:pt x="47" y="114"/>
                  </a:lnTo>
                  <a:lnTo>
                    <a:pt x="50" y="128"/>
                  </a:lnTo>
                  <a:lnTo>
                    <a:pt x="56" y="138"/>
                  </a:lnTo>
                  <a:lnTo>
                    <a:pt x="62" y="146"/>
                  </a:lnTo>
                  <a:lnTo>
                    <a:pt x="70" y="151"/>
                  </a:lnTo>
                  <a:lnTo>
                    <a:pt x="77" y="153"/>
                  </a:lnTo>
                  <a:lnTo>
                    <a:pt x="85" y="155"/>
                  </a:lnTo>
                  <a:lnTo>
                    <a:pt x="90" y="155"/>
                  </a:lnTo>
                  <a:lnTo>
                    <a:pt x="102" y="153"/>
                  </a:lnTo>
                  <a:lnTo>
                    <a:pt x="111" y="150"/>
                  </a:lnTo>
                  <a:lnTo>
                    <a:pt x="121" y="145"/>
                  </a:lnTo>
                  <a:lnTo>
                    <a:pt x="127" y="138"/>
                  </a:lnTo>
                  <a:lnTo>
                    <a:pt x="157" y="168"/>
                  </a:lnTo>
                  <a:lnTo>
                    <a:pt x="142" y="182"/>
                  </a:lnTo>
                  <a:lnTo>
                    <a:pt x="126" y="191"/>
                  </a:lnTo>
                  <a:lnTo>
                    <a:pt x="108" y="196"/>
                  </a:lnTo>
                  <a:lnTo>
                    <a:pt x="90" y="198"/>
                  </a:lnTo>
                  <a:lnTo>
                    <a:pt x="68" y="196"/>
                  </a:lnTo>
                  <a:lnTo>
                    <a:pt x="48" y="189"/>
                  </a:lnTo>
                  <a:lnTo>
                    <a:pt x="32" y="178"/>
                  </a:lnTo>
                  <a:lnTo>
                    <a:pt x="18" y="163"/>
                  </a:lnTo>
                  <a:lnTo>
                    <a:pt x="8" y="145"/>
                  </a:lnTo>
                  <a:lnTo>
                    <a:pt x="2" y="124"/>
                  </a:lnTo>
                  <a:lnTo>
                    <a:pt x="0" y="99"/>
                  </a:lnTo>
                  <a:lnTo>
                    <a:pt x="2" y="75"/>
                  </a:lnTo>
                  <a:lnTo>
                    <a:pt x="8" y="54"/>
                  </a:lnTo>
                  <a:lnTo>
                    <a:pt x="17" y="35"/>
                  </a:lnTo>
                  <a:lnTo>
                    <a:pt x="31" y="20"/>
                  </a:lnTo>
                  <a:lnTo>
                    <a:pt x="46" y="9"/>
                  </a:lnTo>
                  <a:lnTo>
                    <a:pt x="65" y="2"/>
                  </a:lnTo>
                  <a:lnTo>
                    <a:pt x="85" y="0"/>
                  </a:lnTo>
                  <a:close/>
                </a:path>
              </a:pathLst>
            </a:custGeom>
            <a:solidFill>
              <a:schemeClr val="bg2"/>
            </a:solidFill>
            <a:ln w="0">
              <a:noFill/>
              <a:prstDash val="solid"/>
              <a:round/>
              <a:headEnd/>
              <a:tailEnd/>
            </a:ln>
          </p:spPr>
          <p:txBody>
            <a:bodyPr/>
            <a:lstStyle/>
            <a:p>
              <a:pPr algn="ctr" defTabSz="909088" fontAlgn="auto">
                <a:lnSpc>
                  <a:spcPts val="1227"/>
                </a:lnSpc>
                <a:spcBef>
                  <a:spcPts val="0"/>
                </a:spcBef>
                <a:spcAft>
                  <a:spcPts val="0"/>
                </a:spcAft>
                <a:defRPr/>
              </a:pPr>
              <a:endParaRPr lang="de-CH">
                <a:solidFill>
                  <a:srgbClr val="000000"/>
                </a:solidFill>
                <a:latin typeface="+mn-lt"/>
              </a:endParaRPr>
            </a:p>
          </p:txBody>
        </p:sp>
        <p:sp>
          <p:nvSpPr>
            <p:cNvPr id="33" name="Freeform 18"/>
            <p:cNvSpPr>
              <a:spLocks noEditPoints="1"/>
            </p:cNvSpPr>
            <p:nvPr userDrawn="1"/>
          </p:nvSpPr>
          <p:spPr bwMode="auto">
            <a:xfrm>
              <a:off x="1601366" y="4389148"/>
              <a:ext cx="133988" cy="160434"/>
            </a:xfrm>
            <a:custGeom>
              <a:avLst/>
              <a:gdLst/>
              <a:ahLst/>
              <a:cxnLst>
                <a:cxn ang="0">
                  <a:pos x="85" y="39"/>
                </a:cxn>
                <a:cxn ang="0">
                  <a:pos x="70" y="42"/>
                </a:cxn>
                <a:cxn ang="0">
                  <a:pos x="60" y="50"/>
                </a:cxn>
                <a:cxn ang="0">
                  <a:pos x="52" y="63"/>
                </a:cxn>
                <a:cxn ang="0">
                  <a:pos x="49" y="78"/>
                </a:cxn>
                <a:cxn ang="0">
                  <a:pos x="120" y="78"/>
                </a:cxn>
                <a:cxn ang="0">
                  <a:pos x="119" y="69"/>
                </a:cxn>
                <a:cxn ang="0">
                  <a:pos x="116" y="60"/>
                </a:cxn>
                <a:cxn ang="0">
                  <a:pos x="112" y="52"/>
                </a:cxn>
                <a:cxn ang="0">
                  <a:pos x="105" y="45"/>
                </a:cxn>
                <a:cxn ang="0">
                  <a:pos x="96" y="41"/>
                </a:cxn>
                <a:cxn ang="0">
                  <a:pos x="85" y="39"/>
                </a:cxn>
                <a:cxn ang="0">
                  <a:pos x="86" y="0"/>
                </a:cxn>
                <a:cxn ang="0">
                  <a:pos x="106" y="2"/>
                </a:cxn>
                <a:cxn ang="0">
                  <a:pos x="123" y="8"/>
                </a:cxn>
                <a:cxn ang="0">
                  <a:pos x="138" y="19"/>
                </a:cxn>
                <a:cxn ang="0">
                  <a:pos x="150" y="34"/>
                </a:cxn>
                <a:cxn ang="0">
                  <a:pos x="158" y="53"/>
                </a:cxn>
                <a:cxn ang="0">
                  <a:pos x="164" y="74"/>
                </a:cxn>
                <a:cxn ang="0">
                  <a:pos x="166" y="99"/>
                </a:cxn>
                <a:cxn ang="0">
                  <a:pos x="166" y="104"/>
                </a:cxn>
                <a:cxn ang="0">
                  <a:pos x="166" y="108"/>
                </a:cxn>
                <a:cxn ang="0">
                  <a:pos x="166" y="114"/>
                </a:cxn>
                <a:cxn ang="0">
                  <a:pos x="49" y="114"/>
                </a:cxn>
                <a:cxn ang="0">
                  <a:pos x="51" y="128"/>
                </a:cxn>
                <a:cxn ang="0">
                  <a:pos x="56" y="138"/>
                </a:cxn>
                <a:cxn ang="0">
                  <a:pos x="63" y="146"/>
                </a:cxn>
                <a:cxn ang="0">
                  <a:pos x="70" y="151"/>
                </a:cxn>
                <a:cxn ang="0">
                  <a:pos x="79" y="153"/>
                </a:cxn>
                <a:cxn ang="0">
                  <a:pos x="86" y="155"/>
                </a:cxn>
                <a:cxn ang="0">
                  <a:pos x="91" y="155"/>
                </a:cxn>
                <a:cxn ang="0">
                  <a:pos x="103" y="153"/>
                </a:cxn>
                <a:cxn ang="0">
                  <a:pos x="113" y="150"/>
                </a:cxn>
                <a:cxn ang="0">
                  <a:pos x="121" y="145"/>
                </a:cxn>
                <a:cxn ang="0">
                  <a:pos x="128" y="138"/>
                </a:cxn>
                <a:cxn ang="0">
                  <a:pos x="158" y="168"/>
                </a:cxn>
                <a:cxn ang="0">
                  <a:pos x="144" y="182"/>
                </a:cxn>
                <a:cxn ang="0">
                  <a:pos x="127" y="191"/>
                </a:cxn>
                <a:cxn ang="0">
                  <a:pos x="110" y="196"/>
                </a:cxn>
                <a:cxn ang="0">
                  <a:pos x="91" y="198"/>
                </a:cxn>
                <a:cxn ang="0">
                  <a:pos x="68" y="196"/>
                </a:cxn>
                <a:cxn ang="0">
                  <a:pos x="49" y="189"/>
                </a:cxn>
                <a:cxn ang="0">
                  <a:pos x="32" y="178"/>
                </a:cxn>
                <a:cxn ang="0">
                  <a:pos x="19" y="163"/>
                </a:cxn>
                <a:cxn ang="0">
                  <a:pos x="8" y="145"/>
                </a:cxn>
                <a:cxn ang="0">
                  <a:pos x="2" y="124"/>
                </a:cxn>
                <a:cxn ang="0">
                  <a:pos x="0" y="99"/>
                </a:cxn>
                <a:cxn ang="0">
                  <a:pos x="2" y="75"/>
                </a:cxn>
                <a:cxn ang="0">
                  <a:pos x="8" y="54"/>
                </a:cxn>
                <a:cxn ang="0">
                  <a:pos x="19" y="35"/>
                </a:cxn>
                <a:cxn ang="0">
                  <a:pos x="31" y="20"/>
                </a:cxn>
                <a:cxn ang="0">
                  <a:pos x="48" y="9"/>
                </a:cxn>
                <a:cxn ang="0">
                  <a:pos x="65" y="2"/>
                </a:cxn>
                <a:cxn ang="0">
                  <a:pos x="86" y="0"/>
                </a:cxn>
              </a:cxnLst>
              <a:rect l="0" t="0" r="r" b="b"/>
              <a:pathLst>
                <a:path w="166" h="198">
                  <a:moveTo>
                    <a:pt x="85" y="39"/>
                  </a:moveTo>
                  <a:lnTo>
                    <a:pt x="70" y="42"/>
                  </a:lnTo>
                  <a:lnTo>
                    <a:pt x="60" y="50"/>
                  </a:lnTo>
                  <a:lnTo>
                    <a:pt x="52" y="63"/>
                  </a:lnTo>
                  <a:lnTo>
                    <a:pt x="49" y="78"/>
                  </a:lnTo>
                  <a:lnTo>
                    <a:pt x="120" y="78"/>
                  </a:lnTo>
                  <a:lnTo>
                    <a:pt x="119" y="69"/>
                  </a:lnTo>
                  <a:lnTo>
                    <a:pt x="116" y="60"/>
                  </a:lnTo>
                  <a:lnTo>
                    <a:pt x="112" y="52"/>
                  </a:lnTo>
                  <a:lnTo>
                    <a:pt x="105" y="45"/>
                  </a:lnTo>
                  <a:lnTo>
                    <a:pt x="96" y="41"/>
                  </a:lnTo>
                  <a:lnTo>
                    <a:pt x="85" y="39"/>
                  </a:lnTo>
                  <a:close/>
                  <a:moveTo>
                    <a:pt x="86" y="0"/>
                  </a:moveTo>
                  <a:lnTo>
                    <a:pt x="106" y="2"/>
                  </a:lnTo>
                  <a:lnTo>
                    <a:pt x="123" y="8"/>
                  </a:lnTo>
                  <a:lnTo>
                    <a:pt x="138" y="19"/>
                  </a:lnTo>
                  <a:lnTo>
                    <a:pt x="150" y="34"/>
                  </a:lnTo>
                  <a:lnTo>
                    <a:pt x="158" y="53"/>
                  </a:lnTo>
                  <a:lnTo>
                    <a:pt x="164" y="74"/>
                  </a:lnTo>
                  <a:lnTo>
                    <a:pt x="166" y="99"/>
                  </a:lnTo>
                  <a:lnTo>
                    <a:pt x="166" y="104"/>
                  </a:lnTo>
                  <a:lnTo>
                    <a:pt x="166" y="108"/>
                  </a:lnTo>
                  <a:lnTo>
                    <a:pt x="166" y="114"/>
                  </a:lnTo>
                  <a:lnTo>
                    <a:pt x="49" y="114"/>
                  </a:lnTo>
                  <a:lnTo>
                    <a:pt x="51" y="128"/>
                  </a:lnTo>
                  <a:lnTo>
                    <a:pt x="56" y="138"/>
                  </a:lnTo>
                  <a:lnTo>
                    <a:pt x="63" y="146"/>
                  </a:lnTo>
                  <a:lnTo>
                    <a:pt x="70" y="151"/>
                  </a:lnTo>
                  <a:lnTo>
                    <a:pt x="79" y="153"/>
                  </a:lnTo>
                  <a:lnTo>
                    <a:pt x="86" y="155"/>
                  </a:lnTo>
                  <a:lnTo>
                    <a:pt x="91" y="155"/>
                  </a:lnTo>
                  <a:lnTo>
                    <a:pt x="103" y="153"/>
                  </a:lnTo>
                  <a:lnTo>
                    <a:pt x="113" y="150"/>
                  </a:lnTo>
                  <a:lnTo>
                    <a:pt x="121" y="145"/>
                  </a:lnTo>
                  <a:lnTo>
                    <a:pt x="128" y="138"/>
                  </a:lnTo>
                  <a:lnTo>
                    <a:pt x="158" y="168"/>
                  </a:lnTo>
                  <a:lnTo>
                    <a:pt x="144" y="182"/>
                  </a:lnTo>
                  <a:lnTo>
                    <a:pt x="127" y="191"/>
                  </a:lnTo>
                  <a:lnTo>
                    <a:pt x="110" y="196"/>
                  </a:lnTo>
                  <a:lnTo>
                    <a:pt x="91" y="198"/>
                  </a:lnTo>
                  <a:lnTo>
                    <a:pt x="68" y="196"/>
                  </a:lnTo>
                  <a:lnTo>
                    <a:pt x="49" y="189"/>
                  </a:lnTo>
                  <a:lnTo>
                    <a:pt x="32" y="178"/>
                  </a:lnTo>
                  <a:lnTo>
                    <a:pt x="19" y="163"/>
                  </a:lnTo>
                  <a:lnTo>
                    <a:pt x="8" y="145"/>
                  </a:lnTo>
                  <a:lnTo>
                    <a:pt x="2" y="124"/>
                  </a:lnTo>
                  <a:lnTo>
                    <a:pt x="0" y="99"/>
                  </a:lnTo>
                  <a:lnTo>
                    <a:pt x="2" y="75"/>
                  </a:lnTo>
                  <a:lnTo>
                    <a:pt x="8" y="54"/>
                  </a:lnTo>
                  <a:lnTo>
                    <a:pt x="19" y="35"/>
                  </a:lnTo>
                  <a:lnTo>
                    <a:pt x="31" y="20"/>
                  </a:lnTo>
                  <a:lnTo>
                    <a:pt x="48" y="9"/>
                  </a:lnTo>
                  <a:lnTo>
                    <a:pt x="65" y="2"/>
                  </a:lnTo>
                  <a:lnTo>
                    <a:pt x="86" y="0"/>
                  </a:lnTo>
                  <a:close/>
                </a:path>
              </a:pathLst>
            </a:custGeom>
            <a:solidFill>
              <a:schemeClr val="bg2"/>
            </a:solidFill>
            <a:ln w="0">
              <a:noFill/>
              <a:prstDash val="solid"/>
              <a:round/>
              <a:headEnd/>
              <a:tailEnd/>
            </a:ln>
          </p:spPr>
          <p:txBody>
            <a:bodyPr/>
            <a:lstStyle/>
            <a:p>
              <a:pPr algn="ctr" defTabSz="909088" fontAlgn="auto">
                <a:lnSpc>
                  <a:spcPts val="1227"/>
                </a:lnSpc>
                <a:spcBef>
                  <a:spcPts val="0"/>
                </a:spcBef>
                <a:spcAft>
                  <a:spcPts val="0"/>
                </a:spcAft>
                <a:defRPr/>
              </a:pPr>
              <a:endParaRPr lang="de-CH">
                <a:solidFill>
                  <a:srgbClr val="000000"/>
                </a:solidFill>
                <a:latin typeface="+mn-lt"/>
              </a:endParaRPr>
            </a:p>
          </p:txBody>
        </p:sp>
        <p:sp>
          <p:nvSpPr>
            <p:cNvPr id="34" name="Freeform 19"/>
            <p:cNvSpPr>
              <a:spLocks/>
            </p:cNvSpPr>
            <p:nvPr userDrawn="1"/>
          </p:nvSpPr>
          <p:spPr bwMode="auto">
            <a:xfrm>
              <a:off x="1491738" y="4335670"/>
              <a:ext cx="97447" cy="213912"/>
            </a:xfrm>
            <a:custGeom>
              <a:avLst/>
              <a:gdLst/>
              <a:ahLst/>
              <a:cxnLst>
                <a:cxn ang="0">
                  <a:pos x="77" y="0"/>
                </a:cxn>
                <a:cxn ang="0">
                  <a:pos x="77" y="73"/>
                </a:cxn>
                <a:cxn ang="0">
                  <a:pos x="119" y="73"/>
                </a:cxn>
                <a:cxn ang="0">
                  <a:pos x="119" y="117"/>
                </a:cxn>
                <a:cxn ang="0">
                  <a:pos x="76" y="117"/>
                </a:cxn>
                <a:cxn ang="0">
                  <a:pos x="76" y="198"/>
                </a:cxn>
                <a:cxn ang="0">
                  <a:pos x="78" y="209"/>
                </a:cxn>
                <a:cxn ang="0">
                  <a:pos x="81" y="217"/>
                </a:cxn>
                <a:cxn ang="0">
                  <a:pos x="87" y="222"/>
                </a:cxn>
                <a:cxn ang="0">
                  <a:pos x="97" y="224"/>
                </a:cxn>
                <a:cxn ang="0">
                  <a:pos x="111" y="221"/>
                </a:cxn>
                <a:cxn ang="0">
                  <a:pos x="126" y="215"/>
                </a:cxn>
                <a:cxn ang="0">
                  <a:pos x="119" y="259"/>
                </a:cxn>
                <a:cxn ang="0">
                  <a:pos x="102" y="266"/>
                </a:cxn>
                <a:cxn ang="0">
                  <a:pos x="80" y="268"/>
                </a:cxn>
                <a:cxn ang="0">
                  <a:pos x="66" y="266"/>
                </a:cxn>
                <a:cxn ang="0">
                  <a:pos x="54" y="261"/>
                </a:cxn>
                <a:cxn ang="0">
                  <a:pos x="45" y="254"/>
                </a:cxn>
                <a:cxn ang="0">
                  <a:pos x="38" y="244"/>
                </a:cxn>
                <a:cxn ang="0">
                  <a:pos x="32" y="233"/>
                </a:cxn>
                <a:cxn ang="0">
                  <a:pos x="30" y="222"/>
                </a:cxn>
                <a:cxn ang="0">
                  <a:pos x="29" y="209"/>
                </a:cxn>
                <a:cxn ang="0">
                  <a:pos x="29" y="117"/>
                </a:cxn>
                <a:cxn ang="0">
                  <a:pos x="0" y="117"/>
                </a:cxn>
                <a:cxn ang="0">
                  <a:pos x="0" y="73"/>
                </a:cxn>
                <a:cxn ang="0">
                  <a:pos x="29" y="73"/>
                </a:cxn>
                <a:cxn ang="0">
                  <a:pos x="29" y="24"/>
                </a:cxn>
                <a:cxn ang="0">
                  <a:pos x="77" y="0"/>
                </a:cxn>
              </a:cxnLst>
              <a:rect l="0" t="0" r="r" b="b"/>
              <a:pathLst>
                <a:path w="126" h="268">
                  <a:moveTo>
                    <a:pt x="77" y="0"/>
                  </a:moveTo>
                  <a:lnTo>
                    <a:pt x="77" y="73"/>
                  </a:lnTo>
                  <a:lnTo>
                    <a:pt x="119" y="73"/>
                  </a:lnTo>
                  <a:lnTo>
                    <a:pt x="119" y="117"/>
                  </a:lnTo>
                  <a:lnTo>
                    <a:pt x="76" y="117"/>
                  </a:lnTo>
                  <a:lnTo>
                    <a:pt x="76" y="198"/>
                  </a:lnTo>
                  <a:lnTo>
                    <a:pt x="78" y="209"/>
                  </a:lnTo>
                  <a:lnTo>
                    <a:pt x="81" y="217"/>
                  </a:lnTo>
                  <a:lnTo>
                    <a:pt x="87" y="222"/>
                  </a:lnTo>
                  <a:lnTo>
                    <a:pt x="97" y="224"/>
                  </a:lnTo>
                  <a:lnTo>
                    <a:pt x="111" y="221"/>
                  </a:lnTo>
                  <a:lnTo>
                    <a:pt x="126" y="215"/>
                  </a:lnTo>
                  <a:lnTo>
                    <a:pt x="119" y="259"/>
                  </a:lnTo>
                  <a:lnTo>
                    <a:pt x="102" y="266"/>
                  </a:lnTo>
                  <a:lnTo>
                    <a:pt x="80" y="268"/>
                  </a:lnTo>
                  <a:lnTo>
                    <a:pt x="66" y="266"/>
                  </a:lnTo>
                  <a:lnTo>
                    <a:pt x="54" y="261"/>
                  </a:lnTo>
                  <a:lnTo>
                    <a:pt x="45" y="254"/>
                  </a:lnTo>
                  <a:lnTo>
                    <a:pt x="38" y="244"/>
                  </a:lnTo>
                  <a:lnTo>
                    <a:pt x="32" y="233"/>
                  </a:lnTo>
                  <a:lnTo>
                    <a:pt x="30" y="222"/>
                  </a:lnTo>
                  <a:lnTo>
                    <a:pt x="29" y="209"/>
                  </a:lnTo>
                  <a:lnTo>
                    <a:pt x="29" y="117"/>
                  </a:lnTo>
                  <a:lnTo>
                    <a:pt x="0" y="117"/>
                  </a:lnTo>
                  <a:lnTo>
                    <a:pt x="0" y="73"/>
                  </a:lnTo>
                  <a:lnTo>
                    <a:pt x="29" y="73"/>
                  </a:lnTo>
                  <a:lnTo>
                    <a:pt x="29" y="24"/>
                  </a:lnTo>
                  <a:lnTo>
                    <a:pt x="77" y="0"/>
                  </a:lnTo>
                  <a:close/>
                </a:path>
              </a:pathLst>
            </a:custGeom>
            <a:solidFill>
              <a:schemeClr val="bg2"/>
            </a:solidFill>
            <a:ln w="0">
              <a:noFill/>
              <a:prstDash val="solid"/>
              <a:round/>
              <a:headEnd/>
              <a:tailEnd/>
            </a:ln>
          </p:spPr>
          <p:txBody>
            <a:bodyPr/>
            <a:lstStyle/>
            <a:p>
              <a:pPr algn="ctr" defTabSz="909088" fontAlgn="auto">
                <a:lnSpc>
                  <a:spcPts val="1227"/>
                </a:lnSpc>
                <a:spcBef>
                  <a:spcPts val="0"/>
                </a:spcBef>
                <a:spcAft>
                  <a:spcPts val="0"/>
                </a:spcAft>
                <a:defRPr/>
              </a:pPr>
              <a:endParaRPr lang="de-CH">
                <a:solidFill>
                  <a:srgbClr val="000000"/>
                </a:solidFill>
                <a:latin typeface="+mn-lt"/>
              </a:endParaRPr>
            </a:p>
          </p:txBody>
        </p:sp>
        <p:sp>
          <p:nvSpPr>
            <p:cNvPr id="35" name="Freeform 20"/>
            <p:cNvSpPr>
              <a:spLocks/>
            </p:cNvSpPr>
            <p:nvPr userDrawn="1"/>
          </p:nvSpPr>
          <p:spPr bwMode="auto">
            <a:xfrm>
              <a:off x="1382111" y="4335670"/>
              <a:ext cx="101506" cy="213912"/>
            </a:xfrm>
            <a:custGeom>
              <a:avLst/>
              <a:gdLst/>
              <a:ahLst/>
              <a:cxnLst>
                <a:cxn ang="0">
                  <a:pos x="76" y="0"/>
                </a:cxn>
                <a:cxn ang="0">
                  <a:pos x="76" y="73"/>
                </a:cxn>
                <a:cxn ang="0">
                  <a:pos x="117" y="73"/>
                </a:cxn>
                <a:cxn ang="0">
                  <a:pos x="117" y="117"/>
                </a:cxn>
                <a:cxn ang="0">
                  <a:pos x="76" y="117"/>
                </a:cxn>
                <a:cxn ang="0">
                  <a:pos x="76" y="198"/>
                </a:cxn>
                <a:cxn ang="0">
                  <a:pos x="77" y="209"/>
                </a:cxn>
                <a:cxn ang="0">
                  <a:pos x="81" y="217"/>
                </a:cxn>
                <a:cxn ang="0">
                  <a:pos x="88" y="222"/>
                </a:cxn>
                <a:cxn ang="0">
                  <a:pos x="97" y="224"/>
                </a:cxn>
                <a:cxn ang="0">
                  <a:pos x="111" y="221"/>
                </a:cxn>
                <a:cxn ang="0">
                  <a:pos x="126" y="215"/>
                </a:cxn>
                <a:cxn ang="0">
                  <a:pos x="120" y="259"/>
                </a:cxn>
                <a:cxn ang="0">
                  <a:pos x="101" y="266"/>
                </a:cxn>
                <a:cxn ang="0">
                  <a:pos x="80" y="268"/>
                </a:cxn>
                <a:cxn ang="0">
                  <a:pos x="66" y="266"/>
                </a:cxn>
                <a:cxn ang="0">
                  <a:pos x="54" y="261"/>
                </a:cxn>
                <a:cxn ang="0">
                  <a:pos x="44" y="254"/>
                </a:cxn>
                <a:cxn ang="0">
                  <a:pos x="38" y="244"/>
                </a:cxn>
                <a:cxn ang="0">
                  <a:pos x="33" y="233"/>
                </a:cxn>
                <a:cxn ang="0">
                  <a:pos x="31" y="222"/>
                </a:cxn>
                <a:cxn ang="0">
                  <a:pos x="30" y="209"/>
                </a:cxn>
                <a:cxn ang="0">
                  <a:pos x="30" y="117"/>
                </a:cxn>
                <a:cxn ang="0">
                  <a:pos x="0" y="117"/>
                </a:cxn>
                <a:cxn ang="0">
                  <a:pos x="0" y="73"/>
                </a:cxn>
                <a:cxn ang="0">
                  <a:pos x="30" y="73"/>
                </a:cxn>
                <a:cxn ang="0">
                  <a:pos x="30" y="24"/>
                </a:cxn>
                <a:cxn ang="0">
                  <a:pos x="76" y="0"/>
                </a:cxn>
              </a:cxnLst>
              <a:rect l="0" t="0" r="r" b="b"/>
              <a:pathLst>
                <a:path w="126" h="268">
                  <a:moveTo>
                    <a:pt x="76" y="0"/>
                  </a:moveTo>
                  <a:lnTo>
                    <a:pt x="76" y="73"/>
                  </a:lnTo>
                  <a:lnTo>
                    <a:pt x="117" y="73"/>
                  </a:lnTo>
                  <a:lnTo>
                    <a:pt x="117" y="117"/>
                  </a:lnTo>
                  <a:lnTo>
                    <a:pt x="76" y="117"/>
                  </a:lnTo>
                  <a:lnTo>
                    <a:pt x="76" y="198"/>
                  </a:lnTo>
                  <a:lnTo>
                    <a:pt x="77" y="209"/>
                  </a:lnTo>
                  <a:lnTo>
                    <a:pt x="81" y="217"/>
                  </a:lnTo>
                  <a:lnTo>
                    <a:pt x="88" y="222"/>
                  </a:lnTo>
                  <a:lnTo>
                    <a:pt x="97" y="224"/>
                  </a:lnTo>
                  <a:lnTo>
                    <a:pt x="111" y="221"/>
                  </a:lnTo>
                  <a:lnTo>
                    <a:pt x="126" y="215"/>
                  </a:lnTo>
                  <a:lnTo>
                    <a:pt x="120" y="259"/>
                  </a:lnTo>
                  <a:lnTo>
                    <a:pt x="101" y="266"/>
                  </a:lnTo>
                  <a:lnTo>
                    <a:pt x="80" y="268"/>
                  </a:lnTo>
                  <a:lnTo>
                    <a:pt x="66" y="266"/>
                  </a:lnTo>
                  <a:lnTo>
                    <a:pt x="54" y="261"/>
                  </a:lnTo>
                  <a:lnTo>
                    <a:pt x="44" y="254"/>
                  </a:lnTo>
                  <a:lnTo>
                    <a:pt x="38" y="244"/>
                  </a:lnTo>
                  <a:lnTo>
                    <a:pt x="33" y="233"/>
                  </a:lnTo>
                  <a:lnTo>
                    <a:pt x="31" y="222"/>
                  </a:lnTo>
                  <a:lnTo>
                    <a:pt x="30" y="209"/>
                  </a:lnTo>
                  <a:lnTo>
                    <a:pt x="30" y="117"/>
                  </a:lnTo>
                  <a:lnTo>
                    <a:pt x="0" y="117"/>
                  </a:lnTo>
                  <a:lnTo>
                    <a:pt x="0" y="73"/>
                  </a:lnTo>
                  <a:lnTo>
                    <a:pt x="30" y="73"/>
                  </a:lnTo>
                  <a:lnTo>
                    <a:pt x="30" y="24"/>
                  </a:lnTo>
                  <a:lnTo>
                    <a:pt x="76" y="0"/>
                  </a:lnTo>
                  <a:close/>
                </a:path>
              </a:pathLst>
            </a:custGeom>
            <a:solidFill>
              <a:schemeClr val="bg2"/>
            </a:solidFill>
            <a:ln w="0">
              <a:noFill/>
              <a:prstDash val="solid"/>
              <a:round/>
              <a:headEnd/>
              <a:tailEnd/>
            </a:ln>
          </p:spPr>
          <p:txBody>
            <a:bodyPr/>
            <a:lstStyle/>
            <a:p>
              <a:pPr algn="ctr" defTabSz="909088" fontAlgn="auto">
                <a:lnSpc>
                  <a:spcPts val="1227"/>
                </a:lnSpc>
                <a:spcBef>
                  <a:spcPts val="0"/>
                </a:spcBef>
                <a:spcAft>
                  <a:spcPts val="0"/>
                </a:spcAft>
                <a:defRPr/>
              </a:pPr>
              <a:endParaRPr lang="de-CH">
                <a:solidFill>
                  <a:srgbClr val="000000"/>
                </a:solidFill>
                <a:latin typeface="+mn-lt"/>
              </a:endParaRPr>
            </a:p>
          </p:txBody>
        </p:sp>
        <p:sp>
          <p:nvSpPr>
            <p:cNvPr id="36" name="Freeform 21"/>
            <p:cNvSpPr>
              <a:spLocks/>
            </p:cNvSpPr>
            <p:nvPr userDrawn="1"/>
          </p:nvSpPr>
          <p:spPr bwMode="auto">
            <a:xfrm>
              <a:off x="1759716" y="4389148"/>
              <a:ext cx="97447" cy="156615"/>
            </a:xfrm>
            <a:custGeom>
              <a:avLst/>
              <a:gdLst/>
              <a:ahLst/>
              <a:cxnLst>
                <a:cxn ang="0">
                  <a:pos x="89" y="0"/>
                </a:cxn>
                <a:cxn ang="0">
                  <a:pos x="101" y="1"/>
                </a:cxn>
                <a:cxn ang="0">
                  <a:pos x="114" y="5"/>
                </a:cxn>
                <a:cxn ang="0">
                  <a:pos x="124" y="11"/>
                </a:cxn>
                <a:cxn ang="0">
                  <a:pos x="112" y="57"/>
                </a:cxn>
                <a:cxn ang="0">
                  <a:pos x="97" y="49"/>
                </a:cxn>
                <a:cxn ang="0">
                  <a:pos x="81" y="46"/>
                </a:cxn>
                <a:cxn ang="0">
                  <a:pos x="68" y="48"/>
                </a:cxn>
                <a:cxn ang="0">
                  <a:pos x="59" y="54"/>
                </a:cxn>
                <a:cxn ang="0">
                  <a:pos x="52" y="62"/>
                </a:cxn>
                <a:cxn ang="0">
                  <a:pos x="47" y="74"/>
                </a:cxn>
                <a:cxn ang="0">
                  <a:pos x="46" y="91"/>
                </a:cxn>
                <a:cxn ang="0">
                  <a:pos x="46" y="194"/>
                </a:cxn>
                <a:cxn ang="0">
                  <a:pos x="0" y="194"/>
                </a:cxn>
                <a:cxn ang="0">
                  <a:pos x="0" y="3"/>
                </a:cxn>
                <a:cxn ang="0">
                  <a:pos x="46" y="3"/>
                </a:cxn>
                <a:cxn ang="0">
                  <a:pos x="46" y="19"/>
                </a:cxn>
                <a:cxn ang="0">
                  <a:pos x="59" y="8"/>
                </a:cxn>
                <a:cxn ang="0">
                  <a:pos x="73" y="2"/>
                </a:cxn>
                <a:cxn ang="0">
                  <a:pos x="89" y="0"/>
                </a:cxn>
              </a:cxnLst>
              <a:rect l="0" t="0" r="r" b="b"/>
              <a:pathLst>
                <a:path w="124" h="194">
                  <a:moveTo>
                    <a:pt x="89" y="0"/>
                  </a:moveTo>
                  <a:lnTo>
                    <a:pt x="101" y="1"/>
                  </a:lnTo>
                  <a:lnTo>
                    <a:pt x="114" y="5"/>
                  </a:lnTo>
                  <a:lnTo>
                    <a:pt x="124" y="11"/>
                  </a:lnTo>
                  <a:lnTo>
                    <a:pt x="112" y="57"/>
                  </a:lnTo>
                  <a:lnTo>
                    <a:pt x="97" y="49"/>
                  </a:lnTo>
                  <a:lnTo>
                    <a:pt x="81" y="46"/>
                  </a:lnTo>
                  <a:lnTo>
                    <a:pt x="68" y="48"/>
                  </a:lnTo>
                  <a:lnTo>
                    <a:pt x="59" y="54"/>
                  </a:lnTo>
                  <a:lnTo>
                    <a:pt x="52" y="62"/>
                  </a:lnTo>
                  <a:lnTo>
                    <a:pt x="47" y="74"/>
                  </a:lnTo>
                  <a:lnTo>
                    <a:pt x="46" y="91"/>
                  </a:lnTo>
                  <a:lnTo>
                    <a:pt x="46" y="194"/>
                  </a:lnTo>
                  <a:lnTo>
                    <a:pt x="0" y="194"/>
                  </a:lnTo>
                  <a:lnTo>
                    <a:pt x="0" y="3"/>
                  </a:lnTo>
                  <a:lnTo>
                    <a:pt x="46" y="3"/>
                  </a:lnTo>
                  <a:lnTo>
                    <a:pt x="46" y="19"/>
                  </a:lnTo>
                  <a:lnTo>
                    <a:pt x="59" y="8"/>
                  </a:lnTo>
                  <a:lnTo>
                    <a:pt x="73" y="2"/>
                  </a:lnTo>
                  <a:lnTo>
                    <a:pt x="89" y="0"/>
                  </a:lnTo>
                  <a:close/>
                </a:path>
              </a:pathLst>
            </a:custGeom>
            <a:solidFill>
              <a:schemeClr val="bg2"/>
            </a:solidFill>
            <a:ln w="0">
              <a:noFill/>
              <a:prstDash val="solid"/>
              <a:round/>
              <a:headEnd/>
              <a:tailEnd/>
            </a:ln>
          </p:spPr>
          <p:txBody>
            <a:bodyPr/>
            <a:lstStyle/>
            <a:p>
              <a:pPr algn="ctr" defTabSz="909088" fontAlgn="auto">
                <a:lnSpc>
                  <a:spcPts val="1227"/>
                </a:lnSpc>
                <a:spcBef>
                  <a:spcPts val="0"/>
                </a:spcBef>
                <a:spcAft>
                  <a:spcPts val="0"/>
                </a:spcAft>
                <a:defRPr/>
              </a:pPr>
              <a:endParaRPr lang="de-CH">
                <a:solidFill>
                  <a:srgbClr val="000000"/>
                </a:solidFill>
                <a:latin typeface="+mn-lt"/>
              </a:endParaRPr>
            </a:p>
          </p:txBody>
        </p:sp>
        <p:sp>
          <p:nvSpPr>
            <p:cNvPr id="37" name="Rectangle 22"/>
            <p:cNvSpPr>
              <a:spLocks noChangeArrowheads="1"/>
            </p:cNvSpPr>
            <p:nvPr userDrawn="1"/>
          </p:nvSpPr>
          <p:spPr bwMode="auto">
            <a:xfrm>
              <a:off x="119362" y="4335670"/>
              <a:ext cx="40603" cy="34380"/>
            </a:xfrm>
            <a:prstGeom prst="rect">
              <a:avLst/>
            </a:prstGeom>
            <a:solidFill>
              <a:schemeClr val="bg2"/>
            </a:solidFill>
            <a:ln w="0">
              <a:noFill/>
              <a:prstDash val="solid"/>
              <a:miter lim="800000"/>
              <a:headEnd/>
              <a:tailEnd/>
            </a:ln>
          </p:spPr>
          <p:txBody>
            <a:bodyPr/>
            <a:lstStyle/>
            <a:p>
              <a:pPr algn="ctr" defTabSz="909088" fontAlgn="auto">
                <a:lnSpc>
                  <a:spcPts val="1227"/>
                </a:lnSpc>
                <a:spcBef>
                  <a:spcPts val="0"/>
                </a:spcBef>
                <a:spcAft>
                  <a:spcPts val="0"/>
                </a:spcAft>
                <a:defRPr/>
              </a:pPr>
              <a:endParaRPr lang="de-CH">
                <a:solidFill>
                  <a:srgbClr val="000000"/>
                </a:solidFill>
                <a:latin typeface="+mn-lt"/>
              </a:endParaRPr>
            </a:p>
          </p:txBody>
        </p:sp>
        <p:sp>
          <p:nvSpPr>
            <p:cNvPr id="38" name="Rectangle 23"/>
            <p:cNvSpPr>
              <a:spLocks noChangeArrowheads="1"/>
            </p:cNvSpPr>
            <p:nvPr userDrawn="1"/>
          </p:nvSpPr>
          <p:spPr bwMode="auto">
            <a:xfrm>
              <a:off x="419823" y="4392970"/>
              <a:ext cx="36544" cy="152794"/>
            </a:xfrm>
            <a:prstGeom prst="rect">
              <a:avLst/>
            </a:prstGeom>
            <a:solidFill>
              <a:schemeClr val="bg2"/>
            </a:solidFill>
            <a:ln w="0">
              <a:noFill/>
              <a:prstDash val="solid"/>
              <a:miter lim="800000"/>
              <a:headEnd/>
              <a:tailEnd/>
            </a:ln>
          </p:spPr>
          <p:txBody>
            <a:bodyPr/>
            <a:lstStyle/>
            <a:p>
              <a:pPr algn="ctr" defTabSz="909088" fontAlgn="auto">
                <a:lnSpc>
                  <a:spcPts val="1227"/>
                </a:lnSpc>
                <a:spcBef>
                  <a:spcPts val="0"/>
                </a:spcBef>
                <a:spcAft>
                  <a:spcPts val="0"/>
                </a:spcAft>
                <a:defRPr/>
              </a:pPr>
              <a:endParaRPr lang="de-CH">
                <a:solidFill>
                  <a:srgbClr val="000000"/>
                </a:solidFill>
                <a:latin typeface="+mn-lt"/>
              </a:endParaRPr>
            </a:p>
          </p:txBody>
        </p:sp>
        <p:sp>
          <p:nvSpPr>
            <p:cNvPr id="39" name="Rectangle 24"/>
            <p:cNvSpPr>
              <a:spLocks noChangeArrowheads="1"/>
            </p:cNvSpPr>
            <p:nvPr userDrawn="1"/>
          </p:nvSpPr>
          <p:spPr bwMode="auto">
            <a:xfrm>
              <a:off x="419823" y="4335670"/>
              <a:ext cx="36544" cy="34380"/>
            </a:xfrm>
            <a:prstGeom prst="rect">
              <a:avLst/>
            </a:prstGeom>
            <a:solidFill>
              <a:schemeClr val="bg2"/>
            </a:solidFill>
            <a:ln w="0">
              <a:noFill/>
              <a:prstDash val="solid"/>
              <a:miter lim="800000"/>
              <a:headEnd/>
              <a:tailEnd/>
            </a:ln>
          </p:spPr>
          <p:txBody>
            <a:bodyPr/>
            <a:lstStyle/>
            <a:p>
              <a:pPr algn="ctr" defTabSz="909088" fontAlgn="auto">
                <a:lnSpc>
                  <a:spcPts val="1227"/>
                </a:lnSpc>
                <a:spcBef>
                  <a:spcPts val="0"/>
                </a:spcBef>
                <a:spcAft>
                  <a:spcPts val="0"/>
                </a:spcAft>
                <a:defRPr/>
              </a:pPr>
              <a:endParaRPr lang="de-CH">
                <a:solidFill>
                  <a:srgbClr val="000000"/>
                </a:solidFill>
                <a:latin typeface="+mn-lt"/>
              </a:endParaRPr>
            </a:p>
          </p:txBody>
        </p:sp>
        <p:sp>
          <p:nvSpPr>
            <p:cNvPr id="40" name="Freeform 25"/>
            <p:cNvSpPr>
              <a:spLocks noEditPoints="1"/>
            </p:cNvSpPr>
            <p:nvPr userDrawn="1"/>
          </p:nvSpPr>
          <p:spPr bwMode="auto">
            <a:xfrm>
              <a:off x="1390232" y="4595421"/>
              <a:ext cx="129929" cy="217733"/>
            </a:xfrm>
            <a:custGeom>
              <a:avLst/>
              <a:gdLst/>
              <a:ahLst/>
              <a:cxnLst>
                <a:cxn ang="0">
                  <a:pos x="84" y="118"/>
                </a:cxn>
                <a:cxn ang="0">
                  <a:pos x="77" y="119"/>
                </a:cxn>
                <a:cxn ang="0">
                  <a:pos x="69" y="121"/>
                </a:cxn>
                <a:cxn ang="0">
                  <a:pos x="63" y="126"/>
                </a:cxn>
                <a:cxn ang="0">
                  <a:pos x="57" y="133"/>
                </a:cxn>
                <a:cxn ang="0">
                  <a:pos x="52" y="142"/>
                </a:cxn>
                <a:cxn ang="0">
                  <a:pos x="49" y="156"/>
                </a:cxn>
                <a:cxn ang="0">
                  <a:pos x="48" y="172"/>
                </a:cxn>
                <a:cxn ang="0">
                  <a:pos x="49" y="191"/>
                </a:cxn>
                <a:cxn ang="0">
                  <a:pos x="53" y="205"/>
                </a:cxn>
                <a:cxn ang="0">
                  <a:pos x="57" y="216"/>
                </a:cxn>
                <a:cxn ang="0">
                  <a:pos x="63" y="223"/>
                </a:cxn>
                <a:cxn ang="0">
                  <a:pos x="69" y="228"/>
                </a:cxn>
                <a:cxn ang="0">
                  <a:pos x="77" y="230"/>
                </a:cxn>
                <a:cxn ang="0">
                  <a:pos x="84" y="231"/>
                </a:cxn>
                <a:cxn ang="0">
                  <a:pos x="95" y="229"/>
                </a:cxn>
                <a:cxn ang="0">
                  <a:pos x="105" y="225"/>
                </a:cxn>
                <a:cxn ang="0">
                  <a:pos x="112" y="219"/>
                </a:cxn>
                <a:cxn ang="0">
                  <a:pos x="117" y="212"/>
                </a:cxn>
                <a:cxn ang="0">
                  <a:pos x="117" y="137"/>
                </a:cxn>
                <a:cxn ang="0">
                  <a:pos x="112" y="131"/>
                </a:cxn>
                <a:cxn ang="0">
                  <a:pos x="105" y="125"/>
                </a:cxn>
                <a:cxn ang="0">
                  <a:pos x="95" y="120"/>
                </a:cxn>
                <a:cxn ang="0">
                  <a:pos x="84" y="118"/>
                </a:cxn>
                <a:cxn ang="0">
                  <a:pos x="165" y="0"/>
                </a:cxn>
                <a:cxn ang="0">
                  <a:pos x="165" y="270"/>
                </a:cxn>
                <a:cxn ang="0">
                  <a:pos x="117" y="270"/>
                </a:cxn>
                <a:cxn ang="0">
                  <a:pos x="117" y="256"/>
                </a:cxn>
                <a:cxn ang="0">
                  <a:pos x="104" y="266"/>
                </a:cxn>
                <a:cxn ang="0">
                  <a:pos x="89" y="272"/>
                </a:cxn>
                <a:cxn ang="0">
                  <a:pos x="74" y="275"/>
                </a:cxn>
                <a:cxn ang="0">
                  <a:pos x="55" y="272"/>
                </a:cxn>
                <a:cxn ang="0">
                  <a:pos x="39" y="265"/>
                </a:cxn>
                <a:cxn ang="0">
                  <a:pos x="25" y="255"/>
                </a:cxn>
                <a:cxn ang="0">
                  <a:pos x="14" y="239"/>
                </a:cxn>
                <a:cxn ang="0">
                  <a:pos x="6" y="221"/>
                </a:cxn>
                <a:cxn ang="0">
                  <a:pos x="2" y="199"/>
                </a:cxn>
                <a:cxn ang="0">
                  <a:pos x="0" y="173"/>
                </a:cxn>
                <a:cxn ang="0">
                  <a:pos x="2" y="148"/>
                </a:cxn>
                <a:cxn ang="0">
                  <a:pos x="7" y="128"/>
                </a:cxn>
                <a:cxn ang="0">
                  <a:pos x="14" y="109"/>
                </a:cxn>
                <a:cxn ang="0">
                  <a:pos x="26" y="95"/>
                </a:cxn>
                <a:cxn ang="0">
                  <a:pos x="39" y="84"/>
                </a:cxn>
                <a:cxn ang="0">
                  <a:pos x="56" y="78"/>
                </a:cxn>
                <a:cxn ang="0">
                  <a:pos x="75" y="76"/>
                </a:cxn>
                <a:cxn ang="0">
                  <a:pos x="90" y="77"/>
                </a:cxn>
                <a:cxn ang="0">
                  <a:pos x="105" y="83"/>
                </a:cxn>
                <a:cxn ang="0">
                  <a:pos x="117" y="94"/>
                </a:cxn>
                <a:cxn ang="0">
                  <a:pos x="117" y="24"/>
                </a:cxn>
                <a:cxn ang="0">
                  <a:pos x="165" y="0"/>
                </a:cxn>
              </a:cxnLst>
              <a:rect l="0" t="0" r="r" b="b"/>
              <a:pathLst>
                <a:path w="165" h="275">
                  <a:moveTo>
                    <a:pt x="84" y="118"/>
                  </a:moveTo>
                  <a:lnTo>
                    <a:pt x="77" y="119"/>
                  </a:lnTo>
                  <a:lnTo>
                    <a:pt x="69" y="121"/>
                  </a:lnTo>
                  <a:lnTo>
                    <a:pt x="63" y="126"/>
                  </a:lnTo>
                  <a:lnTo>
                    <a:pt x="57" y="133"/>
                  </a:lnTo>
                  <a:lnTo>
                    <a:pt x="52" y="142"/>
                  </a:lnTo>
                  <a:lnTo>
                    <a:pt x="49" y="156"/>
                  </a:lnTo>
                  <a:lnTo>
                    <a:pt x="48" y="172"/>
                  </a:lnTo>
                  <a:lnTo>
                    <a:pt x="49" y="191"/>
                  </a:lnTo>
                  <a:lnTo>
                    <a:pt x="53" y="205"/>
                  </a:lnTo>
                  <a:lnTo>
                    <a:pt x="57" y="216"/>
                  </a:lnTo>
                  <a:lnTo>
                    <a:pt x="63" y="223"/>
                  </a:lnTo>
                  <a:lnTo>
                    <a:pt x="69" y="228"/>
                  </a:lnTo>
                  <a:lnTo>
                    <a:pt x="77" y="230"/>
                  </a:lnTo>
                  <a:lnTo>
                    <a:pt x="84" y="231"/>
                  </a:lnTo>
                  <a:lnTo>
                    <a:pt x="95" y="229"/>
                  </a:lnTo>
                  <a:lnTo>
                    <a:pt x="105" y="225"/>
                  </a:lnTo>
                  <a:lnTo>
                    <a:pt x="112" y="219"/>
                  </a:lnTo>
                  <a:lnTo>
                    <a:pt x="117" y="212"/>
                  </a:lnTo>
                  <a:lnTo>
                    <a:pt x="117" y="137"/>
                  </a:lnTo>
                  <a:lnTo>
                    <a:pt x="112" y="131"/>
                  </a:lnTo>
                  <a:lnTo>
                    <a:pt x="105" y="125"/>
                  </a:lnTo>
                  <a:lnTo>
                    <a:pt x="95" y="120"/>
                  </a:lnTo>
                  <a:lnTo>
                    <a:pt x="84" y="118"/>
                  </a:lnTo>
                  <a:close/>
                  <a:moveTo>
                    <a:pt x="165" y="0"/>
                  </a:moveTo>
                  <a:lnTo>
                    <a:pt x="165" y="270"/>
                  </a:lnTo>
                  <a:lnTo>
                    <a:pt x="117" y="270"/>
                  </a:lnTo>
                  <a:lnTo>
                    <a:pt x="117" y="256"/>
                  </a:lnTo>
                  <a:lnTo>
                    <a:pt x="104" y="266"/>
                  </a:lnTo>
                  <a:lnTo>
                    <a:pt x="89" y="272"/>
                  </a:lnTo>
                  <a:lnTo>
                    <a:pt x="74" y="275"/>
                  </a:lnTo>
                  <a:lnTo>
                    <a:pt x="55" y="272"/>
                  </a:lnTo>
                  <a:lnTo>
                    <a:pt x="39" y="265"/>
                  </a:lnTo>
                  <a:lnTo>
                    <a:pt x="25" y="255"/>
                  </a:lnTo>
                  <a:lnTo>
                    <a:pt x="14" y="239"/>
                  </a:lnTo>
                  <a:lnTo>
                    <a:pt x="6" y="221"/>
                  </a:lnTo>
                  <a:lnTo>
                    <a:pt x="2" y="199"/>
                  </a:lnTo>
                  <a:lnTo>
                    <a:pt x="0" y="173"/>
                  </a:lnTo>
                  <a:lnTo>
                    <a:pt x="2" y="148"/>
                  </a:lnTo>
                  <a:lnTo>
                    <a:pt x="7" y="128"/>
                  </a:lnTo>
                  <a:lnTo>
                    <a:pt x="14" y="109"/>
                  </a:lnTo>
                  <a:lnTo>
                    <a:pt x="26" y="95"/>
                  </a:lnTo>
                  <a:lnTo>
                    <a:pt x="39" y="84"/>
                  </a:lnTo>
                  <a:lnTo>
                    <a:pt x="56" y="78"/>
                  </a:lnTo>
                  <a:lnTo>
                    <a:pt x="75" y="76"/>
                  </a:lnTo>
                  <a:lnTo>
                    <a:pt x="90" y="77"/>
                  </a:lnTo>
                  <a:lnTo>
                    <a:pt x="105" y="83"/>
                  </a:lnTo>
                  <a:lnTo>
                    <a:pt x="117" y="94"/>
                  </a:lnTo>
                  <a:lnTo>
                    <a:pt x="117" y="24"/>
                  </a:lnTo>
                  <a:lnTo>
                    <a:pt x="165" y="0"/>
                  </a:lnTo>
                  <a:close/>
                </a:path>
              </a:pathLst>
            </a:custGeom>
            <a:solidFill>
              <a:schemeClr val="bg2"/>
            </a:solidFill>
            <a:ln w="0">
              <a:noFill/>
              <a:prstDash val="solid"/>
              <a:round/>
              <a:headEnd/>
              <a:tailEnd/>
            </a:ln>
          </p:spPr>
          <p:txBody>
            <a:bodyPr/>
            <a:lstStyle/>
            <a:p>
              <a:pPr algn="ctr" defTabSz="909088" fontAlgn="auto">
                <a:lnSpc>
                  <a:spcPts val="1227"/>
                </a:lnSpc>
                <a:spcBef>
                  <a:spcPts val="0"/>
                </a:spcBef>
                <a:spcAft>
                  <a:spcPts val="0"/>
                </a:spcAft>
                <a:defRPr/>
              </a:pPr>
              <a:endParaRPr lang="de-CH">
                <a:solidFill>
                  <a:srgbClr val="000000"/>
                </a:solidFill>
                <a:latin typeface="+mn-lt"/>
              </a:endParaRPr>
            </a:p>
          </p:txBody>
        </p:sp>
        <p:sp>
          <p:nvSpPr>
            <p:cNvPr id="41" name="Freeform 26"/>
            <p:cNvSpPr>
              <a:spLocks/>
            </p:cNvSpPr>
            <p:nvPr userDrawn="1"/>
          </p:nvSpPr>
          <p:spPr bwMode="auto">
            <a:xfrm>
              <a:off x="123424" y="4652720"/>
              <a:ext cx="97447" cy="156613"/>
            </a:xfrm>
            <a:custGeom>
              <a:avLst/>
              <a:gdLst/>
              <a:ahLst/>
              <a:cxnLst>
                <a:cxn ang="0">
                  <a:pos x="90" y="0"/>
                </a:cxn>
                <a:cxn ang="0">
                  <a:pos x="102" y="1"/>
                </a:cxn>
                <a:cxn ang="0">
                  <a:pos x="115" y="5"/>
                </a:cxn>
                <a:cxn ang="0">
                  <a:pos x="125" y="11"/>
                </a:cxn>
                <a:cxn ang="0">
                  <a:pos x="113" y="57"/>
                </a:cxn>
                <a:cxn ang="0">
                  <a:pos x="98" y="50"/>
                </a:cxn>
                <a:cxn ang="0">
                  <a:pos x="82" y="46"/>
                </a:cxn>
                <a:cxn ang="0">
                  <a:pos x="69" y="49"/>
                </a:cxn>
                <a:cxn ang="0">
                  <a:pos x="60" y="54"/>
                </a:cxn>
                <a:cxn ang="0">
                  <a:pos x="53" y="62"/>
                </a:cxn>
                <a:cxn ang="0">
                  <a:pos x="48" y="74"/>
                </a:cxn>
                <a:cxn ang="0">
                  <a:pos x="47" y="91"/>
                </a:cxn>
                <a:cxn ang="0">
                  <a:pos x="47" y="194"/>
                </a:cxn>
                <a:cxn ang="0">
                  <a:pos x="0" y="194"/>
                </a:cxn>
                <a:cxn ang="0">
                  <a:pos x="0" y="4"/>
                </a:cxn>
                <a:cxn ang="0">
                  <a:pos x="47" y="4"/>
                </a:cxn>
                <a:cxn ang="0">
                  <a:pos x="47" y="21"/>
                </a:cxn>
                <a:cxn ang="0">
                  <a:pos x="60" y="8"/>
                </a:cxn>
                <a:cxn ang="0">
                  <a:pos x="73" y="2"/>
                </a:cxn>
                <a:cxn ang="0">
                  <a:pos x="90" y="0"/>
                </a:cxn>
              </a:cxnLst>
              <a:rect l="0" t="0" r="r" b="b"/>
              <a:pathLst>
                <a:path w="125" h="194">
                  <a:moveTo>
                    <a:pt x="90" y="0"/>
                  </a:moveTo>
                  <a:lnTo>
                    <a:pt x="102" y="1"/>
                  </a:lnTo>
                  <a:lnTo>
                    <a:pt x="115" y="5"/>
                  </a:lnTo>
                  <a:lnTo>
                    <a:pt x="125" y="11"/>
                  </a:lnTo>
                  <a:lnTo>
                    <a:pt x="113" y="57"/>
                  </a:lnTo>
                  <a:lnTo>
                    <a:pt x="98" y="50"/>
                  </a:lnTo>
                  <a:lnTo>
                    <a:pt x="82" y="46"/>
                  </a:lnTo>
                  <a:lnTo>
                    <a:pt x="69" y="49"/>
                  </a:lnTo>
                  <a:lnTo>
                    <a:pt x="60" y="54"/>
                  </a:lnTo>
                  <a:lnTo>
                    <a:pt x="53" y="62"/>
                  </a:lnTo>
                  <a:lnTo>
                    <a:pt x="48" y="74"/>
                  </a:lnTo>
                  <a:lnTo>
                    <a:pt x="47" y="91"/>
                  </a:lnTo>
                  <a:lnTo>
                    <a:pt x="47" y="194"/>
                  </a:lnTo>
                  <a:lnTo>
                    <a:pt x="0" y="194"/>
                  </a:lnTo>
                  <a:lnTo>
                    <a:pt x="0" y="4"/>
                  </a:lnTo>
                  <a:lnTo>
                    <a:pt x="47" y="4"/>
                  </a:lnTo>
                  <a:lnTo>
                    <a:pt x="47" y="21"/>
                  </a:lnTo>
                  <a:lnTo>
                    <a:pt x="60" y="8"/>
                  </a:lnTo>
                  <a:lnTo>
                    <a:pt x="73" y="2"/>
                  </a:lnTo>
                  <a:lnTo>
                    <a:pt x="90" y="0"/>
                  </a:lnTo>
                  <a:close/>
                </a:path>
              </a:pathLst>
            </a:custGeom>
            <a:solidFill>
              <a:schemeClr val="bg2"/>
            </a:solidFill>
            <a:ln w="0">
              <a:noFill/>
              <a:prstDash val="solid"/>
              <a:round/>
              <a:headEnd/>
              <a:tailEnd/>
            </a:ln>
          </p:spPr>
          <p:txBody>
            <a:bodyPr/>
            <a:lstStyle/>
            <a:p>
              <a:pPr algn="ctr" defTabSz="909088" fontAlgn="auto">
                <a:lnSpc>
                  <a:spcPts val="1227"/>
                </a:lnSpc>
                <a:spcBef>
                  <a:spcPts val="0"/>
                </a:spcBef>
                <a:spcAft>
                  <a:spcPts val="0"/>
                </a:spcAft>
                <a:defRPr/>
              </a:pPr>
              <a:endParaRPr lang="de-CH">
                <a:solidFill>
                  <a:srgbClr val="000000"/>
                </a:solidFill>
                <a:latin typeface="+mn-lt"/>
              </a:endParaRPr>
            </a:p>
          </p:txBody>
        </p:sp>
        <p:sp>
          <p:nvSpPr>
            <p:cNvPr id="42" name="Freeform 27"/>
            <p:cNvSpPr>
              <a:spLocks/>
            </p:cNvSpPr>
            <p:nvPr userDrawn="1"/>
          </p:nvSpPr>
          <p:spPr bwMode="auto">
            <a:xfrm>
              <a:off x="-246063" y="4656538"/>
              <a:ext cx="203014" cy="152794"/>
            </a:xfrm>
            <a:custGeom>
              <a:avLst/>
              <a:gdLst/>
              <a:ahLst/>
              <a:cxnLst>
                <a:cxn ang="0">
                  <a:pos x="0" y="0"/>
                </a:cxn>
                <a:cxn ang="0">
                  <a:pos x="49" y="0"/>
                </a:cxn>
                <a:cxn ang="0">
                  <a:pos x="66" y="71"/>
                </a:cxn>
                <a:cxn ang="0">
                  <a:pos x="69" y="86"/>
                </a:cxn>
                <a:cxn ang="0">
                  <a:pos x="72" y="102"/>
                </a:cxn>
                <a:cxn ang="0">
                  <a:pos x="76" y="119"/>
                </a:cxn>
                <a:cxn ang="0">
                  <a:pos x="79" y="102"/>
                </a:cxn>
                <a:cxn ang="0">
                  <a:pos x="83" y="86"/>
                </a:cxn>
                <a:cxn ang="0">
                  <a:pos x="87" y="70"/>
                </a:cxn>
                <a:cxn ang="0">
                  <a:pos x="107" y="0"/>
                </a:cxn>
                <a:cxn ang="0">
                  <a:pos x="147" y="0"/>
                </a:cxn>
                <a:cxn ang="0">
                  <a:pos x="167" y="70"/>
                </a:cxn>
                <a:cxn ang="0">
                  <a:pos x="171" y="86"/>
                </a:cxn>
                <a:cxn ang="0">
                  <a:pos x="175" y="102"/>
                </a:cxn>
                <a:cxn ang="0">
                  <a:pos x="178" y="119"/>
                </a:cxn>
                <a:cxn ang="0">
                  <a:pos x="181" y="105"/>
                </a:cxn>
                <a:cxn ang="0">
                  <a:pos x="184" y="89"/>
                </a:cxn>
                <a:cxn ang="0">
                  <a:pos x="188" y="70"/>
                </a:cxn>
                <a:cxn ang="0">
                  <a:pos x="206" y="0"/>
                </a:cxn>
                <a:cxn ang="0">
                  <a:pos x="253" y="0"/>
                </a:cxn>
                <a:cxn ang="0">
                  <a:pos x="199" y="191"/>
                </a:cxn>
                <a:cxn ang="0">
                  <a:pos x="157" y="191"/>
                </a:cxn>
                <a:cxn ang="0">
                  <a:pos x="137" y="112"/>
                </a:cxn>
                <a:cxn ang="0">
                  <a:pos x="132" y="97"/>
                </a:cxn>
                <a:cxn ang="0">
                  <a:pos x="129" y="83"/>
                </a:cxn>
                <a:cxn ang="0">
                  <a:pos x="126" y="70"/>
                </a:cxn>
                <a:cxn ang="0">
                  <a:pos x="124" y="79"/>
                </a:cxn>
                <a:cxn ang="0">
                  <a:pos x="121" y="91"/>
                </a:cxn>
                <a:cxn ang="0">
                  <a:pos x="118" y="103"/>
                </a:cxn>
                <a:cxn ang="0">
                  <a:pos x="116" y="114"/>
                </a:cxn>
                <a:cxn ang="0">
                  <a:pos x="94" y="191"/>
                </a:cxn>
                <a:cxn ang="0">
                  <a:pos x="54" y="191"/>
                </a:cxn>
                <a:cxn ang="0">
                  <a:pos x="54" y="190"/>
                </a:cxn>
                <a:cxn ang="0">
                  <a:pos x="0" y="0"/>
                </a:cxn>
              </a:cxnLst>
              <a:rect l="0" t="0" r="r" b="b"/>
              <a:pathLst>
                <a:path w="253" h="191">
                  <a:moveTo>
                    <a:pt x="0" y="0"/>
                  </a:moveTo>
                  <a:lnTo>
                    <a:pt x="49" y="0"/>
                  </a:lnTo>
                  <a:lnTo>
                    <a:pt x="66" y="71"/>
                  </a:lnTo>
                  <a:lnTo>
                    <a:pt x="69" y="86"/>
                  </a:lnTo>
                  <a:lnTo>
                    <a:pt x="72" y="102"/>
                  </a:lnTo>
                  <a:lnTo>
                    <a:pt x="76" y="119"/>
                  </a:lnTo>
                  <a:lnTo>
                    <a:pt x="79" y="102"/>
                  </a:lnTo>
                  <a:lnTo>
                    <a:pt x="83" y="86"/>
                  </a:lnTo>
                  <a:lnTo>
                    <a:pt x="87" y="70"/>
                  </a:lnTo>
                  <a:lnTo>
                    <a:pt x="107" y="0"/>
                  </a:lnTo>
                  <a:lnTo>
                    <a:pt x="147" y="0"/>
                  </a:lnTo>
                  <a:lnTo>
                    <a:pt x="167" y="70"/>
                  </a:lnTo>
                  <a:lnTo>
                    <a:pt x="171" y="86"/>
                  </a:lnTo>
                  <a:lnTo>
                    <a:pt x="175" y="102"/>
                  </a:lnTo>
                  <a:lnTo>
                    <a:pt x="178" y="119"/>
                  </a:lnTo>
                  <a:lnTo>
                    <a:pt x="181" y="105"/>
                  </a:lnTo>
                  <a:lnTo>
                    <a:pt x="184" y="89"/>
                  </a:lnTo>
                  <a:lnTo>
                    <a:pt x="188" y="70"/>
                  </a:lnTo>
                  <a:lnTo>
                    <a:pt x="206" y="0"/>
                  </a:lnTo>
                  <a:lnTo>
                    <a:pt x="253" y="0"/>
                  </a:lnTo>
                  <a:lnTo>
                    <a:pt x="199" y="191"/>
                  </a:lnTo>
                  <a:lnTo>
                    <a:pt x="157" y="191"/>
                  </a:lnTo>
                  <a:lnTo>
                    <a:pt x="137" y="112"/>
                  </a:lnTo>
                  <a:lnTo>
                    <a:pt x="132" y="97"/>
                  </a:lnTo>
                  <a:lnTo>
                    <a:pt x="129" y="83"/>
                  </a:lnTo>
                  <a:lnTo>
                    <a:pt x="126" y="70"/>
                  </a:lnTo>
                  <a:lnTo>
                    <a:pt x="124" y="79"/>
                  </a:lnTo>
                  <a:lnTo>
                    <a:pt x="121" y="91"/>
                  </a:lnTo>
                  <a:lnTo>
                    <a:pt x="118" y="103"/>
                  </a:lnTo>
                  <a:lnTo>
                    <a:pt x="116" y="114"/>
                  </a:lnTo>
                  <a:lnTo>
                    <a:pt x="94" y="191"/>
                  </a:lnTo>
                  <a:lnTo>
                    <a:pt x="54" y="191"/>
                  </a:lnTo>
                  <a:lnTo>
                    <a:pt x="54" y="190"/>
                  </a:lnTo>
                  <a:lnTo>
                    <a:pt x="0" y="0"/>
                  </a:lnTo>
                  <a:close/>
                </a:path>
              </a:pathLst>
            </a:custGeom>
            <a:solidFill>
              <a:schemeClr val="bg2"/>
            </a:solidFill>
            <a:ln w="0">
              <a:noFill/>
              <a:prstDash val="solid"/>
              <a:round/>
              <a:headEnd/>
              <a:tailEnd/>
            </a:ln>
          </p:spPr>
          <p:txBody>
            <a:bodyPr/>
            <a:lstStyle/>
            <a:p>
              <a:pPr algn="ctr" defTabSz="909088" fontAlgn="auto">
                <a:lnSpc>
                  <a:spcPts val="1227"/>
                </a:lnSpc>
                <a:spcBef>
                  <a:spcPts val="0"/>
                </a:spcBef>
                <a:spcAft>
                  <a:spcPts val="0"/>
                </a:spcAft>
                <a:defRPr/>
              </a:pPr>
              <a:endParaRPr lang="de-CH">
                <a:solidFill>
                  <a:srgbClr val="000000"/>
                </a:solidFill>
                <a:latin typeface="+mn-lt"/>
              </a:endParaRPr>
            </a:p>
          </p:txBody>
        </p:sp>
        <p:sp>
          <p:nvSpPr>
            <p:cNvPr id="43" name="Freeform 28"/>
            <p:cNvSpPr>
              <a:spLocks noEditPoints="1"/>
            </p:cNvSpPr>
            <p:nvPr userDrawn="1"/>
          </p:nvSpPr>
          <p:spPr bwMode="auto">
            <a:xfrm>
              <a:off x="-38987" y="4652720"/>
              <a:ext cx="138050" cy="160434"/>
            </a:xfrm>
            <a:custGeom>
              <a:avLst/>
              <a:gdLst/>
              <a:ahLst/>
              <a:cxnLst>
                <a:cxn ang="0">
                  <a:pos x="87" y="44"/>
                </a:cxn>
                <a:cxn ang="0">
                  <a:pos x="73" y="47"/>
                </a:cxn>
                <a:cxn ang="0">
                  <a:pos x="63" y="55"/>
                </a:cxn>
                <a:cxn ang="0">
                  <a:pos x="55" y="66"/>
                </a:cxn>
                <a:cxn ang="0">
                  <a:pos x="50" y="82"/>
                </a:cxn>
                <a:cxn ang="0">
                  <a:pos x="47" y="100"/>
                </a:cxn>
                <a:cxn ang="0">
                  <a:pos x="50" y="119"/>
                </a:cxn>
                <a:cxn ang="0">
                  <a:pos x="55" y="133"/>
                </a:cxn>
                <a:cxn ang="0">
                  <a:pos x="63" y="146"/>
                </a:cxn>
                <a:cxn ang="0">
                  <a:pos x="73" y="153"/>
                </a:cxn>
                <a:cxn ang="0">
                  <a:pos x="87" y="155"/>
                </a:cxn>
                <a:cxn ang="0">
                  <a:pos x="99" y="153"/>
                </a:cxn>
                <a:cxn ang="0">
                  <a:pos x="110" y="146"/>
                </a:cxn>
                <a:cxn ang="0">
                  <a:pos x="118" y="133"/>
                </a:cxn>
                <a:cxn ang="0">
                  <a:pos x="123" y="119"/>
                </a:cxn>
                <a:cxn ang="0">
                  <a:pos x="125" y="100"/>
                </a:cxn>
                <a:cxn ang="0">
                  <a:pos x="123" y="82"/>
                </a:cxn>
                <a:cxn ang="0">
                  <a:pos x="118" y="66"/>
                </a:cxn>
                <a:cxn ang="0">
                  <a:pos x="110" y="55"/>
                </a:cxn>
                <a:cxn ang="0">
                  <a:pos x="99" y="47"/>
                </a:cxn>
                <a:cxn ang="0">
                  <a:pos x="87" y="44"/>
                </a:cxn>
                <a:cxn ang="0">
                  <a:pos x="87" y="0"/>
                </a:cxn>
                <a:cxn ang="0">
                  <a:pos x="106" y="3"/>
                </a:cxn>
                <a:cxn ang="0">
                  <a:pos x="125" y="10"/>
                </a:cxn>
                <a:cxn ang="0">
                  <a:pos x="142" y="22"/>
                </a:cxn>
                <a:cxn ang="0">
                  <a:pos x="155" y="36"/>
                </a:cxn>
                <a:cxn ang="0">
                  <a:pos x="164" y="55"/>
                </a:cxn>
                <a:cxn ang="0">
                  <a:pos x="171" y="76"/>
                </a:cxn>
                <a:cxn ang="0">
                  <a:pos x="173" y="100"/>
                </a:cxn>
                <a:cxn ang="0">
                  <a:pos x="171" y="124"/>
                </a:cxn>
                <a:cxn ang="0">
                  <a:pos x="164" y="145"/>
                </a:cxn>
                <a:cxn ang="0">
                  <a:pos x="155" y="163"/>
                </a:cxn>
                <a:cxn ang="0">
                  <a:pos x="142" y="179"/>
                </a:cxn>
                <a:cxn ang="0">
                  <a:pos x="125" y="190"/>
                </a:cxn>
                <a:cxn ang="0">
                  <a:pos x="106" y="197"/>
                </a:cxn>
                <a:cxn ang="0">
                  <a:pos x="87" y="200"/>
                </a:cxn>
                <a:cxn ang="0">
                  <a:pos x="66" y="197"/>
                </a:cxn>
                <a:cxn ang="0">
                  <a:pos x="47" y="190"/>
                </a:cxn>
                <a:cxn ang="0">
                  <a:pos x="31" y="179"/>
                </a:cxn>
                <a:cxn ang="0">
                  <a:pos x="17" y="163"/>
                </a:cxn>
                <a:cxn ang="0">
                  <a:pos x="8" y="145"/>
                </a:cxn>
                <a:cxn ang="0">
                  <a:pos x="2" y="124"/>
                </a:cxn>
                <a:cxn ang="0">
                  <a:pos x="0" y="100"/>
                </a:cxn>
                <a:cxn ang="0">
                  <a:pos x="2" y="76"/>
                </a:cxn>
                <a:cxn ang="0">
                  <a:pos x="8" y="55"/>
                </a:cxn>
                <a:cxn ang="0">
                  <a:pos x="17" y="36"/>
                </a:cxn>
                <a:cxn ang="0">
                  <a:pos x="31" y="22"/>
                </a:cxn>
                <a:cxn ang="0">
                  <a:pos x="47" y="10"/>
                </a:cxn>
                <a:cxn ang="0">
                  <a:pos x="66" y="3"/>
                </a:cxn>
                <a:cxn ang="0">
                  <a:pos x="87" y="0"/>
                </a:cxn>
              </a:cxnLst>
              <a:rect l="0" t="0" r="r" b="b"/>
              <a:pathLst>
                <a:path w="173" h="200">
                  <a:moveTo>
                    <a:pt x="87" y="44"/>
                  </a:moveTo>
                  <a:lnTo>
                    <a:pt x="73" y="47"/>
                  </a:lnTo>
                  <a:lnTo>
                    <a:pt x="63" y="55"/>
                  </a:lnTo>
                  <a:lnTo>
                    <a:pt x="55" y="66"/>
                  </a:lnTo>
                  <a:lnTo>
                    <a:pt x="50" y="82"/>
                  </a:lnTo>
                  <a:lnTo>
                    <a:pt x="47" y="100"/>
                  </a:lnTo>
                  <a:lnTo>
                    <a:pt x="50" y="119"/>
                  </a:lnTo>
                  <a:lnTo>
                    <a:pt x="55" y="133"/>
                  </a:lnTo>
                  <a:lnTo>
                    <a:pt x="63" y="146"/>
                  </a:lnTo>
                  <a:lnTo>
                    <a:pt x="73" y="153"/>
                  </a:lnTo>
                  <a:lnTo>
                    <a:pt x="87" y="155"/>
                  </a:lnTo>
                  <a:lnTo>
                    <a:pt x="99" y="153"/>
                  </a:lnTo>
                  <a:lnTo>
                    <a:pt x="110" y="146"/>
                  </a:lnTo>
                  <a:lnTo>
                    <a:pt x="118" y="133"/>
                  </a:lnTo>
                  <a:lnTo>
                    <a:pt x="123" y="119"/>
                  </a:lnTo>
                  <a:lnTo>
                    <a:pt x="125" y="100"/>
                  </a:lnTo>
                  <a:lnTo>
                    <a:pt x="123" y="82"/>
                  </a:lnTo>
                  <a:lnTo>
                    <a:pt x="118" y="66"/>
                  </a:lnTo>
                  <a:lnTo>
                    <a:pt x="110" y="55"/>
                  </a:lnTo>
                  <a:lnTo>
                    <a:pt x="99" y="47"/>
                  </a:lnTo>
                  <a:lnTo>
                    <a:pt x="87" y="44"/>
                  </a:lnTo>
                  <a:close/>
                  <a:moveTo>
                    <a:pt x="87" y="0"/>
                  </a:moveTo>
                  <a:lnTo>
                    <a:pt x="106" y="3"/>
                  </a:lnTo>
                  <a:lnTo>
                    <a:pt x="125" y="10"/>
                  </a:lnTo>
                  <a:lnTo>
                    <a:pt x="142" y="22"/>
                  </a:lnTo>
                  <a:lnTo>
                    <a:pt x="155" y="36"/>
                  </a:lnTo>
                  <a:lnTo>
                    <a:pt x="164" y="55"/>
                  </a:lnTo>
                  <a:lnTo>
                    <a:pt x="171" y="76"/>
                  </a:lnTo>
                  <a:lnTo>
                    <a:pt x="173" y="100"/>
                  </a:lnTo>
                  <a:lnTo>
                    <a:pt x="171" y="124"/>
                  </a:lnTo>
                  <a:lnTo>
                    <a:pt x="164" y="145"/>
                  </a:lnTo>
                  <a:lnTo>
                    <a:pt x="155" y="163"/>
                  </a:lnTo>
                  <a:lnTo>
                    <a:pt x="142" y="179"/>
                  </a:lnTo>
                  <a:lnTo>
                    <a:pt x="125" y="190"/>
                  </a:lnTo>
                  <a:lnTo>
                    <a:pt x="106" y="197"/>
                  </a:lnTo>
                  <a:lnTo>
                    <a:pt x="87" y="200"/>
                  </a:lnTo>
                  <a:lnTo>
                    <a:pt x="66" y="197"/>
                  </a:lnTo>
                  <a:lnTo>
                    <a:pt x="47" y="190"/>
                  </a:lnTo>
                  <a:lnTo>
                    <a:pt x="31" y="179"/>
                  </a:lnTo>
                  <a:lnTo>
                    <a:pt x="17" y="163"/>
                  </a:lnTo>
                  <a:lnTo>
                    <a:pt x="8" y="145"/>
                  </a:lnTo>
                  <a:lnTo>
                    <a:pt x="2" y="124"/>
                  </a:lnTo>
                  <a:lnTo>
                    <a:pt x="0" y="100"/>
                  </a:lnTo>
                  <a:lnTo>
                    <a:pt x="2" y="76"/>
                  </a:lnTo>
                  <a:lnTo>
                    <a:pt x="8" y="55"/>
                  </a:lnTo>
                  <a:lnTo>
                    <a:pt x="17" y="36"/>
                  </a:lnTo>
                  <a:lnTo>
                    <a:pt x="31" y="22"/>
                  </a:lnTo>
                  <a:lnTo>
                    <a:pt x="47" y="10"/>
                  </a:lnTo>
                  <a:lnTo>
                    <a:pt x="66" y="3"/>
                  </a:lnTo>
                  <a:lnTo>
                    <a:pt x="87" y="0"/>
                  </a:lnTo>
                  <a:close/>
                </a:path>
              </a:pathLst>
            </a:custGeom>
            <a:solidFill>
              <a:schemeClr val="bg2"/>
            </a:solidFill>
            <a:ln w="0">
              <a:noFill/>
              <a:prstDash val="solid"/>
              <a:round/>
              <a:headEnd/>
              <a:tailEnd/>
            </a:ln>
          </p:spPr>
          <p:txBody>
            <a:bodyPr/>
            <a:lstStyle/>
            <a:p>
              <a:pPr algn="ctr" defTabSz="909088" fontAlgn="auto">
                <a:lnSpc>
                  <a:spcPts val="1227"/>
                </a:lnSpc>
                <a:spcBef>
                  <a:spcPts val="0"/>
                </a:spcBef>
                <a:spcAft>
                  <a:spcPts val="0"/>
                </a:spcAft>
                <a:defRPr/>
              </a:pPr>
              <a:endParaRPr lang="de-CH">
                <a:solidFill>
                  <a:srgbClr val="000000"/>
                </a:solidFill>
                <a:latin typeface="+mn-lt"/>
              </a:endParaRPr>
            </a:p>
          </p:txBody>
        </p:sp>
        <p:sp>
          <p:nvSpPr>
            <p:cNvPr id="44" name="Freeform 29"/>
            <p:cNvSpPr>
              <a:spLocks/>
            </p:cNvSpPr>
            <p:nvPr userDrawn="1"/>
          </p:nvSpPr>
          <p:spPr bwMode="auto">
            <a:xfrm>
              <a:off x="1211579" y="4652720"/>
              <a:ext cx="97447" cy="156613"/>
            </a:xfrm>
            <a:custGeom>
              <a:avLst/>
              <a:gdLst/>
              <a:ahLst/>
              <a:cxnLst>
                <a:cxn ang="0">
                  <a:pos x="90" y="0"/>
                </a:cxn>
                <a:cxn ang="0">
                  <a:pos x="103" y="1"/>
                </a:cxn>
                <a:cxn ang="0">
                  <a:pos x="115" y="5"/>
                </a:cxn>
                <a:cxn ang="0">
                  <a:pos x="126" y="11"/>
                </a:cxn>
                <a:cxn ang="0">
                  <a:pos x="113" y="57"/>
                </a:cxn>
                <a:cxn ang="0">
                  <a:pos x="98" y="50"/>
                </a:cxn>
                <a:cxn ang="0">
                  <a:pos x="82" y="46"/>
                </a:cxn>
                <a:cxn ang="0">
                  <a:pos x="70" y="49"/>
                </a:cxn>
                <a:cxn ang="0">
                  <a:pos x="59" y="54"/>
                </a:cxn>
                <a:cxn ang="0">
                  <a:pos x="53" y="62"/>
                </a:cxn>
                <a:cxn ang="0">
                  <a:pos x="49" y="74"/>
                </a:cxn>
                <a:cxn ang="0">
                  <a:pos x="48" y="91"/>
                </a:cxn>
                <a:cxn ang="0">
                  <a:pos x="48" y="194"/>
                </a:cxn>
                <a:cxn ang="0">
                  <a:pos x="0" y="194"/>
                </a:cxn>
                <a:cxn ang="0">
                  <a:pos x="0" y="4"/>
                </a:cxn>
                <a:cxn ang="0">
                  <a:pos x="48" y="4"/>
                </a:cxn>
                <a:cxn ang="0">
                  <a:pos x="48" y="21"/>
                </a:cxn>
                <a:cxn ang="0">
                  <a:pos x="60" y="8"/>
                </a:cxn>
                <a:cxn ang="0">
                  <a:pos x="74" y="2"/>
                </a:cxn>
                <a:cxn ang="0">
                  <a:pos x="90" y="0"/>
                </a:cxn>
              </a:cxnLst>
              <a:rect l="0" t="0" r="r" b="b"/>
              <a:pathLst>
                <a:path w="126" h="194">
                  <a:moveTo>
                    <a:pt x="90" y="0"/>
                  </a:moveTo>
                  <a:lnTo>
                    <a:pt x="103" y="1"/>
                  </a:lnTo>
                  <a:lnTo>
                    <a:pt x="115" y="5"/>
                  </a:lnTo>
                  <a:lnTo>
                    <a:pt x="126" y="11"/>
                  </a:lnTo>
                  <a:lnTo>
                    <a:pt x="113" y="57"/>
                  </a:lnTo>
                  <a:lnTo>
                    <a:pt x="98" y="50"/>
                  </a:lnTo>
                  <a:lnTo>
                    <a:pt x="82" y="46"/>
                  </a:lnTo>
                  <a:lnTo>
                    <a:pt x="70" y="49"/>
                  </a:lnTo>
                  <a:lnTo>
                    <a:pt x="59" y="54"/>
                  </a:lnTo>
                  <a:lnTo>
                    <a:pt x="53" y="62"/>
                  </a:lnTo>
                  <a:lnTo>
                    <a:pt x="49" y="74"/>
                  </a:lnTo>
                  <a:lnTo>
                    <a:pt x="48" y="91"/>
                  </a:lnTo>
                  <a:lnTo>
                    <a:pt x="48" y="194"/>
                  </a:lnTo>
                  <a:lnTo>
                    <a:pt x="0" y="194"/>
                  </a:lnTo>
                  <a:lnTo>
                    <a:pt x="0" y="4"/>
                  </a:lnTo>
                  <a:lnTo>
                    <a:pt x="48" y="4"/>
                  </a:lnTo>
                  <a:lnTo>
                    <a:pt x="48" y="21"/>
                  </a:lnTo>
                  <a:lnTo>
                    <a:pt x="60" y="8"/>
                  </a:lnTo>
                  <a:lnTo>
                    <a:pt x="74" y="2"/>
                  </a:lnTo>
                  <a:lnTo>
                    <a:pt x="90" y="0"/>
                  </a:lnTo>
                  <a:close/>
                </a:path>
              </a:pathLst>
            </a:custGeom>
            <a:solidFill>
              <a:schemeClr val="bg2"/>
            </a:solidFill>
            <a:ln w="0">
              <a:noFill/>
              <a:prstDash val="solid"/>
              <a:round/>
              <a:headEnd/>
              <a:tailEnd/>
            </a:ln>
          </p:spPr>
          <p:txBody>
            <a:bodyPr/>
            <a:lstStyle/>
            <a:p>
              <a:pPr algn="ctr" defTabSz="909088" fontAlgn="auto">
                <a:lnSpc>
                  <a:spcPts val="1227"/>
                </a:lnSpc>
                <a:spcBef>
                  <a:spcPts val="0"/>
                </a:spcBef>
                <a:spcAft>
                  <a:spcPts val="0"/>
                </a:spcAft>
                <a:defRPr/>
              </a:pPr>
              <a:endParaRPr lang="de-CH">
                <a:solidFill>
                  <a:srgbClr val="000000"/>
                </a:solidFill>
                <a:latin typeface="+mn-lt"/>
              </a:endParaRPr>
            </a:p>
          </p:txBody>
        </p:sp>
        <p:sp>
          <p:nvSpPr>
            <p:cNvPr id="48" name="Freeform 30"/>
            <p:cNvSpPr>
              <a:spLocks/>
            </p:cNvSpPr>
            <p:nvPr userDrawn="1"/>
          </p:nvSpPr>
          <p:spPr bwMode="auto">
            <a:xfrm>
              <a:off x="842093" y="4656538"/>
              <a:ext cx="198955" cy="152794"/>
            </a:xfrm>
            <a:custGeom>
              <a:avLst/>
              <a:gdLst/>
              <a:ahLst/>
              <a:cxnLst>
                <a:cxn ang="0">
                  <a:pos x="0" y="0"/>
                </a:cxn>
                <a:cxn ang="0">
                  <a:pos x="48" y="0"/>
                </a:cxn>
                <a:cxn ang="0">
                  <a:pos x="66" y="71"/>
                </a:cxn>
                <a:cxn ang="0">
                  <a:pos x="69" y="86"/>
                </a:cxn>
                <a:cxn ang="0">
                  <a:pos x="72" y="102"/>
                </a:cxn>
                <a:cxn ang="0">
                  <a:pos x="75" y="119"/>
                </a:cxn>
                <a:cxn ang="0">
                  <a:pos x="78" y="102"/>
                </a:cxn>
                <a:cxn ang="0">
                  <a:pos x="82" y="86"/>
                </a:cxn>
                <a:cxn ang="0">
                  <a:pos x="86" y="70"/>
                </a:cxn>
                <a:cxn ang="0">
                  <a:pos x="106" y="0"/>
                </a:cxn>
                <a:cxn ang="0">
                  <a:pos x="147" y="0"/>
                </a:cxn>
                <a:cxn ang="0">
                  <a:pos x="166" y="70"/>
                </a:cxn>
                <a:cxn ang="0">
                  <a:pos x="170" y="86"/>
                </a:cxn>
                <a:cxn ang="0">
                  <a:pos x="174" y="102"/>
                </a:cxn>
                <a:cxn ang="0">
                  <a:pos x="178" y="119"/>
                </a:cxn>
                <a:cxn ang="0">
                  <a:pos x="181" y="105"/>
                </a:cxn>
                <a:cxn ang="0">
                  <a:pos x="184" y="89"/>
                </a:cxn>
                <a:cxn ang="0">
                  <a:pos x="188" y="70"/>
                </a:cxn>
                <a:cxn ang="0">
                  <a:pos x="206" y="0"/>
                </a:cxn>
                <a:cxn ang="0">
                  <a:pos x="252" y="0"/>
                </a:cxn>
                <a:cxn ang="0">
                  <a:pos x="198" y="191"/>
                </a:cxn>
                <a:cxn ang="0">
                  <a:pos x="157" y="191"/>
                </a:cxn>
                <a:cxn ang="0">
                  <a:pos x="136" y="112"/>
                </a:cxn>
                <a:cxn ang="0">
                  <a:pos x="132" y="97"/>
                </a:cxn>
                <a:cxn ang="0">
                  <a:pos x="129" y="83"/>
                </a:cxn>
                <a:cxn ang="0">
                  <a:pos x="126" y="70"/>
                </a:cxn>
                <a:cxn ang="0">
                  <a:pos x="124" y="79"/>
                </a:cxn>
                <a:cxn ang="0">
                  <a:pos x="121" y="91"/>
                </a:cxn>
                <a:cxn ang="0">
                  <a:pos x="118" y="103"/>
                </a:cxn>
                <a:cxn ang="0">
                  <a:pos x="115" y="114"/>
                </a:cxn>
                <a:cxn ang="0">
                  <a:pos x="94" y="191"/>
                </a:cxn>
                <a:cxn ang="0">
                  <a:pos x="53" y="191"/>
                </a:cxn>
                <a:cxn ang="0">
                  <a:pos x="53" y="190"/>
                </a:cxn>
                <a:cxn ang="0">
                  <a:pos x="0" y="0"/>
                </a:cxn>
              </a:cxnLst>
              <a:rect l="0" t="0" r="r" b="b"/>
              <a:pathLst>
                <a:path w="252" h="191">
                  <a:moveTo>
                    <a:pt x="0" y="0"/>
                  </a:moveTo>
                  <a:lnTo>
                    <a:pt x="48" y="0"/>
                  </a:lnTo>
                  <a:lnTo>
                    <a:pt x="66" y="71"/>
                  </a:lnTo>
                  <a:lnTo>
                    <a:pt x="69" y="86"/>
                  </a:lnTo>
                  <a:lnTo>
                    <a:pt x="72" y="102"/>
                  </a:lnTo>
                  <a:lnTo>
                    <a:pt x="75" y="119"/>
                  </a:lnTo>
                  <a:lnTo>
                    <a:pt x="78" y="102"/>
                  </a:lnTo>
                  <a:lnTo>
                    <a:pt x="82" y="86"/>
                  </a:lnTo>
                  <a:lnTo>
                    <a:pt x="86" y="70"/>
                  </a:lnTo>
                  <a:lnTo>
                    <a:pt x="106" y="0"/>
                  </a:lnTo>
                  <a:lnTo>
                    <a:pt x="147" y="0"/>
                  </a:lnTo>
                  <a:lnTo>
                    <a:pt x="166" y="70"/>
                  </a:lnTo>
                  <a:lnTo>
                    <a:pt x="170" y="86"/>
                  </a:lnTo>
                  <a:lnTo>
                    <a:pt x="174" y="102"/>
                  </a:lnTo>
                  <a:lnTo>
                    <a:pt x="178" y="119"/>
                  </a:lnTo>
                  <a:lnTo>
                    <a:pt x="181" y="105"/>
                  </a:lnTo>
                  <a:lnTo>
                    <a:pt x="184" y="89"/>
                  </a:lnTo>
                  <a:lnTo>
                    <a:pt x="188" y="70"/>
                  </a:lnTo>
                  <a:lnTo>
                    <a:pt x="206" y="0"/>
                  </a:lnTo>
                  <a:lnTo>
                    <a:pt x="252" y="0"/>
                  </a:lnTo>
                  <a:lnTo>
                    <a:pt x="198" y="191"/>
                  </a:lnTo>
                  <a:lnTo>
                    <a:pt x="157" y="191"/>
                  </a:lnTo>
                  <a:lnTo>
                    <a:pt x="136" y="112"/>
                  </a:lnTo>
                  <a:lnTo>
                    <a:pt x="132" y="97"/>
                  </a:lnTo>
                  <a:lnTo>
                    <a:pt x="129" y="83"/>
                  </a:lnTo>
                  <a:lnTo>
                    <a:pt x="126" y="70"/>
                  </a:lnTo>
                  <a:lnTo>
                    <a:pt x="124" y="79"/>
                  </a:lnTo>
                  <a:lnTo>
                    <a:pt x="121" y="91"/>
                  </a:lnTo>
                  <a:lnTo>
                    <a:pt x="118" y="103"/>
                  </a:lnTo>
                  <a:lnTo>
                    <a:pt x="115" y="114"/>
                  </a:lnTo>
                  <a:lnTo>
                    <a:pt x="94" y="191"/>
                  </a:lnTo>
                  <a:lnTo>
                    <a:pt x="53" y="191"/>
                  </a:lnTo>
                  <a:lnTo>
                    <a:pt x="53" y="190"/>
                  </a:lnTo>
                  <a:lnTo>
                    <a:pt x="0" y="0"/>
                  </a:lnTo>
                  <a:close/>
                </a:path>
              </a:pathLst>
            </a:custGeom>
            <a:solidFill>
              <a:schemeClr val="bg2"/>
            </a:solidFill>
            <a:ln w="0">
              <a:noFill/>
              <a:prstDash val="solid"/>
              <a:round/>
              <a:headEnd/>
              <a:tailEnd/>
            </a:ln>
          </p:spPr>
          <p:txBody>
            <a:bodyPr/>
            <a:lstStyle/>
            <a:p>
              <a:pPr algn="ctr" defTabSz="909088" fontAlgn="auto">
                <a:lnSpc>
                  <a:spcPts val="1227"/>
                </a:lnSpc>
                <a:spcBef>
                  <a:spcPts val="0"/>
                </a:spcBef>
                <a:spcAft>
                  <a:spcPts val="0"/>
                </a:spcAft>
                <a:defRPr/>
              </a:pPr>
              <a:endParaRPr lang="de-CH">
                <a:solidFill>
                  <a:srgbClr val="000000"/>
                </a:solidFill>
                <a:latin typeface="+mn-lt"/>
              </a:endParaRPr>
            </a:p>
          </p:txBody>
        </p:sp>
        <p:sp>
          <p:nvSpPr>
            <p:cNvPr id="49" name="Freeform 31"/>
            <p:cNvSpPr>
              <a:spLocks noEditPoints="1"/>
            </p:cNvSpPr>
            <p:nvPr userDrawn="1"/>
          </p:nvSpPr>
          <p:spPr bwMode="auto">
            <a:xfrm>
              <a:off x="1049168" y="4652720"/>
              <a:ext cx="138050" cy="160434"/>
            </a:xfrm>
            <a:custGeom>
              <a:avLst/>
              <a:gdLst/>
              <a:ahLst/>
              <a:cxnLst>
                <a:cxn ang="0">
                  <a:pos x="87" y="44"/>
                </a:cxn>
                <a:cxn ang="0">
                  <a:pos x="75" y="47"/>
                </a:cxn>
                <a:cxn ang="0">
                  <a:pos x="64" y="55"/>
                </a:cxn>
                <a:cxn ang="0">
                  <a:pos x="55" y="66"/>
                </a:cxn>
                <a:cxn ang="0">
                  <a:pos x="50" y="82"/>
                </a:cxn>
                <a:cxn ang="0">
                  <a:pos x="49" y="100"/>
                </a:cxn>
                <a:cxn ang="0">
                  <a:pos x="50" y="119"/>
                </a:cxn>
                <a:cxn ang="0">
                  <a:pos x="55" y="134"/>
                </a:cxn>
                <a:cxn ang="0">
                  <a:pos x="64" y="146"/>
                </a:cxn>
                <a:cxn ang="0">
                  <a:pos x="75" y="153"/>
                </a:cxn>
                <a:cxn ang="0">
                  <a:pos x="87" y="155"/>
                </a:cxn>
                <a:cxn ang="0">
                  <a:pos x="101" y="153"/>
                </a:cxn>
                <a:cxn ang="0">
                  <a:pos x="111" y="146"/>
                </a:cxn>
                <a:cxn ang="0">
                  <a:pos x="119" y="134"/>
                </a:cxn>
                <a:cxn ang="0">
                  <a:pos x="125" y="119"/>
                </a:cxn>
                <a:cxn ang="0">
                  <a:pos x="126" y="100"/>
                </a:cxn>
                <a:cxn ang="0">
                  <a:pos x="125" y="82"/>
                </a:cxn>
                <a:cxn ang="0">
                  <a:pos x="119" y="66"/>
                </a:cxn>
                <a:cxn ang="0">
                  <a:pos x="111" y="55"/>
                </a:cxn>
                <a:cxn ang="0">
                  <a:pos x="101" y="47"/>
                </a:cxn>
                <a:cxn ang="0">
                  <a:pos x="87" y="44"/>
                </a:cxn>
                <a:cxn ang="0">
                  <a:pos x="87" y="0"/>
                </a:cxn>
                <a:cxn ang="0">
                  <a:pos x="108" y="3"/>
                </a:cxn>
                <a:cxn ang="0">
                  <a:pos x="127" y="10"/>
                </a:cxn>
                <a:cxn ang="0">
                  <a:pos x="143" y="22"/>
                </a:cxn>
                <a:cxn ang="0">
                  <a:pos x="156" y="36"/>
                </a:cxn>
                <a:cxn ang="0">
                  <a:pos x="166" y="55"/>
                </a:cxn>
                <a:cxn ang="0">
                  <a:pos x="172" y="76"/>
                </a:cxn>
                <a:cxn ang="0">
                  <a:pos x="174" y="100"/>
                </a:cxn>
                <a:cxn ang="0">
                  <a:pos x="172" y="124"/>
                </a:cxn>
                <a:cxn ang="0">
                  <a:pos x="166" y="145"/>
                </a:cxn>
                <a:cxn ang="0">
                  <a:pos x="156" y="163"/>
                </a:cxn>
                <a:cxn ang="0">
                  <a:pos x="143" y="179"/>
                </a:cxn>
                <a:cxn ang="0">
                  <a:pos x="127" y="190"/>
                </a:cxn>
                <a:cxn ang="0">
                  <a:pos x="108" y="197"/>
                </a:cxn>
                <a:cxn ang="0">
                  <a:pos x="87" y="200"/>
                </a:cxn>
                <a:cxn ang="0">
                  <a:pos x="67" y="197"/>
                </a:cxn>
                <a:cxn ang="0">
                  <a:pos x="48" y="190"/>
                </a:cxn>
                <a:cxn ang="0">
                  <a:pos x="32" y="179"/>
                </a:cxn>
                <a:cxn ang="0">
                  <a:pos x="19" y="163"/>
                </a:cxn>
                <a:cxn ang="0">
                  <a:pos x="9" y="145"/>
                </a:cxn>
                <a:cxn ang="0">
                  <a:pos x="2" y="124"/>
                </a:cxn>
                <a:cxn ang="0">
                  <a:pos x="0" y="100"/>
                </a:cxn>
                <a:cxn ang="0">
                  <a:pos x="2" y="76"/>
                </a:cxn>
                <a:cxn ang="0">
                  <a:pos x="9" y="55"/>
                </a:cxn>
                <a:cxn ang="0">
                  <a:pos x="19" y="36"/>
                </a:cxn>
                <a:cxn ang="0">
                  <a:pos x="32" y="22"/>
                </a:cxn>
                <a:cxn ang="0">
                  <a:pos x="48" y="10"/>
                </a:cxn>
                <a:cxn ang="0">
                  <a:pos x="67" y="3"/>
                </a:cxn>
                <a:cxn ang="0">
                  <a:pos x="87" y="0"/>
                </a:cxn>
              </a:cxnLst>
              <a:rect l="0" t="0" r="r" b="b"/>
              <a:pathLst>
                <a:path w="174" h="200">
                  <a:moveTo>
                    <a:pt x="87" y="44"/>
                  </a:moveTo>
                  <a:lnTo>
                    <a:pt x="75" y="47"/>
                  </a:lnTo>
                  <a:lnTo>
                    <a:pt x="64" y="55"/>
                  </a:lnTo>
                  <a:lnTo>
                    <a:pt x="55" y="66"/>
                  </a:lnTo>
                  <a:lnTo>
                    <a:pt x="50" y="82"/>
                  </a:lnTo>
                  <a:lnTo>
                    <a:pt x="49" y="100"/>
                  </a:lnTo>
                  <a:lnTo>
                    <a:pt x="50" y="119"/>
                  </a:lnTo>
                  <a:lnTo>
                    <a:pt x="55" y="134"/>
                  </a:lnTo>
                  <a:lnTo>
                    <a:pt x="64" y="146"/>
                  </a:lnTo>
                  <a:lnTo>
                    <a:pt x="75" y="153"/>
                  </a:lnTo>
                  <a:lnTo>
                    <a:pt x="87" y="155"/>
                  </a:lnTo>
                  <a:lnTo>
                    <a:pt x="101" y="153"/>
                  </a:lnTo>
                  <a:lnTo>
                    <a:pt x="111" y="146"/>
                  </a:lnTo>
                  <a:lnTo>
                    <a:pt x="119" y="134"/>
                  </a:lnTo>
                  <a:lnTo>
                    <a:pt x="125" y="119"/>
                  </a:lnTo>
                  <a:lnTo>
                    <a:pt x="126" y="100"/>
                  </a:lnTo>
                  <a:lnTo>
                    <a:pt x="125" y="82"/>
                  </a:lnTo>
                  <a:lnTo>
                    <a:pt x="119" y="66"/>
                  </a:lnTo>
                  <a:lnTo>
                    <a:pt x="111" y="55"/>
                  </a:lnTo>
                  <a:lnTo>
                    <a:pt x="101" y="47"/>
                  </a:lnTo>
                  <a:lnTo>
                    <a:pt x="87" y="44"/>
                  </a:lnTo>
                  <a:close/>
                  <a:moveTo>
                    <a:pt x="87" y="0"/>
                  </a:moveTo>
                  <a:lnTo>
                    <a:pt x="108" y="3"/>
                  </a:lnTo>
                  <a:lnTo>
                    <a:pt x="127" y="10"/>
                  </a:lnTo>
                  <a:lnTo>
                    <a:pt x="143" y="22"/>
                  </a:lnTo>
                  <a:lnTo>
                    <a:pt x="156" y="36"/>
                  </a:lnTo>
                  <a:lnTo>
                    <a:pt x="166" y="55"/>
                  </a:lnTo>
                  <a:lnTo>
                    <a:pt x="172" y="76"/>
                  </a:lnTo>
                  <a:lnTo>
                    <a:pt x="174" y="100"/>
                  </a:lnTo>
                  <a:lnTo>
                    <a:pt x="172" y="124"/>
                  </a:lnTo>
                  <a:lnTo>
                    <a:pt x="166" y="145"/>
                  </a:lnTo>
                  <a:lnTo>
                    <a:pt x="156" y="163"/>
                  </a:lnTo>
                  <a:lnTo>
                    <a:pt x="143" y="179"/>
                  </a:lnTo>
                  <a:lnTo>
                    <a:pt x="127" y="190"/>
                  </a:lnTo>
                  <a:lnTo>
                    <a:pt x="108" y="197"/>
                  </a:lnTo>
                  <a:lnTo>
                    <a:pt x="87" y="200"/>
                  </a:lnTo>
                  <a:lnTo>
                    <a:pt x="67" y="197"/>
                  </a:lnTo>
                  <a:lnTo>
                    <a:pt x="48" y="190"/>
                  </a:lnTo>
                  <a:lnTo>
                    <a:pt x="32" y="179"/>
                  </a:lnTo>
                  <a:lnTo>
                    <a:pt x="19" y="163"/>
                  </a:lnTo>
                  <a:lnTo>
                    <a:pt x="9" y="145"/>
                  </a:lnTo>
                  <a:lnTo>
                    <a:pt x="2" y="124"/>
                  </a:lnTo>
                  <a:lnTo>
                    <a:pt x="0" y="100"/>
                  </a:lnTo>
                  <a:lnTo>
                    <a:pt x="2" y="76"/>
                  </a:lnTo>
                  <a:lnTo>
                    <a:pt x="9" y="55"/>
                  </a:lnTo>
                  <a:lnTo>
                    <a:pt x="19" y="36"/>
                  </a:lnTo>
                  <a:lnTo>
                    <a:pt x="32" y="22"/>
                  </a:lnTo>
                  <a:lnTo>
                    <a:pt x="48" y="10"/>
                  </a:lnTo>
                  <a:lnTo>
                    <a:pt x="67" y="3"/>
                  </a:lnTo>
                  <a:lnTo>
                    <a:pt x="87" y="0"/>
                  </a:lnTo>
                  <a:close/>
                </a:path>
              </a:pathLst>
            </a:custGeom>
            <a:solidFill>
              <a:schemeClr val="bg2"/>
            </a:solidFill>
            <a:ln w="0">
              <a:noFill/>
              <a:prstDash val="solid"/>
              <a:round/>
              <a:headEnd/>
              <a:tailEnd/>
            </a:ln>
          </p:spPr>
          <p:txBody>
            <a:bodyPr/>
            <a:lstStyle/>
            <a:p>
              <a:pPr algn="ctr" defTabSz="909088" fontAlgn="auto">
                <a:lnSpc>
                  <a:spcPts val="1227"/>
                </a:lnSpc>
                <a:spcBef>
                  <a:spcPts val="0"/>
                </a:spcBef>
                <a:spcAft>
                  <a:spcPts val="0"/>
                </a:spcAft>
                <a:defRPr/>
              </a:pPr>
              <a:endParaRPr lang="de-CH">
                <a:solidFill>
                  <a:srgbClr val="000000"/>
                </a:solidFill>
                <a:latin typeface="+mn-lt"/>
              </a:endParaRPr>
            </a:p>
          </p:txBody>
        </p:sp>
        <p:sp>
          <p:nvSpPr>
            <p:cNvPr id="50" name="Freeform 32"/>
            <p:cNvSpPr>
              <a:spLocks/>
            </p:cNvSpPr>
            <p:nvPr userDrawn="1"/>
          </p:nvSpPr>
          <p:spPr bwMode="auto">
            <a:xfrm>
              <a:off x="241171" y="4595421"/>
              <a:ext cx="129929" cy="213912"/>
            </a:xfrm>
            <a:custGeom>
              <a:avLst/>
              <a:gdLst/>
              <a:ahLst/>
              <a:cxnLst>
                <a:cxn ang="0">
                  <a:pos x="47" y="0"/>
                </a:cxn>
                <a:cxn ang="0">
                  <a:pos x="47" y="152"/>
                </a:cxn>
                <a:cxn ang="0">
                  <a:pos x="57" y="140"/>
                </a:cxn>
                <a:cxn ang="0">
                  <a:pos x="65" y="129"/>
                </a:cxn>
                <a:cxn ang="0">
                  <a:pos x="102" y="79"/>
                </a:cxn>
                <a:cxn ang="0">
                  <a:pos x="157" y="79"/>
                </a:cxn>
                <a:cxn ang="0">
                  <a:pos x="106" y="142"/>
                </a:cxn>
                <a:cxn ang="0">
                  <a:pos x="164" y="270"/>
                </a:cxn>
                <a:cxn ang="0">
                  <a:pos x="112" y="270"/>
                </a:cxn>
                <a:cxn ang="0">
                  <a:pos x="72" y="181"/>
                </a:cxn>
                <a:cxn ang="0">
                  <a:pos x="47" y="214"/>
                </a:cxn>
                <a:cxn ang="0">
                  <a:pos x="47" y="270"/>
                </a:cxn>
                <a:cxn ang="0">
                  <a:pos x="0" y="270"/>
                </a:cxn>
                <a:cxn ang="0">
                  <a:pos x="0" y="24"/>
                </a:cxn>
                <a:cxn ang="0">
                  <a:pos x="47" y="0"/>
                </a:cxn>
              </a:cxnLst>
              <a:rect l="0" t="0" r="r" b="b"/>
              <a:pathLst>
                <a:path w="164" h="270">
                  <a:moveTo>
                    <a:pt x="47" y="0"/>
                  </a:moveTo>
                  <a:lnTo>
                    <a:pt x="47" y="152"/>
                  </a:lnTo>
                  <a:lnTo>
                    <a:pt x="57" y="140"/>
                  </a:lnTo>
                  <a:lnTo>
                    <a:pt x="65" y="129"/>
                  </a:lnTo>
                  <a:lnTo>
                    <a:pt x="102" y="79"/>
                  </a:lnTo>
                  <a:lnTo>
                    <a:pt x="157" y="79"/>
                  </a:lnTo>
                  <a:lnTo>
                    <a:pt x="106" y="142"/>
                  </a:lnTo>
                  <a:lnTo>
                    <a:pt x="164" y="270"/>
                  </a:lnTo>
                  <a:lnTo>
                    <a:pt x="112" y="270"/>
                  </a:lnTo>
                  <a:lnTo>
                    <a:pt x="72" y="181"/>
                  </a:lnTo>
                  <a:lnTo>
                    <a:pt x="47" y="214"/>
                  </a:lnTo>
                  <a:lnTo>
                    <a:pt x="47" y="270"/>
                  </a:lnTo>
                  <a:lnTo>
                    <a:pt x="0" y="270"/>
                  </a:lnTo>
                  <a:lnTo>
                    <a:pt x="0" y="24"/>
                  </a:lnTo>
                  <a:lnTo>
                    <a:pt x="47" y="0"/>
                  </a:lnTo>
                  <a:close/>
                </a:path>
              </a:pathLst>
            </a:custGeom>
            <a:solidFill>
              <a:schemeClr val="bg2"/>
            </a:solidFill>
            <a:ln w="0">
              <a:noFill/>
              <a:prstDash val="solid"/>
              <a:round/>
              <a:headEnd/>
              <a:tailEnd/>
            </a:ln>
          </p:spPr>
          <p:txBody>
            <a:bodyPr/>
            <a:lstStyle/>
            <a:p>
              <a:pPr algn="ctr" defTabSz="909088" fontAlgn="auto">
                <a:lnSpc>
                  <a:spcPts val="1227"/>
                </a:lnSpc>
                <a:spcBef>
                  <a:spcPts val="0"/>
                </a:spcBef>
                <a:spcAft>
                  <a:spcPts val="0"/>
                </a:spcAft>
                <a:defRPr/>
              </a:pPr>
              <a:endParaRPr lang="de-CH">
                <a:solidFill>
                  <a:srgbClr val="000000"/>
                </a:solidFill>
                <a:latin typeface="+mn-lt"/>
              </a:endParaRPr>
            </a:p>
          </p:txBody>
        </p:sp>
        <p:sp>
          <p:nvSpPr>
            <p:cNvPr id="51" name="Freeform 33"/>
            <p:cNvSpPr>
              <a:spLocks/>
            </p:cNvSpPr>
            <p:nvPr userDrawn="1"/>
          </p:nvSpPr>
          <p:spPr bwMode="auto">
            <a:xfrm>
              <a:off x="464488" y="4652720"/>
              <a:ext cx="129929" cy="156613"/>
            </a:xfrm>
            <a:custGeom>
              <a:avLst/>
              <a:gdLst/>
              <a:ahLst/>
              <a:cxnLst>
                <a:cxn ang="0">
                  <a:pos x="96" y="0"/>
                </a:cxn>
                <a:cxn ang="0">
                  <a:pos x="114" y="1"/>
                </a:cxn>
                <a:cxn ang="0">
                  <a:pos x="130" y="7"/>
                </a:cxn>
                <a:cxn ang="0">
                  <a:pos x="142" y="15"/>
                </a:cxn>
                <a:cxn ang="0">
                  <a:pos x="152" y="28"/>
                </a:cxn>
                <a:cxn ang="0">
                  <a:pos x="160" y="44"/>
                </a:cxn>
                <a:cxn ang="0">
                  <a:pos x="164" y="64"/>
                </a:cxn>
                <a:cxn ang="0">
                  <a:pos x="166" y="87"/>
                </a:cxn>
                <a:cxn ang="0">
                  <a:pos x="166" y="194"/>
                </a:cxn>
                <a:cxn ang="0">
                  <a:pos x="118" y="194"/>
                </a:cxn>
                <a:cxn ang="0">
                  <a:pos x="118" y="89"/>
                </a:cxn>
                <a:cxn ang="0">
                  <a:pos x="117" y="72"/>
                </a:cxn>
                <a:cxn ang="0">
                  <a:pos x="113" y="59"/>
                </a:cxn>
                <a:cxn ang="0">
                  <a:pos x="106" y="50"/>
                </a:cxn>
                <a:cxn ang="0">
                  <a:pos x="97" y="44"/>
                </a:cxn>
                <a:cxn ang="0">
                  <a:pos x="84" y="42"/>
                </a:cxn>
                <a:cxn ang="0">
                  <a:pos x="72" y="44"/>
                </a:cxn>
                <a:cxn ang="0">
                  <a:pos x="61" y="51"/>
                </a:cxn>
                <a:cxn ang="0">
                  <a:pos x="54" y="60"/>
                </a:cxn>
                <a:cxn ang="0">
                  <a:pos x="49" y="72"/>
                </a:cxn>
                <a:cxn ang="0">
                  <a:pos x="48" y="89"/>
                </a:cxn>
                <a:cxn ang="0">
                  <a:pos x="48" y="194"/>
                </a:cxn>
                <a:cxn ang="0">
                  <a:pos x="0" y="194"/>
                </a:cxn>
                <a:cxn ang="0">
                  <a:pos x="0" y="4"/>
                </a:cxn>
                <a:cxn ang="0">
                  <a:pos x="48" y="4"/>
                </a:cxn>
                <a:cxn ang="0">
                  <a:pos x="48" y="20"/>
                </a:cxn>
                <a:cxn ang="0">
                  <a:pos x="61" y="8"/>
                </a:cxn>
                <a:cxn ang="0">
                  <a:pos x="77" y="2"/>
                </a:cxn>
                <a:cxn ang="0">
                  <a:pos x="96" y="0"/>
                </a:cxn>
              </a:cxnLst>
              <a:rect l="0" t="0" r="r" b="b"/>
              <a:pathLst>
                <a:path w="166" h="194">
                  <a:moveTo>
                    <a:pt x="96" y="0"/>
                  </a:moveTo>
                  <a:lnTo>
                    <a:pt x="114" y="1"/>
                  </a:lnTo>
                  <a:lnTo>
                    <a:pt x="130" y="7"/>
                  </a:lnTo>
                  <a:lnTo>
                    <a:pt x="142" y="15"/>
                  </a:lnTo>
                  <a:lnTo>
                    <a:pt x="152" y="28"/>
                  </a:lnTo>
                  <a:lnTo>
                    <a:pt x="160" y="44"/>
                  </a:lnTo>
                  <a:lnTo>
                    <a:pt x="164" y="64"/>
                  </a:lnTo>
                  <a:lnTo>
                    <a:pt x="166" y="87"/>
                  </a:lnTo>
                  <a:lnTo>
                    <a:pt x="166" y="194"/>
                  </a:lnTo>
                  <a:lnTo>
                    <a:pt x="118" y="194"/>
                  </a:lnTo>
                  <a:lnTo>
                    <a:pt x="118" y="89"/>
                  </a:lnTo>
                  <a:lnTo>
                    <a:pt x="117" y="72"/>
                  </a:lnTo>
                  <a:lnTo>
                    <a:pt x="113" y="59"/>
                  </a:lnTo>
                  <a:lnTo>
                    <a:pt x="106" y="50"/>
                  </a:lnTo>
                  <a:lnTo>
                    <a:pt x="97" y="44"/>
                  </a:lnTo>
                  <a:lnTo>
                    <a:pt x="84" y="42"/>
                  </a:lnTo>
                  <a:lnTo>
                    <a:pt x="72" y="44"/>
                  </a:lnTo>
                  <a:lnTo>
                    <a:pt x="61" y="51"/>
                  </a:lnTo>
                  <a:lnTo>
                    <a:pt x="54" y="60"/>
                  </a:lnTo>
                  <a:lnTo>
                    <a:pt x="49" y="72"/>
                  </a:lnTo>
                  <a:lnTo>
                    <a:pt x="48" y="89"/>
                  </a:lnTo>
                  <a:lnTo>
                    <a:pt x="48" y="194"/>
                  </a:lnTo>
                  <a:lnTo>
                    <a:pt x="0" y="194"/>
                  </a:lnTo>
                  <a:lnTo>
                    <a:pt x="0" y="4"/>
                  </a:lnTo>
                  <a:lnTo>
                    <a:pt x="48" y="4"/>
                  </a:lnTo>
                  <a:lnTo>
                    <a:pt x="48" y="20"/>
                  </a:lnTo>
                  <a:lnTo>
                    <a:pt x="61" y="8"/>
                  </a:lnTo>
                  <a:lnTo>
                    <a:pt x="77" y="2"/>
                  </a:lnTo>
                  <a:lnTo>
                    <a:pt x="96" y="0"/>
                  </a:lnTo>
                  <a:close/>
                </a:path>
              </a:pathLst>
            </a:custGeom>
            <a:solidFill>
              <a:schemeClr val="bg2"/>
            </a:solidFill>
            <a:ln w="0">
              <a:noFill/>
              <a:prstDash val="solid"/>
              <a:round/>
              <a:headEnd/>
              <a:tailEnd/>
            </a:ln>
          </p:spPr>
          <p:txBody>
            <a:bodyPr/>
            <a:lstStyle/>
            <a:p>
              <a:pPr algn="ctr" defTabSz="909088" fontAlgn="auto">
                <a:lnSpc>
                  <a:spcPts val="1227"/>
                </a:lnSpc>
                <a:spcBef>
                  <a:spcPts val="0"/>
                </a:spcBef>
                <a:spcAft>
                  <a:spcPts val="0"/>
                </a:spcAft>
                <a:defRPr/>
              </a:pPr>
              <a:endParaRPr lang="de-CH">
                <a:solidFill>
                  <a:srgbClr val="000000"/>
                </a:solidFill>
                <a:latin typeface="+mn-lt"/>
              </a:endParaRPr>
            </a:p>
          </p:txBody>
        </p:sp>
        <p:sp>
          <p:nvSpPr>
            <p:cNvPr id="52" name="Freeform 34"/>
            <p:cNvSpPr>
              <a:spLocks noEditPoints="1"/>
            </p:cNvSpPr>
            <p:nvPr userDrawn="1"/>
          </p:nvSpPr>
          <p:spPr bwMode="auto">
            <a:xfrm>
              <a:off x="618778" y="4652720"/>
              <a:ext cx="133988" cy="217730"/>
            </a:xfrm>
            <a:custGeom>
              <a:avLst/>
              <a:gdLst/>
              <a:ahLst/>
              <a:cxnLst>
                <a:cxn ang="0">
                  <a:pos x="77" y="43"/>
                </a:cxn>
                <a:cxn ang="0">
                  <a:pos x="63" y="50"/>
                </a:cxn>
                <a:cxn ang="0">
                  <a:pos x="53" y="66"/>
                </a:cxn>
                <a:cxn ang="0">
                  <a:pos x="49" y="96"/>
                </a:cxn>
                <a:cxn ang="0">
                  <a:pos x="53" y="129"/>
                </a:cxn>
                <a:cxn ang="0">
                  <a:pos x="63" y="147"/>
                </a:cxn>
                <a:cxn ang="0">
                  <a:pos x="77" y="154"/>
                </a:cxn>
                <a:cxn ang="0">
                  <a:pos x="95" y="153"/>
                </a:cxn>
                <a:cxn ang="0">
                  <a:pos x="112" y="143"/>
                </a:cxn>
                <a:cxn ang="0">
                  <a:pos x="117" y="61"/>
                </a:cxn>
                <a:cxn ang="0">
                  <a:pos x="106" y="49"/>
                </a:cxn>
                <a:cxn ang="0">
                  <a:pos x="84" y="42"/>
                </a:cxn>
                <a:cxn ang="0">
                  <a:pos x="91" y="1"/>
                </a:cxn>
                <a:cxn ang="0">
                  <a:pos x="117" y="16"/>
                </a:cxn>
                <a:cxn ang="0">
                  <a:pos x="165" y="3"/>
                </a:cxn>
                <a:cxn ang="0">
                  <a:pos x="163" y="202"/>
                </a:cxn>
                <a:cxn ang="0">
                  <a:pos x="148" y="240"/>
                </a:cxn>
                <a:cxn ang="0">
                  <a:pos x="118" y="264"/>
                </a:cxn>
                <a:cxn ang="0">
                  <a:pos x="71" y="272"/>
                </a:cxn>
                <a:cxn ang="0">
                  <a:pos x="55" y="235"/>
                </a:cxn>
                <a:cxn ang="0">
                  <a:pos x="77" y="234"/>
                </a:cxn>
                <a:cxn ang="0">
                  <a:pos x="102" y="224"/>
                </a:cxn>
                <a:cxn ang="0">
                  <a:pos x="114" y="209"/>
                </a:cxn>
                <a:cxn ang="0">
                  <a:pos x="117" y="192"/>
                </a:cxn>
                <a:cxn ang="0">
                  <a:pos x="117" y="180"/>
                </a:cxn>
                <a:cxn ang="0">
                  <a:pos x="90" y="196"/>
                </a:cxn>
                <a:cxn ang="0">
                  <a:pos x="56" y="196"/>
                </a:cxn>
                <a:cxn ang="0">
                  <a:pos x="26" y="179"/>
                </a:cxn>
                <a:cxn ang="0">
                  <a:pos x="7" y="145"/>
                </a:cxn>
                <a:cxn ang="0">
                  <a:pos x="0" y="97"/>
                </a:cxn>
                <a:cxn ang="0">
                  <a:pos x="7" y="52"/>
                </a:cxn>
                <a:cxn ang="0">
                  <a:pos x="26" y="19"/>
                </a:cxn>
                <a:cxn ang="0">
                  <a:pos x="57" y="2"/>
                </a:cxn>
              </a:cxnLst>
              <a:rect l="0" t="0" r="r" b="b"/>
              <a:pathLst>
                <a:path w="165" h="272">
                  <a:moveTo>
                    <a:pt x="84" y="42"/>
                  </a:moveTo>
                  <a:lnTo>
                    <a:pt x="77" y="43"/>
                  </a:lnTo>
                  <a:lnTo>
                    <a:pt x="69" y="45"/>
                  </a:lnTo>
                  <a:lnTo>
                    <a:pt x="63" y="50"/>
                  </a:lnTo>
                  <a:lnTo>
                    <a:pt x="57" y="57"/>
                  </a:lnTo>
                  <a:lnTo>
                    <a:pt x="53" y="66"/>
                  </a:lnTo>
                  <a:lnTo>
                    <a:pt x="50" y="79"/>
                  </a:lnTo>
                  <a:lnTo>
                    <a:pt x="49" y="96"/>
                  </a:lnTo>
                  <a:lnTo>
                    <a:pt x="50" y="115"/>
                  </a:lnTo>
                  <a:lnTo>
                    <a:pt x="53" y="129"/>
                  </a:lnTo>
                  <a:lnTo>
                    <a:pt x="57" y="140"/>
                  </a:lnTo>
                  <a:lnTo>
                    <a:pt x="63" y="147"/>
                  </a:lnTo>
                  <a:lnTo>
                    <a:pt x="69" y="152"/>
                  </a:lnTo>
                  <a:lnTo>
                    <a:pt x="77" y="154"/>
                  </a:lnTo>
                  <a:lnTo>
                    <a:pt x="84" y="155"/>
                  </a:lnTo>
                  <a:lnTo>
                    <a:pt x="95" y="153"/>
                  </a:lnTo>
                  <a:lnTo>
                    <a:pt x="105" y="149"/>
                  </a:lnTo>
                  <a:lnTo>
                    <a:pt x="112" y="143"/>
                  </a:lnTo>
                  <a:lnTo>
                    <a:pt x="117" y="136"/>
                  </a:lnTo>
                  <a:lnTo>
                    <a:pt x="117" y="61"/>
                  </a:lnTo>
                  <a:lnTo>
                    <a:pt x="113" y="55"/>
                  </a:lnTo>
                  <a:lnTo>
                    <a:pt x="106" y="49"/>
                  </a:lnTo>
                  <a:lnTo>
                    <a:pt x="95" y="44"/>
                  </a:lnTo>
                  <a:lnTo>
                    <a:pt x="84" y="42"/>
                  </a:lnTo>
                  <a:close/>
                  <a:moveTo>
                    <a:pt x="76" y="0"/>
                  </a:moveTo>
                  <a:lnTo>
                    <a:pt x="91" y="1"/>
                  </a:lnTo>
                  <a:lnTo>
                    <a:pt x="105" y="7"/>
                  </a:lnTo>
                  <a:lnTo>
                    <a:pt x="117" y="16"/>
                  </a:lnTo>
                  <a:lnTo>
                    <a:pt x="117" y="3"/>
                  </a:lnTo>
                  <a:lnTo>
                    <a:pt x="165" y="3"/>
                  </a:lnTo>
                  <a:lnTo>
                    <a:pt x="165" y="177"/>
                  </a:lnTo>
                  <a:lnTo>
                    <a:pt x="163" y="202"/>
                  </a:lnTo>
                  <a:lnTo>
                    <a:pt x="157" y="223"/>
                  </a:lnTo>
                  <a:lnTo>
                    <a:pt x="148" y="240"/>
                  </a:lnTo>
                  <a:lnTo>
                    <a:pt x="135" y="254"/>
                  </a:lnTo>
                  <a:lnTo>
                    <a:pt x="118" y="264"/>
                  </a:lnTo>
                  <a:lnTo>
                    <a:pt x="96" y="270"/>
                  </a:lnTo>
                  <a:lnTo>
                    <a:pt x="71" y="272"/>
                  </a:lnTo>
                  <a:lnTo>
                    <a:pt x="71" y="272"/>
                  </a:lnTo>
                  <a:lnTo>
                    <a:pt x="55" y="235"/>
                  </a:lnTo>
                  <a:lnTo>
                    <a:pt x="57" y="235"/>
                  </a:lnTo>
                  <a:lnTo>
                    <a:pt x="77" y="234"/>
                  </a:lnTo>
                  <a:lnTo>
                    <a:pt x="92" y="230"/>
                  </a:lnTo>
                  <a:lnTo>
                    <a:pt x="102" y="224"/>
                  </a:lnTo>
                  <a:lnTo>
                    <a:pt x="110" y="217"/>
                  </a:lnTo>
                  <a:lnTo>
                    <a:pt x="114" y="209"/>
                  </a:lnTo>
                  <a:lnTo>
                    <a:pt x="117" y="201"/>
                  </a:lnTo>
                  <a:lnTo>
                    <a:pt x="117" y="192"/>
                  </a:lnTo>
                  <a:lnTo>
                    <a:pt x="117" y="184"/>
                  </a:lnTo>
                  <a:lnTo>
                    <a:pt x="117" y="180"/>
                  </a:lnTo>
                  <a:lnTo>
                    <a:pt x="105" y="190"/>
                  </a:lnTo>
                  <a:lnTo>
                    <a:pt x="90" y="196"/>
                  </a:lnTo>
                  <a:lnTo>
                    <a:pt x="75" y="199"/>
                  </a:lnTo>
                  <a:lnTo>
                    <a:pt x="56" y="196"/>
                  </a:lnTo>
                  <a:lnTo>
                    <a:pt x="39" y="189"/>
                  </a:lnTo>
                  <a:lnTo>
                    <a:pt x="26" y="179"/>
                  </a:lnTo>
                  <a:lnTo>
                    <a:pt x="15" y="163"/>
                  </a:lnTo>
                  <a:lnTo>
                    <a:pt x="7" y="145"/>
                  </a:lnTo>
                  <a:lnTo>
                    <a:pt x="2" y="123"/>
                  </a:lnTo>
                  <a:lnTo>
                    <a:pt x="0" y="97"/>
                  </a:lnTo>
                  <a:lnTo>
                    <a:pt x="2" y="72"/>
                  </a:lnTo>
                  <a:lnTo>
                    <a:pt x="7" y="52"/>
                  </a:lnTo>
                  <a:lnTo>
                    <a:pt x="16" y="33"/>
                  </a:lnTo>
                  <a:lnTo>
                    <a:pt x="26" y="19"/>
                  </a:lnTo>
                  <a:lnTo>
                    <a:pt x="40" y="8"/>
                  </a:lnTo>
                  <a:lnTo>
                    <a:pt x="57" y="2"/>
                  </a:lnTo>
                  <a:lnTo>
                    <a:pt x="76" y="0"/>
                  </a:lnTo>
                  <a:close/>
                </a:path>
              </a:pathLst>
            </a:custGeom>
            <a:solidFill>
              <a:schemeClr val="bg2"/>
            </a:solidFill>
            <a:ln w="0">
              <a:noFill/>
              <a:prstDash val="solid"/>
              <a:round/>
              <a:headEnd/>
              <a:tailEnd/>
            </a:ln>
          </p:spPr>
          <p:txBody>
            <a:bodyPr/>
            <a:lstStyle/>
            <a:p>
              <a:pPr algn="ctr" defTabSz="909088" fontAlgn="auto">
                <a:lnSpc>
                  <a:spcPts val="1227"/>
                </a:lnSpc>
                <a:spcBef>
                  <a:spcPts val="0"/>
                </a:spcBef>
                <a:spcAft>
                  <a:spcPts val="0"/>
                </a:spcAft>
                <a:defRPr/>
              </a:pPr>
              <a:endParaRPr lang="de-CH">
                <a:solidFill>
                  <a:srgbClr val="000000"/>
                </a:solidFill>
                <a:latin typeface="+mn-lt"/>
              </a:endParaRPr>
            </a:p>
          </p:txBody>
        </p:sp>
        <p:sp>
          <p:nvSpPr>
            <p:cNvPr id="53" name="Rectangle 35"/>
            <p:cNvSpPr>
              <a:spLocks noChangeArrowheads="1"/>
            </p:cNvSpPr>
            <p:nvPr userDrawn="1"/>
          </p:nvSpPr>
          <p:spPr bwMode="auto">
            <a:xfrm>
              <a:off x="395462" y="4656538"/>
              <a:ext cx="36544" cy="152794"/>
            </a:xfrm>
            <a:prstGeom prst="rect">
              <a:avLst/>
            </a:prstGeom>
            <a:solidFill>
              <a:schemeClr val="bg2"/>
            </a:solidFill>
            <a:ln w="0">
              <a:noFill/>
              <a:prstDash val="solid"/>
              <a:miter lim="800000"/>
              <a:headEnd/>
              <a:tailEnd/>
            </a:ln>
          </p:spPr>
          <p:txBody>
            <a:bodyPr/>
            <a:lstStyle/>
            <a:p>
              <a:pPr algn="ctr" defTabSz="909088" fontAlgn="auto">
                <a:lnSpc>
                  <a:spcPts val="1227"/>
                </a:lnSpc>
                <a:spcBef>
                  <a:spcPts val="0"/>
                </a:spcBef>
                <a:spcAft>
                  <a:spcPts val="0"/>
                </a:spcAft>
                <a:defRPr/>
              </a:pPr>
              <a:endParaRPr lang="de-CH">
                <a:solidFill>
                  <a:srgbClr val="000000"/>
                </a:solidFill>
                <a:latin typeface="+mn-lt"/>
              </a:endParaRPr>
            </a:p>
          </p:txBody>
        </p:sp>
        <p:sp>
          <p:nvSpPr>
            <p:cNvPr id="54" name="Rectangle 36"/>
            <p:cNvSpPr>
              <a:spLocks noChangeArrowheads="1"/>
            </p:cNvSpPr>
            <p:nvPr userDrawn="1"/>
          </p:nvSpPr>
          <p:spPr bwMode="auto">
            <a:xfrm>
              <a:off x="395462" y="4599242"/>
              <a:ext cx="36544" cy="34377"/>
            </a:xfrm>
            <a:prstGeom prst="rect">
              <a:avLst/>
            </a:prstGeom>
            <a:solidFill>
              <a:schemeClr val="bg2"/>
            </a:solidFill>
            <a:ln w="0">
              <a:noFill/>
              <a:prstDash val="solid"/>
              <a:miter lim="800000"/>
              <a:headEnd/>
              <a:tailEnd/>
            </a:ln>
          </p:spPr>
          <p:txBody>
            <a:bodyPr/>
            <a:lstStyle/>
            <a:p>
              <a:pPr algn="ctr" defTabSz="909088" fontAlgn="auto">
                <a:lnSpc>
                  <a:spcPts val="1227"/>
                </a:lnSpc>
                <a:spcBef>
                  <a:spcPts val="0"/>
                </a:spcBef>
                <a:spcAft>
                  <a:spcPts val="0"/>
                </a:spcAft>
                <a:defRPr/>
              </a:pPr>
              <a:endParaRPr lang="de-CH">
                <a:solidFill>
                  <a:srgbClr val="000000"/>
                </a:solidFill>
                <a:latin typeface="+mn-lt"/>
              </a:endParaRPr>
            </a:p>
          </p:txBody>
        </p:sp>
        <p:sp>
          <p:nvSpPr>
            <p:cNvPr id="55" name="Freeform 37"/>
            <p:cNvSpPr>
              <a:spLocks/>
            </p:cNvSpPr>
            <p:nvPr userDrawn="1"/>
          </p:nvSpPr>
          <p:spPr bwMode="auto">
            <a:xfrm>
              <a:off x="1325267" y="4595421"/>
              <a:ext cx="36541" cy="213912"/>
            </a:xfrm>
            <a:custGeom>
              <a:avLst/>
              <a:gdLst/>
              <a:ahLst/>
              <a:cxnLst>
                <a:cxn ang="0">
                  <a:pos x="48" y="0"/>
                </a:cxn>
                <a:cxn ang="0">
                  <a:pos x="48" y="270"/>
                </a:cxn>
                <a:cxn ang="0">
                  <a:pos x="0" y="270"/>
                </a:cxn>
                <a:cxn ang="0">
                  <a:pos x="0" y="24"/>
                </a:cxn>
                <a:cxn ang="0">
                  <a:pos x="48" y="0"/>
                </a:cxn>
              </a:cxnLst>
              <a:rect l="0" t="0" r="r" b="b"/>
              <a:pathLst>
                <a:path w="48" h="270">
                  <a:moveTo>
                    <a:pt x="48" y="0"/>
                  </a:moveTo>
                  <a:lnTo>
                    <a:pt x="48" y="270"/>
                  </a:lnTo>
                  <a:lnTo>
                    <a:pt x="0" y="270"/>
                  </a:lnTo>
                  <a:lnTo>
                    <a:pt x="0" y="24"/>
                  </a:lnTo>
                  <a:lnTo>
                    <a:pt x="48" y="0"/>
                  </a:lnTo>
                  <a:close/>
                </a:path>
              </a:pathLst>
            </a:custGeom>
            <a:solidFill>
              <a:schemeClr val="bg2"/>
            </a:solidFill>
            <a:ln w="0">
              <a:noFill/>
              <a:prstDash val="solid"/>
              <a:round/>
              <a:headEnd/>
              <a:tailEnd/>
            </a:ln>
          </p:spPr>
          <p:txBody>
            <a:bodyPr/>
            <a:lstStyle/>
            <a:p>
              <a:pPr algn="ctr" defTabSz="909088" fontAlgn="auto">
                <a:lnSpc>
                  <a:spcPts val="1227"/>
                </a:lnSpc>
                <a:spcBef>
                  <a:spcPts val="0"/>
                </a:spcBef>
                <a:spcAft>
                  <a:spcPts val="0"/>
                </a:spcAft>
                <a:defRPr/>
              </a:pPr>
              <a:endParaRPr lang="de-CH">
                <a:solidFill>
                  <a:srgbClr val="000000"/>
                </a:solidFill>
                <a:latin typeface="+mn-lt"/>
              </a:endParaRPr>
            </a:p>
          </p:txBody>
        </p:sp>
        <p:sp>
          <p:nvSpPr>
            <p:cNvPr id="56" name="Freeform 38"/>
            <p:cNvSpPr>
              <a:spLocks/>
            </p:cNvSpPr>
            <p:nvPr userDrawn="1"/>
          </p:nvSpPr>
          <p:spPr bwMode="auto">
            <a:xfrm>
              <a:off x="-246063" y="2162175"/>
              <a:ext cx="2359025" cy="859466"/>
            </a:xfrm>
            <a:custGeom>
              <a:avLst/>
              <a:gdLst/>
              <a:ahLst/>
              <a:cxnLst>
                <a:cxn ang="0">
                  <a:pos x="2972" y="0"/>
                </a:cxn>
                <a:cxn ang="0">
                  <a:pos x="2972" y="560"/>
                </a:cxn>
                <a:cxn ang="0">
                  <a:pos x="0" y="1084"/>
                </a:cxn>
                <a:cxn ang="0">
                  <a:pos x="2972" y="0"/>
                </a:cxn>
              </a:cxnLst>
              <a:rect l="0" t="0" r="r" b="b"/>
              <a:pathLst>
                <a:path w="2972" h="1084">
                  <a:moveTo>
                    <a:pt x="2972" y="0"/>
                  </a:moveTo>
                  <a:lnTo>
                    <a:pt x="2972" y="560"/>
                  </a:lnTo>
                  <a:lnTo>
                    <a:pt x="0" y="1084"/>
                  </a:lnTo>
                  <a:lnTo>
                    <a:pt x="2972" y="0"/>
                  </a:lnTo>
                  <a:close/>
                </a:path>
              </a:pathLst>
            </a:custGeom>
            <a:solidFill>
              <a:schemeClr val="accent2"/>
            </a:solidFill>
            <a:ln w="0">
              <a:noFill/>
              <a:prstDash val="solid"/>
              <a:round/>
              <a:headEnd/>
              <a:tailEnd/>
            </a:ln>
          </p:spPr>
          <p:txBody>
            <a:bodyPr/>
            <a:lstStyle/>
            <a:p>
              <a:pPr algn="ctr" defTabSz="909088" fontAlgn="auto">
                <a:lnSpc>
                  <a:spcPts val="1227"/>
                </a:lnSpc>
                <a:spcBef>
                  <a:spcPts val="0"/>
                </a:spcBef>
                <a:spcAft>
                  <a:spcPts val="0"/>
                </a:spcAft>
                <a:defRPr/>
              </a:pPr>
              <a:endParaRPr lang="de-CH">
                <a:solidFill>
                  <a:srgbClr val="000000"/>
                </a:solidFill>
                <a:latin typeface="+mn-lt"/>
              </a:endParaRPr>
            </a:p>
          </p:txBody>
        </p:sp>
        <p:sp>
          <p:nvSpPr>
            <p:cNvPr id="57" name="Freeform 39"/>
            <p:cNvSpPr>
              <a:spLocks/>
            </p:cNvSpPr>
            <p:nvPr userDrawn="1"/>
          </p:nvSpPr>
          <p:spPr bwMode="auto">
            <a:xfrm>
              <a:off x="-229822" y="3277572"/>
              <a:ext cx="682127" cy="851826"/>
            </a:xfrm>
            <a:custGeom>
              <a:avLst/>
              <a:gdLst/>
              <a:ahLst/>
              <a:cxnLst>
                <a:cxn ang="0">
                  <a:pos x="0" y="0"/>
                </a:cxn>
                <a:cxn ang="0">
                  <a:pos x="608" y="0"/>
                </a:cxn>
                <a:cxn ang="0">
                  <a:pos x="751" y="246"/>
                </a:cxn>
                <a:cxn ang="0">
                  <a:pos x="322" y="246"/>
                </a:cxn>
                <a:cxn ang="0">
                  <a:pos x="322" y="423"/>
                </a:cxn>
                <a:cxn ang="0">
                  <a:pos x="710" y="423"/>
                </a:cxn>
                <a:cxn ang="0">
                  <a:pos x="710" y="649"/>
                </a:cxn>
                <a:cxn ang="0">
                  <a:pos x="322" y="649"/>
                </a:cxn>
                <a:cxn ang="0">
                  <a:pos x="322" y="826"/>
                </a:cxn>
                <a:cxn ang="0">
                  <a:pos x="859" y="826"/>
                </a:cxn>
                <a:cxn ang="0">
                  <a:pos x="859" y="1073"/>
                </a:cxn>
                <a:cxn ang="0">
                  <a:pos x="0" y="1073"/>
                </a:cxn>
                <a:cxn ang="0">
                  <a:pos x="0" y="0"/>
                </a:cxn>
              </a:cxnLst>
              <a:rect l="0" t="0" r="r" b="b"/>
              <a:pathLst>
                <a:path w="859" h="1073">
                  <a:moveTo>
                    <a:pt x="0" y="0"/>
                  </a:moveTo>
                  <a:lnTo>
                    <a:pt x="608" y="0"/>
                  </a:lnTo>
                  <a:lnTo>
                    <a:pt x="751" y="246"/>
                  </a:lnTo>
                  <a:lnTo>
                    <a:pt x="322" y="246"/>
                  </a:lnTo>
                  <a:lnTo>
                    <a:pt x="322" y="423"/>
                  </a:lnTo>
                  <a:lnTo>
                    <a:pt x="710" y="423"/>
                  </a:lnTo>
                  <a:lnTo>
                    <a:pt x="710" y="649"/>
                  </a:lnTo>
                  <a:lnTo>
                    <a:pt x="322" y="649"/>
                  </a:lnTo>
                  <a:lnTo>
                    <a:pt x="322" y="826"/>
                  </a:lnTo>
                  <a:lnTo>
                    <a:pt x="859" y="826"/>
                  </a:lnTo>
                  <a:lnTo>
                    <a:pt x="859" y="1073"/>
                  </a:lnTo>
                  <a:lnTo>
                    <a:pt x="0" y="1073"/>
                  </a:lnTo>
                  <a:lnTo>
                    <a:pt x="0" y="0"/>
                  </a:lnTo>
                  <a:close/>
                </a:path>
              </a:pathLst>
            </a:custGeom>
            <a:solidFill>
              <a:schemeClr val="bg2"/>
            </a:solidFill>
            <a:ln w="0">
              <a:noFill/>
              <a:prstDash val="solid"/>
              <a:round/>
              <a:headEnd/>
              <a:tailEnd/>
            </a:ln>
          </p:spPr>
          <p:txBody>
            <a:bodyPr/>
            <a:lstStyle/>
            <a:p>
              <a:pPr algn="ctr" defTabSz="909088" fontAlgn="auto">
                <a:lnSpc>
                  <a:spcPts val="1227"/>
                </a:lnSpc>
                <a:spcBef>
                  <a:spcPts val="0"/>
                </a:spcBef>
                <a:spcAft>
                  <a:spcPts val="0"/>
                </a:spcAft>
                <a:defRPr/>
              </a:pPr>
              <a:endParaRPr lang="de-CH">
                <a:solidFill>
                  <a:srgbClr val="000000"/>
                </a:solidFill>
                <a:latin typeface="+mn-lt"/>
              </a:endParaRPr>
            </a:p>
          </p:txBody>
        </p:sp>
        <p:sp>
          <p:nvSpPr>
            <p:cNvPr id="58" name="Freeform 40"/>
            <p:cNvSpPr>
              <a:spLocks/>
            </p:cNvSpPr>
            <p:nvPr userDrawn="1"/>
          </p:nvSpPr>
          <p:spPr bwMode="auto">
            <a:xfrm>
              <a:off x="334559" y="3277572"/>
              <a:ext cx="848598" cy="851826"/>
            </a:xfrm>
            <a:custGeom>
              <a:avLst/>
              <a:gdLst/>
              <a:ahLst/>
              <a:cxnLst>
                <a:cxn ang="0">
                  <a:pos x="0" y="0"/>
                </a:cxn>
                <a:cxn ang="0">
                  <a:pos x="356" y="0"/>
                </a:cxn>
                <a:cxn ang="0">
                  <a:pos x="538" y="350"/>
                </a:cxn>
                <a:cxn ang="0">
                  <a:pos x="720" y="0"/>
                </a:cxn>
                <a:cxn ang="0">
                  <a:pos x="1071" y="0"/>
                </a:cxn>
                <a:cxn ang="0">
                  <a:pos x="696" y="649"/>
                </a:cxn>
                <a:cxn ang="0">
                  <a:pos x="696" y="1073"/>
                </a:cxn>
                <a:cxn ang="0">
                  <a:pos x="374" y="1073"/>
                </a:cxn>
                <a:cxn ang="0">
                  <a:pos x="374" y="649"/>
                </a:cxn>
                <a:cxn ang="0">
                  <a:pos x="0" y="0"/>
                </a:cxn>
              </a:cxnLst>
              <a:rect l="0" t="0" r="r" b="b"/>
              <a:pathLst>
                <a:path w="1071" h="1073">
                  <a:moveTo>
                    <a:pt x="0" y="0"/>
                  </a:moveTo>
                  <a:lnTo>
                    <a:pt x="356" y="0"/>
                  </a:lnTo>
                  <a:lnTo>
                    <a:pt x="538" y="350"/>
                  </a:lnTo>
                  <a:lnTo>
                    <a:pt x="720" y="0"/>
                  </a:lnTo>
                  <a:lnTo>
                    <a:pt x="1071" y="0"/>
                  </a:lnTo>
                  <a:lnTo>
                    <a:pt x="696" y="649"/>
                  </a:lnTo>
                  <a:lnTo>
                    <a:pt x="696" y="1073"/>
                  </a:lnTo>
                  <a:lnTo>
                    <a:pt x="374" y="1073"/>
                  </a:lnTo>
                  <a:lnTo>
                    <a:pt x="374" y="649"/>
                  </a:lnTo>
                  <a:lnTo>
                    <a:pt x="0" y="0"/>
                  </a:lnTo>
                  <a:close/>
                </a:path>
              </a:pathLst>
            </a:custGeom>
            <a:solidFill>
              <a:schemeClr val="bg2"/>
            </a:solidFill>
            <a:ln w="0">
              <a:noFill/>
              <a:prstDash val="solid"/>
              <a:round/>
              <a:headEnd/>
              <a:tailEnd/>
            </a:ln>
          </p:spPr>
          <p:txBody>
            <a:bodyPr/>
            <a:lstStyle/>
            <a:p>
              <a:pPr algn="ctr" defTabSz="909088" fontAlgn="auto">
                <a:lnSpc>
                  <a:spcPts val="1227"/>
                </a:lnSpc>
                <a:spcBef>
                  <a:spcPts val="0"/>
                </a:spcBef>
                <a:spcAft>
                  <a:spcPts val="0"/>
                </a:spcAft>
                <a:defRPr/>
              </a:pPr>
              <a:endParaRPr lang="de-CH">
                <a:solidFill>
                  <a:srgbClr val="000000"/>
                </a:solidFill>
                <a:latin typeface="+mn-lt"/>
              </a:endParaRPr>
            </a:p>
          </p:txBody>
        </p:sp>
      </p:grpSp>
      <p:sp>
        <p:nvSpPr>
          <p:cNvPr id="11" name="Text Placeholder 12"/>
          <p:cNvSpPr>
            <a:spLocks noGrp="1"/>
          </p:cNvSpPr>
          <p:nvPr>
            <p:ph type="body" sz="quarter" idx="12"/>
          </p:nvPr>
        </p:nvSpPr>
        <p:spPr>
          <a:xfrm>
            <a:off x="1831277" y="1382254"/>
            <a:ext cx="2587361" cy="675184"/>
          </a:xfrm>
        </p:spPr>
        <p:txBody>
          <a:bodyPr>
            <a:noAutofit/>
          </a:bodyPr>
          <a:lstStyle>
            <a:lvl1pPr marL="0" indent="0">
              <a:spcAft>
                <a:spcPts val="0"/>
              </a:spcAft>
              <a:buNone/>
              <a:defRPr/>
            </a:lvl1pPr>
            <a:lvl2pPr marL="157625" indent="-157625">
              <a:spcAft>
                <a:spcPts val="526"/>
              </a:spcAft>
              <a:defRPr/>
            </a:lvl2pPr>
            <a:lvl3pPr marL="315251" indent="-157625">
              <a:spcAft>
                <a:spcPts val="526"/>
              </a:spcAft>
              <a:defRPr/>
            </a:lvl3pPr>
            <a:lvl4pPr marL="472878" indent="-157625">
              <a:spcAft>
                <a:spcPts val="526"/>
              </a:spcAft>
              <a:defRPr/>
            </a:lvl4pPr>
            <a:lvl5pPr marL="622212" indent="-149329">
              <a:spcAft>
                <a:spcPts val="526"/>
              </a:spcAft>
              <a:defRPr/>
            </a:lvl5pPr>
          </a:lstStyle>
          <a:p>
            <a:pPr lvl="0"/>
            <a:r>
              <a:rPr lang="en-US" noProof="0" smtClean="0"/>
              <a:t>Haga clic para modificar el estilo de texto del patrón</a:t>
            </a:r>
          </a:p>
        </p:txBody>
      </p:sp>
      <p:sp>
        <p:nvSpPr>
          <p:cNvPr id="12" name="Text Placeholder 12"/>
          <p:cNvSpPr>
            <a:spLocks noGrp="1"/>
          </p:cNvSpPr>
          <p:nvPr>
            <p:ph type="body" sz="quarter" idx="13"/>
          </p:nvPr>
        </p:nvSpPr>
        <p:spPr>
          <a:xfrm>
            <a:off x="1826578" y="6237477"/>
            <a:ext cx="2540025" cy="125617"/>
          </a:xfrm>
        </p:spPr>
        <p:txBody>
          <a:bodyPr/>
          <a:lstStyle>
            <a:lvl1pPr marL="0" indent="0">
              <a:spcAft>
                <a:spcPts val="88"/>
              </a:spcAft>
              <a:buNone/>
              <a:defRPr baseline="0"/>
            </a:lvl1pPr>
            <a:lvl2pPr marL="157625" indent="-157625">
              <a:spcAft>
                <a:spcPts val="526"/>
              </a:spcAft>
              <a:defRPr/>
            </a:lvl2pPr>
            <a:lvl3pPr marL="315251" indent="-157625">
              <a:spcAft>
                <a:spcPts val="526"/>
              </a:spcAft>
              <a:defRPr/>
            </a:lvl3pPr>
            <a:lvl4pPr marL="472878" indent="-157625">
              <a:spcAft>
                <a:spcPts val="526"/>
              </a:spcAft>
              <a:defRPr/>
            </a:lvl4pPr>
            <a:lvl5pPr marL="622212" indent="-149329">
              <a:spcAft>
                <a:spcPts val="526"/>
              </a:spcAft>
              <a:defRPr/>
            </a:lvl5pPr>
          </a:lstStyle>
          <a:p>
            <a:pPr lvl="0"/>
            <a:r>
              <a:rPr lang="en-US" noProof="0" smtClean="0"/>
              <a:t>Haga clic para modificar el estilo de texto del patrón</a:t>
            </a:r>
          </a:p>
        </p:txBody>
      </p:sp>
      <p:sp>
        <p:nvSpPr>
          <p:cNvPr id="16" name="Picture Placeholder 7"/>
          <p:cNvSpPr>
            <a:spLocks noGrp="1"/>
          </p:cNvSpPr>
          <p:nvPr>
            <p:ph type="pic" sz="quarter" idx="19"/>
          </p:nvPr>
        </p:nvSpPr>
        <p:spPr>
          <a:xfrm>
            <a:off x="1819762" y="5844159"/>
            <a:ext cx="1686016" cy="298053"/>
          </a:xfrm>
          <a:solidFill>
            <a:srgbClr val="EB008C"/>
          </a:solidFill>
          <a:ln w="12700">
            <a:noFill/>
            <a:miter lim="800000"/>
            <a:headEnd type="none" w="sm" len="sm"/>
            <a:tailEnd type="none" w="sm" len="sm"/>
          </a:ln>
          <a:effectLst/>
        </p:spPr>
        <p:txBody>
          <a:bodyPr lIns="62712" rIns="62712" anchor="ctr">
            <a:noAutofit/>
          </a:bodyPr>
          <a:lstStyle>
            <a:lvl1pPr marL="0" indent="0" algn="l" defTabSz="908427" rtl="0" eaLnBrk="0" fontAlgn="base" hangingPunct="0">
              <a:spcBef>
                <a:spcPct val="0"/>
              </a:spcBef>
              <a:spcAft>
                <a:spcPts val="526"/>
              </a:spcAft>
              <a:buClr>
                <a:schemeClr val="accent2"/>
              </a:buClr>
              <a:buFont typeface="Arial" charset="0"/>
              <a:buNone/>
              <a:defRPr lang="en-US" sz="800" kern="1200" baseline="0" noProof="0" dirty="0" smtClean="0">
                <a:solidFill>
                  <a:schemeClr val="tx2"/>
                </a:solidFill>
                <a:latin typeface="+mn-lt"/>
                <a:ea typeface="+mn-ea"/>
                <a:cs typeface="+mn-cs"/>
              </a:defRPr>
            </a:lvl1pPr>
          </a:lstStyle>
          <a:p>
            <a:pPr lvl="0"/>
            <a:r>
              <a:rPr lang="en-US" noProof="0" dirty="0" smtClean="0"/>
              <a:t>Haga clic en el icono para agregar una imagen</a:t>
            </a:r>
          </a:p>
        </p:txBody>
      </p:sp>
      <p:sp>
        <p:nvSpPr>
          <p:cNvPr id="17" name="Text Placeholder 12"/>
          <p:cNvSpPr>
            <a:spLocks noGrp="1"/>
          </p:cNvSpPr>
          <p:nvPr>
            <p:ph type="body" sz="quarter" idx="21"/>
          </p:nvPr>
        </p:nvSpPr>
        <p:spPr>
          <a:xfrm>
            <a:off x="4622947" y="6237478"/>
            <a:ext cx="2449257" cy="125617"/>
          </a:xfrm>
        </p:spPr>
        <p:txBody>
          <a:bodyPr/>
          <a:lstStyle>
            <a:lvl1pPr marL="0" indent="0">
              <a:spcAft>
                <a:spcPts val="88"/>
              </a:spcAft>
              <a:buNone/>
              <a:defRPr baseline="0"/>
            </a:lvl1pPr>
            <a:lvl2pPr marL="157625" indent="-157625">
              <a:spcAft>
                <a:spcPts val="526"/>
              </a:spcAft>
              <a:defRPr/>
            </a:lvl2pPr>
            <a:lvl3pPr marL="315251" indent="-157625">
              <a:spcAft>
                <a:spcPts val="526"/>
              </a:spcAft>
              <a:defRPr/>
            </a:lvl3pPr>
            <a:lvl4pPr marL="472878" indent="-157625">
              <a:spcAft>
                <a:spcPts val="526"/>
              </a:spcAft>
              <a:defRPr/>
            </a:lvl4pPr>
            <a:lvl5pPr marL="622212" indent="-149329">
              <a:spcAft>
                <a:spcPts val="526"/>
              </a:spcAft>
              <a:defRPr/>
            </a:lvl5pPr>
          </a:lstStyle>
          <a:p>
            <a:pPr lvl="0"/>
            <a:r>
              <a:rPr lang="en-US" noProof="0" smtClean="0"/>
              <a:t>Haga clic para modificar el estilo de texto del patrón</a:t>
            </a:r>
          </a:p>
        </p:txBody>
      </p:sp>
      <p:sp>
        <p:nvSpPr>
          <p:cNvPr id="18" name="Picture Placeholder 7"/>
          <p:cNvSpPr>
            <a:spLocks noGrp="1"/>
          </p:cNvSpPr>
          <p:nvPr>
            <p:ph type="pic" sz="quarter" idx="22"/>
          </p:nvPr>
        </p:nvSpPr>
        <p:spPr>
          <a:xfrm>
            <a:off x="4616135" y="5844159"/>
            <a:ext cx="1686016" cy="298053"/>
          </a:xfrm>
          <a:solidFill>
            <a:srgbClr val="EB008C"/>
          </a:solidFill>
          <a:ln w="12700">
            <a:noFill/>
            <a:miter lim="800000"/>
            <a:headEnd type="none" w="sm" len="sm"/>
            <a:tailEnd type="none" w="sm" len="sm"/>
          </a:ln>
          <a:effectLst/>
        </p:spPr>
        <p:txBody>
          <a:bodyPr lIns="62712" rIns="62712" anchor="ctr">
            <a:noAutofit/>
          </a:bodyPr>
          <a:lstStyle>
            <a:lvl1pPr marL="0" indent="0" algn="l" defTabSz="908427" rtl="0" eaLnBrk="0" fontAlgn="base" hangingPunct="0">
              <a:spcBef>
                <a:spcPct val="0"/>
              </a:spcBef>
              <a:spcAft>
                <a:spcPts val="526"/>
              </a:spcAft>
              <a:buClr>
                <a:schemeClr val="accent2"/>
              </a:buClr>
              <a:buFont typeface="Arial" charset="0"/>
              <a:buNone/>
              <a:defRPr lang="en-US" sz="800" kern="1200" noProof="0" dirty="0" smtClean="0">
                <a:solidFill>
                  <a:schemeClr val="tx2"/>
                </a:solidFill>
                <a:latin typeface="+mn-lt"/>
                <a:ea typeface="+mn-ea"/>
                <a:cs typeface="+mn-cs"/>
              </a:defRPr>
            </a:lvl1pPr>
          </a:lstStyle>
          <a:p>
            <a:pPr lvl="0"/>
            <a:r>
              <a:rPr lang="en-US" noProof="0" dirty="0" smtClean="0"/>
              <a:t>Haga clic en el icono para agregar una imagen</a:t>
            </a:r>
          </a:p>
        </p:txBody>
      </p:sp>
      <p:sp>
        <p:nvSpPr>
          <p:cNvPr id="45" name="Text Placeholder 12"/>
          <p:cNvSpPr>
            <a:spLocks noGrp="1"/>
          </p:cNvSpPr>
          <p:nvPr>
            <p:ph type="body" sz="quarter" idx="14"/>
          </p:nvPr>
        </p:nvSpPr>
        <p:spPr>
          <a:xfrm>
            <a:off x="7500031" y="2289182"/>
            <a:ext cx="1135587" cy="125617"/>
          </a:xfrm>
        </p:spPr>
        <p:txBody>
          <a:bodyPr anchor="ctr"/>
          <a:lstStyle>
            <a:lvl1pPr marL="0" indent="0">
              <a:spcAft>
                <a:spcPts val="0"/>
              </a:spcAft>
              <a:buNone/>
              <a:defRPr baseline="0">
                <a:solidFill>
                  <a:schemeClr val="tx1"/>
                </a:solidFill>
              </a:defRPr>
            </a:lvl1pPr>
            <a:lvl2pPr marL="157731" indent="-157731">
              <a:spcAft>
                <a:spcPts val="526"/>
              </a:spcAft>
              <a:defRPr/>
            </a:lvl2pPr>
            <a:lvl3pPr marL="315460" indent="-157731">
              <a:spcAft>
                <a:spcPts val="526"/>
              </a:spcAft>
              <a:defRPr/>
            </a:lvl3pPr>
            <a:lvl4pPr marL="473194" indent="-157731">
              <a:spcAft>
                <a:spcPts val="526"/>
              </a:spcAft>
              <a:defRPr/>
            </a:lvl4pPr>
            <a:lvl5pPr marL="622624" indent="-149429">
              <a:spcAft>
                <a:spcPts val="526"/>
              </a:spcAft>
              <a:defRPr/>
            </a:lvl5pPr>
          </a:lstStyle>
          <a:p>
            <a:pPr lvl="0"/>
            <a:r>
              <a:rPr lang="en-US" noProof="0" smtClean="0"/>
              <a:t>Haga clic para modificar el estilo de texto del patrón</a:t>
            </a:r>
          </a:p>
        </p:txBody>
      </p:sp>
      <p:sp>
        <p:nvSpPr>
          <p:cNvPr id="46" name="Text Placeholder 12"/>
          <p:cNvSpPr>
            <a:spLocks noGrp="1"/>
          </p:cNvSpPr>
          <p:nvPr>
            <p:ph type="body" sz="quarter" idx="15"/>
          </p:nvPr>
        </p:nvSpPr>
        <p:spPr>
          <a:xfrm>
            <a:off x="1831934" y="620422"/>
            <a:ext cx="1121294" cy="276999"/>
          </a:xfrm>
          <a:noFill/>
          <a:ln w="9525">
            <a:noFill/>
            <a:miter lim="800000"/>
            <a:headEnd/>
            <a:tailEnd/>
          </a:ln>
        </p:spPr>
        <p:txBody>
          <a:bodyPr/>
          <a:lstStyle>
            <a:lvl1pPr marL="0" indent="0" algn="l" defTabSz="867524" rtl="0" fontAlgn="base">
              <a:spcBef>
                <a:spcPct val="0"/>
              </a:spcBef>
              <a:spcAft>
                <a:spcPct val="0"/>
              </a:spcAft>
              <a:buClr>
                <a:schemeClr val="accent2"/>
              </a:buClr>
              <a:buSzPct val="80000"/>
              <a:buFont typeface="Arial" charset="0"/>
              <a:buNone/>
              <a:tabLst>
                <a:tab pos="154957" algn="l"/>
              </a:tabLst>
              <a:defRPr lang="en-US" sz="600" b="0" kern="1200" baseline="0" dirty="0" smtClean="0">
                <a:solidFill>
                  <a:schemeClr val="bg2"/>
                </a:solidFill>
                <a:latin typeface="EYInterstate Light" pitchFamily="2" charset="0"/>
                <a:ea typeface="ＭＳ 明朝" charset="-128"/>
                <a:cs typeface="+mn-cs"/>
              </a:defRPr>
            </a:lvl1pPr>
            <a:lvl2pPr marL="157731" indent="-157731">
              <a:spcAft>
                <a:spcPts val="526"/>
              </a:spcAft>
              <a:defRPr/>
            </a:lvl2pPr>
            <a:lvl3pPr marL="315460" indent="-157731">
              <a:spcAft>
                <a:spcPts val="526"/>
              </a:spcAft>
              <a:defRPr/>
            </a:lvl3pPr>
            <a:lvl4pPr marL="473194" indent="-157731">
              <a:spcAft>
                <a:spcPts val="526"/>
              </a:spcAft>
              <a:defRPr/>
            </a:lvl4pPr>
            <a:lvl5pPr marL="622624" indent="-149429">
              <a:spcAft>
                <a:spcPts val="526"/>
              </a:spcAft>
              <a:defRPr/>
            </a:lvl5pPr>
          </a:lstStyle>
          <a:p>
            <a:pPr lvl="0"/>
            <a:r>
              <a:rPr lang="en-US" noProof="0" smtClean="0"/>
              <a:t>Haga clic para modificar el estilo de texto del patrón</a:t>
            </a:r>
          </a:p>
          <a:p>
            <a:pPr lvl="1"/>
            <a:r>
              <a:rPr lang="en-US" noProof="0" smtClean="0"/>
              <a:t>Segundo nivel</a:t>
            </a:r>
          </a:p>
          <a:p>
            <a:pPr lvl="2"/>
            <a:r>
              <a:rPr lang="en-US" noProof="0" smtClean="0"/>
              <a:t>Tercer nivel</a:t>
            </a:r>
          </a:p>
        </p:txBody>
      </p:sp>
      <p:sp>
        <p:nvSpPr>
          <p:cNvPr id="47" name="Text Placeholder 12"/>
          <p:cNvSpPr>
            <a:spLocks noGrp="1"/>
          </p:cNvSpPr>
          <p:nvPr>
            <p:ph type="body" sz="quarter" idx="16"/>
          </p:nvPr>
        </p:nvSpPr>
        <p:spPr>
          <a:xfrm>
            <a:off x="3129002" y="616072"/>
            <a:ext cx="1121294" cy="184666"/>
          </a:xfrm>
          <a:noFill/>
          <a:ln w="9525">
            <a:noFill/>
            <a:miter lim="800000"/>
            <a:headEnd/>
            <a:tailEnd/>
          </a:ln>
        </p:spPr>
        <p:txBody>
          <a:bodyPr/>
          <a:lstStyle>
            <a:lvl1pPr marL="0" indent="0" algn="l" defTabSz="867524" rtl="0" fontAlgn="base">
              <a:spcBef>
                <a:spcPct val="0"/>
              </a:spcBef>
              <a:spcAft>
                <a:spcPct val="0"/>
              </a:spcAft>
              <a:buClr>
                <a:schemeClr val="accent2"/>
              </a:buClr>
              <a:buSzPct val="80000"/>
              <a:buFont typeface="Arial" charset="0"/>
              <a:buNone/>
              <a:tabLst>
                <a:tab pos="315460" algn="l"/>
              </a:tabLst>
              <a:defRPr lang="en-US" sz="600" b="0" kern="1200" baseline="0" dirty="0" smtClean="0">
                <a:solidFill>
                  <a:schemeClr val="bg2"/>
                </a:solidFill>
                <a:latin typeface="EYInterstate Light" pitchFamily="2" charset="0"/>
                <a:ea typeface="ＭＳ 明朝" charset="-128"/>
                <a:cs typeface="+mn-cs"/>
              </a:defRPr>
            </a:lvl1pPr>
            <a:lvl2pPr marL="157731" indent="-157731">
              <a:spcAft>
                <a:spcPts val="526"/>
              </a:spcAft>
              <a:defRPr/>
            </a:lvl2pPr>
            <a:lvl3pPr marL="315460" indent="-157731">
              <a:spcAft>
                <a:spcPts val="526"/>
              </a:spcAft>
              <a:defRPr/>
            </a:lvl3pPr>
            <a:lvl4pPr marL="473194" indent="-157731">
              <a:spcAft>
                <a:spcPts val="526"/>
              </a:spcAft>
              <a:defRPr/>
            </a:lvl4pPr>
            <a:lvl5pPr marL="622624" indent="-149429">
              <a:spcAft>
                <a:spcPts val="526"/>
              </a:spcAft>
              <a:defRPr/>
            </a:lvl5pPr>
          </a:lstStyle>
          <a:p>
            <a:pPr lvl="0"/>
            <a:r>
              <a:rPr lang="en-US" noProof="0" smtClean="0"/>
              <a:t>Haga clic para modificar el estilo de texto del patrón</a:t>
            </a:r>
          </a:p>
        </p:txBody>
      </p:sp>
      <p:sp>
        <p:nvSpPr>
          <p:cNvPr id="26" name="Text Placeholder 25"/>
          <p:cNvSpPr>
            <a:spLocks noGrp="1"/>
          </p:cNvSpPr>
          <p:nvPr>
            <p:ph type="body" sz="quarter" idx="25"/>
          </p:nvPr>
        </p:nvSpPr>
        <p:spPr>
          <a:xfrm>
            <a:off x="1831933" y="2579348"/>
            <a:ext cx="6804369" cy="3070274"/>
          </a:xfrm>
        </p:spPr>
        <p:txBody>
          <a:bodyPr>
            <a:noAutofit/>
          </a:bodyPr>
          <a:lstStyle>
            <a:lvl1pPr>
              <a:spcAft>
                <a:spcPts val="877"/>
              </a:spcAft>
              <a:defRPr/>
            </a:lvl1pPr>
            <a:lvl2pPr>
              <a:spcAft>
                <a:spcPts val="526"/>
              </a:spcAft>
              <a:defRPr/>
            </a:lvl2pPr>
            <a:lvl3pPr>
              <a:spcAft>
                <a:spcPts val="877"/>
              </a:spcAft>
              <a:defRPr/>
            </a:lvl3pPr>
            <a:lvl4pPr>
              <a:spcAft>
                <a:spcPts val="877"/>
              </a:spcAft>
              <a:defRPr/>
            </a:lvl4pPr>
          </a:lstStyle>
          <a:p>
            <a:pPr lvl="0"/>
            <a:r>
              <a:rPr lang="en-US" smtClean="0"/>
              <a:t>Click to edit Master text styles</a:t>
            </a:r>
          </a:p>
          <a:p>
            <a:pPr lvl="1"/>
            <a:r>
              <a:rPr lang="en-US" smtClean="0"/>
              <a:t>Second level</a:t>
            </a:r>
          </a:p>
          <a:p>
            <a:pPr lvl="2"/>
            <a:r>
              <a:rPr lang="en-US" smtClean="0"/>
              <a:t>Third level</a:t>
            </a:r>
          </a:p>
        </p:txBody>
      </p:sp>
      <p:sp>
        <p:nvSpPr>
          <p:cNvPr id="19" name="Text Placeholder 19"/>
          <p:cNvSpPr>
            <a:spLocks noGrp="1"/>
          </p:cNvSpPr>
          <p:nvPr>
            <p:ph type="body" sz="quarter" idx="26"/>
          </p:nvPr>
        </p:nvSpPr>
        <p:spPr>
          <a:xfrm>
            <a:off x="1831250" y="2289182"/>
            <a:ext cx="5573264" cy="125617"/>
          </a:xfrm>
        </p:spPr>
        <p:txBody>
          <a:bodyPr/>
          <a:lstStyle>
            <a:lvl1pPr>
              <a:defRPr b="1" baseline="0">
                <a:latin typeface="+mj-lt"/>
              </a:defRPr>
            </a:lvl1pPr>
          </a:lstStyle>
          <a:p>
            <a:pPr lvl="0"/>
            <a:r>
              <a:rPr lang="en-US" smtClean="0"/>
              <a:t>Haga clic para modificar el estilo de texto del patrón</a:t>
            </a:r>
          </a:p>
        </p:txBody>
      </p:sp>
      <p:sp>
        <p:nvSpPr>
          <p:cNvPr id="59" name="Slide Number Placeholder 3"/>
          <p:cNvSpPr>
            <a:spLocks noGrp="1"/>
          </p:cNvSpPr>
          <p:nvPr>
            <p:ph type="sldNum" sz="quarter" idx="27"/>
          </p:nvPr>
        </p:nvSpPr>
        <p:spPr>
          <a:xfrm>
            <a:off x="8428038" y="6956425"/>
            <a:ext cx="207962" cy="92075"/>
          </a:xfrm>
        </p:spPr>
        <p:txBody>
          <a:bodyPr/>
          <a:lstStyle>
            <a:lvl1pPr>
              <a:lnSpc>
                <a:spcPct val="100000"/>
              </a:lnSpc>
              <a:defRPr>
                <a:solidFill>
                  <a:srgbClr val="000000">
                    <a:tint val="75000"/>
                  </a:srgbClr>
                </a:solidFill>
              </a:defRPr>
            </a:lvl1pPr>
          </a:lstStyle>
          <a:p>
            <a:pPr>
              <a:defRPr/>
            </a:pPr>
            <a:fld id="{732094FE-33CF-4F51-9D1F-70701970CE93}" type="slidenum">
              <a:rPr/>
              <a:pPr>
                <a:defRPr/>
              </a:pPr>
              <a:t>‹Nº›</a:t>
            </a:fld>
            <a:endParaRPr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Contents ">
    <p:spTree>
      <p:nvGrpSpPr>
        <p:cNvPr id="1" name=""/>
        <p:cNvGrpSpPr/>
        <p:nvPr/>
      </p:nvGrpSpPr>
      <p:grpSpPr>
        <a:xfrm>
          <a:off x="0" y="0"/>
          <a:ext cx="0" cy="0"/>
          <a:chOff x="0" y="0"/>
          <a:chExt cx="0" cy="0"/>
        </a:xfrm>
      </p:grpSpPr>
      <p:graphicFrame>
        <p:nvGraphicFramePr>
          <p:cNvPr id="7"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28417" name="think-cell Slide" r:id="rId4" imgW="360" imgH="360" progId="">
              <p:embed/>
            </p:oleObj>
          </a:graphicData>
        </a:graphic>
      </p:graphicFrame>
      <p:sp>
        <p:nvSpPr>
          <p:cNvPr id="8"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7371"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9"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7371"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2" name="Title 1"/>
          <p:cNvSpPr>
            <a:spLocks noGrp="1"/>
          </p:cNvSpPr>
          <p:nvPr>
            <p:ph type="title"/>
          </p:nvPr>
        </p:nvSpPr>
        <p:spPr>
          <a:xfrm>
            <a:off x="515845" y="620575"/>
            <a:ext cx="2609080" cy="497059"/>
          </a:xfrm>
        </p:spPr>
        <p:txBody>
          <a:bodyPr anchor="t"/>
          <a:lstStyle>
            <a:lvl1pPr>
              <a:defRPr baseline="0">
                <a:solidFill>
                  <a:schemeClr val="bg2"/>
                </a:solidFill>
              </a:defRPr>
            </a:lvl1pPr>
          </a:lstStyle>
          <a:p>
            <a:r>
              <a:rPr lang="en-US" noProof="0" smtClean="0"/>
              <a:t>Click to edit Master title style</a:t>
            </a:r>
            <a:endParaRPr lang="en-US" noProof="0"/>
          </a:p>
        </p:txBody>
      </p:sp>
      <p:sp>
        <p:nvSpPr>
          <p:cNvPr id="15" name="Text Placeholder 14"/>
          <p:cNvSpPr>
            <a:spLocks noGrp="1"/>
          </p:cNvSpPr>
          <p:nvPr>
            <p:ph type="body" sz="quarter" idx="15"/>
          </p:nvPr>
        </p:nvSpPr>
        <p:spPr>
          <a:xfrm>
            <a:off x="3278357" y="4190729"/>
            <a:ext cx="2587361" cy="2045295"/>
          </a:xfrm>
          <a:noFill/>
          <a:ln w="9525">
            <a:noFill/>
            <a:miter lim="800000"/>
            <a:headEnd/>
            <a:tailEnd/>
          </a:ln>
          <a:effectLst/>
        </p:spPr>
        <p:txBody>
          <a:bodyPr>
            <a:noAutofit/>
          </a:bodyPr>
          <a:lstStyle>
            <a:lvl1pPr marL="159109" marR="0" indent="-159109" algn="l" defTabSz="909030" rtl="0" eaLnBrk="0" fontAlgn="base" latinLnBrk="0" hangingPunct="0">
              <a:lnSpc>
                <a:spcPct val="100000"/>
              </a:lnSpc>
              <a:spcBef>
                <a:spcPct val="0"/>
              </a:spcBef>
              <a:spcAft>
                <a:spcPts val="526"/>
              </a:spcAft>
              <a:buClr>
                <a:schemeClr val="accent2"/>
              </a:buClr>
              <a:buSzPct val="80000"/>
              <a:buFontTx/>
              <a:buNone/>
              <a:tabLst>
                <a:tab pos="2576282" algn="r"/>
              </a:tabLst>
              <a:defRPr lang="en-US" sz="800" smtClean="0">
                <a:solidFill>
                  <a:srgbClr val="000000"/>
                </a:solidFill>
                <a:latin typeface="+mn-lt"/>
                <a:ea typeface="+mn-ea"/>
                <a:cs typeface="+mn-cs"/>
              </a:defRPr>
            </a:lvl1pPr>
            <a:lvl2pPr marL="154957" indent="-154957" algn="l" defTabSz="909030" rtl="0" eaLnBrk="0" fontAlgn="base" hangingPunct="0">
              <a:spcBef>
                <a:spcPct val="0"/>
              </a:spcBef>
              <a:spcAft>
                <a:spcPts val="526"/>
              </a:spcAft>
              <a:buClr>
                <a:schemeClr val="accent2"/>
              </a:buClr>
              <a:buSzPct val="80000"/>
              <a:buFont typeface="Arial" charset="0"/>
              <a:buChar char="►"/>
              <a:tabLst>
                <a:tab pos="2576282" algn="r"/>
              </a:tabLst>
              <a:defRPr lang="en-US" sz="800" smtClean="0">
                <a:solidFill>
                  <a:srgbClr val="000000"/>
                </a:solidFill>
                <a:latin typeface="+mn-lt"/>
                <a:ea typeface="+mn-ea"/>
                <a:cs typeface="+mn-cs"/>
              </a:defRPr>
            </a:lvl2pPr>
            <a:lvl3pPr marL="312690" indent="-153583" algn="l" defTabSz="909030" rtl="0" eaLnBrk="0" fontAlgn="base" hangingPunct="0">
              <a:spcBef>
                <a:spcPct val="0"/>
              </a:spcBef>
              <a:spcAft>
                <a:spcPts val="526"/>
              </a:spcAft>
              <a:buClr>
                <a:schemeClr val="accent6"/>
              </a:buClr>
              <a:buSzPct val="80000"/>
              <a:buFont typeface="Arial" charset="0"/>
              <a:buChar char="►"/>
              <a:tabLst>
                <a:tab pos="2576282" algn="r"/>
              </a:tabLst>
              <a:defRPr lang="de-CH" sz="800" noProof="0" dirty="0" smtClean="0">
                <a:solidFill>
                  <a:srgbClr val="000000"/>
                </a:solidFill>
                <a:latin typeface="+mn-lt"/>
                <a:ea typeface="+mn-ea"/>
                <a:cs typeface="+mn-cs"/>
              </a:defRPr>
            </a:lvl3pPr>
            <a:lvl4pPr marL="434451" indent="-121763" algn="l" defTabSz="909030" rtl="0" eaLnBrk="0" fontAlgn="base" hangingPunct="0">
              <a:spcBef>
                <a:spcPct val="0"/>
              </a:spcBef>
              <a:spcAft>
                <a:spcPts val="526"/>
              </a:spcAft>
              <a:buClr>
                <a:schemeClr val="tx1"/>
              </a:buClr>
              <a:buSzPct val="80000"/>
              <a:buFont typeface="EYInterstate Light" pitchFamily="2" charset="0"/>
              <a:buChar char="—"/>
              <a:tabLst>
                <a:tab pos="2576282" algn="r"/>
              </a:tabLst>
              <a:defRPr lang="en-US" sz="800" smtClean="0">
                <a:solidFill>
                  <a:srgbClr val="000000"/>
                </a:solidFill>
                <a:latin typeface="+mn-lt"/>
                <a:ea typeface="+mn-ea"/>
                <a:cs typeface="+mn-cs"/>
              </a:defRPr>
            </a:lvl4pPr>
            <a:lvl5pPr marL="783122" indent="-159109" algn="l" defTabSz="909030" rtl="0" eaLnBrk="0" fontAlgn="base" hangingPunct="0">
              <a:spcBef>
                <a:spcPct val="0"/>
              </a:spcBef>
              <a:spcAft>
                <a:spcPts val="526"/>
              </a:spcAft>
              <a:buClr>
                <a:schemeClr val="accent2"/>
              </a:buClr>
              <a:buSzPct val="80000"/>
              <a:buFont typeface="Arial" charset="0"/>
              <a:buChar char="►"/>
              <a:tabLst>
                <a:tab pos="2576282" algn="r"/>
              </a:tabLst>
              <a:defRPr lang="en-US" sz="800" dirty="0" smtClean="0">
                <a:solidFill>
                  <a:srgbClr val="000000"/>
                </a:solidFill>
                <a:latin typeface="+mn-lt"/>
                <a:ea typeface="+mn-ea"/>
                <a:cs typeface="+mn-cs"/>
              </a:defRPr>
            </a:lvl5pPr>
          </a:lstStyle>
          <a:p>
            <a:pPr lvl="0"/>
            <a:r>
              <a:rPr lang="en-US" noProof="0" smtClean="0"/>
              <a:t>Haga clic para modificar el estilo de texto del patrón</a:t>
            </a:r>
          </a:p>
          <a:p>
            <a:pPr lvl="1"/>
            <a:r>
              <a:rPr lang="en-US" noProof="0" smtClean="0"/>
              <a:t>Segundo nivel</a:t>
            </a:r>
          </a:p>
        </p:txBody>
      </p:sp>
      <p:sp>
        <p:nvSpPr>
          <p:cNvPr id="16" name="Text Placeholder 14"/>
          <p:cNvSpPr>
            <a:spLocks noGrp="1"/>
          </p:cNvSpPr>
          <p:nvPr>
            <p:ph type="body" sz="quarter" idx="16"/>
          </p:nvPr>
        </p:nvSpPr>
        <p:spPr>
          <a:xfrm>
            <a:off x="6018536" y="4190729"/>
            <a:ext cx="2620935" cy="2045295"/>
          </a:xfrm>
          <a:noFill/>
          <a:ln w="9525">
            <a:noFill/>
            <a:miter lim="800000"/>
            <a:headEnd/>
            <a:tailEnd/>
          </a:ln>
          <a:effectLst/>
        </p:spPr>
        <p:txBody>
          <a:bodyPr>
            <a:noAutofit/>
          </a:bodyPr>
          <a:lstStyle>
            <a:lvl1pPr marL="159109" marR="0" indent="-159109" algn="l" defTabSz="909030" rtl="0" eaLnBrk="0" fontAlgn="base" latinLnBrk="0" hangingPunct="0">
              <a:lnSpc>
                <a:spcPct val="100000"/>
              </a:lnSpc>
              <a:spcBef>
                <a:spcPct val="0"/>
              </a:spcBef>
              <a:spcAft>
                <a:spcPts val="526"/>
              </a:spcAft>
              <a:buClr>
                <a:schemeClr val="accent2"/>
              </a:buClr>
              <a:buSzPct val="80000"/>
              <a:buFont typeface="Arial" charset="0"/>
              <a:buNone/>
              <a:tabLst>
                <a:tab pos="2576282" algn="r"/>
              </a:tabLst>
              <a:defRPr lang="en-US" sz="800">
                <a:solidFill>
                  <a:srgbClr val="000000"/>
                </a:solidFill>
                <a:latin typeface="+mn-lt"/>
                <a:ea typeface="+mn-ea"/>
                <a:cs typeface="+mn-cs"/>
              </a:defRPr>
            </a:lvl1pPr>
            <a:lvl2pPr marL="154957" indent="-154957" algn="l" defTabSz="909030" rtl="0" eaLnBrk="0" fontAlgn="base" hangingPunct="0">
              <a:spcBef>
                <a:spcPct val="0"/>
              </a:spcBef>
              <a:spcAft>
                <a:spcPts val="526"/>
              </a:spcAft>
              <a:buClr>
                <a:schemeClr val="accent2"/>
              </a:buClr>
              <a:buSzPct val="80000"/>
              <a:buFont typeface="Arial" charset="0"/>
              <a:buChar char="►"/>
              <a:tabLst>
                <a:tab pos="2656531" algn="r"/>
              </a:tabLst>
              <a:defRPr lang="en-US" sz="800" smtClean="0">
                <a:solidFill>
                  <a:srgbClr val="000000"/>
                </a:solidFill>
                <a:latin typeface="+mn-lt"/>
                <a:ea typeface="+mn-ea"/>
                <a:cs typeface="+mn-cs"/>
              </a:defRPr>
            </a:lvl2pPr>
            <a:lvl3pPr marL="312690" indent="-153583" algn="l" defTabSz="909030" rtl="0" eaLnBrk="0" fontAlgn="base" hangingPunct="0">
              <a:spcBef>
                <a:spcPct val="0"/>
              </a:spcBef>
              <a:spcAft>
                <a:spcPts val="526"/>
              </a:spcAft>
              <a:buClr>
                <a:schemeClr val="accent6"/>
              </a:buClr>
              <a:buSzPct val="80000"/>
              <a:buFont typeface="Arial" charset="0"/>
              <a:buChar char="►"/>
              <a:tabLst>
                <a:tab pos="2656531" algn="r"/>
              </a:tabLst>
              <a:defRPr lang="de-CH" sz="800" noProof="0" dirty="0" smtClean="0">
                <a:solidFill>
                  <a:srgbClr val="000000"/>
                </a:solidFill>
                <a:latin typeface="+mn-lt"/>
                <a:ea typeface="+mn-ea"/>
                <a:cs typeface="+mn-cs"/>
              </a:defRPr>
            </a:lvl3pPr>
            <a:lvl4pPr marL="434451" indent="-121763" algn="l" defTabSz="909030" rtl="0" eaLnBrk="0" fontAlgn="base" hangingPunct="0">
              <a:spcBef>
                <a:spcPct val="0"/>
              </a:spcBef>
              <a:spcAft>
                <a:spcPts val="526"/>
              </a:spcAft>
              <a:buClr>
                <a:schemeClr val="tx1"/>
              </a:buClr>
              <a:buSzPct val="80000"/>
              <a:buFont typeface="EYInterstate Light" pitchFamily="2" charset="0"/>
              <a:buChar char="—"/>
              <a:tabLst>
                <a:tab pos="2656531" algn="r"/>
              </a:tabLst>
              <a:defRPr lang="en-US" sz="800" smtClean="0">
                <a:solidFill>
                  <a:srgbClr val="000000"/>
                </a:solidFill>
                <a:latin typeface="+mn-lt"/>
                <a:ea typeface="+mn-ea"/>
                <a:cs typeface="+mn-cs"/>
              </a:defRPr>
            </a:lvl4pPr>
            <a:lvl5pPr marL="783122" indent="-159109" algn="l" defTabSz="909030" rtl="0" eaLnBrk="0" fontAlgn="base" hangingPunct="0">
              <a:spcBef>
                <a:spcPct val="0"/>
              </a:spcBef>
              <a:spcAft>
                <a:spcPts val="526"/>
              </a:spcAft>
              <a:buClr>
                <a:schemeClr val="accent2"/>
              </a:buClr>
              <a:buSzPct val="80000"/>
              <a:buFont typeface="Arial" charset="0"/>
              <a:buChar char="►"/>
              <a:tabLst>
                <a:tab pos="2656531" algn="r"/>
              </a:tabLst>
              <a:defRPr lang="en-US" sz="800" dirty="0" smtClean="0">
                <a:solidFill>
                  <a:srgbClr val="000000"/>
                </a:solidFill>
                <a:latin typeface="+mn-lt"/>
                <a:ea typeface="+mn-ea"/>
                <a:cs typeface="+mn-cs"/>
              </a:defRPr>
            </a:lvl5pPr>
          </a:lstStyle>
          <a:p>
            <a:pPr lvl="0"/>
            <a:r>
              <a:rPr lang="en-US" noProof="0" smtClean="0"/>
              <a:t>Haga clic para modificar el estilo de texto del patrón</a:t>
            </a:r>
          </a:p>
          <a:p>
            <a:pPr lvl="1"/>
            <a:r>
              <a:rPr lang="en-US" noProof="0" smtClean="0"/>
              <a:t>Segundo nivel</a:t>
            </a:r>
          </a:p>
        </p:txBody>
      </p:sp>
      <p:sp>
        <p:nvSpPr>
          <p:cNvPr id="10" name="Text Placeholder 11"/>
          <p:cNvSpPr>
            <a:spLocks noGrp="1"/>
          </p:cNvSpPr>
          <p:nvPr>
            <p:ph type="body" sz="quarter" idx="39"/>
          </p:nvPr>
        </p:nvSpPr>
        <p:spPr>
          <a:xfrm>
            <a:off x="507698" y="4190729"/>
            <a:ext cx="2617226" cy="2045295"/>
          </a:xfrm>
        </p:spPr>
        <p:txBody>
          <a:bodyPr>
            <a:noAutofit/>
          </a:bodyPr>
          <a:lstStyle>
            <a:lvl1pPr>
              <a:defRPr sz="1100">
                <a:solidFill>
                  <a:schemeClr val="bg2"/>
                </a:solidFill>
              </a:defRPr>
            </a:lvl1pPr>
            <a:lvl2pPr>
              <a:defRPr sz="1100">
                <a:solidFill>
                  <a:schemeClr val="tx2"/>
                </a:solidFill>
              </a:defRPr>
            </a:lvl2pPr>
            <a:lvl3pPr marL="0" indent="0">
              <a:spcAft>
                <a:spcPts val="0"/>
              </a:spcAft>
              <a:buNone/>
              <a:defRPr b="1">
                <a:solidFill>
                  <a:schemeClr val="tx2"/>
                </a:solidFill>
              </a:defRPr>
            </a:lvl3pPr>
            <a:lvl4pPr marL="0" indent="0">
              <a:spcAft>
                <a:spcPts val="0"/>
              </a:spcAft>
              <a:buNone/>
              <a:defRPr i="0">
                <a:solidFill>
                  <a:schemeClr val="tx2"/>
                </a:solidFill>
              </a:defRPr>
            </a:lvl4pPr>
            <a:lvl5pPr marL="157731" indent="-157731">
              <a:spcAft>
                <a:spcPts val="0"/>
              </a:spcAft>
              <a:buFont typeface="Arial" pitchFamily="34" charset="0"/>
              <a:buChar char="►"/>
              <a:defRPr>
                <a:solidFill>
                  <a:schemeClr val="tx2"/>
                </a:solidFill>
              </a:defRPr>
            </a:lvl5pPr>
          </a:lstStyle>
          <a:p>
            <a:pPr lvl="0"/>
            <a:r>
              <a:rPr lang="en-US" noProof="0" smtClean="0"/>
              <a:t>Click to edit Master text styles</a:t>
            </a:r>
          </a:p>
        </p:txBody>
      </p:sp>
      <p:sp>
        <p:nvSpPr>
          <p:cNvPr id="12" name="Picture Placeholder 13"/>
          <p:cNvSpPr>
            <a:spLocks noGrp="1"/>
          </p:cNvSpPr>
          <p:nvPr>
            <p:ph type="pic" sz="quarter" idx="40"/>
          </p:nvPr>
        </p:nvSpPr>
        <p:spPr bwMode="auto">
          <a:xfrm>
            <a:off x="3278329" y="260614"/>
            <a:ext cx="5361147" cy="3281242"/>
          </a:xfrm>
          <a:custGeom>
            <a:avLst/>
            <a:gdLst>
              <a:gd name="connsiteX0" fmla="*/ 0 w 4965768"/>
              <a:gd name="connsiteY0" fmla="*/ 0 h 4016430"/>
              <a:gd name="connsiteX1" fmla="*/ 4965768 w 4965768"/>
              <a:gd name="connsiteY1" fmla="*/ 0 h 4016430"/>
              <a:gd name="connsiteX2" fmla="*/ 4965768 w 4965768"/>
              <a:gd name="connsiteY2" fmla="*/ 4016430 h 4016430"/>
              <a:gd name="connsiteX3" fmla="*/ 0 w 4965768"/>
              <a:gd name="connsiteY3" fmla="*/ 4016430 h 4016430"/>
              <a:gd name="connsiteX4" fmla="*/ 0 w 4965768"/>
              <a:gd name="connsiteY4" fmla="*/ 0 h 4016430"/>
              <a:gd name="connsiteX0" fmla="*/ 0 w 7266011"/>
              <a:gd name="connsiteY0" fmla="*/ 0 h 5172074"/>
              <a:gd name="connsiteX1" fmla="*/ 4965768 w 7266011"/>
              <a:gd name="connsiteY1" fmla="*/ 0 h 5172074"/>
              <a:gd name="connsiteX2" fmla="*/ 4965768 w 7266011"/>
              <a:gd name="connsiteY2" fmla="*/ 4016430 h 5172074"/>
              <a:gd name="connsiteX3" fmla="*/ 7266011 w 7266011"/>
              <a:gd name="connsiteY3" fmla="*/ 5172074 h 5172074"/>
              <a:gd name="connsiteX4" fmla="*/ 0 w 7266011"/>
              <a:gd name="connsiteY4" fmla="*/ 4016430 h 5172074"/>
              <a:gd name="connsiteX5" fmla="*/ 0 w 7266011"/>
              <a:gd name="connsiteY5" fmla="*/ 0 h 5172074"/>
              <a:gd name="connsiteX0" fmla="*/ 0 w 7266011"/>
              <a:gd name="connsiteY0" fmla="*/ 0 h 5172074"/>
              <a:gd name="connsiteX1" fmla="*/ 4965768 w 7266011"/>
              <a:gd name="connsiteY1" fmla="*/ 0 h 5172074"/>
              <a:gd name="connsiteX2" fmla="*/ 4965768 w 7266011"/>
              <a:gd name="connsiteY2" fmla="*/ 4016430 h 5172074"/>
              <a:gd name="connsiteX3" fmla="*/ 7266011 w 7266011"/>
              <a:gd name="connsiteY3" fmla="*/ 5172074 h 5172074"/>
              <a:gd name="connsiteX4" fmla="*/ 0 w 7266011"/>
              <a:gd name="connsiteY4" fmla="*/ 5168125 h 5172074"/>
              <a:gd name="connsiteX5" fmla="*/ 0 w 7266011"/>
              <a:gd name="connsiteY5" fmla="*/ 0 h 5172074"/>
              <a:gd name="connsiteX0" fmla="*/ 0 w 8253449"/>
              <a:gd name="connsiteY0" fmla="*/ 72 h 5172146"/>
              <a:gd name="connsiteX1" fmla="*/ 4965768 w 8253449"/>
              <a:gd name="connsiteY1" fmla="*/ 72 h 5172146"/>
              <a:gd name="connsiteX2" fmla="*/ 4965768 w 8253449"/>
              <a:gd name="connsiteY2" fmla="*/ 4016502 h 5172146"/>
              <a:gd name="connsiteX3" fmla="*/ 8253449 w 8253449"/>
              <a:gd name="connsiteY3" fmla="*/ 0 h 5172146"/>
              <a:gd name="connsiteX4" fmla="*/ 7266011 w 8253449"/>
              <a:gd name="connsiteY4" fmla="*/ 5172146 h 5172146"/>
              <a:gd name="connsiteX5" fmla="*/ 0 w 8253449"/>
              <a:gd name="connsiteY5" fmla="*/ 5168197 h 5172146"/>
              <a:gd name="connsiteX6" fmla="*/ 0 w 8253449"/>
              <a:gd name="connsiteY6" fmla="*/ 72 h 5172146"/>
              <a:gd name="connsiteX0" fmla="*/ 0 w 8253449"/>
              <a:gd name="connsiteY0" fmla="*/ 72 h 5172146"/>
              <a:gd name="connsiteX1" fmla="*/ 4965768 w 8253449"/>
              <a:gd name="connsiteY1" fmla="*/ 72 h 5172146"/>
              <a:gd name="connsiteX2" fmla="*/ 8253449 w 8253449"/>
              <a:gd name="connsiteY2" fmla="*/ 0 h 5172146"/>
              <a:gd name="connsiteX3" fmla="*/ 7266011 w 8253449"/>
              <a:gd name="connsiteY3" fmla="*/ 5172146 h 5172146"/>
              <a:gd name="connsiteX4" fmla="*/ 0 w 8253449"/>
              <a:gd name="connsiteY4" fmla="*/ 5168197 h 5172146"/>
              <a:gd name="connsiteX5" fmla="*/ 0 w 8253449"/>
              <a:gd name="connsiteY5" fmla="*/ 72 h 5172146"/>
              <a:gd name="connsiteX0" fmla="*/ 0 w 8253449"/>
              <a:gd name="connsiteY0" fmla="*/ 72 h 5172146"/>
              <a:gd name="connsiteX1" fmla="*/ 8253449 w 8253449"/>
              <a:gd name="connsiteY1" fmla="*/ 0 h 5172146"/>
              <a:gd name="connsiteX2" fmla="*/ 7266011 w 8253449"/>
              <a:gd name="connsiteY2" fmla="*/ 5172146 h 5172146"/>
              <a:gd name="connsiteX3" fmla="*/ 0 w 8253449"/>
              <a:gd name="connsiteY3" fmla="*/ 5168197 h 5172146"/>
              <a:gd name="connsiteX4" fmla="*/ 0 w 8253449"/>
              <a:gd name="connsiteY4" fmla="*/ 72 h 5172146"/>
              <a:gd name="connsiteX0" fmla="*/ 0 w 8253449"/>
              <a:gd name="connsiteY0" fmla="*/ 72 h 5168197"/>
              <a:gd name="connsiteX1" fmla="*/ 8253449 w 8253449"/>
              <a:gd name="connsiteY1" fmla="*/ 0 h 5168197"/>
              <a:gd name="connsiteX2" fmla="*/ 8250901 w 8253449"/>
              <a:gd name="connsiteY2" fmla="*/ 5150911 h 5168197"/>
              <a:gd name="connsiteX3" fmla="*/ 0 w 8253449"/>
              <a:gd name="connsiteY3" fmla="*/ 5168197 h 5168197"/>
              <a:gd name="connsiteX4" fmla="*/ 0 w 8253449"/>
              <a:gd name="connsiteY4" fmla="*/ 72 h 5168197"/>
              <a:gd name="connsiteX0" fmla="*/ 3324990 w 11578439"/>
              <a:gd name="connsiteY0" fmla="*/ 72 h 5150912"/>
              <a:gd name="connsiteX1" fmla="*/ 11578439 w 11578439"/>
              <a:gd name="connsiteY1" fmla="*/ 0 h 5150912"/>
              <a:gd name="connsiteX2" fmla="*/ 11575891 w 11578439"/>
              <a:gd name="connsiteY2" fmla="*/ 5150911 h 5150912"/>
              <a:gd name="connsiteX3" fmla="*/ 0 w 11578439"/>
              <a:gd name="connsiteY3" fmla="*/ 5150912 h 5150912"/>
              <a:gd name="connsiteX4" fmla="*/ 3324990 w 11578439"/>
              <a:gd name="connsiteY4" fmla="*/ 72 h 5150912"/>
              <a:gd name="connsiteX0" fmla="*/ 985182 w 11578439"/>
              <a:gd name="connsiteY0" fmla="*/ 0 h 5172207"/>
              <a:gd name="connsiteX1" fmla="*/ 11578439 w 11578439"/>
              <a:gd name="connsiteY1" fmla="*/ 21295 h 5172207"/>
              <a:gd name="connsiteX2" fmla="*/ 11575891 w 11578439"/>
              <a:gd name="connsiteY2" fmla="*/ 5172206 h 5172207"/>
              <a:gd name="connsiteX3" fmla="*/ 0 w 11578439"/>
              <a:gd name="connsiteY3" fmla="*/ 5172207 h 5172207"/>
              <a:gd name="connsiteX4" fmla="*/ 985182 w 11578439"/>
              <a:gd name="connsiteY4" fmla="*/ 0 h 5172207"/>
              <a:gd name="connsiteX0" fmla="*/ 1046756 w 11578439"/>
              <a:gd name="connsiteY0" fmla="*/ 0 h 5172207"/>
              <a:gd name="connsiteX1" fmla="*/ 11578439 w 11578439"/>
              <a:gd name="connsiteY1" fmla="*/ 21295 h 5172207"/>
              <a:gd name="connsiteX2" fmla="*/ 11575891 w 11578439"/>
              <a:gd name="connsiteY2" fmla="*/ 5172206 h 5172207"/>
              <a:gd name="connsiteX3" fmla="*/ 0 w 11578439"/>
              <a:gd name="connsiteY3" fmla="*/ 5172207 h 5172207"/>
              <a:gd name="connsiteX4" fmla="*/ 1046756 w 11578439"/>
              <a:gd name="connsiteY4" fmla="*/ 0 h 5172207"/>
              <a:gd name="connsiteX0" fmla="*/ 1011989 w 11578439"/>
              <a:gd name="connsiteY0" fmla="*/ 1520 h 5150912"/>
              <a:gd name="connsiteX1" fmla="*/ 11578439 w 11578439"/>
              <a:gd name="connsiteY1" fmla="*/ 0 h 5150912"/>
              <a:gd name="connsiteX2" fmla="*/ 11575891 w 11578439"/>
              <a:gd name="connsiteY2" fmla="*/ 5150911 h 5150912"/>
              <a:gd name="connsiteX3" fmla="*/ 0 w 11578439"/>
              <a:gd name="connsiteY3" fmla="*/ 5150912 h 5150912"/>
              <a:gd name="connsiteX4" fmla="*/ 1011989 w 11578439"/>
              <a:gd name="connsiteY4" fmla="*/ 1520 h 5150912"/>
              <a:gd name="connsiteX0" fmla="*/ 1222738 w 11578439"/>
              <a:gd name="connsiteY0" fmla="*/ 1 h 5150912"/>
              <a:gd name="connsiteX1" fmla="*/ 11578439 w 11578439"/>
              <a:gd name="connsiteY1" fmla="*/ 0 h 5150912"/>
              <a:gd name="connsiteX2" fmla="*/ 11575891 w 11578439"/>
              <a:gd name="connsiteY2" fmla="*/ 5150911 h 5150912"/>
              <a:gd name="connsiteX3" fmla="*/ 0 w 11578439"/>
              <a:gd name="connsiteY3" fmla="*/ 5150912 h 5150912"/>
              <a:gd name="connsiteX4" fmla="*/ 1222738 w 11578439"/>
              <a:gd name="connsiteY4" fmla="*/ 1 h 5150912"/>
              <a:gd name="connsiteX0" fmla="*/ 1503380 w 11578439"/>
              <a:gd name="connsiteY0" fmla="*/ 1 h 5150912"/>
              <a:gd name="connsiteX1" fmla="*/ 11578439 w 11578439"/>
              <a:gd name="connsiteY1" fmla="*/ 0 h 5150912"/>
              <a:gd name="connsiteX2" fmla="*/ 11575891 w 11578439"/>
              <a:gd name="connsiteY2" fmla="*/ 5150911 h 5150912"/>
              <a:gd name="connsiteX3" fmla="*/ 0 w 11578439"/>
              <a:gd name="connsiteY3" fmla="*/ 5150912 h 5150912"/>
              <a:gd name="connsiteX4" fmla="*/ 1503380 w 11578439"/>
              <a:gd name="connsiteY4" fmla="*/ 1 h 5150912"/>
              <a:gd name="connsiteX0" fmla="*/ 0 w 10075059"/>
              <a:gd name="connsiteY0" fmla="*/ 1 h 5150912"/>
              <a:gd name="connsiteX1" fmla="*/ 10075059 w 10075059"/>
              <a:gd name="connsiteY1" fmla="*/ 0 h 5150912"/>
              <a:gd name="connsiteX2" fmla="*/ 10072511 w 10075059"/>
              <a:gd name="connsiteY2" fmla="*/ 5150911 h 5150912"/>
              <a:gd name="connsiteX3" fmla="*/ 0 w 10075059"/>
              <a:gd name="connsiteY3" fmla="*/ 5150912 h 5150912"/>
              <a:gd name="connsiteX4" fmla="*/ 0 w 10075059"/>
              <a:gd name="connsiteY4" fmla="*/ 1 h 5150912"/>
              <a:gd name="connsiteX0" fmla="*/ 0 w 10075908"/>
              <a:gd name="connsiteY0" fmla="*/ 1 h 5150912"/>
              <a:gd name="connsiteX1" fmla="*/ 10075059 w 10075908"/>
              <a:gd name="connsiteY1" fmla="*/ 0 h 5150912"/>
              <a:gd name="connsiteX2" fmla="*/ 10075059 w 10075908"/>
              <a:gd name="connsiteY2" fmla="*/ 3751998 h 5150912"/>
              <a:gd name="connsiteX3" fmla="*/ 0 w 10075908"/>
              <a:gd name="connsiteY3" fmla="*/ 5150912 h 5150912"/>
              <a:gd name="connsiteX4" fmla="*/ 0 w 10075908"/>
              <a:gd name="connsiteY4" fmla="*/ 1 h 5150912"/>
              <a:gd name="connsiteX0" fmla="*/ 0 w 10075908"/>
              <a:gd name="connsiteY0" fmla="*/ 379010 h 5150912"/>
              <a:gd name="connsiteX1" fmla="*/ 10075059 w 10075908"/>
              <a:gd name="connsiteY1" fmla="*/ 0 h 5150912"/>
              <a:gd name="connsiteX2" fmla="*/ 10075059 w 10075908"/>
              <a:gd name="connsiteY2" fmla="*/ 3751998 h 5150912"/>
              <a:gd name="connsiteX3" fmla="*/ 0 w 10075908"/>
              <a:gd name="connsiteY3" fmla="*/ 5150912 h 5150912"/>
              <a:gd name="connsiteX4" fmla="*/ 0 w 10075908"/>
              <a:gd name="connsiteY4" fmla="*/ 379010 h 5150912"/>
              <a:gd name="connsiteX0" fmla="*/ 0 w 10075908"/>
              <a:gd name="connsiteY0" fmla="*/ 0 h 4771902"/>
              <a:gd name="connsiteX1" fmla="*/ 10075908 w 10075908"/>
              <a:gd name="connsiteY1" fmla="*/ 0 h 4771902"/>
              <a:gd name="connsiteX2" fmla="*/ 10075059 w 10075908"/>
              <a:gd name="connsiteY2" fmla="*/ 3372988 h 4771902"/>
              <a:gd name="connsiteX3" fmla="*/ 0 w 10075908"/>
              <a:gd name="connsiteY3" fmla="*/ 4771902 h 4771902"/>
              <a:gd name="connsiteX4" fmla="*/ 0 w 10075908"/>
              <a:gd name="connsiteY4" fmla="*/ 0 h 4771902"/>
              <a:gd name="connsiteX0" fmla="*/ 0 w 10075908"/>
              <a:gd name="connsiteY0" fmla="*/ 0 h 4771902"/>
              <a:gd name="connsiteX1" fmla="*/ 10075908 w 10075908"/>
              <a:gd name="connsiteY1" fmla="*/ 0 h 4771902"/>
              <a:gd name="connsiteX2" fmla="*/ 10074039 w 10075908"/>
              <a:gd name="connsiteY2" fmla="*/ 3347754 h 4771902"/>
              <a:gd name="connsiteX3" fmla="*/ 0 w 10075908"/>
              <a:gd name="connsiteY3" fmla="*/ 4771902 h 4771902"/>
              <a:gd name="connsiteX4" fmla="*/ 0 w 10075908"/>
              <a:gd name="connsiteY4" fmla="*/ 0 h 4771902"/>
              <a:gd name="connsiteX0" fmla="*/ 0 w 10075908"/>
              <a:gd name="connsiteY0" fmla="*/ 0 h 4771902"/>
              <a:gd name="connsiteX1" fmla="*/ 10075908 w 10075908"/>
              <a:gd name="connsiteY1" fmla="*/ 0 h 4771902"/>
              <a:gd name="connsiteX2" fmla="*/ 10067067 w 10075908"/>
              <a:gd name="connsiteY2" fmla="*/ 3309119 h 4771902"/>
              <a:gd name="connsiteX3" fmla="*/ 0 w 10075908"/>
              <a:gd name="connsiteY3" fmla="*/ 4771902 h 4771902"/>
              <a:gd name="connsiteX4" fmla="*/ 0 w 10075908"/>
              <a:gd name="connsiteY4" fmla="*/ 0 h 4771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5908" h="4771902">
                <a:moveTo>
                  <a:pt x="0" y="0"/>
                </a:moveTo>
                <a:lnTo>
                  <a:pt x="10075908" y="0"/>
                </a:lnTo>
                <a:cubicBezTo>
                  <a:pt x="10075059" y="1716970"/>
                  <a:pt x="10067916" y="1592149"/>
                  <a:pt x="10067067" y="3309119"/>
                </a:cubicBezTo>
                <a:lnTo>
                  <a:pt x="0" y="4771902"/>
                </a:lnTo>
                <a:lnTo>
                  <a:pt x="0" y="0"/>
                </a:lnTo>
                <a:close/>
              </a:path>
            </a:pathLst>
          </a:custGeom>
          <a:noFill/>
          <a:ln w="9525">
            <a:noFill/>
            <a:miter lim="800000"/>
            <a:headEnd/>
            <a:tailEnd/>
          </a:ln>
          <a:effectLst/>
        </p:spPr>
        <p:txBody>
          <a:bodyPr anchor="ctr" anchorCtr="1">
            <a:noAutofit/>
          </a:bodyPr>
          <a:lstStyle>
            <a:lvl1pPr marL="0" indent="0" algn="l" defTabSz="909030" rtl="0" eaLnBrk="0" fontAlgn="base" hangingPunct="0">
              <a:lnSpc>
                <a:spcPct val="150000"/>
              </a:lnSpc>
              <a:spcBef>
                <a:spcPct val="0"/>
              </a:spcBef>
              <a:spcAft>
                <a:spcPts val="526"/>
              </a:spcAft>
              <a:buClr>
                <a:schemeClr val="accent2"/>
              </a:buClr>
              <a:buSzTx/>
              <a:buFont typeface="Arial" charset="0"/>
              <a:buNone/>
              <a:defRPr lang="en-US" sz="1100" noProof="0" dirty="0" smtClean="0">
                <a:solidFill>
                  <a:schemeClr val="accent1"/>
                </a:solidFill>
                <a:latin typeface="+mn-lt"/>
                <a:ea typeface="+mn-ea"/>
                <a:cs typeface="+mn-cs"/>
              </a:defRPr>
            </a:lvl1pPr>
          </a:lstStyle>
          <a:p>
            <a:pPr lvl="0"/>
            <a:r>
              <a:rPr lang="en-US" noProof="0" dirty="0" smtClean="0"/>
              <a:t>Haga clic en el icono para agregar una imagen</a:t>
            </a:r>
          </a:p>
        </p:txBody>
      </p:sp>
      <p:sp>
        <p:nvSpPr>
          <p:cNvPr id="11" name="Slide Number Placeholder 6"/>
          <p:cNvSpPr>
            <a:spLocks noGrp="1"/>
          </p:cNvSpPr>
          <p:nvPr>
            <p:ph type="sldNum" sz="quarter" idx="41"/>
          </p:nvPr>
        </p:nvSpPr>
        <p:spPr>
          <a:xfrm>
            <a:off x="8429625" y="6457950"/>
            <a:ext cx="209550" cy="92075"/>
          </a:xfrm>
        </p:spPr>
        <p:txBody>
          <a:bodyPr/>
          <a:lstStyle>
            <a:lvl1pPr>
              <a:lnSpc>
                <a:spcPct val="100000"/>
              </a:lnSpc>
              <a:defRPr smtClean="0"/>
            </a:lvl1pPr>
          </a:lstStyle>
          <a:p>
            <a:pPr>
              <a:defRPr/>
            </a:pPr>
            <a:fld id="{0605319D-14E9-4593-BCC4-4D03D512DCF0}" type="slidenum">
              <a:rPr/>
              <a:pPr>
                <a:defRPr/>
              </a:pPr>
              <a:t>‹Nº›</a:t>
            </a:fld>
            <a:endParaRPr dirty="0"/>
          </a:p>
        </p:txBody>
      </p:sp>
    </p:spTree>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 Title and content ">
    <p:spTree>
      <p:nvGrpSpPr>
        <p:cNvPr id="1" name=""/>
        <p:cNvGrpSpPr/>
        <p:nvPr/>
      </p:nvGrpSpPr>
      <p:grpSpPr>
        <a:xfrm>
          <a:off x="0" y="0"/>
          <a:ext cx="0" cy="0"/>
          <a:chOff x="0" y="0"/>
          <a:chExt cx="0" cy="0"/>
        </a:xfrm>
      </p:grpSpPr>
      <p:graphicFrame>
        <p:nvGraphicFramePr>
          <p:cNvPr id="8"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29441" name="think-cell Slide" r:id="rId4" imgW="360" imgH="360" progId="">
              <p:embed/>
            </p:oleObj>
          </a:graphicData>
        </a:graphic>
      </p:graphicFrame>
      <p:sp>
        <p:nvSpPr>
          <p:cNvPr id="10"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7371"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12"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7371"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13" name="Titel 1"/>
          <p:cNvSpPr txBox="1">
            <a:spLocks/>
          </p:cNvSpPr>
          <p:nvPr userDrawn="1"/>
        </p:nvSpPr>
        <p:spPr>
          <a:xfrm>
            <a:off x="508000" y="1143000"/>
            <a:ext cx="8170863" cy="288925"/>
          </a:xfrm>
          <a:prstGeom prst="rect">
            <a:avLst/>
          </a:prstGeom>
        </p:spPr>
        <p:txBody>
          <a:bodyPr lIns="0" tIns="0" rIns="0" bIns="0">
            <a:spAutoFit/>
          </a:bodyPr>
          <a:lstStyle>
            <a:lvl1pPr marL="0" marR="0" indent="0" algn="l" defTabSz="1042504" rtl="0" eaLnBrk="1" fontAlgn="auto" latinLnBrk="0" hangingPunct="1">
              <a:lnSpc>
                <a:spcPct val="85000"/>
              </a:lnSpc>
              <a:spcBef>
                <a:spcPct val="0"/>
              </a:spcBef>
              <a:spcAft>
                <a:spcPts val="0"/>
              </a:spcAft>
              <a:buClrTx/>
              <a:buSzTx/>
              <a:buFontTx/>
              <a:buNone/>
              <a:tabLst/>
              <a:defRPr lang="en-GB" sz="2200" b="0" kern="1200" noProof="0">
                <a:solidFill>
                  <a:schemeClr val="bg2"/>
                </a:solidFill>
                <a:latin typeface="+mj-lt"/>
                <a:ea typeface="+mj-ea"/>
                <a:cs typeface="+mj-cs"/>
              </a:defRPr>
            </a:lvl1pPr>
          </a:lstStyle>
          <a:p>
            <a:pPr>
              <a:defRPr/>
            </a:pPr>
            <a:r>
              <a:rPr lang="en-US" dirty="0" smtClean="0">
                <a:solidFill>
                  <a:srgbClr val="808080"/>
                </a:solidFill>
              </a:rPr>
              <a:t>Click to edit Master title style</a:t>
            </a:r>
            <a:endParaRPr lang="en-US" dirty="0">
              <a:solidFill>
                <a:srgbClr val="808080"/>
              </a:solidFill>
            </a:endParaRPr>
          </a:p>
        </p:txBody>
      </p:sp>
      <p:sp>
        <p:nvSpPr>
          <p:cNvPr id="6" name="Text Placeholder 5"/>
          <p:cNvSpPr>
            <a:spLocks noGrp="1"/>
          </p:cNvSpPr>
          <p:nvPr>
            <p:ph type="body" sz="quarter" idx="12"/>
          </p:nvPr>
        </p:nvSpPr>
        <p:spPr>
          <a:xfrm>
            <a:off x="3278357" y="2285040"/>
            <a:ext cx="2587361" cy="872034"/>
          </a:xfrm>
        </p:spPr>
        <p:txBody>
          <a:bodyPr/>
          <a:lstStyle>
            <a:lvl4pPr>
              <a:buClr>
                <a:schemeClr val="accent4"/>
              </a:buClr>
              <a:defRPr/>
            </a:lvl4pPr>
            <a:lvl5pPr>
              <a:buClr>
                <a:schemeClr val="accent4"/>
              </a:buCl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Text Placeholder 30"/>
          <p:cNvSpPr>
            <a:spLocks noGrp="1"/>
          </p:cNvSpPr>
          <p:nvPr>
            <p:ph type="body" sz="quarter" idx="35"/>
          </p:nvPr>
        </p:nvSpPr>
        <p:spPr>
          <a:xfrm>
            <a:off x="3278357" y="258327"/>
            <a:ext cx="2587361" cy="92333"/>
          </a:xfrm>
        </p:spPr>
        <p:txBody>
          <a:bodyPr/>
          <a:lstStyle>
            <a:lvl1pPr>
              <a:defRPr lang="de-CH" sz="600" b="1" noProof="0" dirty="0" smtClean="0">
                <a:solidFill>
                  <a:schemeClr val="bg2"/>
                </a:solidFill>
                <a:latin typeface="+mj-lt"/>
                <a:ea typeface="+mn-ea"/>
                <a:cs typeface="+mn-cs"/>
              </a:defRPr>
            </a:lvl1pPr>
          </a:lstStyle>
          <a:p>
            <a:pPr lvl="0"/>
            <a:r>
              <a:rPr lang="en-US" noProof="0" smtClean="0"/>
              <a:t>Haga clic para modificar el estilo de texto del patrón</a:t>
            </a:r>
          </a:p>
        </p:txBody>
      </p:sp>
      <p:sp>
        <p:nvSpPr>
          <p:cNvPr id="9" name="Text Placeholder 8"/>
          <p:cNvSpPr>
            <a:spLocks noGrp="1"/>
          </p:cNvSpPr>
          <p:nvPr>
            <p:ph type="body" sz="quarter" idx="36"/>
          </p:nvPr>
        </p:nvSpPr>
        <p:spPr>
          <a:xfrm>
            <a:off x="6019076" y="2285040"/>
            <a:ext cx="2617226" cy="872034"/>
          </a:xfrm>
        </p:spPr>
        <p:txBody>
          <a:bodyPr/>
          <a:lstStyle>
            <a:lvl4pPr>
              <a:buClr>
                <a:schemeClr val="accent4"/>
              </a:buClr>
              <a:defRPr/>
            </a:lvl4pPr>
            <a:lvl5pPr>
              <a:buClr>
                <a:schemeClr val="accent4"/>
              </a:buCl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1" name="Text Placeholder 11"/>
          <p:cNvSpPr>
            <a:spLocks noGrp="1"/>
          </p:cNvSpPr>
          <p:nvPr>
            <p:ph type="body" sz="quarter" idx="39"/>
          </p:nvPr>
        </p:nvSpPr>
        <p:spPr>
          <a:xfrm>
            <a:off x="507698" y="2285069"/>
            <a:ext cx="2617226" cy="169277"/>
          </a:xfrm>
        </p:spPr>
        <p:txBody>
          <a:bodyPr/>
          <a:lstStyle>
            <a:lvl1pPr>
              <a:defRPr sz="1100" baseline="0">
                <a:solidFill>
                  <a:schemeClr val="bg2"/>
                </a:solidFill>
              </a:defRPr>
            </a:lvl1pPr>
            <a:lvl2pPr>
              <a:defRPr sz="1100">
                <a:solidFill>
                  <a:schemeClr val="tx2"/>
                </a:solidFill>
              </a:defRPr>
            </a:lvl2pPr>
            <a:lvl3pPr marL="0" indent="0">
              <a:spcAft>
                <a:spcPts val="0"/>
              </a:spcAft>
              <a:buNone/>
              <a:defRPr b="1">
                <a:solidFill>
                  <a:schemeClr val="tx2"/>
                </a:solidFill>
              </a:defRPr>
            </a:lvl3pPr>
            <a:lvl4pPr marL="0" indent="0">
              <a:spcAft>
                <a:spcPts val="0"/>
              </a:spcAft>
              <a:buNone/>
              <a:defRPr i="0">
                <a:solidFill>
                  <a:schemeClr val="tx2"/>
                </a:solidFill>
              </a:defRPr>
            </a:lvl4pPr>
            <a:lvl5pPr marL="157731" indent="-157731">
              <a:spcAft>
                <a:spcPts val="0"/>
              </a:spcAft>
              <a:buFont typeface="Arial" pitchFamily="34" charset="0"/>
              <a:buChar char="►"/>
              <a:defRPr>
                <a:solidFill>
                  <a:schemeClr val="tx2"/>
                </a:solidFill>
              </a:defRPr>
            </a:lvl5pPr>
          </a:lstStyle>
          <a:p>
            <a:pPr lvl="0"/>
            <a:r>
              <a:rPr lang="en-US" noProof="0" smtClean="0"/>
              <a:t>Click to edit Master text styles</a:t>
            </a:r>
          </a:p>
        </p:txBody>
      </p:sp>
      <p:sp>
        <p:nvSpPr>
          <p:cNvPr id="14" name="Slide Number Placeholder 3"/>
          <p:cNvSpPr>
            <a:spLocks noGrp="1"/>
          </p:cNvSpPr>
          <p:nvPr>
            <p:ph type="sldNum" sz="quarter" idx="40"/>
          </p:nvPr>
        </p:nvSpPr>
        <p:spPr>
          <a:xfrm>
            <a:off x="8429625" y="6457950"/>
            <a:ext cx="209550" cy="92075"/>
          </a:xfrm>
        </p:spPr>
        <p:txBody>
          <a:bodyPr/>
          <a:lstStyle>
            <a:lvl1pPr>
              <a:lnSpc>
                <a:spcPct val="100000"/>
              </a:lnSpc>
              <a:defRPr>
                <a:solidFill>
                  <a:srgbClr val="000000">
                    <a:tint val="75000"/>
                  </a:srgbClr>
                </a:solidFill>
              </a:defRPr>
            </a:lvl1pPr>
          </a:lstStyle>
          <a:p>
            <a:pPr>
              <a:defRPr/>
            </a:pPr>
            <a:fld id="{907747F4-2022-46EC-B93F-8DC9569CF504}" type="slidenum">
              <a:rPr/>
              <a:pPr>
                <a:defRPr/>
              </a:pPr>
              <a:t>‹Nº›</a:t>
            </a:fld>
            <a:endParaRPr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2 Title and content">
    <p:spTree>
      <p:nvGrpSpPr>
        <p:cNvPr id="1" name=""/>
        <p:cNvGrpSpPr/>
        <p:nvPr/>
      </p:nvGrpSpPr>
      <p:grpSpPr>
        <a:xfrm>
          <a:off x="0" y="0"/>
          <a:ext cx="0" cy="0"/>
          <a:chOff x="0" y="0"/>
          <a:chExt cx="0" cy="0"/>
        </a:xfrm>
      </p:grpSpPr>
      <p:graphicFrame>
        <p:nvGraphicFramePr>
          <p:cNvPr id="8"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30465" name="think-cell Slide" r:id="rId4" imgW="360" imgH="360" progId="">
              <p:embed/>
            </p:oleObj>
          </a:graphicData>
        </a:graphic>
      </p:graphicFrame>
      <p:sp>
        <p:nvSpPr>
          <p:cNvPr id="10"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7371"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11"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7371"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7" name="Text Placeholder 30"/>
          <p:cNvSpPr>
            <a:spLocks noGrp="1"/>
          </p:cNvSpPr>
          <p:nvPr>
            <p:ph type="body" sz="quarter" idx="35"/>
          </p:nvPr>
        </p:nvSpPr>
        <p:spPr>
          <a:xfrm>
            <a:off x="3278357" y="258327"/>
            <a:ext cx="2587361" cy="92333"/>
          </a:xfrm>
        </p:spPr>
        <p:txBody>
          <a:bodyPr/>
          <a:lstStyle>
            <a:lvl1pPr>
              <a:defRPr lang="de-CH" sz="600" b="1" noProof="0" dirty="0" smtClean="0">
                <a:solidFill>
                  <a:schemeClr val="bg2"/>
                </a:solidFill>
                <a:latin typeface="+mj-lt"/>
                <a:ea typeface="+mn-ea"/>
                <a:cs typeface="+mn-cs"/>
              </a:defRPr>
            </a:lvl1pPr>
          </a:lstStyle>
          <a:p>
            <a:pPr lvl="0"/>
            <a:r>
              <a:rPr lang="en-US" noProof="0" smtClean="0"/>
              <a:t>Haga clic para modificar el estilo de texto del patrón</a:t>
            </a:r>
          </a:p>
        </p:txBody>
      </p:sp>
      <p:sp>
        <p:nvSpPr>
          <p:cNvPr id="13" name="Text Placeholder 12"/>
          <p:cNvSpPr>
            <a:spLocks noGrp="1"/>
          </p:cNvSpPr>
          <p:nvPr>
            <p:ph type="body" sz="quarter" idx="38"/>
          </p:nvPr>
        </p:nvSpPr>
        <p:spPr>
          <a:xfrm>
            <a:off x="3278357" y="2289359"/>
            <a:ext cx="2587361" cy="8720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14" name="Text Placeholder 12"/>
          <p:cNvSpPr>
            <a:spLocks noGrp="1"/>
          </p:cNvSpPr>
          <p:nvPr>
            <p:ph type="body" sz="quarter" idx="39"/>
          </p:nvPr>
        </p:nvSpPr>
        <p:spPr>
          <a:xfrm>
            <a:off x="491041" y="2289359"/>
            <a:ext cx="2637956" cy="8720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15" name="Text Placeholder 12"/>
          <p:cNvSpPr>
            <a:spLocks noGrp="1"/>
          </p:cNvSpPr>
          <p:nvPr>
            <p:ph type="body" sz="quarter" idx="40"/>
          </p:nvPr>
        </p:nvSpPr>
        <p:spPr>
          <a:xfrm>
            <a:off x="6018358" y="2289359"/>
            <a:ext cx="2587361" cy="87203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9" name="Titel 1"/>
          <p:cNvSpPr>
            <a:spLocks noGrp="1"/>
          </p:cNvSpPr>
          <p:nvPr>
            <p:ph type="title"/>
          </p:nvPr>
        </p:nvSpPr>
        <p:spPr>
          <a:xfrm>
            <a:off x="508086" y="1143365"/>
            <a:ext cx="8170781" cy="248530"/>
          </a:xfrm>
        </p:spPr>
        <p:txBody>
          <a:bodyPr anchor="t"/>
          <a:lstStyle>
            <a:lvl1pPr>
              <a:defRPr/>
            </a:lvl1pPr>
          </a:lstStyle>
          <a:p>
            <a:r>
              <a:rPr lang="en-US" noProof="0" dirty="0" smtClean="0"/>
              <a:t>Click to edit Master title style</a:t>
            </a:r>
            <a:endParaRPr lang="en-US" dirty="0"/>
          </a:p>
        </p:txBody>
      </p:sp>
      <p:sp>
        <p:nvSpPr>
          <p:cNvPr id="12" name="Slide Number Placeholder 6"/>
          <p:cNvSpPr>
            <a:spLocks noGrp="1"/>
          </p:cNvSpPr>
          <p:nvPr>
            <p:ph type="sldNum" sz="quarter" idx="41"/>
          </p:nvPr>
        </p:nvSpPr>
        <p:spPr>
          <a:xfrm>
            <a:off x="8429625" y="6457950"/>
            <a:ext cx="209550" cy="92075"/>
          </a:xfrm>
        </p:spPr>
        <p:txBody>
          <a:bodyPr/>
          <a:lstStyle>
            <a:lvl1pPr>
              <a:lnSpc>
                <a:spcPct val="100000"/>
              </a:lnSpc>
              <a:defRPr smtClean="0"/>
            </a:lvl1pPr>
          </a:lstStyle>
          <a:p>
            <a:pPr>
              <a:defRPr/>
            </a:pPr>
            <a:fld id="{46DD3534-EA65-4AD0-97A1-5CA2F0D23A33}" type="slidenum">
              <a:rPr/>
              <a:pPr>
                <a:defRPr/>
              </a:pPr>
              <a:t>‹Nº›</a:t>
            </a:fld>
            <a:endParaRPr dirty="0"/>
          </a:p>
        </p:txBody>
      </p:sp>
    </p:spTree>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2 CVs">
    <p:spTree>
      <p:nvGrpSpPr>
        <p:cNvPr id="1" name=""/>
        <p:cNvGrpSpPr/>
        <p:nvPr/>
      </p:nvGrpSpPr>
      <p:grpSpPr>
        <a:xfrm>
          <a:off x="0" y="0"/>
          <a:ext cx="0" cy="0"/>
          <a:chOff x="0" y="0"/>
          <a:chExt cx="0" cy="0"/>
        </a:xfrm>
      </p:grpSpPr>
      <p:graphicFrame>
        <p:nvGraphicFramePr>
          <p:cNvPr id="13"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31489" name="think-cell Slide" r:id="rId4" imgW="360" imgH="360" progId="">
              <p:embed/>
            </p:oleObj>
          </a:graphicData>
        </a:graphic>
      </p:graphicFrame>
      <p:sp>
        <p:nvSpPr>
          <p:cNvPr id="14"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7371"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15"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7371"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16" name="Freeform 23"/>
          <p:cNvSpPr>
            <a:spLocks/>
          </p:cNvSpPr>
          <p:nvPr userDrawn="1"/>
        </p:nvSpPr>
        <p:spPr bwMode="auto">
          <a:xfrm>
            <a:off x="1431925" y="1109663"/>
            <a:ext cx="7358063" cy="1501775"/>
          </a:xfrm>
          <a:custGeom>
            <a:avLst/>
            <a:gdLst>
              <a:gd name="connsiteX0" fmla="*/ 9523 w 10000"/>
              <a:gd name="connsiteY0" fmla="*/ 10007 h 10007"/>
              <a:gd name="connsiteX1" fmla="*/ 10000 w 10000"/>
              <a:gd name="connsiteY1" fmla="*/ 0 h 10007"/>
              <a:gd name="connsiteX2" fmla="*/ 443 w 10000"/>
              <a:gd name="connsiteY2" fmla="*/ 0 h 10007"/>
              <a:gd name="connsiteX3" fmla="*/ 0 w 10000"/>
              <a:gd name="connsiteY3" fmla="*/ 10000 h 10007"/>
              <a:gd name="connsiteX4" fmla="*/ 9523 w 10000"/>
              <a:gd name="connsiteY4" fmla="*/ 10007 h 10007"/>
              <a:gd name="connsiteX0" fmla="*/ 9523 w 9523"/>
              <a:gd name="connsiteY0" fmla="*/ 10007 h 10007"/>
              <a:gd name="connsiteX1" fmla="*/ 9523 w 9523"/>
              <a:gd name="connsiteY1" fmla="*/ 7 h 10007"/>
              <a:gd name="connsiteX2" fmla="*/ 443 w 9523"/>
              <a:gd name="connsiteY2" fmla="*/ 0 h 10007"/>
              <a:gd name="connsiteX3" fmla="*/ 0 w 9523"/>
              <a:gd name="connsiteY3" fmla="*/ 10000 h 10007"/>
              <a:gd name="connsiteX4" fmla="*/ 9523 w 9523"/>
              <a:gd name="connsiteY4" fmla="*/ 10007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3" h="10007">
                <a:moveTo>
                  <a:pt x="9523" y="10007"/>
                </a:moveTo>
                <a:lnTo>
                  <a:pt x="9523" y="7"/>
                </a:lnTo>
                <a:lnTo>
                  <a:pt x="443" y="0"/>
                </a:lnTo>
                <a:cubicBezTo>
                  <a:pt x="295" y="3333"/>
                  <a:pt x="148" y="6667"/>
                  <a:pt x="0" y="10000"/>
                </a:cubicBezTo>
                <a:lnTo>
                  <a:pt x="9523" y="10007"/>
                </a:lnTo>
                <a:close/>
              </a:path>
            </a:pathLst>
          </a:custGeom>
          <a:solidFill>
            <a:srgbClr val="FFE600"/>
          </a:solidFill>
          <a:ln w="1270" cap="flat" cmpd="sng">
            <a:noFill/>
            <a:prstDash val="solid"/>
            <a:round/>
            <a:headEnd type="none" w="med" len="med"/>
            <a:tailEnd type="none" w="med" len="med"/>
          </a:ln>
          <a:effectLst/>
        </p:spPr>
        <p:txBody>
          <a:bodyPr lIns="79698" tIns="39850" rIns="79698" bIns="39850" anchor="ctr"/>
          <a:lstStyle/>
          <a:p>
            <a:pPr algn="ctr" defTabSz="909088" fontAlgn="auto">
              <a:lnSpc>
                <a:spcPts val="1227"/>
              </a:lnSpc>
              <a:spcBef>
                <a:spcPts val="0"/>
              </a:spcBef>
              <a:spcAft>
                <a:spcPts val="0"/>
              </a:spcAft>
              <a:defRPr/>
            </a:pPr>
            <a:endParaRPr lang="en-US" dirty="0">
              <a:solidFill>
                <a:srgbClr val="000000"/>
              </a:solidFill>
              <a:latin typeface="+mn-lt"/>
            </a:endParaRPr>
          </a:p>
        </p:txBody>
      </p:sp>
      <p:sp>
        <p:nvSpPr>
          <p:cNvPr id="2" name="Title 1"/>
          <p:cNvSpPr>
            <a:spLocks noGrp="1"/>
          </p:cNvSpPr>
          <p:nvPr>
            <p:ph type="title"/>
          </p:nvPr>
        </p:nvSpPr>
        <p:spPr>
          <a:xfrm>
            <a:off x="507699" y="2772195"/>
            <a:ext cx="2617226" cy="248530"/>
          </a:xfrm>
        </p:spPr>
        <p:txBody>
          <a:bodyPr/>
          <a:lstStyle>
            <a:lvl1pPr>
              <a:defRPr>
                <a:solidFill>
                  <a:schemeClr val="bg2"/>
                </a:solidFill>
              </a:defRPr>
            </a:lvl1pPr>
          </a:lstStyle>
          <a:p>
            <a:r>
              <a:rPr lang="en-US" noProof="0" smtClean="0"/>
              <a:t>Haga clic para modificar el estilo de título del patrón</a:t>
            </a:r>
            <a:endParaRPr lang="en-US" noProof="0"/>
          </a:p>
        </p:txBody>
      </p:sp>
      <p:sp>
        <p:nvSpPr>
          <p:cNvPr id="31" name="Text Placeholder 30"/>
          <p:cNvSpPr>
            <a:spLocks noGrp="1"/>
          </p:cNvSpPr>
          <p:nvPr>
            <p:ph type="body" sz="quarter" idx="35"/>
          </p:nvPr>
        </p:nvSpPr>
        <p:spPr>
          <a:xfrm>
            <a:off x="3278357" y="258327"/>
            <a:ext cx="2587361" cy="92333"/>
          </a:xfrm>
        </p:spPr>
        <p:txBody>
          <a:bodyPr/>
          <a:lstStyle>
            <a:lvl1pPr>
              <a:defRPr lang="de-CH" sz="600" b="1" noProof="0" dirty="0" smtClean="0">
                <a:solidFill>
                  <a:schemeClr val="bg2"/>
                </a:solidFill>
                <a:latin typeface="+mj-lt"/>
                <a:ea typeface="+mn-ea"/>
                <a:cs typeface="+mn-cs"/>
              </a:defRPr>
            </a:lvl1pPr>
          </a:lstStyle>
          <a:p>
            <a:pPr lvl="0"/>
            <a:r>
              <a:rPr lang="en-US" noProof="0" smtClean="0"/>
              <a:t>Haga clic para modificar el estilo de texto del patrón</a:t>
            </a:r>
          </a:p>
        </p:txBody>
      </p:sp>
      <p:sp>
        <p:nvSpPr>
          <p:cNvPr id="24" name="Picture Placeholder 13"/>
          <p:cNvSpPr>
            <a:spLocks noGrp="1" noChangeAspect="1"/>
          </p:cNvSpPr>
          <p:nvPr>
            <p:ph type="pic" sz="quarter" idx="44"/>
          </p:nvPr>
        </p:nvSpPr>
        <p:spPr>
          <a:xfrm>
            <a:off x="3278321" y="1242952"/>
            <a:ext cx="615406" cy="842414"/>
          </a:xfrm>
          <a:solidFill>
            <a:srgbClr val="EB008C"/>
          </a:solidFill>
          <a:ln w="12700">
            <a:noFill/>
            <a:miter lim="800000"/>
            <a:headEnd type="none" w="sm" len="sm"/>
            <a:tailEnd type="none" w="sm" len="sm"/>
          </a:ln>
          <a:effectLst/>
        </p:spPr>
        <p:txBody>
          <a:bodyPr lIns="62754" rIns="62754" anchor="ctr">
            <a:noAutofit/>
          </a:bodyPr>
          <a:lstStyle>
            <a:lvl1pPr marL="0" indent="0" algn="l" defTabSz="909030" rtl="0" eaLnBrk="0" fontAlgn="base" hangingPunct="0">
              <a:lnSpc>
                <a:spcPts val="1052"/>
              </a:lnSpc>
              <a:spcBef>
                <a:spcPct val="0"/>
              </a:spcBef>
              <a:spcAft>
                <a:spcPts val="526"/>
              </a:spcAft>
              <a:buClr>
                <a:schemeClr val="accent2"/>
              </a:buClr>
              <a:buSzTx/>
              <a:buFont typeface="Arial" charset="0"/>
              <a:buNone/>
              <a:defRPr lang="en-US" sz="600" kern="1200" dirty="0">
                <a:solidFill>
                  <a:schemeClr val="tx2"/>
                </a:solidFill>
                <a:latin typeface="+mn-lt"/>
                <a:ea typeface="+mn-ea"/>
                <a:cs typeface="+mn-cs"/>
              </a:defRPr>
            </a:lvl1pPr>
          </a:lstStyle>
          <a:p>
            <a:pPr lvl="0"/>
            <a:r>
              <a:rPr lang="en-US" noProof="0" dirty="0" smtClean="0"/>
              <a:t>Haga clic en el icono para agregar una imagen</a:t>
            </a:r>
          </a:p>
        </p:txBody>
      </p:sp>
      <p:sp>
        <p:nvSpPr>
          <p:cNvPr id="25" name="Text Placeholder 16"/>
          <p:cNvSpPr>
            <a:spLocks noGrp="1"/>
          </p:cNvSpPr>
          <p:nvPr>
            <p:ph type="body" sz="quarter" idx="45"/>
          </p:nvPr>
        </p:nvSpPr>
        <p:spPr>
          <a:xfrm>
            <a:off x="3975522" y="1959784"/>
            <a:ext cx="1864095" cy="125617"/>
          </a:xfrm>
        </p:spPr>
        <p:txBody>
          <a:bodyPr anchor="b"/>
          <a:lstStyle>
            <a:lvl1pPr marL="0" indent="0">
              <a:spcAft>
                <a:spcPts val="0"/>
              </a:spcAft>
              <a:buFontTx/>
              <a:buNone/>
              <a:tabLst>
                <a:tab pos="391560" algn="l"/>
              </a:tabLst>
              <a:defRPr/>
            </a:lvl1pPr>
            <a:lvl2pPr>
              <a:buNone/>
              <a:defRPr/>
            </a:lvl2pPr>
          </a:lstStyle>
          <a:p>
            <a:pPr lvl="0"/>
            <a:r>
              <a:rPr lang="en-US" noProof="0" dirty="0" smtClean="0"/>
              <a:t>Haga clic para modificar el estilo de texto del patrón</a:t>
            </a:r>
          </a:p>
        </p:txBody>
      </p:sp>
      <p:sp>
        <p:nvSpPr>
          <p:cNvPr id="29" name="Text Placeholder 24"/>
          <p:cNvSpPr>
            <a:spLocks noGrp="1"/>
          </p:cNvSpPr>
          <p:nvPr>
            <p:ph type="body" sz="quarter" idx="43"/>
          </p:nvPr>
        </p:nvSpPr>
        <p:spPr>
          <a:xfrm>
            <a:off x="3975522" y="1242953"/>
            <a:ext cx="1864095" cy="251236"/>
          </a:xfrm>
        </p:spPr>
        <p:txBody>
          <a:bodyPr/>
          <a:lstStyle>
            <a:lvl1pPr>
              <a:spcAft>
                <a:spcPts val="0"/>
              </a:spcAft>
              <a:defRPr b="1"/>
            </a:lvl1pPr>
            <a:lvl2pPr marL="0" indent="0">
              <a:spcAft>
                <a:spcPts val="0"/>
              </a:spcAft>
              <a:buNone/>
              <a:defRPr/>
            </a:lvl2pPr>
            <a:lvl3pPr marL="157731" indent="-157731">
              <a:spcAft>
                <a:spcPts val="0"/>
              </a:spcAft>
              <a:buClr>
                <a:schemeClr val="accent3"/>
              </a:buClr>
              <a:defRPr/>
            </a:lvl3pPr>
            <a:lvl4pPr marL="315460" indent="-157731">
              <a:spcAft>
                <a:spcPts val="0"/>
              </a:spcAft>
              <a:buClr>
                <a:schemeClr val="accent3"/>
              </a:buClr>
              <a:defRPr/>
            </a:lvl4pPr>
            <a:lvl5pPr marL="473194" indent="-157731">
              <a:spcAft>
                <a:spcPts val="0"/>
              </a:spcAft>
              <a:buClr>
                <a:schemeClr val="accent3"/>
              </a:buClr>
              <a:defRPr/>
            </a:lvl5pPr>
          </a:lstStyle>
          <a:p>
            <a:pPr lvl="0"/>
            <a:r>
              <a:rPr lang="en-US" noProof="0" smtClean="0"/>
              <a:t>Haga clic para modificar el estilo de texto del patrón</a:t>
            </a:r>
          </a:p>
          <a:p>
            <a:pPr lvl="1"/>
            <a:r>
              <a:rPr lang="en-US" noProof="0" smtClean="0"/>
              <a:t>Segundo nivel</a:t>
            </a:r>
          </a:p>
        </p:txBody>
      </p:sp>
      <p:sp>
        <p:nvSpPr>
          <p:cNvPr id="30" name="Picture Placeholder 13"/>
          <p:cNvSpPr>
            <a:spLocks noGrp="1" noChangeAspect="1"/>
          </p:cNvSpPr>
          <p:nvPr>
            <p:ph type="pic" sz="quarter" idx="46"/>
          </p:nvPr>
        </p:nvSpPr>
        <p:spPr>
          <a:xfrm>
            <a:off x="6014191" y="1244476"/>
            <a:ext cx="615406" cy="842414"/>
          </a:xfrm>
          <a:solidFill>
            <a:srgbClr val="EB008C"/>
          </a:solidFill>
          <a:ln w="12700">
            <a:noFill/>
            <a:miter lim="800000"/>
            <a:headEnd type="none" w="sm" len="sm"/>
            <a:tailEnd type="none" w="sm" len="sm"/>
          </a:ln>
          <a:effectLst/>
        </p:spPr>
        <p:txBody>
          <a:bodyPr lIns="62754" rIns="62754" anchor="ctr">
            <a:noAutofit/>
          </a:bodyPr>
          <a:lstStyle>
            <a:lvl1pPr marL="0" indent="0" algn="l" defTabSz="909030" rtl="0" eaLnBrk="0" fontAlgn="base" hangingPunct="0">
              <a:lnSpc>
                <a:spcPts val="1052"/>
              </a:lnSpc>
              <a:spcBef>
                <a:spcPct val="0"/>
              </a:spcBef>
              <a:spcAft>
                <a:spcPts val="526"/>
              </a:spcAft>
              <a:buClr>
                <a:schemeClr val="accent2"/>
              </a:buClr>
              <a:buSzTx/>
              <a:buFont typeface="Arial" charset="0"/>
              <a:buNone/>
              <a:defRPr lang="en-US" sz="600" kern="1200" dirty="0">
                <a:solidFill>
                  <a:schemeClr val="tx2"/>
                </a:solidFill>
                <a:latin typeface="+mn-lt"/>
                <a:ea typeface="+mn-ea"/>
                <a:cs typeface="+mn-cs"/>
              </a:defRPr>
            </a:lvl1pPr>
          </a:lstStyle>
          <a:p>
            <a:pPr lvl="0"/>
            <a:r>
              <a:rPr lang="en-US" noProof="0" dirty="0" smtClean="0"/>
              <a:t>Haga clic en el icono para agregar una imagen</a:t>
            </a:r>
          </a:p>
        </p:txBody>
      </p:sp>
      <p:sp>
        <p:nvSpPr>
          <p:cNvPr id="32" name="Text Placeholder 16"/>
          <p:cNvSpPr>
            <a:spLocks noGrp="1"/>
          </p:cNvSpPr>
          <p:nvPr>
            <p:ph type="body" sz="quarter" idx="47"/>
          </p:nvPr>
        </p:nvSpPr>
        <p:spPr>
          <a:xfrm>
            <a:off x="6711392" y="1959784"/>
            <a:ext cx="1864095" cy="125617"/>
          </a:xfrm>
        </p:spPr>
        <p:txBody>
          <a:bodyPr anchor="b"/>
          <a:lstStyle>
            <a:lvl1pPr marL="0" indent="0">
              <a:spcAft>
                <a:spcPts val="0"/>
              </a:spcAft>
              <a:buFontTx/>
              <a:buNone/>
              <a:tabLst>
                <a:tab pos="391560" algn="l"/>
              </a:tabLst>
              <a:defRPr/>
            </a:lvl1pPr>
            <a:lvl2pPr>
              <a:buNone/>
              <a:defRPr/>
            </a:lvl2pPr>
          </a:lstStyle>
          <a:p>
            <a:pPr lvl="0"/>
            <a:r>
              <a:rPr lang="en-US" noProof="0" smtClean="0"/>
              <a:t>Haga clic para modificar el estilo de texto del patrón</a:t>
            </a:r>
          </a:p>
        </p:txBody>
      </p:sp>
      <p:sp>
        <p:nvSpPr>
          <p:cNvPr id="33" name="Text Placeholder 24"/>
          <p:cNvSpPr>
            <a:spLocks noGrp="1"/>
          </p:cNvSpPr>
          <p:nvPr>
            <p:ph type="body" sz="quarter" idx="48"/>
          </p:nvPr>
        </p:nvSpPr>
        <p:spPr>
          <a:xfrm>
            <a:off x="6711392" y="1244479"/>
            <a:ext cx="1864095" cy="251236"/>
          </a:xfrm>
        </p:spPr>
        <p:txBody>
          <a:bodyPr/>
          <a:lstStyle>
            <a:lvl1pPr>
              <a:spcAft>
                <a:spcPts val="0"/>
              </a:spcAft>
              <a:defRPr b="1"/>
            </a:lvl1pPr>
            <a:lvl2pPr marL="0" indent="0">
              <a:spcAft>
                <a:spcPts val="0"/>
              </a:spcAft>
              <a:buNone/>
              <a:defRPr/>
            </a:lvl2pPr>
            <a:lvl3pPr marL="157731" indent="-157731">
              <a:spcAft>
                <a:spcPts val="0"/>
              </a:spcAft>
              <a:buClr>
                <a:schemeClr val="accent3"/>
              </a:buClr>
              <a:defRPr/>
            </a:lvl3pPr>
            <a:lvl4pPr marL="315460" indent="-157731">
              <a:spcAft>
                <a:spcPts val="0"/>
              </a:spcAft>
              <a:buClr>
                <a:schemeClr val="accent3"/>
              </a:buClr>
              <a:defRPr/>
            </a:lvl4pPr>
            <a:lvl5pPr marL="473194" indent="-157731">
              <a:spcAft>
                <a:spcPts val="0"/>
              </a:spcAft>
              <a:buClr>
                <a:schemeClr val="accent3"/>
              </a:buClr>
              <a:defRPr/>
            </a:lvl5pPr>
          </a:lstStyle>
          <a:p>
            <a:pPr lvl="0"/>
            <a:r>
              <a:rPr lang="en-US" noProof="0" smtClean="0"/>
              <a:t>Haga clic para modificar el estilo de texto del patrón</a:t>
            </a:r>
          </a:p>
          <a:p>
            <a:pPr lvl="1"/>
            <a:r>
              <a:rPr lang="en-US" noProof="0" smtClean="0"/>
              <a:t>Segundo nivel</a:t>
            </a:r>
          </a:p>
        </p:txBody>
      </p:sp>
      <p:sp>
        <p:nvSpPr>
          <p:cNvPr id="19" name="Text Placeholder 18"/>
          <p:cNvSpPr>
            <a:spLocks noGrp="1"/>
          </p:cNvSpPr>
          <p:nvPr>
            <p:ph type="body" sz="quarter" idx="49"/>
          </p:nvPr>
        </p:nvSpPr>
        <p:spPr>
          <a:xfrm>
            <a:off x="3278357" y="2742945"/>
            <a:ext cx="2587361" cy="3493073"/>
          </a:xfrm>
        </p:spPr>
        <p:txBody>
          <a:bodyPr>
            <a:noAutofit/>
          </a:bodyPr>
          <a:lstStyle/>
          <a:p>
            <a:pPr lvl="1"/>
            <a:r>
              <a:rPr lang="en-US" noProof="0" smtClean="0"/>
              <a:t>Click to edit Master text styles</a:t>
            </a:r>
          </a:p>
          <a:p>
            <a:pPr lvl="2"/>
            <a:r>
              <a:rPr lang="en-US" noProof="0" smtClean="0"/>
              <a:t>Second level</a:t>
            </a:r>
          </a:p>
          <a:p>
            <a:pPr lvl="3"/>
            <a:r>
              <a:rPr lang="en-US" noProof="0" smtClean="0"/>
              <a:t>Third level</a:t>
            </a:r>
          </a:p>
        </p:txBody>
      </p:sp>
      <p:sp>
        <p:nvSpPr>
          <p:cNvPr id="22" name="Text Placeholder 21"/>
          <p:cNvSpPr>
            <a:spLocks noGrp="1"/>
          </p:cNvSpPr>
          <p:nvPr>
            <p:ph type="body" sz="quarter" idx="50"/>
          </p:nvPr>
        </p:nvSpPr>
        <p:spPr>
          <a:xfrm>
            <a:off x="6019076" y="2742945"/>
            <a:ext cx="2617226" cy="3493073"/>
          </a:xfrm>
        </p:spPr>
        <p:txBody>
          <a:bodyPr>
            <a:noAutofit/>
          </a:bodyPr>
          <a:lstStyle/>
          <a:p>
            <a:pPr lvl="1"/>
            <a:r>
              <a:rPr lang="en-US" noProof="0" smtClean="0"/>
              <a:t>Click to edit Master text styles</a:t>
            </a:r>
          </a:p>
          <a:p>
            <a:pPr lvl="2"/>
            <a:r>
              <a:rPr lang="en-US" noProof="0" smtClean="0"/>
              <a:t>Second level</a:t>
            </a:r>
          </a:p>
          <a:p>
            <a:pPr lvl="3"/>
            <a:r>
              <a:rPr lang="en-US" noProof="0" smtClean="0"/>
              <a:t>Third level</a:t>
            </a:r>
          </a:p>
        </p:txBody>
      </p:sp>
      <p:sp>
        <p:nvSpPr>
          <p:cNvPr id="23" name="Text Placeholder 11"/>
          <p:cNvSpPr>
            <a:spLocks noGrp="1"/>
          </p:cNvSpPr>
          <p:nvPr>
            <p:ph type="body" sz="quarter" idx="41"/>
          </p:nvPr>
        </p:nvSpPr>
        <p:spPr>
          <a:xfrm>
            <a:off x="507698" y="3200426"/>
            <a:ext cx="2617226" cy="169277"/>
          </a:xfrm>
        </p:spPr>
        <p:txBody>
          <a:bodyPr/>
          <a:lstStyle>
            <a:lvl1pPr>
              <a:defRPr sz="1100" baseline="0">
                <a:solidFill>
                  <a:schemeClr val="bg2"/>
                </a:solidFill>
              </a:defRPr>
            </a:lvl1pPr>
            <a:lvl2pPr>
              <a:defRPr sz="1100">
                <a:solidFill>
                  <a:schemeClr val="tx2"/>
                </a:solidFill>
              </a:defRPr>
            </a:lvl2pPr>
            <a:lvl3pPr marL="0" indent="0">
              <a:spcAft>
                <a:spcPts val="0"/>
              </a:spcAft>
              <a:buNone/>
              <a:defRPr b="1">
                <a:solidFill>
                  <a:schemeClr val="tx2"/>
                </a:solidFill>
              </a:defRPr>
            </a:lvl3pPr>
            <a:lvl4pPr marL="0" indent="0">
              <a:spcAft>
                <a:spcPts val="0"/>
              </a:spcAft>
              <a:buNone/>
              <a:defRPr i="0">
                <a:solidFill>
                  <a:schemeClr val="tx2"/>
                </a:solidFill>
              </a:defRPr>
            </a:lvl4pPr>
            <a:lvl5pPr marL="157731" indent="-157731">
              <a:spcAft>
                <a:spcPts val="0"/>
              </a:spcAft>
              <a:buFont typeface="Arial" pitchFamily="34" charset="0"/>
              <a:buChar char="►"/>
              <a:defRPr>
                <a:solidFill>
                  <a:schemeClr val="tx2"/>
                </a:solidFill>
              </a:defRPr>
            </a:lvl5pPr>
          </a:lstStyle>
          <a:p>
            <a:pPr lvl="0"/>
            <a:r>
              <a:rPr lang="en-US" noProof="0" smtClean="0"/>
              <a:t>Click to edit Master text styles</a:t>
            </a:r>
          </a:p>
        </p:txBody>
      </p:sp>
      <p:sp>
        <p:nvSpPr>
          <p:cNvPr id="17" name="Slide Number Placeholder 6"/>
          <p:cNvSpPr>
            <a:spLocks noGrp="1"/>
          </p:cNvSpPr>
          <p:nvPr>
            <p:ph type="sldNum" sz="quarter" idx="51"/>
          </p:nvPr>
        </p:nvSpPr>
        <p:spPr>
          <a:xfrm>
            <a:off x="8429625" y="6457950"/>
            <a:ext cx="209550" cy="92075"/>
          </a:xfrm>
        </p:spPr>
        <p:txBody>
          <a:bodyPr/>
          <a:lstStyle>
            <a:lvl1pPr>
              <a:lnSpc>
                <a:spcPct val="100000"/>
              </a:lnSpc>
              <a:defRPr/>
            </a:lvl1pPr>
          </a:lstStyle>
          <a:p>
            <a:pPr>
              <a:defRPr/>
            </a:pPr>
            <a:fld id="{149B6136-269C-446E-9CF7-A78EA464352F}" type="slidenum">
              <a:rPr/>
              <a:pPr>
                <a:defRPr/>
              </a:pPr>
              <a:t>‹Nº›</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3"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lIns="90944" tIns="45472" rIns="90944" bIns="45472"/>
          <a:lstStyle/>
          <a:p>
            <a:pPr defTabSz="909409" fontAlgn="auto">
              <a:spcBef>
                <a:spcPts val="0"/>
              </a:spcBef>
              <a:spcAft>
                <a:spcPts val="0"/>
              </a:spcAft>
              <a:defRPr/>
            </a:pPr>
            <a:endParaRPr lang="en-GB">
              <a:latin typeface="+mn-lt"/>
            </a:endParaRPr>
          </a:p>
        </p:txBody>
      </p:sp>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a:lstStyle>
            <a:lvl1pPr algn="l">
              <a:defRPr>
                <a:solidFill>
                  <a:schemeClr val="bg1"/>
                </a:solidFill>
              </a:defRPr>
            </a:lvl1pPr>
          </a:lstStyle>
          <a:p>
            <a:pPr lvl="0"/>
            <a:r>
              <a:rPr lang="en-US" smtClean="0"/>
              <a:t>Click to edit Master title style</a:t>
            </a:r>
            <a:endParaRPr lang="en-US" dirty="0"/>
          </a:p>
        </p:txBody>
      </p:sp>
      <p:sp>
        <p:nvSpPr>
          <p:cNvPr id="5" name="Footer Placeholder 11"/>
          <p:cNvSpPr>
            <a:spLocks noGrp="1"/>
          </p:cNvSpPr>
          <p:nvPr>
            <p:ph type="ftr" sz="quarter" idx="10"/>
          </p:nvPr>
        </p:nvSpPr>
        <p:spPr/>
        <p:txBody>
          <a:bodyPr/>
          <a:lstStyle>
            <a:lvl1pPr>
              <a:defRPr/>
            </a:lvl1pPr>
          </a:lstStyle>
          <a:p>
            <a:pPr>
              <a:defRPr/>
            </a:pPr>
            <a:endParaRPr lang="en-US"/>
          </a:p>
        </p:txBody>
      </p:sp>
      <p:sp>
        <p:nvSpPr>
          <p:cNvPr id="6" name="Date Placeholder 12"/>
          <p:cNvSpPr>
            <a:spLocks noGrp="1"/>
          </p:cNvSpPr>
          <p:nvPr>
            <p:ph type="dt" sz="half" idx="11"/>
          </p:nvPr>
        </p:nvSpPr>
        <p:spPr/>
        <p:txBody>
          <a:bodyPr/>
          <a:lstStyle>
            <a:lvl1pPr algn="l">
              <a:defRPr sz="1100" dirty="0">
                <a:solidFill>
                  <a:schemeClr val="bg1"/>
                </a:solidFill>
              </a:defRPr>
            </a:lvl1pPr>
          </a:lstStyle>
          <a:p>
            <a:pPr>
              <a:defRPr/>
            </a:pPr>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3 CVs">
    <p:spTree>
      <p:nvGrpSpPr>
        <p:cNvPr id="1" name=""/>
        <p:cNvGrpSpPr/>
        <p:nvPr/>
      </p:nvGrpSpPr>
      <p:grpSpPr>
        <a:xfrm>
          <a:off x="0" y="0"/>
          <a:ext cx="0" cy="0"/>
          <a:chOff x="0" y="0"/>
          <a:chExt cx="0" cy="0"/>
        </a:xfrm>
      </p:grpSpPr>
      <p:graphicFrame>
        <p:nvGraphicFramePr>
          <p:cNvPr id="16"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32513" name="think-cell Slide" r:id="rId4" imgW="360" imgH="360" progId="">
              <p:embed/>
            </p:oleObj>
          </a:graphicData>
        </a:graphic>
      </p:graphicFrame>
      <p:sp>
        <p:nvSpPr>
          <p:cNvPr id="17"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7371"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18"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7371"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19" name="Freeform 23"/>
          <p:cNvSpPr>
            <a:spLocks/>
          </p:cNvSpPr>
          <p:nvPr userDrawn="1"/>
        </p:nvSpPr>
        <p:spPr bwMode="auto">
          <a:xfrm>
            <a:off x="354013" y="1109663"/>
            <a:ext cx="8435975" cy="1501775"/>
          </a:xfrm>
          <a:custGeom>
            <a:avLst/>
            <a:gdLst>
              <a:gd name="connsiteX0" fmla="*/ 9523 w 10000"/>
              <a:gd name="connsiteY0" fmla="*/ 10007 h 10007"/>
              <a:gd name="connsiteX1" fmla="*/ 10000 w 10000"/>
              <a:gd name="connsiteY1" fmla="*/ 0 h 10007"/>
              <a:gd name="connsiteX2" fmla="*/ 443 w 10000"/>
              <a:gd name="connsiteY2" fmla="*/ 0 h 10007"/>
              <a:gd name="connsiteX3" fmla="*/ 0 w 10000"/>
              <a:gd name="connsiteY3" fmla="*/ 10000 h 10007"/>
              <a:gd name="connsiteX4" fmla="*/ 9523 w 10000"/>
              <a:gd name="connsiteY4" fmla="*/ 10007 h 10007"/>
              <a:gd name="connsiteX0" fmla="*/ 9523 w 9523"/>
              <a:gd name="connsiteY0" fmla="*/ 10007 h 10007"/>
              <a:gd name="connsiteX1" fmla="*/ 9523 w 9523"/>
              <a:gd name="connsiteY1" fmla="*/ 7 h 10007"/>
              <a:gd name="connsiteX2" fmla="*/ 443 w 9523"/>
              <a:gd name="connsiteY2" fmla="*/ 0 h 10007"/>
              <a:gd name="connsiteX3" fmla="*/ 0 w 9523"/>
              <a:gd name="connsiteY3" fmla="*/ 10000 h 10007"/>
              <a:gd name="connsiteX4" fmla="*/ 9523 w 9523"/>
              <a:gd name="connsiteY4" fmla="*/ 10007 h 10007"/>
              <a:gd name="connsiteX0" fmla="*/ 10000 w 10000"/>
              <a:gd name="connsiteY0" fmla="*/ 9993 h 9993"/>
              <a:gd name="connsiteX1" fmla="*/ 10000 w 10000"/>
              <a:gd name="connsiteY1" fmla="*/ 0 h 9993"/>
              <a:gd name="connsiteX2" fmla="*/ 0 w 10000"/>
              <a:gd name="connsiteY2" fmla="*/ 0 h 9993"/>
              <a:gd name="connsiteX3" fmla="*/ 0 w 10000"/>
              <a:gd name="connsiteY3" fmla="*/ 9986 h 9993"/>
              <a:gd name="connsiteX4" fmla="*/ 10000 w 10000"/>
              <a:gd name="connsiteY4" fmla="*/ 9993 h 9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993">
                <a:moveTo>
                  <a:pt x="10000" y="9993"/>
                </a:moveTo>
                <a:lnTo>
                  <a:pt x="10000" y="0"/>
                </a:lnTo>
                <a:lnTo>
                  <a:pt x="0" y="0"/>
                </a:lnTo>
                <a:lnTo>
                  <a:pt x="0" y="9986"/>
                </a:lnTo>
                <a:lnTo>
                  <a:pt x="10000" y="9993"/>
                </a:lnTo>
                <a:close/>
              </a:path>
            </a:pathLst>
          </a:custGeom>
          <a:solidFill>
            <a:srgbClr val="FFE600"/>
          </a:solidFill>
          <a:ln w="1270" cap="flat" cmpd="sng">
            <a:noFill/>
            <a:prstDash val="solid"/>
            <a:round/>
            <a:headEnd type="none" w="med" len="med"/>
            <a:tailEnd type="none" w="med" len="med"/>
          </a:ln>
          <a:effectLst/>
        </p:spPr>
        <p:txBody>
          <a:bodyPr lIns="79698" tIns="39850" rIns="79698" bIns="39850" anchor="ctr"/>
          <a:lstStyle/>
          <a:p>
            <a:pPr algn="ctr" defTabSz="909088" fontAlgn="auto">
              <a:lnSpc>
                <a:spcPts val="1227"/>
              </a:lnSpc>
              <a:spcBef>
                <a:spcPts val="0"/>
              </a:spcBef>
              <a:spcAft>
                <a:spcPts val="0"/>
              </a:spcAft>
              <a:defRPr/>
            </a:pPr>
            <a:endParaRPr lang="en-US" dirty="0">
              <a:solidFill>
                <a:srgbClr val="000000"/>
              </a:solidFill>
              <a:latin typeface="+mn-lt"/>
            </a:endParaRPr>
          </a:p>
        </p:txBody>
      </p:sp>
      <p:sp>
        <p:nvSpPr>
          <p:cNvPr id="24" name="Picture Placeholder 13"/>
          <p:cNvSpPr>
            <a:spLocks noGrp="1" noChangeAspect="1"/>
          </p:cNvSpPr>
          <p:nvPr>
            <p:ph type="pic" sz="quarter" idx="45"/>
          </p:nvPr>
        </p:nvSpPr>
        <p:spPr>
          <a:xfrm>
            <a:off x="3278321" y="1242952"/>
            <a:ext cx="615406" cy="842414"/>
          </a:xfrm>
          <a:solidFill>
            <a:srgbClr val="EB008C"/>
          </a:solidFill>
          <a:ln w="12700">
            <a:noFill/>
            <a:miter lim="800000"/>
            <a:headEnd type="none" w="sm" len="sm"/>
            <a:tailEnd type="none" w="sm" len="sm"/>
          </a:ln>
          <a:effectLst/>
        </p:spPr>
        <p:txBody>
          <a:bodyPr lIns="62754" rIns="62754" anchor="ctr">
            <a:noAutofit/>
          </a:bodyPr>
          <a:lstStyle>
            <a:lvl1pPr marL="0" indent="0" algn="l" defTabSz="909030" rtl="0" eaLnBrk="0" fontAlgn="base" hangingPunct="0">
              <a:lnSpc>
                <a:spcPts val="1052"/>
              </a:lnSpc>
              <a:spcBef>
                <a:spcPct val="0"/>
              </a:spcBef>
              <a:spcAft>
                <a:spcPts val="526"/>
              </a:spcAft>
              <a:buClr>
                <a:schemeClr val="accent2"/>
              </a:buClr>
              <a:buSzTx/>
              <a:buFont typeface="Arial" charset="0"/>
              <a:buNone/>
              <a:defRPr lang="en-US" sz="600" kern="1200" dirty="0">
                <a:solidFill>
                  <a:schemeClr val="tx2"/>
                </a:solidFill>
                <a:latin typeface="+mn-lt"/>
                <a:ea typeface="+mn-ea"/>
                <a:cs typeface="+mn-cs"/>
              </a:defRPr>
            </a:lvl1pPr>
          </a:lstStyle>
          <a:p>
            <a:pPr lvl="0"/>
            <a:r>
              <a:rPr lang="en-US" noProof="0" dirty="0" smtClean="0"/>
              <a:t>Haga clic en el icono para agregar una imagen</a:t>
            </a:r>
          </a:p>
        </p:txBody>
      </p:sp>
      <p:sp>
        <p:nvSpPr>
          <p:cNvPr id="27" name="Text Placeholder 16"/>
          <p:cNvSpPr>
            <a:spLocks noGrp="1"/>
          </p:cNvSpPr>
          <p:nvPr>
            <p:ph type="body" sz="quarter" idx="46"/>
          </p:nvPr>
        </p:nvSpPr>
        <p:spPr>
          <a:xfrm>
            <a:off x="3975522" y="1959784"/>
            <a:ext cx="1864095" cy="125617"/>
          </a:xfrm>
        </p:spPr>
        <p:txBody>
          <a:bodyPr anchor="b"/>
          <a:lstStyle>
            <a:lvl1pPr marL="0" indent="0">
              <a:spcAft>
                <a:spcPts val="0"/>
              </a:spcAft>
              <a:buFontTx/>
              <a:buNone/>
              <a:tabLst>
                <a:tab pos="391560" algn="l"/>
              </a:tabLst>
              <a:defRPr/>
            </a:lvl1pPr>
            <a:lvl2pPr>
              <a:buNone/>
              <a:defRPr/>
            </a:lvl2pPr>
          </a:lstStyle>
          <a:p>
            <a:pPr lvl="0"/>
            <a:r>
              <a:rPr lang="en-US" noProof="0" dirty="0" smtClean="0"/>
              <a:t>Haga clic para modificar el estilo de texto del patrón</a:t>
            </a:r>
          </a:p>
        </p:txBody>
      </p:sp>
      <p:sp>
        <p:nvSpPr>
          <p:cNvPr id="28" name="Text Placeholder 24"/>
          <p:cNvSpPr>
            <a:spLocks noGrp="1"/>
          </p:cNvSpPr>
          <p:nvPr>
            <p:ph type="body" sz="quarter" idx="43"/>
          </p:nvPr>
        </p:nvSpPr>
        <p:spPr>
          <a:xfrm>
            <a:off x="3975522" y="1242953"/>
            <a:ext cx="1864095" cy="251236"/>
          </a:xfrm>
        </p:spPr>
        <p:txBody>
          <a:bodyPr/>
          <a:lstStyle>
            <a:lvl1pPr>
              <a:spcAft>
                <a:spcPts val="0"/>
              </a:spcAft>
              <a:defRPr b="1"/>
            </a:lvl1pPr>
            <a:lvl2pPr marL="0" indent="0">
              <a:spcAft>
                <a:spcPts val="0"/>
              </a:spcAft>
              <a:buNone/>
              <a:defRPr/>
            </a:lvl2pPr>
            <a:lvl3pPr marL="157731" indent="-157731">
              <a:spcAft>
                <a:spcPts val="0"/>
              </a:spcAft>
              <a:buClr>
                <a:schemeClr val="accent3"/>
              </a:buClr>
              <a:defRPr/>
            </a:lvl3pPr>
            <a:lvl4pPr marL="315460" indent="-157731">
              <a:spcAft>
                <a:spcPts val="0"/>
              </a:spcAft>
              <a:buClr>
                <a:schemeClr val="accent3"/>
              </a:buClr>
              <a:defRPr/>
            </a:lvl4pPr>
            <a:lvl5pPr marL="473194" indent="-157731">
              <a:spcAft>
                <a:spcPts val="0"/>
              </a:spcAft>
              <a:buClr>
                <a:schemeClr val="accent3"/>
              </a:buClr>
              <a:defRPr/>
            </a:lvl5pPr>
          </a:lstStyle>
          <a:p>
            <a:pPr lvl="0"/>
            <a:r>
              <a:rPr lang="en-US" noProof="0" smtClean="0"/>
              <a:t>Haga clic para modificar el estilo de texto del patrón</a:t>
            </a:r>
          </a:p>
          <a:p>
            <a:pPr lvl="1"/>
            <a:r>
              <a:rPr lang="en-US" noProof="0" smtClean="0"/>
              <a:t>Segundo nivel</a:t>
            </a:r>
          </a:p>
        </p:txBody>
      </p:sp>
      <p:sp>
        <p:nvSpPr>
          <p:cNvPr id="29" name="Picture Placeholder 13"/>
          <p:cNvSpPr>
            <a:spLocks noGrp="1" noChangeAspect="1"/>
          </p:cNvSpPr>
          <p:nvPr>
            <p:ph type="pic" sz="quarter" idx="47"/>
          </p:nvPr>
        </p:nvSpPr>
        <p:spPr>
          <a:xfrm>
            <a:off x="6014191" y="1244476"/>
            <a:ext cx="615406" cy="842414"/>
          </a:xfrm>
          <a:solidFill>
            <a:srgbClr val="EB008C"/>
          </a:solidFill>
          <a:ln w="12700">
            <a:noFill/>
            <a:miter lim="800000"/>
            <a:headEnd type="none" w="sm" len="sm"/>
            <a:tailEnd type="none" w="sm" len="sm"/>
          </a:ln>
          <a:effectLst/>
        </p:spPr>
        <p:txBody>
          <a:bodyPr lIns="62754" rIns="62754" anchor="ctr">
            <a:noAutofit/>
          </a:bodyPr>
          <a:lstStyle>
            <a:lvl1pPr marL="0" indent="0" algn="l" defTabSz="909030" rtl="0" eaLnBrk="0" fontAlgn="base" hangingPunct="0">
              <a:lnSpc>
                <a:spcPts val="1052"/>
              </a:lnSpc>
              <a:spcBef>
                <a:spcPct val="0"/>
              </a:spcBef>
              <a:spcAft>
                <a:spcPts val="526"/>
              </a:spcAft>
              <a:buClr>
                <a:schemeClr val="accent2"/>
              </a:buClr>
              <a:buSzTx/>
              <a:buFont typeface="Arial" charset="0"/>
              <a:buNone/>
              <a:defRPr lang="en-US" sz="600" kern="1200" dirty="0">
                <a:solidFill>
                  <a:schemeClr val="tx2"/>
                </a:solidFill>
                <a:latin typeface="+mn-lt"/>
                <a:ea typeface="+mn-ea"/>
                <a:cs typeface="+mn-cs"/>
              </a:defRPr>
            </a:lvl1pPr>
          </a:lstStyle>
          <a:p>
            <a:pPr lvl="0"/>
            <a:r>
              <a:rPr lang="en-US" noProof="0" dirty="0" smtClean="0"/>
              <a:t>Haga clic en el icono para agregar una imagen</a:t>
            </a:r>
          </a:p>
        </p:txBody>
      </p:sp>
      <p:sp>
        <p:nvSpPr>
          <p:cNvPr id="31" name="Text Placeholder 16"/>
          <p:cNvSpPr>
            <a:spLocks noGrp="1"/>
          </p:cNvSpPr>
          <p:nvPr>
            <p:ph type="body" sz="quarter" idx="48"/>
          </p:nvPr>
        </p:nvSpPr>
        <p:spPr>
          <a:xfrm>
            <a:off x="6711392" y="1959784"/>
            <a:ext cx="1864095" cy="125617"/>
          </a:xfrm>
        </p:spPr>
        <p:txBody>
          <a:bodyPr anchor="b"/>
          <a:lstStyle>
            <a:lvl1pPr marL="0" indent="0">
              <a:spcAft>
                <a:spcPts val="0"/>
              </a:spcAft>
              <a:buFontTx/>
              <a:buNone/>
              <a:tabLst>
                <a:tab pos="391560" algn="l"/>
              </a:tabLst>
              <a:defRPr/>
            </a:lvl1pPr>
            <a:lvl2pPr>
              <a:buNone/>
              <a:defRPr/>
            </a:lvl2pPr>
          </a:lstStyle>
          <a:p>
            <a:pPr lvl="0"/>
            <a:r>
              <a:rPr lang="en-US" noProof="0" smtClean="0"/>
              <a:t>Haga clic para modificar el estilo de texto del patrón</a:t>
            </a:r>
          </a:p>
        </p:txBody>
      </p:sp>
      <p:sp>
        <p:nvSpPr>
          <p:cNvPr id="32" name="Text Placeholder 24"/>
          <p:cNvSpPr>
            <a:spLocks noGrp="1"/>
          </p:cNvSpPr>
          <p:nvPr>
            <p:ph type="body" sz="quarter" idx="49"/>
          </p:nvPr>
        </p:nvSpPr>
        <p:spPr>
          <a:xfrm>
            <a:off x="6711392" y="1244479"/>
            <a:ext cx="1864095" cy="251236"/>
          </a:xfrm>
        </p:spPr>
        <p:txBody>
          <a:bodyPr/>
          <a:lstStyle>
            <a:lvl1pPr>
              <a:spcAft>
                <a:spcPts val="0"/>
              </a:spcAft>
              <a:defRPr b="1"/>
            </a:lvl1pPr>
            <a:lvl2pPr marL="0" indent="0">
              <a:spcAft>
                <a:spcPts val="0"/>
              </a:spcAft>
              <a:buNone/>
              <a:defRPr/>
            </a:lvl2pPr>
            <a:lvl3pPr marL="157731" indent="-157731">
              <a:spcAft>
                <a:spcPts val="0"/>
              </a:spcAft>
              <a:buClr>
                <a:schemeClr val="accent3"/>
              </a:buClr>
              <a:defRPr/>
            </a:lvl3pPr>
            <a:lvl4pPr marL="315460" indent="-157731">
              <a:spcAft>
                <a:spcPts val="0"/>
              </a:spcAft>
              <a:buClr>
                <a:schemeClr val="accent3"/>
              </a:buClr>
              <a:defRPr/>
            </a:lvl4pPr>
            <a:lvl5pPr marL="473194" indent="-157731">
              <a:spcAft>
                <a:spcPts val="0"/>
              </a:spcAft>
              <a:buClr>
                <a:schemeClr val="accent3"/>
              </a:buClr>
              <a:defRPr/>
            </a:lvl5pPr>
          </a:lstStyle>
          <a:p>
            <a:pPr lvl="0"/>
            <a:r>
              <a:rPr lang="en-US" noProof="0" smtClean="0"/>
              <a:t>Haga clic para modificar el estilo de texto del patrón</a:t>
            </a:r>
          </a:p>
          <a:p>
            <a:pPr lvl="1"/>
            <a:r>
              <a:rPr lang="en-US" noProof="0" smtClean="0"/>
              <a:t>Segundo nivel</a:t>
            </a:r>
          </a:p>
        </p:txBody>
      </p:sp>
      <p:sp>
        <p:nvSpPr>
          <p:cNvPr id="35" name="Text Placeholder 30"/>
          <p:cNvSpPr>
            <a:spLocks noGrp="1"/>
          </p:cNvSpPr>
          <p:nvPr>
            <p:ph type="body" sz="quarter" idx="35"/>
          </p:nvPr>
        </p:nvSpPr>
        <p:spPr>
          <a:xfrm>
            <a:off x="3278357" y="258327"/>
            <a:ext cx="2587361" cy="92333"/>
          </a:xfrm>
        </p:spPr>
        <p:txBody>
          <a:bodyPr/>
          <a:lstStyle>
            <a:lvl1pPr>
              <a:defRPr lang="de-CH" sz="600" b="1" noProof="0" dirty="0" smtClean="0">
                <a:solidFill>
                  <a:schemeClr val="bg2"/>
                </a:solidFill>
                <a:latin typeface="+mj-lt"/>
                <a:ea typeface="+mn-ea"/>
                <a:cs typeface="+mn-cs"/>
              </a:defRPr>
            </a:lvl1pPr>
          </a:lstStyle>
          <a:p>
            <a:pPr lvl="0"/>
            <a:r>
              <a:rPr lang="en-US" noProof="0" smtClean="0"/>
              <a:t>Haga clic para modificar el estilo de texto del patrón</a:t>
            </a:r>
          </a:p>
        </p:txBody>
      </p:sp>
      <p:sp>
        <p:nvSpPr>
          <p:cNvPr id="37" name="Title 1"/>
          <p:cNvSpPr>
            <a:spLocks noGrp="1"/>
          </p:cNvSpPr>
          <p:nvPr>
            <p:ph type="title"/>
          </p:nvPr>
        </p:nvSpPr>
        <p:spPr>
          <a:xfrm>
            <a:off x="3278357" y="618957"/>
            <a:ext cx="5349837" cy="292388"/>
          </a:xfrm>
        </p:spPr>
        <p:txBody>
          <a:bodyPr/>
          <a:lstStyle>
            <a:lvl1pPr marL="0" marR="0" indent="0" algn="l" defTabSz="909088" rtl="0" eaLnBrk="1" fontAlgn="auto" latinLnBrk="0" hangingPunct="1">
              <a:lnSpc>
                <a:spcPct val="100000"/>
              </a:lnSpc>
              <a:spcBef>
                <a:spcPct val="0"/>
              </a:spcBef>
              <a:spcAft>
                <a:spcPts val="0"/>
              </a:spcAft>
              <a:buClrTx/>
              <a:buSzTx/>
              <a:buFontTx/>
              <a:buNone/>
              <a:tabLst/>
              <a:defRPr lang="en-US" sz="1900" b="0" kern="1200" baseline="0" noProof="0" dirty="0">
                <a:solidFill>
                  <a:schemeClr val="bg2"/>
                </a:solidFill>
                <a:latin typeface="+mj-lt"/>
                <a:ea typeface="+mj-ea"/>
                <a:cs typeface="+mj-cs"/>
              </a:defRPr>
            </a:lvl1pPr>
          </a:lstStyle>
          <a:p>
            <a:r>
              <a:rPr lang="en-US" noProof="0" dirty="0" smtClean="0"/>
              <a:t>Click to edit Master title style</a:t>
            </a:r>
            <a:endParaRPr lang="en-US" noProof="0" dirty="0"/>
          </a:p>
        </p:txBody>
      </p:sp>
      <p:sp>
        <p:nvSpPr>
          <p:cNvPr id="38" name="Picture Placeholder 13"/>
          <p:cNvSpPr>
            <a:spLocks noGrp="1" noChangeAspect="1"/>
          </p:cNvSpPr>
          <p:nvPr>
            <p:ph type="pic" sz="quarter" idx="52"/>
          </p:nvPr>
        </p:nvSpPr>
        <p:spPr>
          <a:xfrm>
            <a:off x="509512" y="1235363"/>
            <a:ext cx="615406" cy="842414"/>
          </a:xfrm>
          <a:solidFill>
            <a:srgbClr val="EB008C"/>
          </a:solidFill>
          <a:ln w="12700">
            <a:noFill/>
            <a:miter lim="800000"/>
            <a:headEnd type="none" w="sm" len="sm"/>
            <a:tailEnd type="none" w="sm" len="sm"/>
          </a:ln>
          <a:effectLst/>
        </p:spPr>
        <p:txBody>
          <a:bodyPr lIns="62754" rIns="62754" anchor="ctr">
            <a:noAutofit/>
          </a:bodyPr>
          <a:lstStyle>
            <a:lvl1pPr marL="0" indent="0" algn="l" defTabSz="909030" rtl="0" eaLnBrk="0" fontAlgn="base" hangingPunct="0">
              <a:lnSpc>
                <a:spcPts val="1052"/>
              </a:lnSpc>
              <a:spcBef>
                <a:spcPct val="0"/>
              </a:spcBef>
              <a:spcAft>
                <a:spcPts val="526"/>
              </a:spcAft>
              <a:buClr>
                <a:schemeClr val="accent2"/>
              </a:buClr>
              <a:buSzTx/>
              <a:buFont typeface="Arial" charset="0"/>
              <a:buNone/>
              <a:defRPr lang="en-US" sz="600" kern="1200" dirty="0">
                <a:solidFill>
                  <a:schemeClr val="tx2"/>
                </a:solidFill>
                <a:latin typeface="+mn-lt"/>
                <a:ea typeface="+mn-ea"/>
                <a:cs typeface="+mn-cs"/>
              </a:defRPr>
            </a:lvl1pPr>
          </a:lstStyle>
          <a:p>
            <a:pPr lvl="0"/>
            <a:r>
              <a:rPr lang="en-US" noProof="0" dirty="0" smtClean="0"/>
              <a:t>Haga clic en el icono para agregar una imagen</a:t>
            </a:r>
          </a:p>
        </p:txBody>
      </p:sp>
      <p:sp>
        <p:nvSpPr>
          <p:cNvPr id="39" name="Text Placeholder 16"/>
          <p:cNvSpPr>
            <a:spLocks noGrp="1"/>
          </p:cNvSpPr>
          <p:nvPr>
            <p:ph type="body" sz="quarter" idx="53"/>
          </p:nvPr>
        </p:nvSpPr>
        <p:spPr>
          <a:xfrm>
            <a:off x="1206712" y="1959784"/>
            <a:ext cx="1892148" cy="125617"/>
          </a:xfrm>
        </p:spPr>
        <p:txBody>
          <a:bodyPr anchor="b"/>
          <a:lstStyle>
            <a:lvl1pPr marL="0" indent="0">
              <a:spcAft>
                <a:spcPts val="0"/>
              </a:spcAft>
              <a:buFontTx/>
              <a:buNone/>
              <a:tabLst>
                <a:tab pos="391560" algn="l"/>
              </a:tabLst>
              <a:defRPr/>
            </a:lvl1pPr>
            <a:lvl2pPr>
              <a:buNone/>
              <a:defRPr/>
            </a:lvl2pPr>
          </a:lstStyle>
          <a:p>
            <a:pPr lvl="0"/>
            <a:r>
              <a:rPr lang="en-US" noProof="0" dirty="0" smtClean="0"/>
              <a:t>Haga clic para modificar el estilo de texto del patrón</a:t>
            </a:r>
          </a:p>
        </p:txBody>
      </p:sp>
      <p:sp>
        <p:nvSpPr>
          <p:cNvPr id="40" name="Text Placeholder 24"/>
          <p:cNvSpPr>
            <a:spLocks noGrp="1"/>
          </p:cNvSpPr>
          <p:nvPr>
            <p:ph type="body" sz="quarter" idx="54"/>
          </p:nvPr>
        </p:nvSpPr>
        <p:spPr>
          <a:xfrm>
            <a:off x="1206713" y="1235363"/>
            <a:ext cx="1864095" cy="251236"/>
          </a:xfrm>
        </p:spPr>
        <p:txBody>
          <a:bodyPr/>
          <a:lstStyle>
            <a:lvl1pPr>
              <a:spcAft>
                <a:spcPts val="0"/>
              </a:spcAft>
              <a:defRPr b="1"/>
            </a:lvl1pPr>
            <a:lvl2pPr marL="0" indent="0">
              <a:spcAft>
                <a:spcPts val="0"/>
              </a:spcAft>
              <a:buNone/>
              <a:defRPr/>
            </a:lvl2pPr>
            <a:lvl3pPr marL="157731" indent="-157731">
              <a:spcAft>
                <a:spcPts val="0"/>
              </a:spcAft>
              <a:buClr>
                <a:schemeClr val="accent3"/>
              </a:buClr>
              <a:defRPr/>
            </a:lvl3pPr>
            <a:lvl4pPr marL="315460" indent="-157731">
              <a:spcAft>
                <a:spcPts val="0"/>
              </a:spcAft>
              <a:buClr>
                <a:schemeClr val="accent3"/>
              </a:buClr>
              <a:defRPr/>
            </a:lvl4pPr>
            <a:lvl5pPr marL="473194" indent="-157731">
              <a:spcAft>
                <a:spcPts val="0"/>
              </a:spcAft>
              <a:buClr>
                <a:schemeClr val="accent3"/>
              </a:buClr>
              <a:defRPr/>
            </a:lvl5pPr>
          </a:lstStyle>
          <a:p>
            <a:pPr lvl="0"/>
            <a:r>
              <a:rPr lang="en-US" noProof="0" smtClean="0"/>
              <a:t>Haga clic para modificar el estilo de texto del patrón</a:t>
            </a:r>
          </a:p>
          <a:p>
            <a:pPr lvl="1"/>
            <a:r>
              <a:rPr lang="en-US" noProof="0" smtClean="0"/>
              <a:t>Segundo nivel</a:t>
            </a:r>
          </a:p>
        </p:txBody>
      </p:sp>
      <p:sp>
        <p:nvSpPr>
          <p:cNvPr id="20" name="Text Placeholder 19"/>
          <p:cNvSpPr>
            <a:spLocks noGrp="1"/>
          </p:cNvSpPr>
          <p:nvPr>
            <p:ph type="body" sz="quarter" idx="55"/>
          </p:nvPr>
        </p:nvSpPr>
        <p:spPr>
          <a:xfrm>
            <a:off x="507698" y="2742945"/>
            <a:ext cx="2617226" cy="3493073"/>
          </a:xfrm>
        </p:spPr>
        <p:txBody>
          <a:bodyPr>
            <a:noAutofit/>
          </a:bodyPr>
          <a:lstStyle/>
          <a:p>
            <a:pPr lvl="1"/>
            <a:r>
              <a:rPr lang="en-US" noProof="0" smtClean="0"/>
              <a:t>Click to edit Master text styles</a:t>
            </a:r>
          </a:p>
          <a:p>
            <a:pPr lvl="2"/>
            <a:r>
              <a:rPr lang="en-US" noProof="0" smtClean="0"/>
              <a:t>Second level</a:t>
            </a:r>
          </a:p>
          <a:p>
            <a:pPr lvl="3"/>
            <a:r>
              <a:rPr lang="en-US" noProof="0" smtClean="0"/>
              <a:t>Third level</a:t>
            </a:r>
          </a:p>
        </p:txBody>
      </p:sp>
      <p:sp>
        <p:nvSpPr>
          <p:cNvPr id="22" name="Text Placeholder 21"/>
          <p:cNvSpPr>
            <a:spLocks noGrp="1"/>
          </p:cNvSpPr>
          <p:nvPr>
            <p:ph type="body" sz="quarter" idx="56"/>
          </p:nvPr>
        </p:nvSpPr>
        <p:spPr>
          <a:xfrm>
            <a:off x="3278357" y="2742945"/>
            <a:ext cx="2587361" cy="3493073"/>
          </a:xfrm>
        </p:spPr>
        <p:txBody>
          <a:bodyPr>
            <a:noAutofit/>
          </a:bodyPr>
          <a:lstStyle/>
          <a:p>
            <a:pPr lvl="1"/>
            <a:r>
              <a:rPr lang="en-US" noProof="0" smtClean="0"/>
              <a:t>Click to edit Master text styles</a:t>
            </a:r>
          </a:p>
          <a:p>
            <a:pPr lvl="2"/>
            <a:r>
              <a:rPr lang="en-US" noProof="0" smtClean="0"/>
              <a:t>Second level</a:t>
            </a:r>
          </a:p>
          <a:p>
            <a:pPr lvl="3"/>
            <a:r>
              <a:rPr lang="en-US" noProof="0" smtClean="0"/>
              <a:t>Third level</a:t>
            </a:r>
          </a:p>
        </p:txBody>
      </p:sp>
      <p:sp>
        <p:nvSpPr>
          <p:cNvPr id="30" name="Text Placeholder 29"/>
          <p:cNvSpPr>
            <a:spLocks noGrp="1"/>
          </p:cNvSpPr>
          <p:nvPr>
            <p:ph type="body" sz="quarter" idx="57"/>
          </p:nvPr>
        </p:nvSpPr>
        <p:spPr>
          <a:xfrm>
            <a:off x="6019076" y="2742945"/>
            <a:ext cx="2617226" cy="3493073"/>
          </a:xfrm>
        </p:spPr>
        <p:txBody>
          <a:bodyPr>
            <a:noAutofit/>
          </a:bodyPr>
          <a:lstStyle/>
          <a:p>
            <a:pPr lvl="1"/>
            <a:r>
              <a:rPr lang="en-US" noProof="0" smtClean="0"/>
              <a:t>Click to edit Master text styles</a:t>
            </a:r>
          </a:p>
          <a:p>
            <a:pPr lvl="2"/>
            <a:r>
              <a:rPr lang="en-US" noProof="0" smtClean="0"/>
              <a:t>Second level</a:t>
            </a:r>
          </a:p>
          <a:p>
            <a:pPr lvl="3"/>
            <a:r>
              <a:rPr lang="en-US" noProof="0" smtClean="0"/>
              <a:t>Third level</a:t>
            </a:r>
          </a:p>
        </p:txBody>
      </p:sp>
      <p:sp>
        <p:nvSpPr>
          <p:cNvPr id="21" name="Slide Number Placeholder 6"/>
          <p:cNvSpPr>
            <a:spLocks noGrp="1"/>
          </p:cNvSpPr>
          <p:nvPr>
            <p:ph type="sldNum" sz="quarter" idx="58"/>
          </p:nvPr>
        </p:nvSpPr>
        <p:spPr>
          <a:xfrm>
            <a:off x="8429625" y="6457950"/>
            <a:ext cx="209550" cy="92075"/>
          </a:xfrm>
        </p:spPr>
        <p:txBody>
          <a:bodyPr/>
          <a:lstStyle>
            <a:lvl1pPr>
              <a:lnSpc>
                <a:spcPct val="100000"/>
              </a:lnSpc>
              <a:defRPr/>
            </a:lvl1pPr>
          </a:lstStyle>
          <a:p>
            <a:pPr>
              <a:defRPr/>
            </a:pPr>
            <a:fld id="{1B2B23B4-E571-465B-B58C-64D3DB8103E6}" type="slidenum">
              <a:rPr/>
              <a:pPr>
                <a:defRPr/>
              </a:pPr>
              <a:t>‹Nº›</a:t>
            </a:fld>
            <a:endParaRPr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graphicFrame>
        <p:nvGraphicFramePr>
          <p:cNvPr id="3"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33537" name="think-cell Slide" r:id="rId4" imgW="360" imgH="360" progId="">
              <p:embed/>
            </p:oleObj>
          </a:graphicData>
        </a:graphic>
      </p:graphicFrame>
      <p:sp>
        <p:nvSpPr>
          <p:cNvPr id="4"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7371"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5"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7371"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pic>
        <p:nvPicPr>
          <p:cNvPr id="6" name="Picture 2"/>
          <p:cNvPicPr>
            <a:picLocks noChangeAspect="1" noChangeArrowheads="1"/>
          </p:cNvPicPr>
          <p:nvPr userDrawn="1"/>
        </p:nvPicPr>
        <p:blipFill>
          <a:blip r:embed="rId5"/>
          <a:srcRect/>
          <a:stretch>
            <a:fillRect/>
          </a:stretch>
        </p:blipFill>
        <p:spPr bwMode="auto">
          <a:xfrm>
            <a:off x="508000" y="1106488"/>
            <a:ext cx="8126413" cy="5121275"/>
          </a:xfrm>
          <a:prstGeom prst="rect">
            <a:avLst/>
          </a:prstGeom>
          <a:noFill/>
          <a:ln w="9525">
            <a:noFill/>
            <a:miter lim="800000"/>
            <a:headEnd/>
            <a:tailEnd/>
          </a:ln>
        </p:spPr>
      </p:pic>
      <p:sp>
        <p:nvSpPr>
          <p:cNvPr id="2" name="Title 1"/>
          <p:cNvSpPr>
            <a:spLocks noGrp="1"/>
          </p:cNvSpPr>
          <p:nvPr>
            <p:ph type="title"/>
          </p:nvPr>
        </p:nvSpPr>
        <p:spPr>
          <a:xfrm>
            <a:off x="507699" y="614101"/>
            <a:ext cx="5357982" cy="292388"/>
          </a:xfrm>
        </p:spPr>
        <p:txBody>
          <a:bodyPr/>
          <a:lstStyle>
            <a:lvl1pPr>
              <a:lnSpc>
                <a:spcPct val="100000"/>
              </a:lnSpc>
              <a:defRPr/>
            </a:lvl1pPr>
          </a:lstStyle>
          <a:p>
            <a:r>
              <a:rPr lang="en-US" dirty="0" smtClean="0"/>
              <a:t>Click to edit Master title style</a:t>
            </a:r>
            <a:endParaRPr lang="de-CH" dirty="0"/>
          </a:p>
        </p:txBody>
      </p:sp>
      <p:sp>
        <p:nvSpPr>
          <p:cNvPr id="7" name="Slide Number Placeholder 3"/>
          <p:cNvSpPr>
            <a:spLocks noGrp="1"/>
          </p:cNvSpPr>
          <p:nvPr>
            <p:ph type="sldNum" sz="quarter" idx="10"/>
          </p:nvPr>
        </p:nvSpPr>
        <p:spPr>
          <a:xfrm>
            <a:off x="8426450" y="6457950"/>
            <a:ext cx="207963" cy="92075"/>
          </a:xfrm>
        </p:spPr>
        <p:txBody>
          <a:bodyPr/>
          <a:lstStyle>
            <a:lvl1pPr>
              <a:lnSpc>
                <a:spcPct val="100000"/>
              </a:lnSpc>
              <a:defRPr/>
            </a:lvl1pPr>
          </a:lstStyle>
          <a:p>
            <a:pPr>
              <a:defRPr/>
            </a:pPr>
            <a:fld id="{E1855AB0-DA23-49A2-AABE-55508C747149}" type="slidenum">
              <a:rPr lang="de-CH"/>
              <a:pPr>
                <a:defRPr/>
              </a:pPr>
              <a:t>‹Nº›</a:t>
            </a:fld>
            <a:endParaRPr lang="de-CH"/>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1_Divider">
    <p:spTree>
      <p:nvGrpSpPr>
        <p:cNvPr id="1" name=""/>
        <p:cNvGrpSpPr/>
        <p:nvPr/>
      </p:nvGrpSpPr>
      <p:grpSpPr>
        <a:xfrm>
          <a:off x="0" y="0"/>
          <a:ext cx="0" cy="0"/>
          <a:chOff x="0" y="0"/>
          <a:chExt cx="0" cy="0"/>
        </a:xfrm>
      </p:grpSpPr>
      <p:graphicFrame>
        <p:nvGraphicFramePr>
          <p:cNvPr id="3"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34561" name="think-cell Slide" r:id="rId4" imgW="360" imgH="360" progId="">
              <p:embed/>
            </p:oleObj>
          </a:graphicData>
        </a:graphic>
      </p:graphicFrame>
      <p:sp>
        <p:nvSpPr>
          <p:cNvPr id="4"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7371"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5"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7371"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6" name="Freeform 5"/>
          <p:cNvSpPr>
            <a:spLocks noChangeAspect="1"/>
          </p:cNvSpPr>
          <p:nvPr userDrawn="1"/>
        </p:nvSpPr>
        <p:spPr bwMode="gray">
          <a:xfrm>
            <a:off x="508000" y="1106488"/>
            <a:ext cx="8126413" cy="5121275"/>
          </a:xfrm>
          <a:custGeom>
            <a:avLst/>
            <a:gdLst>
              <a:gd name="connsiteX0" fmla="*/ 1667 w 11667"/>
              <a:gd name="connsiteY0" fmla="*/ 1598 h 11184"/>
              <a:gd name="connsiteX1" fmla="*/ 1667 w 11667"/>
              <a:gd name="connsiteY1" fmla="*/ 11184 h 11184"/>
              <a:gd name="connsiteX2" fmla="*/ 11667 w 11667"/>
              <a:gd name="connsiteY2" fmla="*/ 8799 h 11184"/>
              <a:gd name="connsiteX3" fmla="*/ 11667 w 11667"/>
              <a:gd name="connsiteY3" fmla="*/ 1598 h 11184"/>
              <a:gd name="connsiteX4" fmla="*/ 1667 w 11667"/>
              <a:gd name="connsiteY4" fmla="*/ 1598 h 11184"/>
              <a:gd name="connsiteX0" fmla="*/ 1667 w 11667"/>
              <a:gd name="connsiteY0" fmla="*/ 0 h 9586"/>
              <a:gd name="connsiteX1" fmla="*/ 1667 w 11667"/>
              <a:gd name="connsiteY1" fmla="*/ 9586 h 9586"/>
              <a:gd name="connsiteX2" fmla="*/ 11667 w 11667"/>
              <a:gd name="connsiteY2" fmla="*/ 7201 h 9586"/>
              <a:gd name="connsiteX3" fmla="*/ 11667 w 11667"/>
              <a:gd name="connsiteY3" fmla="*/ 0 h 9586"/>
              <a:gd name="connsiteX4" fmla="*/ 1667 w 11667"/>
              <a:gd name="connsiteY4" fmla="*/ 0 h 9586"/>
              <a:gd name="connsiteX0" fmla="*/ 0 w 8571"/>
              <a:gd name="connsiteY0" fmla="*/ 0 h 10000"/>
              <a:gd name="connsiteX1" fmla="*/ 0 w 8571"/>
              <a:gd name="connsiteY1" fmla="*/ 10000 h 10000"/>
              <a:gd name="connsiteX2" fmla="*/ 8571 w 8571"/>
              <a:gd name="connsiteY2" fmla="*/ 7512 h 10000"/>
              <a:gd name="connsiteX3" fmla="*/ 8571 w 8571"/>
              <a:gd name="connsiteY3" fmla="*/ 0 h 10000"/>
              <a:gd name="connsiteX4" fmla="*/ 0 w 8571"/>
              <a:gd name="connsiteY4" fmla="*/ 0 h 10000"/>
              <a:gd name="connsiteX0" fmla="*/ 0 w 10000"/>
              <a:gd name="connsiteY0" fmla="*/ 0 h 10000"/>
              <a:gd name="connsiteX1" fmla="*/ 0 w 10000"/>
              <a:gd name="connsiteY1" fmla="*/ 10000 h 10000"/>
              <a:gd name="connsiteX2" fmla="*/ 10000 w 10000"/>
              <a:gd name="connsiteY2" fmla="*/ 7213 h 10000"/>
              <a:gd name="connsiteX3" fmla="*/ 10000 w 10000"/>
              <a:gd name="connsiteY3" fmla="*/ 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0" y="10000"/>
                </a:lnTo>
                <a:lnTo>
                  <a:pt x="10000" y="7213"/>
                </a:lnTo>
                <a:lnTo>
                  <a:pt x="10000" y="0"/>
                </a:lnTo>
                <a:lnTo>
                  <a:pt x="0" y="0"/>
                </a:lnTo>
                <a:close/>
              </a:path>
            </a:pathLst>
          </a:custGeom>
          <a:solidFill>
            <a:schemeClr val="accent2"/>
          </a:solidFill>
          <a:ln w="9525">
            <a:noFill/>
            <a:round/>
            <a:headEnd/>
            <a:tailEnd/>
          </a:ln>
        </p:spPr>
        <p:txBody>
          <a:bodyPr lIns="79698" tIns="39850" rIns="79698" bIns="39850"/>
          <a:lstStyle/>
          <a:p>
            <a:pPr algn="ctr" defTabSz="909088" fontAlgn="auto">
              <a:lnSpc>
                <a:spcPts val="1227"/>
              </a:lnSpc>
              <a:spcBef>
                <a:spcPts val="0"/>
              </a:spcBef>
              <a:spcAft>
                <a:spcPts val="0"/>
              </a:spcAft>
              <a:defRPr/>
            </a:pPr>
            <a:endParaRPr lang="en-GB" dirty="0">
              <a:solidFill>
                <a:srgbClr val="000000"/>
              </a:solidFill>
              <a:latin typeface="+mn-lt"/>
            </a:endParaRPr>
          </a:p>
        </p:txBody>
      </p:sp>
      <p:sp>
        <p:nvSpPr>
          <p:cNvPr id="2" name="Title 1"/>
          <p:cNvSpPr>
            <a:spLocks noGrp="1"/>
          </p:cNvSpPr>
          <p:nvPr>
            <p:ph type="title"/>
          </p:nvPr>
        </p:nvSpPr>
        <p:spPr>
          <a:xfrm>
            <a:off x="507699" y="614101"/>
            <a:ext cx="5357982" cy="292388"/>
          </a:xfrm>
        </p:spPr>
        <p:txBody>
          <a:bodyPr/>
          <a:lstStyle>
            <a:lvl1pPr>
              <a:lnSpc>
                <a:spcPct val="100000"/>
              </a:lnSpc>
              <a:defRPr/>
            </a:lvl1pPr>
          </a:lstStyle>
          <a:p>
            <a:r>
              <a:rPr lang="en-US" dirty="0" smtClean="0"/>
              <a:t>Click to edit Master title style</a:t>
            </a:r>
            <a:endParaRPr lang="de-CH" dirty="0"/>
          </a:p>
        </p:txBody>
      </p:sp>
      <p:sp>
        <p:nvSpPr>
          <p:cNvPr id="7" name="Slide Number Placeholder 3"/>
          <p:cNvSpPr>
            <a:spLocks noGrp="1"/>
          </p:cNvSpPr>
          <p:nvPr>
            <p:ph type="sldNum" sz="quarter" idx="10"/>
          </p:nvPr>
        </p:nvSpPr>
        <p:spPr>
          <a:xfrm>
            <a:off x="8426450" y="6457950"/>
            <a:ext cx="207963" cy="92075"/>
          </a:xfrm>
        </p:spPr>
        <p:txBody>
          <a:bodyPr/>
          <a:lstStyle>
            <a:lvl1pPr>
              <a:lnSpc>
                <a:spcPct val="100000"/>
              </a:lnSpc>
              <a:defRPr/>
            </a:lvl1pPr>
          </a:lstStyle>
          <a:p>
            <a:pPr>
              <a:defRPr/>
            </a:pPr>
            <a:fld id="{EA636148-DB72-4844-8891-90F76F853CBC}" type="slidenum">
              <a:rPr lang="de-CH"/>
              <a:pPr>
                <a:defRPr/>
              </a:pPr>
              <a:t>‹Nº›</a:t>
            </a:fld>
            <a:endParaRPr lang="de-CH"/>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2_Divider">
    <p:spTree>
      <p:nvGrpSpPr>
        <p:cNvPr id="1" name=""/>
        <p:cNvGrpSpPr/>
        <p:nvPr/>
      </p:nvGrpSpPr>
      <p:grpSpPr>
        <a:xfrm>
          <a:off x="0" y="0"/>
          <a:ext cx="0" cy="0"/>
          <a:chOff x="0" y="0"/>
          <a:chExt cx="0" cy="0"/>
        </a:xfrm>
      </p:grpSpPr>
      <p:graphicFrame>
        <p:nvGraphicFramePr>
          <p:cNvPr id="3"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35585" name="think-cell Slide" r:id="rId4" imgW="360" imgH="360" progId="">
              <p:embed/>
            </p:oleObj>
          </a:graphicData>
        </a:graphic>
      </p:graphicFrame>
      <p:sp>
        <p:nvSpPr>
          <p:cNvPr id="4"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7371"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5"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7371"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6" name="Freeform 5"/>
          <p:cNvSpPr>
            <a:spLocks noChangeAspect="1"/>
          </p:cNvSpPr>
          <p:nvPr userDrawn="1"/>
        </p:nvSpPr>
        <p:spPr bwMode="gray">
          <a:xfrm>
            <a:off x="508000" y="1106488"/>
            <a:ext cx="8126413" cy="5121275"/>
          </a:xfrm>
          <a:custGeom>
            <a:avLst/>
            <a:gdLst>
              <a:gd name="connsiteX0" fmla="*/ 1667 w 11667"/>
              <a:gd name="connsiteY0" fmla="*/ 1598 h 11184"/>
              <a:gd name="connsiteX1" fmla="*/ 1667 w 11667"/>
              <a:gd name="connsiteY1" fmla="*/ 11184 h 11184"/>
              <a:gd name="connsiteX2" fmla="*/ 11667 w 11667"/>
              <a:gd name="connsiteY2" fmla="*/ 8799 h 11184"/>
              <a:gd name="connsiteX3" fmla="*/ 11667 w 11667"/>
              <a:gd name="connsiteY3" fmla="*/ 1598 h 11184"/>
              <a:gd name="connsiteX4" fmla="*/ 1667 w 11667"/>
              <a:gd name="connsiteY4" fmla="*/ 1598 h 11184"/>
              <a:gd name="connsiteX0" fmla="*/ 1667 w 11667"/>
              <a:gd name="connsiteY0" fmla="*/ 0 h 9586"/>
              <a:gd name="connsiteX1" fmla="*/ 1667 w 11667"/>
              <a:gd name="connsiteY1" fmla="*/ 9586 h 9586"/>
              <a:gd name="connsiteX2" fmla="*/ 11667 w 11667"/>
              <a:gd name="connsiteY2" fmla="*/ 7201 h 9586"/>
              <a:gd name="connsiteX3" fmla="*/ 11667 w 11667"/>
              <a:gd name="connsiteY3" fmla="*/ 0 h 9586"/>
              <a:gd name="connsiteX4" fmla="*/ 1667 w 11667"/>
              <a:gd name="connsiteY4" fmla="*/ 0 h 9586"/>
              <a:gd name="connsiteX0" fmla="*/ 0 w 8571"/>
              <a:gd name="connsiteY0" fmla="*/ 0 h 10000"/>
              <a:gd name="connsiteX1" fmla="*/ 0 w 8571"/>
              <a:gd name="connsiteY1" fmla="*/ 10000 h 10000"/>
              <a:gd name="connsiteX2" fmla="*/ 8571 w 8571"/>
              <a:gd name="connsiteY2" fmla="*/ 7512 h 10000"/>
              <a:gd name="connsiteX3" fmla="*/ 8571 w 8571"/>
              <a:gd name="connsiteY3" fmla="*/ 0 h 10000"/>
              <a:gd name="connsiteX4" fmla="*/ 0 w 8571"/>
              <a:gd name="connsiteY4" fmla="*/ 0 h 10000"/>
              <a:gd name="connsiteX0" fmla="*/ 0 w 10000"/>
              <a:gd name="connsiteY0" fmla="*/ 0 h 10000"/>
              <a:gd name="connsiteX1" fmla="*/ 0 w 10000"/>
              <a:gd name="connsiteY1" fmla="*/ 10000 h 10000"/>
              <a:gd name="connsiteX2" fmla="*/ 10000 w 10000"/>
              <a:gd name="connsiteY2" fmla="*/ 7213 h 10000"/>
              <a:gd name="connsiteX3" fmla="*/ 10000 w 10000"/>
              <a:gd name="connsiteY3" fmla="*/ 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0" y="10000"/>
                </a:lnTo>
                <a:lnTo>
                  <a:pt x="10000" y="7213"/>
                </a:lnTo>
                <a:lnTo>
                  <a:pt x="10000" y="0"/>
                </a:lnTo>
                <a:lnTo>
                  <a:pt x="0" y="0"/>
                </a:lnTo>
                <a:close/>
              </a:path>
            </a:pathLst>
          </a:custGeom>
          <a:solidFill>
            <a:srgbClr val="C0C0C0"/>
          </a:solidFill>
          <a:ln w="9525">
            <a:noFill/>
            <a:round/>
            <a:headEnd/>
            <a:tailEnd/>
          </a:ln>
        </p:spPr>
        <p:txBody>
          <a:bodyPr lIns="79698" tIns="39850" rIns="79698" bIns="39850"/>
          <a:lstStyle/>
          <a:p>
            <a:pPr algn="ctr" defTabSz="909088" fontAlgn="auto">
              <a:lnSpc>
                <a:spcPts val="1227"/>
              </a:lnSpc>
              <a:spcBef>
                <a:spcPts val="0"/>
              </a:spcBef>
              <a:spcAft>
                <a:spcPts val="0"/>
              </a:spcAft>
              <a:defRPr/>
            </a:pPr>
            <a:endParaRPr lang="en-GB" dirty="0">
              <a:solidFill>
                <a:srgbClr val="000000"/>
              </a:solidFill>
              <a:latin typeface="+mn-lt"/>
            </a:endParaRPr>
          </a:p>
        </p:txBody>
      </p:sp>
      <p:sp>
        <p:nvSpPr>
          <p:cNvPr id="2" name="Title 1"/>
          <p:cNvSpPr>
            <a:spLocks noGrp="1"/>
          </p:cNvSpPr>
          <p:nvPr>
            <p:ph type="title"/>
          </p:nvPr>
        </p:nvSpPr>
        <p:spPr>
          <a:xfrm>
            <a:off x="507699" y="614101"/>
            <a:ext cx="5357982" cy="292388"/>
          </a:xfrm>
        </p:spPr>
        <p:txBody>
          <a:bodyPr/>
          <a:lstStyle>
            <a:lvl1pPr>
              <a:lnSpc>
                <a:spcPct val="100000"/>
              </a:lnSpc>
              <a:defRPr/>
            </a:lvl1pPr>
          </a:lstStyle>
          <a:p>
            <a:r>
              <a:rPr lang="en-US" dirty="0" smtClean="0"/>
              <a:t>Click to edit Master title style</a:t>
            </a:r>
            <a:endParaRPr lang="de-CH" dirty="0"/>
          </a:p>
        </p:txBody>
      </p:sp>
      <p:sp>
        <p:nvSpPr>
          <p:cNvPr id="7" name="Slide Number Placeholder 3"/>
          <p:cNvSpPr>
            <a:spLocks noGrp="1"/>
          </p:cNvSpPr>
          <p:nvPr>
            <p:ph type="sldNum" sz="quarter" idx="10"/>
          </p:nvPr>
        </p:nvSpPr>
        <p:spPr>
          <a:xfrm>
            <a:off x="8426450" y="6457950"/>
            <a:ext cx="207963" cy="92075"/>
          </a:xfrm>
        </p:spPr>
        <p:txBody>
          <a:bodyPr/>
          <a:lstStyle>
            <a:lvl1pPr>
              <a:lnSpc>
                <a:spcPct val="100000"/>
              </a:lnSpc>
              <a:defRPr/>
            </a:lvl1pPr>
          </a:lstStyle>
          <a:p>
            <a:pPr>
              <a:defRPr/>
            </a:pPr>
            <a:fld id="{27B39CB7-5B43-4FDB-BD25-26C1234C20FD}" type="slidenum">
              <a:rPr lang="de-CH"/>
              <a:pPr>
                <a:defRPr/>
              </a:pPr>
              <a:t>‹Nº›</a:t>
            </a:fld>
            <a:endParaRPr lang="de-CH"/>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a:xfrm>
            <a:off x="3279775" y="7021513"/>
            <a:ext cx="2593975" cy="96837"/>
          </a:xfrm>
          <a:prstGeom prst="rect">
            <a:avLst/>
          </a:prstGeom>
        </p:spPr>
        <p:txBody>
          <a:bodyPr lIns="79698" tIns="39850" rIns="79698" bIns="39850"/>
          <a:lstStyle>
            <a:lvl1pPr algn="ctr" defTabSz="909409">
              <a:lnSpc>
                <a:spcPts val="1227"/>
              </a:lnSpc>
              <a:defRPr sz="1000" dirty="0">
                <a:solidFill>
                  <a:srgbClr val="000000">
                    <a:tint val="75000"/>
                  </a:srgbClr>
                </a:solidFill>
                <a:latin typeface="EYInterstate Regular" pitchFamily="1" charset="0"/>
              </a:defRPr>
            </a:lvl1pPr>
          </a:lstStyle>
          <a:p>
            <a:pPr>
              <a:defRPr/>
            </a:pPr>
            <a:endParaRPr lang="de-CH"/>
          </a:p>
        </p:txBody>
      </p:sp>
    </p:spTree>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Guidelines">
    <p:spTree>
      <p:nvGrpSpPr>
        <p:cNvPr id="1" name=""/>
        <p:cNvGrpSpPr/>
        <p:nvPr/>
      </p:nvGrpSpPr>
      <p:grpSpPr>
        <a:xfrm>
          <a:off x="0" y="0"/>
          <a:ext cx="0" cy="0"/>
          <a:chOff x="0" y="0"/>
          <a:chExt cx="0" cy="0"/>
        </a:xfrm>
      </p:grpSpPr>
      <p:grpSp>
        <p:nvGrpSpPr>
          <p:cNvPr id="2" name="Gruppieren 33"/>
          <p:cNvGrpSpPr>
            <a:grpSpLocks/>
          </p:cNvGrpSpPr>
          <p:nvPr userDrawn="1"/>
        </p:nvGrpSpPr>
        <p:grpSpPr bwMode="auto">
          <a:xfrm>
            <a:off x="0" y="0"/>
            <a:ext cx="9144000" cy="6858000"/>
            <a:chOff x="0" y="0"/>
            <a:chExt cx="10693400" cy="7561263"/>
          </a:xfrm>
        </p:grpSpPr>
        <p:cxnSp>
          <p:nvCxnSpPr>
            <p:cNvPr id="3" name="Gerade Verbindung 11"/>
            <p:cNvCxnSpPr>
              <a:cxnSpLocks noChangeShapeType="1"/>
            </p:cNvCxnSpPr>
            <p:nvPr userDrawn="1"/>
          </p:nvCxnSpPr>
          <p:spPr bwMode="auto">
            <a:xfrm>
              <a:off x="2672170" y="0"/>
              <a:ext cx="0" cy="7561263"/>
            </a:xfrm>
            <a:prstGeom prst="line">
              <a:avLst/>
            </a:prstGeom>
            <a:noFill/>
            <a:ln w="12700" algn="ctr">
              <a:solidFill>
                <a:srgbClr val="FF33CC"/>
              </a:solidFill>
              <a:prstDash val="lgDash"/>
              <a:round/>
              <a:headEnd/>
              <a:tailEnd/>
            </a:ln>
          </p:spPr>
        </p:cxnSp>
        <p:cxnSp>
          <p:nvCxnSpPr>
            <p:cNvPr id="4" name="Gerade Verbindung 2"/>
            <p:cNvCxnSpPr>
              <a:cxnSpLocks noChangeShapeType="1"/>
            </p:cNvCxnSpPr>
            <p:nvPr userDrawn="1"/>
          </p:nvCxnSpPr>
          <p:spPr bwMode="auto">
            <a:xfrm>
              <a:off x="0" y="288243"/>
              <a:ext cx="10693400" cy="0"/>
            </a:xfrm>
            <a:prstGeom prst="line">
              <a:avLst/>
            </a:prstGeom>
            <a:noFill/>
            <a:ln w="12700" algn="ctr">
              <a:solidFill>
                <a:srgbClr val="7FD1DD"/>
              </a:solidFill>
              <a:prstDash val="lgDash"/>
              <a:round/>
              <a:headEnd/>
              <a:tailEnd/>
            </a:ln>
          </p:spPr>
        </p:cxnSp>
        <p:cxnSp>
          <p:nvCxnSpPr>
            <p:cNvPr id="5" name="Gerade Verbindung 3"/>
            <p:cNvCxnSpPr>
              <a:cxnSpLocks noChangeShapeType="1"/>
            </p:cNvCxnSpPr>
            <p:nvPr userDrawn="1"/>
          </p:nvCxnSpPr>
          <p:spPr bwMode="auto">
            <a:xfrm>
              <a:off x="0" y="684287"/>
              <a:ext cx="10693400" cy="0"/>
            </a:xfrm>
            <a:prstGeom prst="line">
              <a:avLst/>
            </a:prstGeom>
            <a:noFill/>
            <a:ln w="12700" algn="ctr">
              <a:solidFill>
                <a:srgbClr val="7FD1DD"/>
              </a:solidFill>
              <a:prstDash val="lgDash"/>
              <a:round/>
              <a:headEnd/>
              <a:tailEnd/>
            </a:ln>
          </p:spPr>
        </p:cxnSp>
        <p:cxnSp>
          <p:nvCxnSpPr>
            <p:cNvPr id="6" name="Gerade Verbindung 4"/>
            <p:cNvCxnSpPr>
              <a:cxnSpLocks noChangeShapeType="1"/>
            </p:cNvCxnSpPr>
            <p:nvPr userDrawn="1"/>
          </p:nvCxnSpPr>
          <p:spPr bwMode="auto">
            <a:xfrm>
              <a:off x="0" y="1204027"/>
              <a:ext cx="10693400" cy="0"/>
            </a:xfrm>
            <a:prstGeom prst="line">
              <a:avLst/>
            </a:prstGeom>
            <a:noFill/>
            <a:ln w="12700" algn="ctr">
              <a:solidFill>
                <a:srgbClr val="7FD1DD"/>
              </a:solidFill>
              <a:prstDash val="lgDash"/>
              <a:round/>
              <a:headEnd/>
              <a:tailEnd/>
            </a:ln>
          </p:spPr>
        </p:cxnSp>
        <p:cxnSp>
          <p:nvCxnSpPr>
            <p:cNvPr id="7" name="Gerade Verbindung 5"/>
            <p:cNvCxnSpPr>
              <a:cxnSpLocks noChangeShapeType="1"/>
            </p:cNvCxnSpPr>
            <p:nvPr userDrawn="1"/>
          </p:nvCxnSpPr>
          <p:spPr bwMode="auto">
            <a:xfrm>
              <a:off x="0" y="2520491"/>
              <a:ext cx="10693400" cy="0"/>
            </a:xfrm>
            <a:prstGeom prst="line">
              <a:avLst/>
            </a:prstGeom>
            <a:noFill/>
            <a:ln w="12700" algn="ctr">
              <a:solidFill>
                <a:srgbClr val="7FD1DD"/>
              </a:solidFill>
              <a:prstDash val="lgDash"/>
              <a:round/>
              <a:headEnd/>
              <a:tailEnd/>
            </a:ln>
          </p:spPr>
        </p:cxnSp>
        <p:cxnSp>
          <p:nvCxnSpPr>
            <p:cNvPr id="8" name="Gerade Verbindung 6"/>
            <p:cNvCxnSpPr>
              <a:cxnSpLocks noChangeShapeType="1"/>
            </p:cNvCxnSpPr>
            <p:nvPr userDrawn="1"/>
          </p:nvCxnSpPr>
          <p:spPr bwMode="auto">
            <a:xfrm>
              <a:off x="0" y="2772519"/>
              <a:ext cx="10693400" cy="0"/>
            </a:xfrm>
            <a:prstGeom prst="line">
              <a:avLst/>
            </a:prstGeom>
            <a:noFill/>
            <a:ln w="12700" algn="ctr">
              <a:solidFill>
                <a:srgbClr val="7FD1DD"/>
              </a:solidFill>
              <a:prstDash val="lgDash"/>
              <a:round/>
              <a:headEnd/>
              <a:tailEnd/>
            </a:ln>
          </p:spPr>
        </p:cxnSp>
        <p:cxnSp>
          <p:nvCxnSpPr>
            <p:cNvPr id="9" name="Gerade Verbindung 7"/>
            <p:cNvCxnSpPr>
              <a:cxnSpLocks noChangeShapeType="1"/>
            </p:cNvCxnSpPr>
            <p:nvPr userDrawn="1"/>
          </p:nvCxnSpPr>
          <p:spPr bwMode="auto">
            <a:xfrm>
              <a:off x="0" y="3024547"/>
              <a:ext cx="10693400" cy="0"/>
            </a:xfrm>
            <a:prstGeom prst="line">
              <a:avLst/>
            </a:prstGeom>
            <a:noFill/>
            <a:ln w="12700" algn="ctr">
              <a:solidFill>
                <a:srgbClr val="7FD1DD"/>
              </a:solidFill>
              <a:prstDash val="lgDash"/>
              <a:round/>
              <a:headEnd/>
              <a:tailEnd/>
            </a:ln>
          </p:spPr>
        </p:cxnSp>
        <p:cxnSp>
          <p:nvCxnSpPr>
            <p:cNvPr id="10" name="Gerade Verbindung 8"/>
            <p:cNvCxnSpPr>
              <a:cxnSpLocks noChangeShapeType="1"/>
            </p:cNvCxnSpPr>
            <p:nvPr userDrawn="1"/>
          </p:nvCxnSpPr>
          <p:spPr bwMode="auto">
            <a:xfrm>
              <a:off x="0" y="6873165"/>
              <a:ext cx="10693400" cy="0"/>
            </a:xfrm>
            <a:prstGeom prst="line">
              <a:avLst/>
            </a:prstGeom>
            <a:noFill/>
            <a:ln w="12700" algn="ctr">
              <a:solidFill>
                <a:srgbClr val="7FD1DD"/>
              </a:solidFill>
              <a:prstDash val="lgDash"/>
              <a:round/>
              <a:headEnd/>
              <a:tailEnd/>
            </a:ln>
          </p:spPr>
        </p:cxnSp>
        <p:cxnSp>
          <p:nvCxnSpPr>
            <p:cNvPr id="11" name="Gerade Verbindung 9"/>
            <p:cNvCxnSpPr>
              <a:cxnSpLocks noChangeShapeType="1"/>
            </p:cNvCxnSpPr>
            <p:nvPr userDrawn="1"/>
          </p:nvCxnSpPr>
          <p:spPr bwMode="auto">
            <a:xfrm>
              <a:off x="0" y="7201011"/>
              <a:ext cx="10693400" cy="0"/>
            </a:xfrm>
            <a:prstGeom prst="line">
              <a:avLst/>
            </a:prstGeom>
            <a:noFill/>
            <a:ln w="12700" algn="ctr">
              <a:solidFill>
                <a:srgbClr val="7FD1DD"/>
              </a:solidFill>
              <a:prstDash val="lgDash"/>
              <a:round/>
              <a:headEnd/>
              <a:tailEnd/>
            </a:ln>
          </p:spPr>
        </p:cxnSp>
        <p:cxnSp>
          <p:nvCxnSpPr>
            <p:cNvPr id="12" name="Gerade Verbindung 11"/>
            <p:cNvCxnSpPr>
              <a:cxnSpLocks noChangeShapeType="1"/>
            </p:cNvCxnSpPr>
            <p:nvPr userDrawn="1"/>
          </p:nvCxnSpPr>
          <p:spPr bwMode="auto">
            <a:xfrm>
              <a:off x="592679" y="0"/>
              <a:ext cx="0" cy="7561263"/>
            </a:xfrm>
            <a:prstGeom prst="line">
              <a:avLst/>
            </a:prstGeom>
            <a:noFill/>
            <a:ln w="12700" algn="ctr">
              <a:solidFill>
                <a:srgbClr val="7FD1DD"/>
              </a:solidFill>
              <a:prstDash val="lgDash"/>
              <a:round/>
              <a:headEnd/>
              <a:tailEnd/>
            </a:ln>
          </p:spPr>
        </p:cxnSp>
        <p:cxnSp>
          <p:nvCxnSpPr>
            <p:cNvPr id="13" name="Gerade Verbindung 12"/>
            <p:cNvCxnSpPr>
              <a:cxnSpLocks noChangeShapeType="1"/>
            </p:cNvCxnSpPr>
            <p:nvPr userDrawn="1"/>
          </p:nvCxnSpPr>
          <p:spPr bwMode="auto">
            <a:xfrm>
              <a:off x="3652314" y="0"/>
              <a:ext cx="0" cy="7561263"/>
            </a:xfrm>
            <a:prstGeom prst="line">
              <a:avLst/>
            </a:prstGeom>
            <a:noFill/>
            <a:ln w="12700" algn="ctr">
              <a:solidFill>
                <a:srgbClr val="7FD1DD"/>
              </a:solidFill>
              <a:prstDash val="lgDash"/>
              <a:round/>
              <a:headEnd/>
              <a:tailEnd/>
            </a:ln>
          </p:spPr>
        </p:cxnSp>
        <p:cxnSp>
          <p:nvCxnSpPr>
            <p:cNvPr id="14" name="Gerade Verbindung 13"/>
            <p:cNvCxnSpPr>
              <a:cxnSpLocks noChangeShapeType="1"/>
            </p:cNvCxnSpPr>
            <p:nvPr userDrawn="1"/>
          </p:nvCxnSpPr>
          <p:spPr bwMode="auto">
            <a:xfrm>
              <a:off x="6857290" y="0"/>
              <a:ext cx="0" cy="7561263"/>
            </a:xfrm>
            <a:prstGeom prst="line">
              <a:avLst/>
            </a:prstGeom>
            <a:noFill/>
            <a:ln w="12700" algn="ctr">
              <a:solidFill>
                <a:srgbClr val="7FD1DD"/>
              </a:solidFill>
              <a:prstDash val="lgDash"/>
              <a:round/>
              <a:headEnd/>
              <a:tailEnd/>
            </a:ln>
          </p:spPr>
        </p:cxnSp>
        <p:cxnSp>
          <p:nvCxnSpPr>
            <p:cNvPr id="15" name="Gerade Verbindung 14"/>
            <p:cNvCxnSpPr>
              <a:cxnSpLocks noChangeShapeType="1"/>
            </p:cNvCxnSpPr>
            <p:nvPr userDrawn="1"/>
          </p:nvCxnSpPr>
          <p:spPr bwMode="auto">
            <a:xfrm>
              <a:off x="10098125" y="0"/>
              <a:ext cx="0" cy="7561263"/>
            </a:xfrm>
            <a:prstGeom prst="line">
              <a:avLst/>
            </a:prstGeom>
            <a:noFill/>
            <a:ln w="12700" algn="ctr">
              <a:solidFill>
                <a:srgbClr val="7FD1DD"/>
              </a:solidFill>
              <a:prstDash val="lgDash"/>
              <a:round/>
              <a:headEnd/>
              <a:tailEnd/>
            </a:ln>
          </p:spPr>
        </p:cxnSp>
        <p:cxnSp>
          <p:nvCxnSpPr>
            <p:cNvPr id="16" name="Gerade Verbindung 15"/>
            <p:cNvCxnSpPr>
              <a:cxnSpLocks noChangeShapeType="1"/>
            </p:cNvCxnSpPr>
            <p:nvPr userDrawn="1"/>
          </p:nvCxnSpPr>
          <p:spPr bwMode="auto">
            <a:xfrm>
              <a:off x="7036234" y="0"/>
              <a:ext cx="0" cy="7561263"/>
            </a:xfrm>
            <a:prstGeom prst="line">
              <a:avLst/>
            </a:prstGeom>
            <a:noFill/>
            <a:ln w="12700" algn="ctr">
              <a:solidFill>
                <a:srgbClr val="7FD1DD"/>
              </a:solidFill>
              <a:prstDash val="lgDash"/>
              <a:round/>
              <a:headEnd/>
              <a:tailEnd/>
            </a:ln>
          </p:spPr>
        </p:cxnSp>
        <p:cxnSp>
          <p:nvCxnSpPr>
            <p:cNvPr id="17" name="Gerade Verbindung 16"/>
            <p:cNvCxnSpPr>
              <a:cxnSpLocks noChangeShapeType="1"/>
            </p:cNvCxnSpPr>
            <p:nvPr userDrawn="1"/>
          </p:nvCxnSpPr>
          <p:spPr bwMode="auto">
            <a:xfrm>
              <a:off x="3833271" y="0"/>
              <a:ext cx="0" cy="7561263"/>
            </a:xfrm>
            <a:prstGeom prst="line">
              <a:avLst/>
            </a:prstGeom>
            <a:noFill/>
            <a:ln w="12700" algn="ctr">
              <a:solidFill>
                <a:srgbClr val="7FD1DD"/>
              </a:solidFill>
              <a:prstDash val="lgDash"/>
              <a:round/>
              <a:headEnd/>
              <a:tailEnd/>
            </a:ln>
          </p:spPr>
        </p:cxnSp>
      </p:grpSp>
      <p:sp>
        <p:nvSpPr>
          <p:cNvPr id="18" name="Rechteck 17"/>
          <p:cNvSpPr/>
          <p:nvPr userDrawn="1"/>
        </p:nvSpPr>
        <p:spPr bwMode="auto">
          <a:xfrm>
            <a:off x="508000" y="1127125"/>
            <a:ext cx="368300" cy="228600"/>
          </a:xfrm>
          <a:prstGeom prst="rect">
            <a:avLst/>
          </a:prstGeom>
          <a:noFill/>
          <a:ln w="6350" cap="flat" cmpd="sng" algn="ctr">
            <a:noFill/>
            <a:prstDash val="solid"/>
            <a:round/>
            <a:headEnd type="none" w="med" len="med"/>
            <a:tailEnd type="none" w="med" len="med"/>
          </a:ln>
          <a:effectLst/>
        </p:spPr>
        <p:txBody>
          <a:bodyPr lIns="62754" tIns="62754" rIns="31375" bIns="31375"/>
          <a:lstStyle/>
          <a:p>
            <a:pPr algn="ctr" defTabSz="867524">
              <a:lnSpc>
                <a:spcPts val="1227"/>
              </a:lnSpc>
              <a:buClr>
                <a:srgbClr val="FFE600"/>
              </a:buClr>
              <a:defRPr/>
            </a:pPr>
            <a:r>
              <a:rPr lang="en-US" sz="1000" dirty="0">
                <a:solidFill>
                  <a:srgbClr val="000000"/>
                </a:solidFill>
                <a:latin typeface="+mn-lt"/>
              </a:rPr>
              <a:t>13,20</a:t>
            </a:r>
          </a:p>
        </p:txBody>
      </p:sp>
      <p:sp>
        <p:nvSpPr>
          <p:cNvPr id="19" name="Rechteck 18"/>
          <p:cNvSpPr/>
          <p:nvPr userDrawn="1"/>
        </p:nvSpPr>
        <p:spPr bwMode="auto">
          <a:xfrm>
            <a:off x="3235325" y="1127125"/>
            <a:ext cx="369888" cy="228600"/>
          </a:xfrm>
          <a:prstGeom prst="rect">
            <a:avLst/>
          </a:prstGeom>
          <a:noFill/>
          <a:ln w="6350" cap="flat" cmpd="sng" algn="ctr">
            <a:noFill/>
            <a:prstDash val="solid"/>
            <a:round/>
            <a:headEnd type="none" w="med" len="med"/>
            <a:tailEnd type="none" w="med" len="med"/>
          </a:ln>
          <a:effectLst/>
        </p:spPr>
        <p:txBody>
          <a:bodyPr lIns="62754" tIns="62754" rIns="31375" bIns="31375"/>
          <a:lstStyle/>
          <a:p>
            <a:pPr algn="ctr" defTabSz="867524">
              <a:lnSpc>
                <a:spcPts val="1227"/>
              </a:lnSpc>
              <a:buClr>
                <a:srgbClr val="FFE600"/>
              </a:buClr>
              <a:defRPr/>
            </a:pPr>
            <a:r>
              <a:rPr lang="en-US" sz="1000" dirty="0">
                <a:solidFill>
                  <a:srgbClr val="000000"/>
                </a:solidFill>
                <a:latin typeface="+mn-lt"/>
              </a:rPr>
              <a:t>4,20</a:t>
            </a:r>
          </a:p>
        </p:txBody>
      </p:sp>
      <p:sp>
        <p:nvSpPr>
          <p:cNvPr id="20" name="Rechteck 19"/>
          <p:cNvSpPr/>
          <p:nvPr userDrawn="1"/>
        </p:nvSpPr>
        <p:spPr bwMode="auto">
          <a:xfrm>
            <a:off x="5980113" y="1127125"/>
            <a:ext cx="369887" cy="228600"/>
          </a:xfrm>
          <a:prstGeom prst="rect">
            <a:avLst/>
          </a:prstGeom>
          <a:noFill/>
          <a:ln w="6350" cap="flat" cmpd="sng" algn="ctr">
            <a:noFill/>
            <a:prstDash val="solid"/>
            <a:round/>
            <a:headEnd type="none" w="med" len="med"/>
            <a:tailEnd type="none" w="med" len="med"/>
          </a:ln>
          <a:effectLst/>
        </p:spPr>
        <p:txBody>
          <a:bodyPr lIns="62754" tIns="62754" rIns="31375" bIns="31375"/>
          <a:lstStyle/>
          <a:p>
            <a:pPr algn="ctr" defTabSz="867524">
              <a:lnSpc>
                <a:spcPts val="1227"/>
              </a:lnSpc>
              <a:buClr>
                <a:srgbClr val="FFE600"/>
              </a:buClr>
              <a:defRPr/>
            </a:pPr>
            <a:r>
              <a:rPr lang="en-US" sz="1000" dirty="0">
                <a:solidFill>
                  <a:srgbClr val="000000"/>
                </a:solidFill>
                <a:latin typeface="+mn-lt"/>
              </a:rPr>
              <a:t>4,70</a:t>
            </a:r>
          </a:p>
        </p:txBody>
      </p:sp>
      <p:sp>
        <p:nvSpPr>
          <p:cNvPr id="21" name="Rechteck 20"/>
          <p:cNvSpPr/>
          <p:nvPr userDrawn="1"/>
        </p:nvSpPr>
        <p:spPr bwMode="auto">
          <a:xfrm>
            <a:off x="8266113" y="1127125"/>
            <a:ext cx="369887" cy="228600"/>
          </a:xfrm>
          <a:prstGeom prst="rect">
            <a:avLst/>
          </a:prstGeom>
          <a:noFill/>
          <a:ln w="6350" cap="flat" cmpd="sng" algn="ctr">
            <a:noFill/>
            <a:prstDash val="solid"/>
            <a:round/>
            <a:headEnd type="none" w="med" len="med"/>
            <a:tailEnd type="none" w="med" len="med"/>
          </a:ln>
          <a:effectLst/>
        </p:spPr>
        <p:txBody>
          <a:bodyPr lIns="62754" tIns="62754" rIns="31375" bIns="31375"/>
          <a:lstStyle/>
          <a:p>
            <a:pPr algn="ctr" defTabSz="867524">
              <a:lnSpc>
                <a:spcPts val="1227"/>
              </a:lnSpc>
              <a:buClr>
                <a:srgbClr val="FFE600"/>
              </a:buClr>
              <a:defRPr/>
            </a:pPr>
            <a:r>
              <a:rPr lang="en-US" sz="1000" dirty="0">
                <a:solidFill>
                  <a:srgbClr val="000000"/>
                </a:solidFill>
                <a:latin typeface="+mn-lt"/>
              </a:rPr>
              <a:t>13,20</a:t>
            </a:r>
          </a:p>
        </p:txBody>
      </p:sp>
      <p:sp>
        <p:nvSpPr>
          <p:cNvPr id="22" name="Rechteck 21"/>
          <p:cNvSpPr/>
          <p:nvPr userDrawn="1"/>
        </p:nvSpPr>
        <p:spPr bwMode="auto">
          <a:xfrm>
            <a:off x="2751138" y="1127125"/>
            <a:ext cx="369887" cy="228600"/>
          </a:xfrm>
          <a:prstGeom prst="rect">
            <a:avLst/>
          </a:prstGeom>
          <a:noFill/>
          <a:ln w="6350" cap="flat" cmpd="sng" algn="ctr">
            <a:noFill/>
            <a:prstDash val="solid"/>
            <a:round/>
            <a:headEnd type="none" w="med" len="med"/>
            <a:tailEnd type="none" w="med" len="med"/>
          </a:ln>
          <a:effectLst/>
        </p:spPr>
        <p:txBody>
          <a:bodyPr lIns="62754" tIns="62754" rIns="31375" bIns="31375"/>
          <a:lstStyle/>
          <a:p>
            <a:pPr algn="ctr" defTabSz="867524">
              <a:lnSpc>
                <a:spcPts val="1227"/>
              </a:lnSpc>
              <a:buClr>
                <a:srgbClr val="FFE600"/>
              </a:buClr>
              <a:defRPr/>
            </a:pPr>
            <a:r>
              <a:rPr lang="en-US" sz="1000" dirty="0">
                <a:solidFill>
                  <a:srgbClr val="000000"/>
                </a:solidFill>
                <a:latin typeface="+mn-lt"/>
              </a:rPr>
              <a:t>4,70</a:t>
            </a:r>
          </a:p>
        </p:txBody>
      </p:sp>
      <p:sp>
        <p:nvSpPr>
          <p:cNvPr id="23" name="Rechteck 22"/>
          <p:cNvSpPr/>
          <p:nvPr userDrawn="1"/>
        </p:nvSpPr>
        <p:spPr bwMode="auto">
          <a:xfrm>
            <a:off x="5487988" y="1127125"/>
            <a:ext cx="369887" cy="228600"/>
          </a:xfrm>
          <a:prstGeom prst="rect">
            <a:avLst/>
          </a:prstGeom>
          <a:noFill/>
          <a:ln w="6350" cap="flat" cmpd="sng" algn="ctr">
            <a:noFill/>
            <a:prstDash val="solid"/>
            <a:round/>
            <a:headEnd type="none" w="med" len="med"/>
            <a:tailEnd type="none" w="med" len="med"/>
          </a:ln>
          <a:effectLst/>
        </p:spPr>
        <p:txBody>
          <a:bodyPr lIns="62754" tIns="62754" rIns="31375" bIns="31375"/>
          <a:lstStyle/>
          <a:p>
            <a:pPr algn="ctr" defTabSz="867524">
              <a:lnSpc>
                <a:spcPts val="1227"/>
              </a:lnSpc>
              <a:buClr>
                <a:srgbClr val="FFE600"/>
              </a:buClr>
              <a:defRPr/>
            </a:pPr>
            <a:r>
              <a:rPr lang="en-US" sz="1000" dirty="0">
                <a:solidFill>
                  <a:srgbClr val="000000"/>
                </a:solidFill>
                <a:latin typeface="+mn-lt"/>
              </a:rPr>
              <a:t>4,20</a:t>
            </a:r>
          </a:p>
        </p:txBody>
      </p:sp>
      <p:sp>
        <p:nvSpPr>
          <p:cNvPr id="24" name="Rechteck 25"/>
          <p:cNvSpPr/>
          <p:nvPr userDrawn="1"/>
        </p:nvSpPr>
        <p:spPr bwMode="auto">
          <a:xfrm>
            <a:off x="1630363" y="260350"/>
            <a:ext cx="369887" cy="228600"/>
          </a:xfrm>
          <a:prstGeom prst="rect">
            <a:avLst/>
          </a:prstGeom>
          <a:noFill/>
          <a:ln w="6350" cap="flat" cmpd="sng" algn="ctr">
            <a:noFill/>
            <a:prstDash val="solid"/>
            <a:round/>
            <a:headEnd type="none" w="med" len="med"/>
            <a:tailEnd type="none" w="med" len="med"/>
          </a:ln>
          <a:effectLst/>
        </p:spPr>
        <p:txBody>
          <a:bodyPr lIns="62754" tIns="62754" rIns="31375" bIns="31375"/>
          <a:lstStyle/>
          <a:p>
            <a:pPr algn="ctr" defTabSz="867524">
              <a:lnSpc>
                <a:spcPts val="1227"/>
              </a:lnSpc>
              <a:buClr>
                <a:srgbClr val="FFE600"/>
              </a:buClr>
              <a:defRPr/>
            </a:pPr>
            <a:r>
              <a:rPr lang="en-US" sz="1000" dirty="0">
                <a:solidFill>
                  <a:srgbClr val="000000"/>
                </a:solidFill>
                <a:latin typeface="+mn-lt"/>
              </a:rPr>
              <a:t>9,70</a:t>
            </a:r>
          </a:p>
        </p:txBody>
      </p:sp>
      <p:sp>
        <p:nvSpPr>
          <p:cNvPr id="25" name="Rechteck 26"/>
          <p:cNvSpPr/>
          <p:nvPr userDrawn="1"/>
        </p:nvSpPr>
        <p:spPr bwMode="auto">
          <a:xfrm>
            <a:off x="1630363" y="620713"/>
            <a:ext cx="369887" cy="228600"/>
          </a:xfrm>
          <a:prstGeom prst="rect">
            <a:avLst/>
          </a:prstGeom>
          <a:noFill/>
          <a:ln w="6350" cap="flat" cmpd="sng" algn="ctr">
            <a:noFill/>
            <a:prstDash val="solid"/>
            <a:round/>
            <a:headEnd type="none" w="med" len="med"/>
            <a:tailEnd type="none" w="med" len="med"/>
          </a:ln>
          <a:effectLst/>
        </p:spPr>
        <p:txBody>
          <a:bodyPr lIns="62754" tIns="62754" rIns="31375" bIns="31375"/>
          <a:lstStyle/>
          <a:p>
            <a:pPr algn="ctr" defTabSz="867524">
              <a:lnSpc>
                <a:spcPts val="1227"/>
              </a:lnSpc>
              <a:buClr>
                <a:srgbClr val="FFE600"/>
              </a:buClr>
              <a:defRPr/>
            </a:pPr>
            <a:r>
              <a:rPr lang="en-US" sz="1000" dirty="0">
                <a:solidFill>
                  <a:srgbClr val="000000"/>
                </a:solidFill>
                <a:latin typeface="+mn-lt"/>
              </a:rPr>
              <a:t>8,60</a:t>
            </a:r>
          </a:p>
        </p:txBody>
      </p:sp>
      <p:sp>
        <p:nvSpPr>
          <p:cNvPr id="26" name="Rechteck 27"/>
          <p:cNvSpPr/>
          <p:nvPr userDrawn="1"/>
        </p:nvSpPr>
        <p:spPr bwMode="auto">
          <a:xfrm>
            <a:off x="1630363" y="1127125"/>
            <a:ext cx="369887" cy="228600"/>
          </a:xfrm>
          <a:prstGeom prst="rect">
            <a:avLst/>
          </a:prstGeom>
          <a:noFill/>
          <a:ln w="6350" cap="flat" cmpd="sng" algn="ctr">
            <a:noFill/>
            <a:prstDash val="solid"/>
            <a:round/>
            <a:headEnd type="none" w="med" len="med"/>
            <a:tailEnd type="none" w="med" len="med"/>
          </a:ln>
          <a:effectLst/>
        </p:spPr>
        <p:txBody>
          <a:bodyPr lIns="62754" tIns="62754" rIns="31375" bIns="31375"/>
          <a:lstStyle/>
          <a:p>
            <a:pPr algn="ctr" defTabSz="867524">
              <a:lnSpc>
                <a:spcPts val="1227"/>
              </a:lnSpc>
              <a:buClr>
                <a:srgbClr val="FFE600"/>
              </a:buClr>
              <a:defRPr/>
            </a:pPr>
            <a:r>
              <a:rPr lang="en-US" sz="1000" dirty="0">
                <a:solidFill>
                  <a:srgbClr val="000000"/>
                </a:solidFill>
                <a:latin typeface="+mn-lt"/>
              </a:rPr>
              <a:t>7,10</a:t>
            </a:r>
          </a:p>
        </p:txBody>
      </p:sp>
      <p:sp>
        <p:nvSpPr>
          <p:cNvPr id="27" name="Rechteck 28"/>
          <p:cNvSpPr/>
          <p:nvPr userDrawn="1"/>
        </p:nvSpPr>
        <p:spPr bwMode="auto">
          <a:xfrm>
            <a:off x="1630363" y="2279650"/>
            <a:ext cx="369887" cy="228600"/>
          </a:xfrm>
          <a:prstGeom prst="rect">
            <a:avLst/>
          </a:prstGeom>
          <a:noFill/>
          <a:ln w="6350" cap="flat" cmpd="sng" algn="ctr">
            <a:noFill/>
            <a:prstDash val="solid"/>
            <a:round/>
            <a:headEnd type="none" w="med" len="med"/>
            <a:tailEnd type="none" w="med" len="med"/>
          </a:ln>
          <a:effectLst/>
        </p:spPr>
        <p:txBody>
          <a:bodyPr lIns="62754" tIns="62754" rIns="31375" bIns="31375"/>
          <a:lstStyle/>
          <a:p>
            <a:pPr algn="ctr" defTabSz="867524">
              <a:lnSpc>
                <a:spcPts val="1227"/>
              </a:lnSpc>
              <a:buClr>
                <a:srgbClr val="FFE600"/>
              </a:buClr>
              <a:defRPr/>
            </a:pPr>
            <a:r>
              <a:rPr lang="en-US" sz="1000" dirty="0">
                <a:solidFill>
                  <a:srgbClr val="000000"/>
                </a:solidFill>
                <a:latin typeface="+mn-lt"/>
              </a:rPr>
              <a:t>3,50</a:t>
            </a:r>
          </a:p>
        </p:txBody>
      </p:sp>
      <p:sp>
        <p:nvSpPr>
          <p:cNvPr id="28" name="Rechteck 29"/>
          <p:cNvSpPr/>
          <p:nvPr userDrawn="1"/>
        </p:nvSpPr>
        <p:spPr bwMode="auto">
          <a:xfrm>
            <a:off x="1630363" y="2511425"/>
            <a:ext cx="369887" cy="228600"/>
          </a:xfrm>
          <a:prstGeom prst="rect">
            <a:avLst/>
          </a:prstGeom>
          <a:noFill/>
          <a:ln w="6350" cap="flat" cmpd="sng" algn="ctr">
            <a:noFill/>
            <a:prstDash val="solid"/>
            <a:round/>
            <a:headEnd type="none" w="med" len="med"/>
            <a:tailEnd type="none" w="med" len="med"/>
          </a:ln>
          <a:effectLst/>
        </p:spPr>
        <p:txBody>
          <a:bodyPr lIns="62754" tIns="62754" rIns="31375" bIns="31375"/>
          <a:lstStyle/>
          <a:p>
            <a:pPr algn="ctr" defTabSz="867524">
              <a:lnSpc>
                <a:spcPts val="1227"/>
              </a:lnSpc>
              <a:buClr>
                <a:srgbClr val="FFE600"/>
              </a:buClr>
              <a:defRPr/>
            </a:pPr>
            <a:r>
              <a:rPr lang="en-US" sz="1000" dirty="0">
                <a:solidFill>
                  <a:srgbClr val="000000"/>
                </a:solidFill>
                <a:latin typeface="+mn-lt"/>
              </a:rPr>
              <a:t>2,80</a:t>
            </a:r>
          </a:p>
        </p:txBody>
      </p:sp>
      <p:sp>
        <p:nvSpPr>
          <p:cNvPr id="29" name="Rechteck 30"/>
          <p:cNvSpPr/>
          <p:nvPr userDrawn="1"/>
        </p:nvSpPr>
        <p:spPr bwMode="auto">
          <a:xfrm>
            <a:off x="1630363" y="2735263"/>
            <a:ext cx="369887" cy="228600"/>
          </a:xfrm>
          <a:prstGeom prst="rect">
            <a:avLst/>
          </a:prstGeom>
          <a:noFill/>
          <a:ln w="6350" cap="flat" cmpd="sng" algn="ctr">
            <a:noFill/>
            <a:prstDash val="solid"/>
            <a:round/>
            <a:headEnd type="none" w="med" len="med"/>
            <a:tailEnd type="none" w="med" len="med"/>
          </a:ln>
          <a:effectLst/>
        </p:spPr>
        <p:txBody>
          <a:bodyPr lIns="62754" tIns="62754" rIns="31375" bIns="31375"/>
          <a:lstStyle/>
          <a:p>
            <a:pPr algn="ctr" defTabSz="867524">
              <a:lnSpc>
                <a:spcPts val="1227"/>
              </a:lnSpc>
              <a:buClr>
                <a:srgbClr val="FFE600"/>
              </a:buClr>
              <a:defRPr/>
            </a:pPr>
            <a:r>
              <a:rPr lang="en-US" sz="1000" dirty="0">
                <a:solidFill>
                  <a:srgbClr val="000000"/>
                </a:solidFill>
                <a:latin typeface="+mn-lt"/>
              </a:rPr>
              <a:t>2,10</a:t>
            </a:r>
          </a:p>
        </p:txBody>
      </p:sp>
      <p:sp>
        <p:nvSpPr>
          <p:cNvPr id="30" name="Rechteck 31"/>
          <p:cNvSpPr/>
          <p:nvPr userDrawn="1"/>
        </p:nvSpPr>
        <p:spPr bwMode="auto">
          <a:xfrm>
            <a:off x="1630363" y="6237288"/>
            <a:ext cx="369887" cy="228600"/>
          </a:xfrm>
          <a:prstGeom prst="rect">
            <a:avLst/>
          </a:prstGeom>
          <a:noFill/>
          <a:ln w="6350" cap="flat" cmpd="sng" algn="ctr">
            <a:noFill/>
            <a:prstDash val="solid"/>
            <a:round/>
            <a:headEnd type="none" w="med" len="med"/>
            <a:tailEnd type="none" w="med" len="med"/>
          </a:ln>
          <a:effectLst/>
        </p:spPr>
        <p:txBody>
          <a:bodyPr lIns="62754" tIns="62754" rIns="31375" bIns="31375"/>
          <a:lstStyle/>
          <a:p>
            <a:pPr algn="ctr" defTabSz="867524">
              <a:lnSpc>
                <a:spcPts val="1227"/>
              </a:lnSpc>
              <a:buClr>
                <a:srgbClr val="FFE600"/>
              </a:buClr>
              <a:defRPr/>
            </a:pPr>
            <a:r>
              <a:rPr lang="en-US" sz="1000" dirty="0">
                <a:solidFill>
                  <a:srgbClr val="000000"/>
                </a:solidFill>
                <a:latin typeface="+mn-lt"/>
              </a:rPr>
              <a:t>8,60</a:t>
            </a:r>
          </a:p>
        </p:txBody>
      </p:sp>
      <p:sp>
        <p:nvSpPr>
          <p:cNvPr id="31" name="Rechteck 32"/>
          <p:cNvSpPr/>
          <p:nvPr userDrawn="1"/>
        </p:nvSpPr>
        <p:spPr bwMode="auto">
          <a:xfrm>
            <a:off x="1630363" y="6530975"/>
            <a:ext cx="369887" cy="228600"/>
          </a:xfrm>
          <a:prstGeom prst="rect">
            <a:avLst/>
          </a:prstGeom>
          <a:noFill/>
          <a:ln w="6350" cap="flat" cmpd="sng" algn="ctr">
            <a:noFill/>
            <a:prstDash val="solid"/>
            <a:round/>
            <a:headEnd type="none" w="med" len="med"/>
            <a:tailEnd type="none" w="med" len="med"/>
          </a:ln>
          <a:effectLst/>
        </p:spPr>
        <p:txBody>
          <a:bodyPr lIns="62754" tIns="62754" rIns="31375" bIns="31375"/>
          <a:lstStyle/>
          <a:p>
            <a:pPr algn="ctr" defTabSz="867524">
              <a:lnSpc>
                <a:spcPts val="1227"/>
              </a:lnSpc>
              <a:buClr>
                <a:srgbClr val="FFE600"/>
              </a:buClr>
              <a:defRPr/>
            </a:pPr>
            <a:r>
              <a:rPr lang="en-US" sz="1000" dirty="0">
                <a:solidFill>
                  <a:srgbClr val="000000"/>
                </a:solidFill>
                <a:latin typeface="+mn-lt"/>
              </a:rPr>
              <a:t>9,50</a:t>
            </a:r>
          </a:p>
        </p:txBody>
      </p:sp>
      <p:sp>
        <p:nvSpPr>
          <p:cNvPr id="32" name="Rechteck 34"/>
          <p:cNvSpPr/>
          <p:nvPr userDrawn="1"/>
        </p:nvSpPr>
        <p:spPr bwMode="auto">
          <a:xfrm>
            <a:off x="649288" y="3951288"/>
            <a:ext cx="2955925" cy="979487"/>
          </a:xfrm>
          <a:prstGeom prst="rect">
            <a:avLst/>
          </a:prstGeom>
          <a:solidFill>
            <a:schemeClr val="tx2"/>
          </a:solidFill>
          <a:ln w="6350" cap="flat" cmpd="sng" algn="ctr">
            <a:noFill/>
            <a:prstDash val="solid"/>
            <a:round/>
            <a:headEnd type="none" w="med" len="med"/>
            <a:tailEnd type="none" w="med" len="med"/>
          </a:ln>
          <a:effectLst/>
        </p:spPr>
        <p:txBody>
          <a:bodyPr lIns="0" tIns="0" rIns="0" bIns="0"/>
          <a:lstStyle/>
          <a:p>
            <a:pPr marL="78865" indent="4170" algn="ctr" defTabSz="867524">
              <a:lnSpc>
                <a:spcPts val="1227"/>
              </a:lnSpc>
              <a:spcBef>
                <a:spcPct val="50000"/>
              </a:spcBef>
              <a:buClr>
                <a:srgbClr val="FFE600"/>
              </a:buClr>
              <a:defRPr/>
            </a:pPr>
            <a:r>
              <a:rPr lang="en-US" sz="900" dirty="0">
                <a:solidFill>
                  <a:srgbClr val="FF33CC"/>
                </a:solidFill>
                <a:latin typeface="EYInterstate" pitchFamily="2" charset="0"/>
              </a:rPr>
              <a:t>Turn guidelines on of off: ALT + F9</a:t>
            </a:r>
            <a:br>
              <a:rPr lang="en-US" sz="900" dirty="0">
                <a:solidFill>
                  <a:srgbClr val="FF33CC"/>
                </a:solidFill>
                <a:latin typeface="EYInterstate" pitchFamily="2" charset="0"/>
              </a:rPr>
            </a:br>
            <a:r>
              <a:rPr lang="en-US" sz="900" dirty="0">
                <a:solidFill>
                  <a:srgbClr val="FF33CC"/>
                </a:solidFill>
                <a:latin typeface="EYInterstate" pitchFamily="2" charset="0"/>
              </a:rPr>
              <a:t/>
            </a:r>
            <a:br>
              <a:rPr lang="en-US" sz="900" dirty="0">
                <a:solidFill>
                  <a:srgbClr val="FF33CC"/>
                </a:solidFill>
                <a:latin typeface="EYInterstate" pitchFamily="2" charset="0"/>
              </a:rPr>
            </a:br>
            <a:r>
              <a:rPr lang="en-US" sz="900" dirty="0">
                <a:solidFill>
                  <a:srgbClr val="FF33CC"/>
                </a:solidFill>
                <a:latin typeface="EYInterstate" pitchFamily="2" charset="0"/>
              </a:rPr>
              <a:t>With the zoom level at 400% the guidelines can be moved exactly according to the numbers listed here</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userDrawn="1">
  <p:cSld name="3 column layout 1 title">
    <p:spTree>
      <p:nvGrpSpPr>
        <p:cNvPr id="1" name=""/>
        <p:cNvGrpSpPr/>
        <p:nvPr/>
      </p:nvGrpSpPr>
      <p:grpSpPr>
        <a:xfrm>
          <a:off x="0" y="0"/>
          <a:ext cx="0" cy="0"/>
          <a:chOff x="0" y="0"/>
          <a:chExt cx="0" cy="0"/>
        </a:xfrm>
      </p:grpSpPr>
      <p:graphicFrame>
        <p:nvGraphicFramePr>
          <p:cNvPr id="9"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38657" name="think-cell Slide" r:id="rId4" imgW="360" imgH="360" progId="">
              <p:embed/>
            </p:oleObj>
          </a:graphicData>
        </a:graphic>
      </p:graphicFrame>
      <p:sp>
        <p:nvSpPr>
          <p:cNvPr id="10"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7371"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11"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7371"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2" name="Title 1"/>
          <p:cNvSpPr>
            <a:spLocks noGrp="1"/>
          </p:cNvSpPr>
          <p:nvPr>
            <p:ph type="title"/>
          </p:nvPr>
        </p:nvSpPr>
        <p:spPr>
          <a:xfrm>
            <a:off x="3278356" y="1139402"/>
            <a:ext cx="5349837" cy="248530"/>
          </a:xfrm>
        </p:spPr>
        <p:txBody>
          <a:bodyPr/>
          <a:lstStyle/>
          <a:p>
            <a:r>
              <a:rPr lang="en-US" noProof="0" smtClean="0"/>
              <a:t>Click to edit Master title style</a:t>
            </a:r>
            <a:endParaRPr lang="en-US" noProof="0" dirty="0"/>
          </a:p>
        </p:txBody>
      </p:sp>
      <p:sp>
        <p:nvSpPr>
          <p:cNvPr id="3" name="Content Placeholder 2"/>
          <p:cNvSpPr>
            <a:spLocks noGrp="1"/>
          </p:cNvSpPr>
          <p:nvPr>
            <p:ph idx="1"/>
          </p:nvPr>
        </p:nvSpPr>
        <p:spPr>
          <a:xfrm>
            <a:off x="3275605" y="2510078"/>
            <a:ext cx="2590076" cy="872034"/>
          </a:xfrm>
          <a:noFill/>
          <a:ln w="9525">
            <a:noFill/>
            <a:miter lim="800000"/>
            <a:headEnd/>
            <a:tailEnd/>
          </a:ln>
          <a:effectLst/>
        </p:spPr>
        <p:txBody>
          <a:bodyPr/>
          <a:lstStyle>
            <a:lvl1pPr algn="l" defTabSz="909190" rtl="0" eaLnBrk="0" fontAlgn="base" hangingPunct="0">
              <a:spcBef>
                <a:spcPct val="0"/>
              </a:spcBef>
              <a:spcAft>
                <a:spcPts val="526"/>
              </a:spcAft>
              <a:buClr>
                <a:schemeClr val="accent2"/>
              </a:buClr>
              <a:buFont typeface="Arial" charset="0"/>
              <a:buNone/>
              <a:defRPr lang="en-US" sz="800" dirty="0" smtClean="0">
                <a:solidFill>
                  <a:srgbClr val="000000"/>
                </a:solidFill>
                <a:latin typeface="+mn-lt"/>
                <a:ea typeface="+mn-ea"/>
                <a:cs typeface="+mn-cs"/>
              </a:defRPr>
            </a:lvl1pPr>
            <a:lvl2pPr algn="l" defTabSz="909190"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2pPr>
            <a:lvl3pPr algn="l" defTabSz="909190"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3pPr>
            <a:lvl4pPr algn="l" defTabSz="909190"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4pPr>
            <a:lvl5pPr algn="l" defTabSz="909190"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Content Placeholder 2"/>
          <p:cNvSpPr>
            <a:spLocks noGrp="1"/>
          </p:cNvSpPr>
          <p:nvPr>
            <p:ph idx="10"/>
          </p:nvPr>
        </p:nvSpPr>
        <p:spPr>
          <a:xfrm>
            <a:off x="6019076" y="2510078"/>
            <a:ext cx="2590076" cy="872034"/>
          </a:xfrm>
          <a:noFill/>
          <a:ln w="9525">
            <a:noFill/>
            <a:miter lim="800000"/>
            <a:headEnd/>
            <a:tailEnd/>
          </a:ln>
          <a:effectLst/>
        </p:spPr>
        <p:txBody>
          <a:bodyPr/>
          <a:lstStyle>
            <a:lvl1pPr algn="l" defTabSz="909190" rtl="0" eaLnBrk="0" fontAlgn="base" hangingPunct="0">
              <a:spcBef>
                <a:spcPct val="0"/>
              </a:spcBef>
              <a:spcAft>
                <a:spcPts val="526"/>
              </a:spcAft>
              <a:buClr>
                <a:schemeClr val="accent2"/>
              </a:buClr>
              <a:buFont typeface="Arial" charset="0"/>
              <a:buNone/>
              <a:defRPr lang="en-US" sz="800" dirty="0" smtClean="0">
                <a:solidFill>
                  <a:srgbClr val="000000"/>
                </a:solidFill>
                <a:latin typeface="+mn-lt"/>
                <a:ea typeface="+mn-ea"/>
                <a:cs typeface="+mn-cs"/>
              </a:defRPr>
            </a:lvl1pPr>
            <a:lvl2pPr algn="l" defTabSz="909190"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2pPr>
            <a:lvl3pPr algn="l" defTabSz="909190"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3pPr>
            <a:lvl4pPr algn="l" defTabSz="909190"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4pPr>
            <a:lvl5pPr algn="l" defTabSz="909190" rtl="0" eaLnBrk="0" fontAlgn="base" hangingPunct="0">
              <a:spcBef>
                <a:spcPct val="0"/>
              </a:spcBef>
              <a:spcAft>
                <a:spcPts val="526"/>
              </a:spcAft>
              <a:buClr>
                <a:srgbClr val="FFE600"/>
              </a:buClr>
              <a:buSzPct val="70000"/>
              <a:buFont typeface="Arial" pitchFamily="34" charset="0"/>
              <a:buChar char="►"/>
              <a:defRPr lang="en-US" sz="800" dirty="0" smtClean="0">
                <a:solidFill>
                  <a:srgbClr val="000000"/>
                </a:solidFill>
                <a:latin typeface="+mn-lt"/>
                <a:ea typeface="+mn-ea"/>
                <a:cs typeface="+mn-cs"/>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Content Placeholder 2"/>
          <p:cNvSpPr>
            <a:spLocks noGrp="1"/>
          </p:cNvSpPr>
          <p:nvPr>
            <p:ph idx="11"/>
          </p:nvPr>
        </p:nvSpPr>
        <p:spPr>
          <a:xfrm>
            <a:off x="507698" y="2510078"/>
            <a:ext cx="2619398" cy="872034"/>
          </a:xfrm>
          <a:noFill/>
          <a:ln w="9525">
            <a:noFill/>
            <a:miter lim="800000"/>
            <a:headEnd/>
            <a:tailEnd/>
          </a:ln>
          <a:effectLst/>
        </p:spPr>
        <p:txBody>
          <a:bodyPr/>
          <a:lstStyle>
            <a:lvl1pPr algn="l" defTabSz="909190" rtl="0" eaLnBrk="0" fontAlgn="base" hangingPunct="0">
              <a:spcBef>
                <a:spcPct val="0"/>
              </a:spcBef>
              <a:spcAft>
                <a:spcPts val="526"/>
              </a:spcAft>
              <a:buClr>
                <a:schemeClr val="accent2"/>
              </a:buClr>
              <a:buFont typeface="Arial" charset="0"/>
              <a:buNone/>
              <a:defRPr lang="en-US" sz="800" dirty="0" smtClean="0">
                <a:solidFill>
                  <a:srgbClr val="000000"/>
                </a:solidFill>
                <a:latin typeface="+mn-lt"/>
                <a:ea typeface="+mn-ea"/>
                <a:cs typeface="+mn-cs"/>
              </a:defRPr>
            </a:lvl1pPr>
            <a:lvl2pPr algn="l" defTabSz="909190" rtl="0" eaLnBrk="0" fontAlgn="base" hangingPunct="0">
              <a:spcBef>
                <a:spcPct val="0"/>
              </a:spcBef>
              <a:spcAft>
                <a:spcPts val="526"/>
              </a:spcAft>
              <a:buClr>
                <a:schemeClr val="accent2"/>
              </a:buClr>
              <a:buFont typeface="Arial" charset="0"/>
              <a:buChar char="►"/>
              <a:defRPr lang="en-US" sz="800" dirty="0" smtClean="0">
                <a:solidFill>
                  <a:srgbClr val="000000"/>
                </a:solidFill>
                <a:latin typeface="+mn-lt"/>
                <a:ea typeface="+mn-ea"/>
                <a:cs typeface="+mn-cs"/>
              </a:defRPr>
            </a:lvl2pPr>
            <a:lvl3pPr algn="l" defTabSz="909190" rtl="0" eaLnBrk="0" fontAlgn="base" hangingPunct="0">
              <a:spcBef>
                <a:spcPct val="0"/>
              </a:spcBef>
              <a:spcAft>
                <a:spcPts val="526"/>
              </a:spcAft>
              <a:buClr>
                <a:schemeClr val="accent2"/>
              </a:buClr>
              <a:buFont typeface="Arial" charset="0"/>
              <a:buChar char="►"/>
              <a:defRPr lang="en-US" sz="800" dirty="0" smtClean="0">
                <a:solidFill>
                  <a:srgbClr val="000000"/>
                </a:solidFill>
                <a:latin typeface="+mn-lt"/>
                <a:ea typeface="+mn-ea"/>
                <a:cs typeface="+mn-cs"/>
              </a:defRPr>
            </a:lvl3pPr>
            <a:lvl4pPr algn="l" defTabSz="909190" rtl="0" eaLnBrk="0" fontAlgn="base" hangingPunct="0">
              <a:spcBef>
                <a:spcPct val="0"/>
              </a:spcBef>
              <a:spcAft>
                <a:spcPts val="526"/>
              </a:spcAft>
              <a:buClr>
                <a:schemeClr val="accent2"/>
              </a:buClr>
              <a:buFont typeface="Arial" charset="0"/>
              <a:buChar char="►"/>
              <a:defRPr lang="en-US" sz="800" dirty="0" smtClean="0">
                <a:solidFill>
                  <a:srgbClr val="000000"/>
                </a:solidFill>
                <a:latin typeface="+mn-lt"/>
                <a:ea typeface="+mn-ea"/>
                <a:cs typeface="+mn-cs"/>
              </a:defRPr>
            </a:lvl4pPr>
            <a:lvl5pPr algn="l" defTabSz="909190" rtl="0" eaLnBrk="0" fontAlgn="base" hangingPunct="0">
              <a:spcBef>
                <a:spcPct val="0"/>
              </a:spcBef>
              <a:spcAft>
                <a:spcPts val="526"/>
              </a:spcAft>
              <a:buClr>
                <a:schemeClr val="accent2"/>
              </a:buClr>
              <a:buFont typeface="Arial" charset="0"/>
              <a:buChar char="►"/>
              <a:defRPr lang="en-US" sz="800" dirty="0" smtClean="0">
                <a:solidFill>
                  <a:srgbClr val="000000"/>
                </a:solidFill>
                <a:latin typeface="+mn-lt"/>
                <a:ea typeface="+mn-ea"/>
                <a:cs typeface="+mn-cs"/>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2"/>
          <p:cNvSpPr>
            <a:spLocks noGrp="1"/>
          </p:cNvSpPr>
          <p:nvPr>
            <p:ph type="body" idx="12"/>
          </p:nvPr>
        </p:nvSpPr>
        <p:spPr>
          <a:xfrm>
            <a:off x="3275636" y="2285069"/>
            <a:ext cx="2587361" cy="169277"/>
          </a:xfrm>
          <a:noFill/>
          <a:ln w="9525">
            <a:noFill/>
            <a:miter lim="800000"/>
            <a:headEnd/>
            <a:tailEnd/>
          </a:ln>
          <a:effectLst/>
        </p:spPr>
        <p:txBody>
          <a:bodyPr/>
          <a:lstStyle>
            <a:lvl1pPr marL="0" indent="0">
              <a:buNone/>
              <a:defRPr lang="en-US" sz="1100" smtClean="0">
                <a:solidFill>
                  <a:srgbClr val="646464"/>
                </a:solidFill>
                <a:latin typeface="+mj-lt"/>
                <a:ea typeface="+mj-ea"/>
                <a:cs typeface="+mj-cs"/>
              </a:defRPr>
            </a:lvl1pPr>
            <a:lvl2pPr marL="398538" indent="0">
              <a:buNone/>
              <a:defRPr sz="1800" b="1"/>
            </a:lvl2pPr>
            <a:lvl3pPr marL="797090" indent="0">
              <a:buNone/>
              <a:defRPr sz="1600" b="1"/>
            </a:lvl3pPr>
            <a:lvl4pPr marL="1195647" indent="0">
              <a:buNone/>
              <a:defRPr sz="1400" b="1"/>
            </a:lvl4pPr>
            <a:lvl5pPr marL="1594197" indent="0">
              <a:buNone/>
              <a:defRPr sz="1400" b="1"/>
            </a:lvl5pPr>
            <a:lvl6pPr marL="1992749" indent="0">
              <a:buNone/>
              <a:defRPr sz="1400" b="1"/>
            </a:lvl6pPr>
            <a:lvl7pPr marL="2391299" indent="0">
              <a:buNone/>
              <a:defRPr sz="1400" b="1"/>
            </a:lvl7pPr>
            <a:lvl8pPr marL="2789848" indent="0">
              <a:buNone/>
              <a:defRPr sz="1400" b="1"/>
            </a:lvl8pPr>
            <a:lvl9pPr marL="3188398" indent="0">
              <a:buNone/>
              <a:defRPr sz="1400" b="1"/>
            </a:lvl9pPr>
          </a:lstStyle>
          <a:p>
            <a:pPr lvl="0"/>
            <a:r>
              <a:rPr lang="en-US" noProof="0" dirty="0" smtClean="0"/>
              <a:t>Haga clic para modificar el estilo de texto del patrón</a:t>
            </a:r>
          </a:p>
        </p:txBody>
      </p:sp>
      <p:sp>
        <p:nvSpPr>
          <p:cNvPr id="7" name="Text Placeholder 4"/>
          <p:cNvSpPr>
            <a:spLocks noGrp="1"/>
          </p:cNvSpPr>
          <p:nvPr>
            <p:ph type="body" sz="quarter" idx="3"/>
          </p:nvPr>
        </p:nvSpPr>
        <p:spPr>
          <a:xfrm>
            <a:off x="6019076" y="2285069"/>
            <a:ext cx="2617226" cy="169277"/>
          </a:xfrm>
          <a:noFill/>
          <a:ln w="9525">
            <a:noFill/>
            <a:miter lim="800000"/>
            <a:headEnd/>
            <a:tailEnd/>
          </a:ln>
          <a:effectLst/>
        </p:spPr>
        <p:txBody>
          <a:bodyPr/>
          <a:lstStyle>
            <a:lvl1pPr marL="0" indent="0">
              <a:buNone/>
              <a:defRPr lang="en-US" sz="1100" smtClean="0">
                <a:solidFill>
                  <a:srgbClr val="646464"/>
                </a:solidFill>
                <a:latin typeface="+mj-lt"/>
                <a:ea typeface="+mj-ea"/>
                <a:cs typeface="+mj-cs"/>
              </a:defRPr>
            </a:lvl1pPr>
            <a:lvl2pPr marL="398538" indent="0">
              <a:buNone/>
              <a:defRPr sz="1800" b="1"/>
            </a:lvl2pPr>
            <a:lvl3pPr marL="797090" indent="0">
              <a:buNone/>
              <a:defRPr sz="1600" b="1"/>
            </a:lvl3pPr>
            <a:lvl4pPr marL="1195647" indent="0">
              <a:buNone/>
              <a:defRPr sz="1400" b="1"/>
            </a:lvl4pPr>
            <a:lvl5pPr marL="1594197" indent="0">
              <a:buNone/>
              <a:defRPr sz="1400" b="1"/>
            </a:lvl5pPr>
            <a:lvl6pPr marL="1992749" indent="0">
              <a:buNone/>
              <a:defRPr sz="1400" b="1"/>
            </a:lvl6pPr>
            <a:lvl7pPr marL="2391299" indent="0">
              <a:buNone/>
              <a:defRPr sz="1400" b="1"/>
            </a:lvl7pPr>
            <a:lvl8pPr marL="2789848" indent="0">
              <a:buNone/>
              <a:defRPr sz="1400" b="1"/>
            </a:lvl8pPr>
            <a:lvl9pPr marL="3188398" indent="0">
              <a:buNone/>
              <a:defRPr sz="1400" b="1"/>
            </a:lvl9pPr>
          </a:lstStyle>
          <a:p>
            <a:pPr lvl="0"/>
            <a:r>
              <a:rPr lang="en-US" noProof="0" smtClean="0"/>
              <a:t>Haga clic para modificar el estilo de texto del patrón</a:t>
            </a:r>
          </a:p>
        </p:txBody>
      </p:sp>
      <p:sp>
        <p:nvSpPr>
          <p:cNvPr id="8" name="Text Placeholder 2"/>
          <p:cNvSpPr>
            <a:spLocks noGrp="1"/>
          </p:cNvSpPr>
          <p:nvPr>
            <p:ph type="body" idx="13"/>
          </p:nvPr>
        </p:nvSpPr>
        <p:spPr>
          <a:xfrm>
            <a:off x="507697" y="2285069"/>
            <a:ext cx="2619398" cy="169277"/>
          </a:xfrm>
          <a:noFill/>
          <a:ln w="9525">
            <a:noFill/>
            <a:miter lim="800000"/>
            <a:headEnd/>
            <a:tailEnd/>
          </a:ln>
          <a:effectLst/>
        </p:spPr>
        <p:txBody>
          <a:bodyPr/>
          <a:lstStyle>
            <a:lvl1pPr marL="0" indent="0">
              <a:buNone/>
              <a:defRPr lang="en-US" sz="1100" smtClean="0">
                <a:solidFill>
                  <a:srgbClr val="646464"/>
                </a:solidFill>
                <a:latin typeface="+mj-lt"/>
                <a:ea typeface="+mj-ea"/>
                <a:cs typeface="+mj-cs"/>
              </a:defRPr>
            </a:lvl1pPr>
            <a:lvl2pPr marL="398538" indent="0">
              <a:buNone/>
              <a:defRPr sz="1800" b="1"/>
            </a:lvl2pPr>
            <a:lvl3pPr marL="797090" indent="0">
              <a:buNone/>
              <a:defRPr sz="1600" b="1"/>
            </a:lvl3pPr>
            <a:lvl4pPr marL="1195647" indent="0">
              <a:buNone/>
              <a:defRPr sz="1400" b="1"/>
            </a:lvl4pPr>
            <a:lvl5pPr marL="1594197" indent="0">
              <a:buNone/>
              <a:defRPr sz="1400" b="1"/>
            </a:lvl5pPr>
            <a:lvl6pPr marL="1992749" indent="0">
              <a:buNone/>
              <a:defRPr sz="1400" b="1"/>
            </a:lvl6pPr>
            <a:lvl7pPr marL="2391299" indent="0">
              <a:buNone/>
              <a:defRPr sz="1400" b="1"/>
            </a:lvl7pPr>
            <a:lvl8pPr marL="2789848" indent="0">
              <a:buNone/>
              <a:defRPr sz="1400" b="1"/>
            </a:lvl8pPr>
            <a:lvl9pPr marL="3188398" indent="0">
              <a:buNone/>
              <a:defRPr sz="1400" b="1"/>
            </a:lvl9pPr>
          </a:lstStyle>
          <a:p>
            <a:pPr lvl="0"/>
            <a:r>
              <a:rPr lang="en-US" noProof="0" dirty="0" smtClean="0"/>
              <a:t>Haga clic para modificar el estilo de texto del patrón</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graphicFrame>
        <p:nvGraphicFramePr>
          <p:cNvPr id="5"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39681" name="think-cell Slide" r:id="rId4" imgW="360" imgH="360" progId="">
              <p:embed/>
            </p:oleObj>
          </a:graphicData>
        </a:graphic>
      </p:graphicFrame>
      <p:sp>
        <p:nvSpPr>
          <p:cNvPr id="6"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7371"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7"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7371"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
        <p:nvSpPr>
          <p:cNvPr id="3" name="Titel 1"/>
          <p:cNvSpPr>
            <a:spLocks noGrp="1"/>
          </p:cNvSpPr>
          <p:nvPr>
            <p:ph type="title"/>
          </p:nvPr>
        </p:nvSpPr>
        <p:spPr>
          <a:xfrm>
            <a:off x="508086" y="816395"/>
            <a:ext cx="8170781" cy="248530"/>
          </a:xfrm>
        </p:spPr>
        <p:txBody>
          <a:bodyPr anchor="t"/>
          <a:lstStyle>
            <a:lvl1pPr>
              <a:defRPr/>
            </a:lvl1pPr>
          </a:lstStyle>
          <a:p>
            <a:r>
              <a:rPr lang="en-US" noProof="0" dirty="0" smtClean="0"/>
              <a:t>Click to edit Master title style</a:t>
            </a:r>
            <a:endParaRPr lang="en-US" dirty="0"/>
          </a:p>
        </p:txBody>
      </p:sp>
      <p:sp>
        <p:nvSpPr>
          <p:cNvPr id="4" name="Content Placeholder 3"/>
          <p:cNvSpPr>
            <a:spLocks noGrp="1"/>
          </p:cNvSpPr>
          <p:nvPr>
            <p:ph sz="quarter" idx="10"/>
          </p:nvPr>
        </p:nvSpPr>
        <p:spPr>
          <a:xfrm>
            <a:off x="528073" y="1475845"/>
            <a:ext cx="8123191" cy="8720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 name="AutoShape 6"/>
          <p:cNvSpPr>
            <a:spLocks noChangeArrowheads="1"/>
          </p:cNvSpPr>
          <p:nvPr userDrawn="1"/>
        </p:nvSpPr>
        <p:spPr bwMode="auto">
          <a:xfrm rot="5400000">
            <a:off x="-608026" y="2532459"/>
            <a:ext cx="3513951" cy="2278005"/>
          </a:xfrm>
          <a:prstGeom prst="triangle">
            <a:avLst>
              <a:gd name="adj" fmla="val 65796"/>
            </a:avLst>
          </a:prstGeom>
          <a:blipFill dpi="0" rotWithShape="0">
            <a:blip r:embed="rId2">
              <a:extLst>
                <a:ext uri="{BEBA8EAE-BF5A-486C-A8C5-ECC9F3942E4B}"/>
              </a:extLst>
            </a:blip>
            <a:srcRect/>
            <a:stretch>
              <a:fillRect l="-30000" t="-60000"/>
            </a:stretch>
          </a:blipFill>
          <a:ln>
            <a:noFill/>
          </a:ln>
          <a:effectLst/>
          <a:extLst/>
        </p:spPr>
        <p:txBody>
          <a:bodyPr rot="10800000" vert="eaVert" wrap="none" lIns="79740" tIns="39871" rIns="79740" bIns="39871" anchor="ctr"/>
          <a:lstStyle>
            <a:lvl1pPr algn="l" defTabSz="995363">
              <a:defRPr sz="2400">
                <a:solidFill>
                  <a:schemeClr val="tx1"/>
                </a:solidFill>
                <a:latin typeface="Times New Roman" pitchFamily="18" charset="0"/>
              </a:defRPr>
            </a:lvl1pPr>
            <a:lvl2pPr algn="l" defTabSz="995363">
              <a:defRPr sz="2400">
                <a:solidFill>
                  <a:schemeClr val="tx1"/>
                </a:solidFill>
                <a:latin typeface="Times New Roman" pitchFamily="18" charset="0"/>
              </a:defRPr>
            </a:lvl2pPr>
            <a:lvl3pPr algn="l" defTabSz="995363">
              <a:defRPr sz="2400">
                <a:solidFill>
                  <a:schemeClr val="tx1"/>
                </a:solidFill>
                <a:latin typeface="Times New Roman" pitchFamily="18" charset="0"/>
              </a:defRPr>
            </a:lvl3pPr>
            <a:lvl4pPr algn="l" defTabSz="995363">
              <a:defRPr sz="2400">
                <a:solidFill>
                  <a:schemeClr val="tx1"/>
                </a:solidFill>
                <a:latin typeface="Times New Roman" pitchFamily="18" charset="0"/>
              </a:defRPr>
            </a:lvl4pPr>
            <a:lvl5pPr algn="l" defTabSz="995363">
              <a:defRPr sz="2400">
                <a:solidFill>
                  <a:schemeClr val="tx1"/>
                </a:solidFill>
                <a:latin typeface="Times New Roman" pitchFamily="18" charset="0"/>
              </a:defRPr>
            </a:lvl5pPr>
            <a:lvl6pPr defTabSz="995363" fontAlgn="base">
              <a:spcBef>
                <a:spcPct val="0"/>
              </a:spcBef>
              <a:spcAft>
                <a:spcPct val="0"/>
              </a:spcAft>
              <a:defRPr sz="2400">
                <a:solidFill>
                  <a:schemeClr val="tx1"/>
                </a:solidFill>
                <a:latin typeface="Times New Roman" pitchFamily="18" charset="0"/>
              </a:defRPr>
            </a:lvl6pPr>
            <a:lvl7pPr defTabSz="995363" fontAlgn="base">
              <a:spcBef>
                <a:spcPct val="0"/>
              </a:spcBef>
              <a:spcAft>
                <a:spcPct val="0"/>
              </a:spcAft>
              <a:defRPr sz="2400">
                <a:solidFill>
                  <a:schemeClr val="tx1"/>
                </a:solidFill>
                <a:latin typeface="Times New Roman" pitchFamily="18" charset="0"/>
              </a:defRPr>
            </a:lvl7pPr>
            <a:lvl8pPr defTabSz="995363" fontAlgn="base">
              <a:spcBef>
                <a:spcPct val="0"/>
              </a:spcBef>
              <a:spcAft>
                <a:spcPct val="0"/>
              </a:spcAft>
              <a:defRPr sz="2400">
                <a:solidFill>
                  <a:schemeClr val="tx1"/>
                </a:solidFill>
                <a:latin typeface="Times New Roman" pitchFamily="18" charset="0"/>
              </a:defRPr>
            </a:lvl8pPr>
            <a:lvl9pPr defTabSz="995363" fontAlgn="base">
              <a:spcBef>
                <a:spcPct val="0"/>
              </a:spcBef>
              <a:spcAft>
                <a:spcPct val="0"/>
              </a:spcAft>
              <a:defRPr sz="2400">
                <a:solidFill>
                  <a:schemeClr val="tx1"/>
                </a:solidFill>
                <a:latin typeface="Times New Roman" pitchFamily="18" charset="0"/>
              </a:defRPr>
            </a:lvl9pPr>
          </a:lstStyle>
          <a:p>
            <a:pPr algn="ctr">
              <a:lnSpc>
                <a:spcPts val="1227"/>
              </a:lnSpc>
              <a:defRPr/>
            </a:pPr>
            <a:endParaRPr lang="en-US" altLang="es-ES" sz="1200" dirty="0">
              <a:solidFill>
                <a:srgbClr val="808080"/>
              </a:solidFill>
              <a:latin typeface="EYInterstate Regular" pitchFamily="2" charset="0"/>
            </a:endParaRPr>
          </a:p>
        </p:txBody>
      </p:sp>
      <p:pic>
        <p:nvPicPr>
          <p:cNvPr id="5" name="Picture 8"/>
          <p:cNvPicPr>
            <a:picLocks noChangeAspect="1" noChangeArrowheads="1"/>
          </p:cNvPicPr>
          <p:nvPr userDrawn="1"/>
        </p:nvPicPr>
        <p:blipFill>
          <a:blip r:embed="rId3"/>
          <a:srcRect l="25674" r="12288"/>
          <a:stretch>
            <a:fillRect/>
          </a:stretch>
        </p:blipFill>
        <p:spPr bwMode="auto">
          <a:xfrm>
            <a:off x="2276475" y="1060450"/>
            <a:ext cx="6864350" cy="4276725"/>
          </a:xfrm>
          <a:prstGeom prst="rect">
            <a:avLst/>
          </a:prstGeom>
          <a:noFill/>
          <a:ln w="9525">
            <a:noFill/>
            <a:miter lim="800000"/>
            <a:headEnd/>
            <a:tailEnd/>
          </a:ln>
        </p:spPr>
      </p:pic>
      <p:sp>
        <p:nvSpPr>
          <p:cNvPr id="6" name="Text Box 13"/>
          <p:cNvSpPr txBox="1">
            <a:spLocks noChangeArrowheads="1"/>
          </p:cNvSpPr>
          <p:nvPr userDrawn="1"/>
        </p:nvSpPr>
        <p:spPr bwMode="auto">
          <a:xfrm>
            <a:off x="508000" y="247650"/>
            <a:ext cx="2805113" cy="84138"/>
          </a:xfrm>
          <a:prstGeom prst="rect">
            <a:avLst/>
          </a:prstGeom>
          <a:noFill/>
          <a:ln>
            <a:noFill/>
          </a:ln>
          <a:effectLst/>
          <a:extLst>
            <a:ext uri="{909E8E84-426E-40DD-AFC4-6F175D3DCCD1}"/>
            <a:ext uri="{91240B29-F687-4F45-9708-019B960494DF}"/>
            <a:ext uri="{AF507438-7753-43E0-B8FC-AC1667EBCBE1}"/>
          </a:extLst>
        </p:spPr>
        <p:txBody>
          <a:bodyPr lIns="0" tIns="0" rIns="0" bIns="0"/>
          <a:lstStyle>
            <a:lvl1pPr algn="l" defTabSz="995363">
              <a:defRPr sz="2400">
                <a:solidFill>
                  <a:schemeClr val="tx1"/>
                </a:solidFill>
                <a:latin typeface="Times New Roman" pitchFamily="18" charset="0"/>
              </a:defRPr>
            </a:lvl1pPr>
            <a:lvl2pPr marL="498475" algn="l" defTabSz="995363">
              <a:defRPr sz="2400">
                <a:solidFill>
                  <a:schemeClr val="tx1"/>
                </a:solidFill>
                <a:latin typeface="Times New Roman" pitchFamily="18" charset="0"/>
              </a:defRPr>
            </a:lvl2pPr>
            <a:lvl3pPr marL="995363" algn="l" defTabSz="995363">
              <a:defRPr sz="2400">
                <a:solidFill>
                  <a:schemeClr val="tx1"/>
                </a:solidFill>
                <a:latin typeface="Times New Roman" pitchFamily="18" charset="0"/>
              </a:defRPr>
            </a:lvl3pPr>
            <a:lvl4pPr marL="1493838" algn="l" defTabSz="995363">
              <a:defRPr sz="2400">
                <a:solidFill>
                  <a:schemeClr val="tx1"/>
                </a:solidFill>
                <a:latin typeface="Times New Roman" pitchFamily="18" charset="0"/>
              </a:defRPr>
            </a:lvl4pPr>
            <a:lvl5pPr marL="1990725" algn="l" defTabSz="995363">
              <a:defRPr sz="2400">
                <a:solidFill>
                  <a:schemeClr val="tx1"/>
                </a:solidFill>
                <a:latin typeface="Times New Roman" pitchFamily="18" charset="0"/>
              </a:defRPr>
            </a:lvl5pPr>
            <a:lvl6pPr marL="2447925" defTabSz="995363" fontAlgn="base">
              <a:spcBef>
                <a:spcPct val="0"/>
              </a:spcBef>
              <a:spcAft>
                <a:spcPct val="0"/>
              </a:spcAft>
              <a:defRPr sz="2400">
                <a:solidFill>
                  <a:schemeClr val="tx1"/>
                </a:solidFill>
                <a:latin typeface="Times New Roman" pitchFamily="18" charset="0"/>
              </a:defRPr>
            </a:lvl6pPr>
            <a:lvl7pPr marL="2905125" defTabSz="995363" fontAlgn="base">
              <a:spcBef>
                <a:spcPct val="0"/>
              </a:spcBef>
              <a:spcAft>
                <a:spcPct val="0"/>
              </a:spcAft>
              <a:defRPr sz="2400">
                <a:solidFill>
                  <a:schemeClr val="tx1"/>
                </a:solidFill>
                <a:latin typeface="Times New Roman" pitchFamily="18" charset="0"/>
              </a:defRPr>
            </a:lvl7pPr>
            <a:lvl8pPr marL="3362325" defTabSz="995363" fontAlgn="base">
              <a:spcBef>
                <a:spcPct val="0"/>
              </a:spcBef>
              <a:spcAft>
                <a:spcPct val="0"/>
              </a:spcAft>
              <a:defRPr sz="2400">
                <a:solidFill>
                  <a:schemeClr val="tx1"/>
                </a:solidFill>
                <a:latin typeface="Times New Roman" pitchFamily="18" charset="0"/>
              </a:defRPr>
            </a:lvl8pPr>
            <a:lvl9pPr marL="3819525" defTabSz="995363" fontAlgn="base">
              <a:spcBef>
                <a:spcPct val="0"/>
              </a:spcBef>
              <a:spcAft>
                <a:spcPct val="0"/>
              </a:spcAft>
              <a:defRPr sz="2400">
                <a:solidFill>
                  <a:schemeClr val="tx1"/>
                </a:solidFill>
                <a:latin typeface="Times New Roman" pitchFamily="18" charset="0"/>
              </a:defRPr>
            </a:lvl9pPr>
          </a:lstStyle>
          <a:p>
            <a:pPr>
              <a:defRPr/>
            </a:pPr>
            <a:r>
              <a:rPr lang="en-US" altLang="es-ES" sz="600" b="1" dirty="0">
                <a:solidFill>
                  <a:srgbClr val="000000"/>
                </a:solidFill>
                <a:latin typeface="EYInterstate" pitchFamily="2" charset="0"/>
              </a:rPr>
              <a:t>Confidential</a:t>
            </a:r>
          </a:p>
        </p:txBody>
      </p:sp>
      <p:pic>
        <p:nvPicPr>
          <p:cNvPr id="7" name="Picture 7"/>
          <p:cNvPicPr>
            <a:picLocks noChangeAspect="1"/>
          </p:cNvPicPr>
          <p:nvPr userDrawn="1"/>
        </p:nvPicPr>
        <p:blipFill>
          <a:blip r:embed="rId4"/>
          <a:srcRect/>
          <a:stretch>
            <a:fillRect/>
          </a:stretch>
        </p:blipFill>
        <p:spPr bwMode="auto">
          <a:xfrm>
            <a:off x="2276475" y="5756275"/>
            <a:ext cx="923925" cy="741363"/>
          </a:xfrm>
          <a:prstGeom prst="rect">
            <a:avLst/>
          </a:prstGeom>
          <a:noFill/>
          <a:ln w="9525">
            <a:noFill/>
            <a:miter lim="800000"/>
            <a:headEnd/>
            <a:tailEnd/>
          </a:ln>
        </p:spPr>
      </p:pic>
      <p:sp>
        <p:nvSpPr>
          <p:cNvPr id="215043" name="Rectangle 3"/>
          <p:cNvSpPr>
            <a:spLocks noGrp="1" noChangeArrowheads="1"/>
          </p:cNvSpPr>
          <p:nvPr>
            <p:ph type="subTitle" idx="1"/>
          </p:nvPr>
        </p:nvSpPr>
        <p:spPr>
          <a:xfrm>
            <a:off x="506371" y="1061196"/>
            <a:ext cx="2618583" cy="512961"/>
          </a:xfrm>
        </p:spPr>
        <p:txBody>
          <a:bodyPr/>
          <a:lstStyle>
            <a:lvl1pPr>
              <a:lnSpc>
                <a:spcPts val="2016"/>
              </a:lnSpc>
              <a:defRPr sz="1600"/>
            </a:lvl1pPr>
          </a:lstStyle>
          <a:p>
            <a:pPr lvl="0"/>
            <a:r>
              <a:rPr lang="en-US" altLang="es-ES" noProof="0" smtClean="0"/>
              <a:t>Click to edit Master subtitle style</a:t>
            </a:r>
          </a:p>
        </p:txBody>
      </p:sp>
      <p:sp>
        <p:nvSpPr>
          <p:cNvPr id="215044" name="Rectangle 4"/>
          <p:cNvSpPr>
            <a:spLocks noGrp="1" noChangeArrowheads="1"/>
          </p:cNvSpPr>
          <p:nvPr>
            <p:ph type="ctrTitle"/>
          </p:nvPr>
        </p:nvSpPr>
        <p:spPr>
          <a:xfrm>
            <a:off x="505018" y="603302"/>
            <a:ext cx="2619941" cy="622015"/>
          </a:xfrm>
        </p:spPr>
        <p:txBody>
          <a:bodyPr/>
          <a:lstStyle>
            <a:lvl1pPr>
              <a:lnSpc>
                <a:spcPts val="2367"/>
              </a:lnSpc>
              <a:defRPr/>
            </a:lvl1pPr>
          </a:lstStyle>
          <a:p>
            <a:pPr lvl="0"/>
            <a:r>
              <a:rPr lang="en-US" altLang="es-ES" noProof="0" smtClean="0"/>
              <a:t>Click to edit Master title style</a:t>
            </a: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7"/>
          <p:cNvPicPr>
            <a:picLocks noChangeAspect="1" noChangeArrowheads="1"/>
          </p:cNvPicPr>
          <p:nvPr userDrawn="1"/>
        </p:nvPicPr>
        <p:blipFill>
          <a:blip r:embed="rId2"/>
          <a:srcRect l="4991" r="12288"/>
          <a:stretch>
            <a:fillRect/>
          </a:stretch>
        </p:blipFill>
        <p:spPr bwMode="auto">
          <a:xfrm>
            <a:off x="0" y="1060450"/>
            <a:ext cx="9151938" cy="4276725"/>
          </a:xfrm>
          <a:prstGeom prst="rect">
            <a:avLst/>
          </a:prstGeom>
          <a:noFill/>
          <a:ln w="9525">
            <a:noFill/>
            <a:miter lim="800000"/>
            <a:headEnd/>
            <a:tailEnd/>
          </a:ln>
        </p:spPr>
      </p:pic>
      <p:pic>
        <p:nvPicPr>
          <p:cNvPr id="4" name="Picture 1"/>
          <p:cNvPicPr>
            <a:picLocks noChangeAspect="1"/>
          </p:cNvPicPr>
          <p:nvPr userDrawn="1"/>
        </p:nvPicPr>
        <p:blipFill>
          <a:blip r:embed="rId3"/>
          <a:srcRect/>
          <a:stretch>
            <a:fillRect/>
          </a:stretch>
        </p:blipFill>
        <p:spPr bwMode="auto">
          <a:xfrm>
            <a:off x="2276475" y="5756275"/>
            <a:ext cx="923925" cy="741363"/>
          </a:xfrm>
          <a:prstGeom prst="rect">
            <a:avLst/>
          </a:prstGeom>
          <a:noFill/>
          <a:ln w="9525">
            <a:noFill/>
            <a:miter lim="800000"/>
            <a:headEnd/>
            <a:tailEnd/>
          </a:ln>
        </p:spPr>
      </p:pic>
      <p:sp>
        <p:nvSpPr>
          <p:cNvPr id="215044" name="Rectangle 4"/>
          <p:cNvSpPr>
            <a:spLocks noGrp="1" noChangeArrowheads="1"/>
          </p:cNvSpPr>
          <p:nvPr>
            <p:ph type="ctrTitle"/>
          </p:nvPr>
        </p:nvSpPr>
        <p:spPr>
          <a:xfrm>
            <a:off x="2277068" y="745796"/>
            <a:ext cx="2462708" cy="314045"/>
          </a:xfrm>
        </p:spPr>
        <p:txBody>
          <a:bodyPr>
            <a:noAutofit/>
          </a:bodyPr>
          <a:lstStyle>
            <a:lvl1pPr>
              <a:lnSpc>
                <a:spcPts val="2367"/>
              </a:lnSpc>
              <a:defRPr>
                <a:solidFill>
                  <a:schemeClr val="bg1"/>
                </a:solidFill>
                <a:latin typeface="EYInterstate Regular" pitchFamily="2" charset="0"/>
              </a:defRPr>
            </a:lvl1pPr>
          </a:lstStyle>
          <a:p>
            <a:pPr lvl="0"/>
            <a:r>
              <a:rPr lang="en-US" noProof="0" dirty="0" smtClean="0"/>
              <a:t>Haga clic para modificar el estilo de título del patrón</a:t>
            </a:r>
            <a:endParaRPr lang="en-GB" noProof="0"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3" name="Line 10"/>
          <p:cNvSpPr>
            <a:spLocks noChangeShapeType="1"/>
          </p:cNvSpPr>
          <p:nvPr userDrawn="1"/>
        </p:nvSpPr>
        <p:spPr bwMode="auto">
          <a:xfrm>
            <a:off x="542925" y="473075"/>
            <a:ext cx="8229600" cy="0"/>
          </a:xfrm>
          <a:prstGeom prst="line">
            <a:avLst/>
          </a:prstGeom>
          <a:noFill/>
          <a:ln w="19050">
            <a:solidFill>
              <a:schemeClr val="tx2">
                <a:lumMod val="40000"/>
                <a:lumOff val="60000"/>
              </a:schemeClr>
            </a:solidFill>
            <a:round/>
            <a:headEnd/>
            <a:tailEnd/>
          </a:ln>
          <a:effectLst/>
        </p:spPr>
        <p:txBody>
          <a:bodyPr wrap="none" lIns="90944" tIns="45472" rIns="90944" bIns="4547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chemeClr val="bg1"/>
              </a:solidFill>
            </a:endParaRPr>
          </a:p>
        </p:txBody>
      </p:sp>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a:lstStyle>
            <a:lvl1pPr algn="l">
              <a:defRPr>
                <a:solidFill>
                  <a:schemeClr val="bg1"/>
                </a:solidFill>
              </a:defRPr>
            </a:lvl1pPr>
          </a:lstStyle>
          <a:p>
            <a:pPr lvl="0"/>
            <a:r>
              <a:rPr lang="en-US" smtClean="0"/>
              <a:t>Click to edit Master title style</a:t>
            </a:r>
            <a:endParaRPr lang="en-US" dirty="0"/>
          </a:p>
        </p:txBody>
      </p:sp>
      <p:sp>
        <p:nvSpPr>
          <p:cNvPr id="5" name="Footer Placeholder 11"/>
          <p:cNvSpPr>
            <a:spLocks noGrp="1"/>
          </p:cNvSpPr>
          <p:nvPr>
            <p:ph type="ftr" sz="quarter" idx="10"/>
          </p:nvPr>
        </p:nvSpPr>
        <p:spPr/>
        <p:txBody>
          <a:bodyPr/>
          <a:lstStyle>
            <a:lvl1pPr>
              <a:defRPr/>
            </a:lvl1pPr>
          </a:lstStyle>
          <a:p>
            <a:pPr>
              <a:defRPr/>
            </a:pPr>
            <a:endParaRPr lang="en-US"/>
          </a:p>
        </p:txBody>
      </p:sp>
      <p:sp>
        <p:nvSpPr>
          <p:cNvPr id="6" name="Date Placeholder 12"/>
          <p:cNvSpPr>
            <a:spLocks noGrp="1"/>
          </p:cNvSpPr>
          <p:nvPr>
            <p:ph type="dt" sz="half" idx="11"/>
          </p:nvPr>
        </p:nvSpPr>
        <p:spPr/>
        <p:txBody>
          <a:bodyPr/>
          <a:lstStyle>
            <a:lvl1pPr algn="l">
              <a:defRPr sz="1100" dirty="0">
                <a:solidFill>
                  <a:schemeClr val="bg1"/>
                </a:solidFill>
              </a:defRPr>
            </a:lvl1pPr>
          </a:lstStyle>
          <a:p>
            <a:pPr>
              <a:defRPr/>
            </a:pPr>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graphicFrame>
        <p:nvGraphicFramePr>
          <p:cNvPr id="3"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42753" name="think-cell Slide" r:id="rId4" imgW="360" imgH="360" progId="">
              <p:embed/>
            </p:oleObj>
          </a:graphicData>
        </a:graphic>
      </p:graphicFrame>
      <p:sp>
        <p:nvSpPr>
          <p:cNvPr id="4"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7830"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9" name="Titel 1"/>
          <p:cNvSpPr>
            <a:spLocks noGrp="1"/>
          </p:cNvSpPr>
          <p:nvPr>
            <p:ph type="title"/>
          </p:nvPr>
        </p:nvSpPr>
        <p:spPr>
          <a:xfrm>
            <a:off x="508086" y="1143365"/>
            <a:ext cx="8170781" cy="248530"/>
          </a:xfrm>
        </p:spPr>
        <p:txBody>
          <a:bodyPr anchor="t"/>
          <a:lstStyle>
            <a:lvl1pPr>
              <a:defRPr/>
            </a:lvl1pPr>
          </a:lstStyle>
          <a:p>
            <a:r>
              <a:rPr lang="en-US" noProof="0" dirty="0" smtClean="0"/>
              <a:t>Click to edit Master title style</a:t>
            </a:r>
            <a:endParaRPr lang="en-US" dirty="0"/>
          </a:p>
        </p:txBody>
      </p:sp>
      <p:sp>
        <p:nvSpPr>
          <p:cNvPr id="5" name="Slide Number Placeholder 3"/>
          <p:cNvSpPr>
            <a:spLocks noGrp="1"/>
          </p:cNvSpPr>
          <p:nvPr>
            <p:ph type="sldNum" sz="quarter" idx="10"/>
          </p:nvPr>
        </p:nvSpPr>
        <p:spPr>
          <a:xfrm>
            <a:off x="8426450" y="6457950"/>
            <a:ext cx="207963" cy="92075"/>
          </a:xfrm>
        </p:spPr>
        <p:txBody>
          <a:bodyPr/>
          <a:lstStyle>
            <a:lvl1pPr>
              <a:lnSpc>
                <a:spcPct val="100000"/>
              </a:lnSpc>
              <a:defRPr/>
            </a:lvl1pPr>
          </a:lstStyle>
          <a:p>
            <a:pPr>
              <a:defRPr/>
            </a:pPr>
            <a:fld id="{85F0C9FE-C0F1-4370-8263-9045610D1EB3}" type="slidenum">
              <a:rPr lang="de-CH"/>
              <a:pPr>
                <a:defRPr/>
              </a:pPr>
              <a:t>‹Nº›</a:t>
            </a:fld>
            <a:endParaRPr lang="de-CH"/>
          </a:p>
        </p:txBody>
      </p:sp>
    </p:spTree>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Letter ">
    <p:spTree>
      <p:nvGrpSpPr>
        <p:cNvPr id="1" name=""/>
        <p:cNvGrpSpPr/>
        <p:nvPr/>
      </p:nvGrpSpPr>
      <p:grpSpPr>
        <a:xfrm>
          <a:off x="0" y="0"/>
          <a:ext cx="0" cy="0"/>
          <a:chOff x="0" y="0"/>
          <a:chExt cx="0" cy="0"/>
        </a:xfrm>
      </p:grpSpPr>
      <p:graphicFrame>
        <p:nvGraphicFramePr>
          <p:cNvPr id="13"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43777" name="think-cell Slide" r:id="rId4" imgW="360" imgH="360" progId="">
              <p:embed/>
            </p:oleObj>
          </a:graphicData>
        </a:graphic>
      </p:graphicFrame>
      <p:sp>
        <p:nvSpPr>
          <p:cNvPr id="14"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7830"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15" name="Rechteck 43"/>
          <p:cNvSpPr/>
          <p:nvPr userDrawn="1"/>
        </p:nvSpPr>
        <p:spPr bwMode="gray">
          <a:xfrm>
            <a:off x="138113" y="6367463"/>
            <a:ext cx="2647950" cy="261937"/>
          </a:xfrm>
          <a:prstGeom prst="rect">
            <a:avLst/>
          </a:prstGeom>
          <a:solidFill>
            <a:schemeClr val="tx2"/>
          </a:solidFill>
          <a:ln w="12700" cap="flat" cmpd="sng" algn="ctr">
            <a:noFill/>
            <a:prstDash val="solid"/>
            <a:round/>
            <a:headEnd type="none" w="med" len="med"/>
            <a:tailEnd type="none" w="med" len="med"/>
          </a:ln>
          <a:effectLst/>
        </p:spPr>
        <p:txBody>
          <a:bodyPr lIns="62787" tIns="62787" rIns="31392" bIns="31392"/>
          <a:lstStyle/>
          <a:p>
            <a:pPr algn="ctr" defTabSz="867983">
              <a:lnSpc>
                <a:spcPts val="1227"/>
              </a:lnSpc>
              <a:buClr>
                <a:srgbClr val="FFE600"/>
              </a:buClr>
              <a:defRPr/>
            </a:pPr>
            <a:endParaRPr lang="en-US" sz="1000" dirty="0">
              <a:solidFill>
                <a:srgbClr val="000000"/>
              </a:solidFill>
              <a:latin typeface="+mn-lt"/>
            </a:endParaRPr>
          </a:p>
        </p:txBody>
      </p:sp>
      <p:grpSp>
        <p:nvGrpSpPr>
          <p:cNvPr id="20" name="Group 76"/>
          <p:cNvGrpSpPr>
            <a:grpSpLocks noChangeAspect="1"/>
          </p:cNvGrpSpPr>
          <p:nvPr userDrawn="1"/>
        </p:nvGrpSpPr>
        <p:grpSpPr bwMode="auto">
          <a:xfrm>
            <a:off x="508000" y="160338"/>
            <a:ext cx="922338" cy="1125537"/>
            <a:chOff x="-246063" y="2162175"/>
            <a:chExt cx="2359025" cy="2708275"/>
          </a:xfrm>
        </p:grpSpPr>
        <p:sp>
          <p:nvSpPr>
            <p:cNvPr id="21" name="Freeform 8"/>
            <p:cNvSpPr>
              <a:spLocks noEditPoints="1"/>
            </p:cNvSpPr>
            <p:nvPr userDrawn="1"/>
          </p:nvSpPr>
          <p:spPr bwMode="auto">
            <a:xfrm>
              <a:off x="-229822" y="4335670"/>
              <a:ext cx="158352" cy="210093"/>
            </a:xfrm>
            <a:custGeom>
              <a:avLst/>
              <a:gdLst/>
              <a:ahLst/>
              <a:cxnLst>
                <a:cxn ang="0">
                  <a:pos x="48" y="142"/>
                </a:cxn>
                <a:cxn ang="0">
                  <a:pos x="48" y="217"/>
                </a:cxn>
                <a:cxn ang="0">
                  <a:pos x="110" y="217"/>
                </a:cxn>
                <a:cxn ang="0">
                  <a:pos x="124" y="216"/>
                </a:cxn>
                <a:cxn ang="0">
                  <a:pos x="135" y="211"/>
                </a:cxn>
                <a:cxn ang="0">
                  <a:pos x="143" y="203"/>
                </a:cxn>
                <a:cxn ang="0">
                  <a:pos x="148" y="193"/>
                </a:cxn>
                <a:cxn ang="0">
                  <a:pos x="150" y="180"/>
                </a:cxn>
                <a:cxn ang="0">
                  <a:pos x="149" y="166"/>
                </a:cxn>
                <a:cxn ang="0">
                  <a:pos x="143" y="156"/>
                </a:cxn>
                <a:cxn ang="0">
                  <a:pos x="135" y="149"/>
                </a:cxn>
                <a:cxn ang="0">
                  <a:pos x="124" y="144"/>
                </a:cxn>
                <a:cxn ang="0">
                  <a:pos x="110" y="142"/>
                </a:cxn>
                <a:cxn ang="0">
                  <a:pos x="48" y="142"/>
                </a:cxn>
                <a:cxn ang="0">
                  <a:pos x="48" y="44"/>
                </a:cxn>
                <a:cxn ang="0">
                  <a:pos x="48" y="100"/>
                </a:cxn>
                <a:cxn ang="0">
                  <a:pos x="109" y="100"/>
                </a:cxn>
                <a:cxn ang="0">
                  <a:pos x="122" y="99"/>
                </a:cxn>
                <a:cxn ang="0">
                  <a:pos x="130" y="96"/>
                </a:cxn>
                <a:cxn ang="0">
                  <a:pos x="135" y="91"/>
                </a:cxn>
                <a:cxn ang="0">
                  <a:pos x="139" y="85"/>
                </a:cxn>
                <a:cxn ang="0">
                  <a:pos x="141" y="79"/>
                </a:cxn>
                <a:cxn ang="0">
                  <a:pos x="141" y="72"/>
                </a:cxn>
                <a:cxn ang="0">
                  <a:pos x="139" y="60"/>
                </a:cxn>
                <a:cxn ang="0">
                  <a:pos x="133" y="51"/>
                </a:cxn>
                <a:cxn ang="0">
                  <a:pos x="123" y="46"/>
                </a:cxn>
                <a:cxn ang="0">
                  <a:pos x="107" y="44"/>
                </a:cxn>
                <a:cxn ang="0">
                  <a:pos x="48" y="44"/>
                </a:cxn>
                <a:cxn ang="0">
                  <a:pos x="0" y="0"/>
                </a:cxn>
                <a:cxn ang="0">
                  <a:pos x="111" y="0"/>
                </a:cxn>
                <a:cxn ang="0">
                  <a:pos x="135" y="2"/>
                </a:cxn>
                <a:cxn ang="0">
                  <a:pos x="155" y="8"/>
                </a:cxn>
                <a:cxn ang="0">
                  <a:pos x="171" y="18"/>
                </a:cxn>
                <a:cxn ang="0">
                  <a:pos x="183" y="32"/>
                </a:cxn>
                <a:cxn ang="0">
                  <a:pos x="190" y="48"/>
                </a:cxn>
                <a:cxn ang="0">
                  <a:pos x="192" y="68"/>
                </a:cxn>
                <a:cxn ang="0">
                  <a:pos x="190" y="83"/>
                </a:cxn>
                <a:cxn ang="0">
                  <a:pos x="184" y="98"/>
                </a:cxn>
                <a:cxn ang="0">
                  <a:pos x="175" y="110"/>
                </a:cxn>
                <a:cxn ang="0">
                  <a:pos x="162" y="120"/>
                </a:cxn>
                <a:cxn ang="0">
                  <a:pos x="170" y="124"/>
                </a:cxn>
                <a:cxn ang="0">
                  <a:pos x="179" y="129"/>
                </a:cxn>
                <a:cxn ang="0">
                  <a:pos x="187" y="137"/>
                </a:cxn>
                <a:cxn ang="0">
                  <a:pos x="194" y="147"/>
                </a:cxn>
                <a:cxn ang="0">
                  <a:pos x="199" y="161"/>
                </a:cxn>
                <a:cxn ang="0">
                  <a:pos x="201" y="177"/>
                </a:cxn>
                <a:cxn ang="0">
                  <a:pos x="199" y="199"/>
                </a:cxn>
                <a:cxn ang="0">
                  <a:pos x="193" y="217"/>
                </a:cxn>
                <a:cxn ang="0">
                  <a:pos x="183" y="232"/>
                </a:cxn>
                <a:cxn ang="0">
                  <a:pos x="169" y="245"/>
                </a:cxn>
                <a:cxn ang="0">
                  <a:pos x="153" y="254"/>
                </a:cxn>
                <a:cxn ang="0">
                  <a:pos x="133" y="259"/>
                </a:cxn>
                <a:cxn ang="0">
                  <a:pos x="110" y="261"/>
                </a:cxn>
                <a:cxn ang="0">
                  <a:pos x="0" y="261"/>
                </a:cxn>
                <a:cxn ang="0">
                  <a:pos x="0" y="0"/>
                </a:cxn>
              </a:cxnLst>
              <a:rect l="0" t="0" r="r" b="b"/>
              <a:pathLst>
                <a:path w="201" h="261">
                  <a:moveTo>
                    <a:pt x="48" y="142"/>
                  </a:moveTo>
                  <a:lnTo>
                    <a:pt x="48" y="217"/>
                  </a:lnTo>
                  <a:lnTo>
                    <a:pt x="110" y="217"/>
                  </a:lnTo>
                  <a:lnTo>
                    <a:pt x="124" y="216"/>
                  </a:lnTo>
                  <a:lnTo>
                    <a:pt x="135" y="211"/>
                  </a:lnTo>
                  <a:lnTo>
                    <a:pt x="143" y="203"/>
                  </a:lnTo>
                  <a:lnTo>
                    <a:pt x="148" y="193"/>
                  </a:lnTo>
                  <a:lnTo>
                    <a:pt x="150" y="180"/>
                  </a:lnTo>
                  <a:lnTo>
                    <a:pt x="149" y="166"/>
                  </a:lnTo>
                  <a:lnTo>
                    <a:pt x="143" y="156"/>
                  </a:lnTo>
                  <a:lnTo>
                    <a:pt x="135" y="149"/>
                  </a:lnTo>
                  <a:lnTo>
                    <a:pt x="124" y="144"/>
                  </a:lnTo>
                  <a:lnTo>
                    <a:pt x="110" y="142"/>
                  </a:lnTo>
                  <a:lnTo>
                    <a:pt x="48" y="142"/>
                  </a:lnTo>
                  <a:close/>
                  <a:moveTo>
                    <a:pt x="48" y="44"/>
                  </a:moveTo>
                  <a:lnTo>
                    <a:pt x="48" y="100"/>
                  </a:lnTo>
                  <a:lnTo>
                    <a:pt x="109" y="100"/>
                  </a:lnTo>
                  <a:lnTo>
                    <a:pt x="122" y="99"/>
                  </a:lnTo>
                  <a:lnTo>
                    <a:pt x="130" y="96"/>
                  </a:lnTo>
                  <a:lnTo>
                    <a:pt x="135" y="91"/>
                  </a:lnTo>
                  <a:lnTo>
                    <a:pt x="139" y="85"/>
                  </a:lnTo>
                  <a:lnTo>
                    <a:pt x="141" y="79"/>
                  </a:lnTo>
                  <a:lnTo>
                    <a:pt x="141" y="72"/>
                  </a:lnTo>
                  <a:lnTo>
                    <a:pt x="139" y="60"/>
                  </a:lnTo>
                  <a:lnTo>
                    <a:pt x="133" y="51"/>
                  </a:lnTo>
                  <a:lnTo>
                    <a:pt x="123" y="46"/>
                  </a:lnTo>
                  <a:lnTo>
                    <a:pt x="107" y="44"/>
                  </a:lnTo>
                  <a:lnTo>
                    <a:pt x="48" y="44"/>
                  </a:lnTo>
                  <a:close/>
                  <a:moveTo>
                    <a:pt x="0" y="0"/>
                  </a:moveTo>
                  <a:lnTo>
                    <a:pt x="111" y="0"/>
                  </a:lnTo>
                  <a:lnTo>
                    <a:pt x="135" y="2"/>
                  </a:lnTo>
                  <a:lnTo>
                    <a:pt x="155" y="8"/>
                  </a:lnTo>
                  <a:lnTo>
                    <a:pt x="171" y="18"/>
                  </a:lnTo>
                  <a:lnTo>
                    <a:pt x="183" y="32"/>
                  </a:lnTo>
                  <a:lnTo>
                    <a:pt x="190" y="48"/>
                  </a:lnTo>
                  <a:lnTo>
                    <a:pt x="192" y="68"/>
                  </a:lnTo>
                  <a:lnTo>
                    <a:pt x="190" y="83"/>
                  </a:lnTo>
                  <a:lnTo>
                    <a:pt x="184" y="98"/>
                  </a:lnTo>
                  <a:lnTo>
                    <a:pt x="175" y="110"/>
                  </a:lnTo>
                  <a:lnTo>
                    <a:pt x="162" y="120"/>
                  </a:lnTo>
                  <a:lnTo>
                    <a:pt x="170" y="124"/>
                  </a:lnTo>
                  <a:lnTo>
                    <a:pt x="179" y="129"/>
                  </a:lnTo>
                  <a:lnTo>
                    <a:pt x="187" y="137"/>
                  </a:lnTo>
                  <a:lnTo>
                    <a:pt x="194" y="147"/>
                  </a:lnTo>
                  <a:lnTo>
                    <a:pt x="199" y="161"/>
                  </a:lnTo>
                  <a:lnTo>
                    <a:pt x="201" y="177"/>
                  </a:lnTo>
                  <a:lnTo>
                    <a:pt x="199" y="199"/>
                  </a:lnTo>
                  <a:lnTo>
                    <a:pt x="193" y="217"/>
                  </a:lnTo>
                  <a:lnTo>
                    <a:pt x="183" y="232"/>
                  </a:lnTo>
                  <a:lnTo>
                    <a:pt x="169" y="245"/>
                  </a:lnTo>
                  <a:lnTo>
                    <a:pt x="153" y="254"/>
                  </a:lnTo>
                  <a:lnTo>
                    <a:pt x="133" y="259"/>
                  </a:lnTo>
                  <a:lnTo>
                    <a:pt x="110" y="261"/>
                  </a:lnTo>
                  <a:lnTo>
                    <a:pt x="0" y="261"/>
                  </a:lnTo>
                  <a:lnTo>
                    <a:pt x="0" y="0"/>
                  </a:lnTo>
                  <a:close/>
                </a:path>
              </a:pathLst>
            </a:custGeom>
            <a:solidFill>
              <a:schemeClr val="bg2"/>
            </a:solidFill>
            <a:ln w="0">
              <a:noFill/>
              <a:prstDash val="solid"/>
              <a:round/>
              <a:headEnd/>
              <a:tailEnd/>
            </a:ln>
          </p:spPr>
          <p:txBody>
            <a:bodyPr/>
            <a:lstStyle/>
            <a:p>
              <a:pPr algn="ctr" defTabSz="909570" fontAlgn="auto">
                <a:lnSpc>
                  <a:spcPts val="1227"/>
                </a:lnSpc>
                <a:spcBef>
                  <a:spcPts val="0"/>
                </a:spcBef>
                <a:spcAft>
                  <a:spcPts val="0"/>
                </a:spcAft>
                <a:defRPr/>
              </a:pPr>
              <a:endParaRPr lang="de-CH">
                <a:solidFill>
                  <a:srgbClr val="000000"/>
                </a:solidFill>
                <a:latin typeface="+mn-lt"/>
              </a:endParaRPr>
            </a:p>
          </p:txBody>
        </p:sp>
        <p:sp>
          <p:nvSpPr>
            <p:cNvPr id="22" name="Freeform 9"/>
            <p:cNvSpPr>
              <a:spLocks/>
            </p:cNvSpPr>
            <p:nvPr userDrawn="1"/>
          </p:nvSpPr>
          <p:spPr bwMode="auto">
            <a:xfrm>
              <a:off x="-43049" y="4392970"/>
              <a:ext cx="129929" cy="156613"/>
            </a:xfrm>
            <a:custGeom>
              <a:avLst/>
              <a:gdLst/>
              <a:ahLst/>
              <a:cxnLst>
                <a:cxn ang="0">
                  <a:pos x="0" y="0"/>
                </a:cxn>
                <a:cxn ang="0">
                  <a:pos x="46" y="0"/>
                </a:cxn>
                <a:cxn ang="0">
                  <a:pos x="46" y="105"/>
                </a:cxn>
                <a:cxn ang="0">
                  <a:pos x="48" y="123"/>
                </a:cxn>
                <a:cxn ang="0">
                  <a:pos x="52" y="135"/>
                </a:cxn>
                <a:cxn ang="0">
                  <a:pos x="59" y="145"/>
                </a:cxn>
                <a:cxn ang="0">
                  <a:pos x="69" y="150"/>
                </a:cxn>
                <a:cxn ang="0">
                  <a:pos x="81" y="152"/>
                </a:cxn>
                <a:cxn ang="0">
                  <a:pos x="95" y="150"/>
                </a:cxn>
                <a:cxn ang="0">
                  <a:pos x="104" y="145"/>
                </a:cxn>
                <a:cxn ang="0">
                  <a:pos x="111" y="135"/>
                </a:cxn>
                <a:cxn ang="0">
                  <a:pos x="116" y="122"/>
                </a:cxn>
                <a:cxn ang="0">
                  <a:pos x="118" y="105"/>
                </a:cxn>
                <a:cxn ang="0">
                  <a:pos x="118" y="0"/>
                </a:cxn>
                <a:cxn ang="0">
                  <a:pos x="164" y="0"/>
                </a:cxn>
                <a:cxn ang="0">
                  <a:pos x="164" y="191"/>
                </a:cxn>
                <a:cxn ang="0">
                  <a:pos x="118" y="191"/>
                </a:cxn>
                <a:cxn ang="0">
                  <a:pos x="118" y="176"/>
                </a:cxn>
                <a:cxn ang="0">
                  <a:pos x="104" y="186"/>
                </a:cxn>
                <a:cxn ang="0">
                  <a:pos x="89" y="193"/>
                </a:cxn>
                <a:cxn ang="0">
                  <a:pos x="71" y="195"/>
                </a:cxn>
                <a:cxn ang="0">
                  <a:pos x="52" y="193"/>
                </a:cxn>
                <a:cxn ang="0">
                  <a:pos x="37" y="188"/>
                </a:cxn>
                <a:cxn ang="0">
                  <a:pos x="24" y="180"/>
                </a:cxn>
                <a:cxn ang="0">
                  <a:pos x="15" y="170"/>
                </a:cxn>
                <a:cxn ang="0">
                  <a:pos x="9" y="158"/>
                </a:cxn>
                <a:cxn ang="0">
                  <a:pos x="4" y="145"/>
                </a:cxn>
                <a:cxn ang="0">
                  <a:pos x="2" y="132"/>
                </a:cxn>
                <a:cxn ang="0">
                  <a:pos x="0" y="120"/>
                </a:cxn>
                <a:cxn ang="0">
                  <a:pos x="0" y="109"/>
                </a:cxn>
                <a:cxn ang="0">
                  <a:pos x="0" y="0"/>
                </a:cxn>
              </a:cxnLst>
              <a:rect l="0" t="0" r="r" b="b"/>
              <a:pathLst>
                <a:path w="164" h="195">
                  <a:moveTo>
                    <a:pt x="0" y="0"/>
                  </a:moveTo>
                  <a:lnTo>
                    <a:pt x="46" y="0"/>
                  </a:lnTo>
                  <a:lnTo>
                    <a:pt x="46" y="105"/>
                  </a:lnTo>
                  <a:lnTo>
                    <a:pt x="48" y="123"/>
                  </a:lnTo>
                  <a:lnTo>
                    <a:pt x="52" y="135"/>
                  </a:lnTo>
                  <a:lnTo>
                    <a:pt x="59" y="145"/>
                  </a:lnTo>
                  <a:lnTo>
                    <a:pt x="69" y="150"/>
                  </a:lnTo>
                  <a:lnTo>
                    <a:pt x="81" y="152"/>
                  </a:lnTo>
                  <a:lnTo>
                    <a:pt x="95" y="150"/>
                  </a:lnTo>
                  <a:lnTo>
                    <a:pt x="104" y="145"/>
                  </a:lnTo>
                  <a:lnTo>
                    <a:pt x="111" y="135"/>
                  </a:lnTo>
                  <a:lnTo>
                    <a:pt x="116" y="122"/>
                  </a:lnTo>
                  <a:lnTo>
                    <a:pt x="118" y="105"/>
                  </a:lnTo>
                  <a:lnTo>
                    <a:pt x="118" y="0"/>
                  </a:lnTo>
                  <a:lnTo>
                    <a:pt x="164" y="0"/>
                  </a:lnTo>
                  <a:lnTo>
                    <a:pt x="164" y="191"/>
                  </a:lnTo>
                  <a:lnTo>
                    <a:pt x="118" y="191"/>
                  </a:lnTo>
                  <a:lnTo>
                    <a:pt x="118" y="176"/>
                  </a:lnTo>
                  <a:lnTo>
                    <a:pt x="104" y="186"/>
                  </a:lnTo>
                  <a:lnTo>
                    <a:pt x="89" y="193"/>
                  </a:lnTo>
                  <a:lnTo>
                    <a:pt x="71" y="195"/>
                  </a:lnTo>
                  <a:lnTo>
                    <a:pt x="52" y="193"/>
                  </a:lnTo>
                  <a:lnTo>
                    <a:pt x="37" y="188"/>
                  </a:lnTo>
                  <a:lnTo>
                    <a:pt x="24" y="180"/>
                  </a:lnTo>
                  <a:lnTo>
                    <a:pt x="15" y="170"/>
                  </a:lnTo>
                  <a:lnTo>
                    <a:pt x="9" y="158"/>
                  </a:lnTo>
                  <a:lnTo>
                    <a:pt x="4" y="145"/>
                  </a:lnTo>
                  <a:lnTo>
                    <a:pt x="2" y="132"/>
                  </a:lnTo>
                  <a:lnTo>
                    <a:pt x="0" y="120"/>
                  </a:lnTo>
                  <a:lnTo>
                    <a:pt x="0" y="109"/>
                  </a:lnTo>
                  <a:lnTo>
                    <a:pt x="0" y="0"/>
                  </a:lnTo>
                  <a:close/>
                </a:path>
              </a:pathLst>
            </a:custGeom>
            <a:solidFill>
              <a:schemeClr val="bg2"/>
            </a:solidFill>
            <a:ln w="0">
              <a:noFill/>
              <a:prstDash val="solid"/>
              <a:round/>
              <a:headEnd/>
              <a:tailEnd/>
            </a:ln>
          </p:spPr>
          <p:txBody>
            <a:bodyPr/>
            <a:lstStyle/>
            <a:p>
              <a:pPr algn="ctr" defTabSz="909570" fontAlgn="auto">
                <a:lnSpc>
                  <a:spcPts val="1227"/>
                </a:lnSpc>
                <a:spcBef>
                  <a:spcPts val="0"/>
                </a:spcBef>
                <a:spcAft>
                  <a:spcPts val="0"/>
                </a:spcAft>
                <a:defRPr/>
              </a:pPr>
              <a:endParaRPr lang="de-CH">
                <a:solidFill>
                  <a:srgbClr val="000000"/>
                </a:solidFill>
                <a:latin typeface="+mn-lt"/>
              </a:endParaRPr>
            </a:p>
          </p:txBody>
        </p:sp>
        <p:sp>
          <p:nvSpPr>
            <p:cNvPr id="23" name="Freeform 10"/>
            <p:cNvSpPr>
              <a:spLocks/>
            </p:cNvSpPr>
            <p:nvPr userDrawn="1"/>
          </p:nvSpPr>
          <p:spPr bwMode="auto">
            <a:xfrm>
              <a:off x="488849" y="4389148"/>
              <a:ext cx="129929" cy="156615"/>
            </a:xfrm>
            <a:custGeom>
              <a:avLst/>
              <a:gdLst/>
              <a:ahLst/>
              <a:cxnLst>
                <a:cxn ang="0">
                  <a:pos x="96" y="0"/>
                </a:cxn>
                <a:cxn ang="0">
                  <a:pos x="114" y="2"/>
                </a:cxn>
                <a:cxn ang="0">
                  <a:pos x="130" y="8"/>
                </a:cxn>
                <a:cxn ang="0">
                  <a:pos x="142" y="16"/>
                </a:cxn>
                <a:cxn ang="0">
                  <a:pos x="153" y="29"/>
                </a:cxn>
                <a:cxn ang="0">
                  <a:pos x="160" y="45"/>
                </a:cxn>
                <a:cxn ang="0">
                  <a:pos x="164" y="65"/>
                </a:cxn>
                <a:cxn ang="0">
                  <a:pos x="165" y="88"/>
                </a:cxn>
                <a:cxn ang="0">
                  <a:pos x="165" y="195"/>
                </a:cxn>
                <a:cxn ang="0">
                  <a:pos x="118" y="195"/>
                </a:cxn>
                <a:cxn ang="0">
                  <a:pos x="118" y="90"/>
                </a:cxn>
                <a:cxn ang="0">
                  <a:pos x="117" y="73"/>
                </a:cxn>
                <a:cxn ang="0">
                  <a:pos x="113" y="60"/>
                </a:cxn>
                <a:cxn ang="0">
                  <a:pos x="106" y="50"/>
                </a:cxn>
                <a:cxn ang="0">
                  <a:pos x="97" y="45"/>
                </a:cxn>
                <a:cxn ang="0">
                  <a:pos x="84" y="43"/>
                </a:cxn>
                <a:cxn ang="0">
                  <a:pos x="71" y="45"/>
                </a:cxn>
                <a:cxn ang="0">
                  <a:pos x="60" y="51"/>
                </a:cxn>
                <a:cxn ang="0">
                  <a:pos x="53" y="61"/>
                </a:cxn>
                <a:cxn ang="0">
                  <a:pos x="49" y="73"/>
                </a:cxn>
                <a:cxn ang="0">
                  <a:pos x="48" y="90"/>
                </a:cxn>
                <a:cxn ang="0">
                  <a:pos x="48" y="195"/>
                </a:cxn>
                <a:cxn ang="0">
                  <a:pos x="0" y="195"/>
                </a:cxn>
                <a:cxn ang="0">
                  <a:pos x="0" y="4"/>
                </a:cxn>
                <a:cxn ang="0">
                  <a:pos x="48" y="4"/>
                </a:cxn>
                <a:cxn ang="0">
                  <a:pos x="48" y="20"/>
                </a:cxn>
                <a:cxn ang="0">
                  <a:pos x="60" y="9"/>
                </a:cxn>
                <a:cxn ang="0">
                  <a:pos x="77" y="3"/>
                </a:cxn>
                <a:cxn ang="0">
                  <a:pos x="96" y="0"/>
                </a:cxn>
              </a:cxnLst>
              <a:rect l="0" t="0" r="r" b="b"/>
              <a:pathLst>
                <a:path w="165" h="195">
                  <a:moveTo>
                    <a:pt x="96" y="0"/>
                  </a:moveTo>
                  <a:lnTo>
                    <a:pt x="114" y="2"/>
                  </a:lnTo>
                  <a:lnTo>
                    <a:pt x="130" y="8"/>
                  </a:lnTo>
                  <a:lnTo>
                    <a:pt x="142" y="16"/>
                  </a:lnTo>
                  <a:lnTo>
                    <a:pt x="153" y="29"/>
                  </a:lnTo>
                  <a:lnTo>
                    <a:pt x="160" y="45"/>
                  </a:lnTo>
                  <a:lnTo>
                    <a:pt x="164" y="65"/>
                  </a:lnTo>
                  <a:lnTo>
                    <a:pt x="165" y="88"/>
                  </a:lnTo>
                  <a:lnTo>
                    <a:pt x="165" y="195"/>
                  </a:lnTo>
                  <a:lnTo>
                    <a:pt x="118" y="195"/>
                  </a:lnTo>
                  <a:lnTo>
                    <a:pt x="118" y="90"/>
                  </a:lnTo>
                  <a:lnTo>
                    <a:pt x="117" y="73"/>
                  </a:lnTo>
                  <a:lnTo>
                    <a:pt x="113" y="60"/>
                  </a:lnTo>
                  <a:lnTo>
                    <a:pt x="106" y="50"/>
                  </a:lnTo>
                  <a:lnTo>
                    <a:pt x="97" y="45"/>
                  </a:lnTo>
                  <a:lnTo>
                    <a:pt x="84" y="43"/>
                  </a:lnTo>
                  <a:lnTo>
                    <a:pt x="71" y="45"/>
                  </a:lnTo>
                  <a:lnTo>
                    <a:pt x="60" y="51"/>
                  </a:lnTo>
                  <a:lnTo>
                    <a:pt x="53" y="61"/>
                  </a:lnTo>
                  <a:lnTo>
                    <a:pt x="49" y="73"/>
                  </a:lnTo>
                  <a:lnTo>
                    <a:pt x="48" y="90"/>
                  </a:lnTo>
                  <a:lnTo>
                    <a:pt x="48" y="195"/>
                  </a:lnTo>
                  <a:lnTo>
                    <a:pt x="0" y="195"/>
                  </a:lnTo>
                  <a:lnTo>
                    <a:pt x="0" y="4"/>
                  </a:lnTo>
                  <a:lnTo>
                    <a:pt x="48" y="4"/>
                  </a:lnTo>
                  <a:lnTo>
                    <a:pt x="48" y="20"/>
                  </a:lnTo>
                  <a:lnTo>
                    <a:pt x="60" y="9"/>
                  </a:lnTo>
                  <a:lnTo>
                    <a:pt x="77" y="3"/>
                  </a:lnTo>
                  <a:lnTo>
                    <a:pt x="96" y="0"/>
                  </a:lnTo>
                  <a:close/>
                </a:path>
              </a:pathLst>
            </a:custGeom>
            <a:solidFill>
              <a:schemeClr val="bg2"/>
            </a:solidFill>
            <a:ln w="0">
              <a:noFill/>
              <a:prstDash val="solid"/>
              <a:round/>
              <a:headEnd/>
              <a:tailEnd/>
            </a:ln>
          </p:spPr>
          <p:txBody>
            <a:bodyPr/>
            <a:lstStyle/>
            <a:p>
              <a:pPr algn="ctr" defTabSz="909570" fontAlgn="auto">
                <a:lnSpc>
                  <a:spcPts val="1227"/>
                </a:lnSpc>
                <a:spcBef>
                  <a:spcPts val="0"/>
                </a:spcBef>
                <a:spcAft>
                  <a:spcPts val="0"/>
                </a:spcAft>
                <a:defRPr/>
              </a:pPr>
              <a:endParaRPr lang="de-CH">
                <a:solidFill>
                  <a:srgbClr val="000000"/>
                </a:solidFill>
                <a:latin typeface="+mn-lt"/>
              </a:endParaRPr>
            </a:p>
          </p:txBody>
        </p:sp>
        <p:sp>
          <p:nvSpPr>
            <p:cNvPr id="24" name="Rectangle 11"/>
            <p:cNvSpPr>
              <a:spLocks noChangeArrowheads="1"/>
            </p:cNvSpPr>
            <p:nvPr userDrawn="1"/>
          </p:nvSpPr>
          <p:spPr bwMode="auto">
            <a:xfrm>
              <a:off x="119362" y="4392970"/>
              <a:ext cx="40603" cy="152794"/>
            </a:xfrm>
            <a:prstGeom prst="rect">
              <a:avLst/>
            </a:prstGeom>
            <a:solidFill>
              <a:schemeClr val="bg2"/>
            </a:solidFill>
            <a:ln w="0">
              <a:noFill/>
              <a:prstDash val="solid"/>
              <a:miter lim="800000"/>
              <a:headEnd/>
              <a:tailEnd/>
            </a:ln>
          </p:spPr>
          <p:txBody>
            <a:bodyPr/>
            <a:lstStyle/>
            <a:p>
              <a:pPr algn="ctr" defTabSz="909570" fontAlgn="auto">
                <a:lnSpc>
                  <a:spcPts val="1227"/>
                </a:lnSpc>
                <a:spcBef>
                  <a:spcPts val="0"/>
                </a:spcBef>
                <a:spcAft>
                  <a:spcPts val="0"/>
                </a:spcAft>
                <a:defRPr/>
              </a:pPr>
              <a:endParaRPr lang="de-CH">
                <a:solidFill>
                  <a:srgbClr val="000000"/>
                </a:solidFill>
                <a:latin typeface="+mn-lt"/>
              </a:endParaRPr>
            </a:p>
          </p:txBody>
        </p:sp>
        <p:sp>
          <p:nvSpPr>
            <p:cNvPr id="25" name="Freeform 12"/>
            <p:cNvSpPr>
              <a:spLocks/>
            </p:cNvSpPr>
            <p:nvPr userDrawn="1"/>
          </p:nvSpPr>
          <p:spPr bwMode="auto">
            <a:xfrm>
              <a:off x="192447" y="4331852"/>
              <a:ext cx="36544" cy="213912"/>
            </a:xfrm>
            <a:custGeom>
              <a:avLst/>
              <a:gdLst/>
              <a:ahLst/>
              <a:cxnLst>
                <a:cxn ang="0">
                  <a:pos x="47" y="0"/>
                </a:cxn>
                <a:cxn ang="0">
                  <a:pos x="47" y="270"/>
                </a:cxn>
                <a:cxn ang="0">
                  <a:pos x="0" y="270"/>
                </a:cxn>
                <a:cxn ang="0">
                  <a:pos x="0" y="24"/>
                </a:cxn>
                <a:cxn ang="0">
                  <a:pos x="47" y="0"/>
                </a:cxn>
              </a:cxnLst>
              <a:rect l="0" t="0" r="r" b="b"/>
              <a:pathLst>
                <a:path w="47" h="270">
                  <a:moveTo>
                    <a:pt x="47" y="0"/>
                  </a:moveTo>
                  <a:lnTo>
                    <a:pt x="47" y="270"/>
                  </a:lnTo>
                  <a:lnTo>
                    <a:pt x="0" y="270"/>
                  </a:lnTo>
                  <a:lnTo>
                    <a:pt x="0" y="24"/>
                  </a:lnTo>
                  <a:lnTo>
                    <a:pt x="47" y="0"/>
                  </a:lnTo>
                  <a:close/>
                </a:path>
              </a:pathLst>
            </a:custGeom>
            <a:solidFill>
              <a:schemeClr val="bg2"/>
            </a:solidFill>
            <a:ln w="0">
              <a:noFill/>
              <a:prstDash val="solid"/>
              <a:round/>
              <a:headEnd/>
              <a:tailEnd/>
            </a:ln>
          </p:spPr>
          <p:txBody>
            <a:bodyPr/>
            <a:lstStyle/>
            <a:p>
              <a:pPr algn="ctr" defTabSz="909570" fontAlgn="auto">
                <a:lnSpc>
                  <a:spcPts val="1227"/>
                </a:lnSpc>
                <a:spcBef>
                  <a:spcPts val="0"/>
                </a:spcBef>
                <a:spcAft>
                  <a:spcPts val="0"/>
                </a:spcAft>
                <a:defRPr/>
              </a:pPr>
              <a:endParaRPr lang="de-CH">
                <a:solidFill>
                  <a:srgbClr val="000000"/>
                </a:solidFill>
                <a:latin typeface="+mn-lt"/>
              </a:endParaRPr>
            </a:p>
          </p:txBody>
        </p:sp>
        <p:sp>
          <p:nvSpPr>
            <p:cNvPr id="27" name="Freeform 13"/>
            <p:cNvSpPr>
              <a:spLocks noEditPoints="1"/>
            </p:cNvSpPr>
            <p:nvPr userDrawn="1"/>
          </p:nvSpPr>
          <p:spPr bwMode="auto">
            <a:xfrm>
              <a:off x="253353" y="4331852"/>
              <a:ext cx="129929" cy="217730"/>
            </a:xfrm>
            <a:custGeom>
              <a:avLst/>
              <a:gdLst/>
              <a:ahLst/>
              <a:cxnLst>
                <a:cxn ang="0">
                  <a:pos x="84" y="118"/>
                </a:cxn>
                <a:cxn ang="0">
                  <a:pos x="77" y="119"/>
                </a:cxn>
                <a:cxn ang="0">
                  <a:pos x="70" y="121"/>
                </a:cxn>
                <a:cxn ang="0">
                  <a:pos x="63" y="125"/>
                </a:cxn>
                <a:cxn ang="0">
                  <a:pos x="57" y="133"/>
                </a:cxn>
                <a:cxn ang="0">
                  <a:pos x="53" y="142"/>
                </a:cxn>
                <a:cxn ang="0">
                  <a:pos x="50" y="154"/>
                </a:cxn>
                <a:cxn ang="0">
                  <a:pos x="49" y="172"/>
                </a:cxn>
                <a:cxn ang="0">
                  <a:pos x="50" y="191"/>
                </a:cxn>
                <a:cxn ang="0">
                  <a:pos x="53" y="205"/>
                </a:cxn>
                <a:cxn ang="0">
                  <a:pos x="57" y="215"/>
                </a:cxn>
                <a:cxn ang="0">
                  <a:pos x="63" y="223"/>
                </a:cxn>
                <a:cxn ang="0">
                  <a:pos x="71" y="228"/>
                </a:cxn>
                <a:cxn ang="0">
                  <a:pos x="78" y="230"/>
                </a:cxn>
                <a:cxn ang="0">
                  <a:pos x="85" y="231"/>
                </a:cxn>
                <a:cxn ang="0">
                  <a:pos x="97" y="229"/>
                </a:cxn>
                <a:cxn ang="0">
                  <a:pos x="105" y="225"/>
                </a:cxn>
                <a:cxn ang="0">
                  <a:pos x="112" y="219"/>
                </a:cxn>
                <a:cxn ang="0">
                  <a:pos x="118" y="212"/>
                </a:cxn>
                <a:cxn ang="0">
                  <a:pos x="118" y="137"/>
                </a:cxn>
                <a:cxn ang="0">
                  <a:pos x="113" y="131"/>
                </a:cxn>
                <a:cxn ang="0">
                  <a:pos x="106" y="124"/>
                </a:cxn>
                <a:cxn ang="0">
                  <a:pos x="96" y="120"/>
                </a:cxn>
                <a:cxn ang="0">
                  <a:pos x="84" y="118"/>
                </a:cxn>
                <a:cxn ang="0">
                  <a:pos x="165" y="0"/>
                </a:cxn>
                <a:cxn ang="0">
                  <a:pos x="165" y="270"/>
                </a:cxn>
                <a:cxn ang="0">
                  <a:pos x="118" y="270"/>
                </a:cxn>
                <a:cxn ang="0">
                  <a:pos x="118" y="256"/>
                </a:cxn>
                <a:cxn ang="0">
                  <a:pos x="105" y="266"/>
                </a:cxn>
                <a:cxn ang="0">
                  <a:pos x="90" y="272"/>
                </a:cxn>
                <a:cxn ang="0">
                  <a:pos x="75" y="274"/>
                </a:cxn>
                <a:cxn ang="0">
                  <a:pos x="56" y="272"/>
                </a:cxn>
                <a:cxn ang="0">
                  <a:pos x="40" y="265"/>
                </a:cxn>
                <a:cxn ang="0">
                  <a:pos x="26" y="255"/>
                </a:cxn>
                <a:cxn ang="0">
                  <a:pos x="15" y="239"/>
                </a:cxn>
                <a:cxn ang="0">
                  <a:pos x="8" y="221"/>
                </a:cxn>
                <a:cxn ang="0">
                  <a:pos x="2" y="199"/>
                </a:cxn>
                <a:cxn ang="0">
                  <a:pos x="0" y="173"/>
                </a:cxn>
                <a:cxn ang="0">
                  <a:pos x="2" y="148"/>
                </a:cxn>
                <a:cxn ang="0">
                  <a:pos x="8" y="128"/>
                </a:cxn>
                <a:cxn ang="0">
                  <a:pos x="16" y="109"/>
                </a:cxn>
                <a:cxn ang="0">
                  <a:pos x="26" y="94"/>
                </a:cxn>
                <a:cxn ang="0">
                  <a:pos x="41" y="84"/>
                </a:cxn>
                <a:cxn ang="0">
                  <a:pos x="57" y="78"/>
                </a:cxn>
                <a:cxn ang="0">
                  <a:pos x="76" y="76"/>
                </a:cxn>
                <a:cxn ang="0">
                  <a:pos x="91" y="77"/>
                </a:cxn>
                <a:cxn ang="0">
                  <a:pos x="105" y="83"/>
                </a:cxn>
                <a:cxn ang="0">
                  <a:pos x="118" y="92"/>
                </a:cxn>
                <a:cxn ang="0">
                  <a:pos x="118" y="24"/>
                </a:cxn>
                <a:cxn ang="0">
                  <a:pos x="165" y="0"/>
                </a:cxn>
              </a:cxnLst>
              <a:rect l="0" t="0" r="r" b="b"/>
              <a:pathLst>
                <a:path w="165" h="274">
                  <a:moveTo>
                    <a:pt x="84" y="118"/>
                  </a:moveTo>
                  <a:lnTo>
                    <a:pt x="77" y="119"/>
                  </a:lnTo>
                  <a:lnTo>
                    <a:pt x="70" y="121"/>
                  </a:lnTo>
                  <a:lnTo>
                    <a:pt x="63" y="125"/>
                  </a:lnTo>
                  <a:lnTo>
                    <a:pt x="57" y="133"/>
                  </a:lnTo>
                  <a:lnTo>
                    <a:pt x="53" y="142"/>
                  </a:lnTo>
                  <a:lnTo>
                    <a:pt x="50" y="154"/>
                  </a:lnTo>
                  <a:lnTo>
                    <a:pt x="49" y="172"/>
                  </a:lnTo>
                  <a:lnTo>
                    <a:pt x="50" y="191"/>
                  </a:lnTo>
                  <a:lnTo>
                    <a:pt x="53" y="205"/>
                  </a:lnTo>
                  <a:lnTo>
                    <a:pt x="57" y="215"/>
                  </a:lnTo>
                  <a:lnTo>
                    <a:pt x="63" y="223"/>
                  </a:lnTo>
                  <a:lnTo>
                    <a:pt x="71" y="228"/>
                  </a:lnTo>
                  <a:lnTo>
                    <a:pt x="78" y="230"/>
                  </a:lnTo>
                  <a:lnTo>
                    <a:pt x="85" y="231"/>
                  </a:lnTo>
                  <a:lnTo>
                    <a:pt x="97" y="229"/>
                  </a:lnTo>
                  <a:lnTo>
                    <a:pt x="105" y="225"/>
                  </a:lnTo>
                  <a:lnTo>
                    <a:pt x="112" y="219"/>
                  </a:lnTo>
                  <a:lnTo>
                    <a:pt x="118" y="212"/>
                  </a:lnTo>
                  <a:lnTo>
                    <a:pt x="118" y="137"/>
                  </a:lnTo>
                  <a:lnTo>
                    <a:pt x="113" y="131"/>
                  </a:lnTo>
                  <a:lnTo>
                    <a:pt x="106" y="124"/>
                  </a:lnTo>
                  <a:lnTo>
                    <a:pt x="96" y="120"/>
                  </a:lnTo>
                  <a:lnTo>
                    <a:pt x="84" y="118"/>
                  </a:lnTo>
                  <a:close/>
                  <a:moveTo>
                    <a:pt x="165" y="0"/>
                  </a:moveTo>
                  <a:lnTo>
                    <a:pt x="165" y="270"/>
                  </a:lnTo>
                  <a:lnTo>
                    <a:pt x="118" y="270"/>
                  </a:lnTo>
                  <a:lnTo>
                    <a:pt x="118" y="256"/>
                  </a:lnTo>
                  <a:lnTo>
                    <a:pt x="105" y="266"/>
                  </a:lnTo>
                  <a:lnTo>
                    <a:pt x="90" y="272"/>
                  </a:lnTo>
                  <a:lnTo>
                    <a:pt x="75" y="274"/>
                  </a:lnTo>
                  <a:lnTo>
                    <a:pt x="56" y="272"/>
                  </a:lnTo>
                  <a:lnTo>
                    <a:pt x="40" y="265"/>
                  </a:lnTo>
                  <a:lnTo>
                    <a:pt x="26" y="255"/>
                  </a:lnTo>
                  <a:lnTo>
                    <a:pt x="15" y="239"/>
                  </a:lnTo>
                  <a:lnTo>
                    <a:pt x="8" y="221"/>
                  </a:lnTo>
                  <a:lnTo>
                    <a:pt x="2" y="199"/>
                  </a:lnTo>
                  <a:lnTo>
                    <a:pt x="0" y="173"/>
                  </a:lnTo>
                  <a:lnTo>
                    <a:pt x="2" y="148"/>
                  </a:lnTo>
                  <a:lnTo>
                    <a:pt x="8" y="128"/>
                  </a:lnTo>
                  <a:lnTo>
                    <a:pt x="16" y="109"/>
                  </a:lnTo>
                  <a:lnTo>
                    <a:pt x="26" y="94"/>
                  </a:lnTo>
                  <a:lnTo>
                    <a:pt x="41" y="84"/>
                  </a:lnTo>
                  <a:lnTo>
                    <a:pt x="57" y="78"/>
                  </a:lnTo>
                  <a:lnTo>
                    <a:pt x="76" y="76"/>
                  </a:lnTo>
                  <a:lnTo>
                    <a:pt x="91" y="77"/>
                  </a:lnTo>
                  <a:lnTo>
                    <a:pt x="105" y="83"/>
                  </a:lnTo>
                  <a:lnTo>
                    <a:pt x="118" y="92"/>
                  </a:lnTo>
                  <a:lnTo>
                    <a:pt x="118" y="24"/>
                  </a:lnTo>
                  <a:lnTo>
                    <a:pt x="165" y="0"/>
                  </a:lnTo>
                  <a:close/>
                </a:path>
              </a:pathLst>
            </a:custGeom>
            <a:solidFill>
              <a:schemeClr val="bg2"/>
            </a:solidFill>
            <a:ln w="0">
              <a:noFill/>
              <a:prstDash val="solid"/>
              <a:round/>
              <a:headEnd/>
              <a:tailEnd/>
            </a:ln>
          </p:spPr>
          <p:txBody>
            <a:bodyPr/>
            <a:lstStyle/>
            <a:p>
              <a:pPr algn="ctr" defTabSz="909570" fontAlgn="auto">
                <a:lnSpc>
                  <a:spcPts val="1227"/>
                </a:lnSpc>
                <a:spcBef>
                  <a:spcPts val="0"/>
                </a:spcBef>
                <a:spcAft>
                  <a:spcPts val="0"/>
                </a:spcAft>
                <a:defRPr/>
              </a:pPr>
              <a:endParaRPr lang="de-CH">
                <a:solidFill>
                  <a:srgbClr val="000000"/>
                </a:solidFill>
                <a:latin typeface="+mn-lt"/>
              </a:endParaRPr>
            </a:p>
          </p:txBody>
        </p:sp>
        <p:sp>
          <p:nvSpPr>
            <p:cNvPr id="28" name="Freeform 14"/>
            <p:cNvSpPr>
              <a:spLocks noEditPoints="1"/>
            </p:cNvSpPr>
            <p:nvPr userDrawn="1"/>
          </p:nvSpPr>
          <p:spPr bwMode="auto">
            <a:xfrm>
              <a:off x="1093830" y="4335670"/>
              <a:ext cx="129929" cy="213912"/>
            </a:xfrm>
            <a:custGeom>
              <a:avLst/>
              <a:gdLst/>
              <a:ahLst/>
              <a:cxnLst>
                <a:cxn ang="0">
                  <a:pos x="80" y="114"/>
                </a:cxn>
                <a:cxn ang="0">
                  <a:pos x="68" y="117"/>
                </a:cxn>
                <a:cxn ang="0">
                  <a:pos x="56" y="124"/>
                </a:cxn>
                <a:cxn ang="0">
                  <a:pos x="47" y="134"/>
                </a:cxn>
                <a:cxn ang="0">
                  <a:pos x="47" y="208"/>
                </a:cxn>
                <a:cxn ang="0">
                  <a:pos x="52" y="215"/>
                </a:cxn>
                <a:cxn ang="0">
                  <a:pos x="59" y="220"/>
                </a:cxn>
                <a:cxn ang="0">
                  <a:pos x="70" y="225"/>
                </a:cxn>
                <a:cxn ang="0">
                  <a:pos x="81" y="227"/>
                </a:cxn>
                <a:cxn ang="0">
                  <a:pos x="93" y="225"/>
                </a:cxn>
                <a:cxn ang="0">
                  <a:pos x="104" y="218"/>
                </a:cxn>
                <a:cxn ang="0">
                  <a:pos x="111" y="205"/>
                </a:cxn>
                <a:cxn ang="0">
                  <a:pos x="114" y="189"/>
                </a:cxn>
                <a:cxn ang="0">
                  <a:pos x="116" y="168"/>
                </a:cxn>
                <a:cxn ang="0">
                  <a:pos x="114" y="150"/>
                </a:cxn>
                <a:cxn ang="0">
                  <a:pos x="111" y="137"/>
                </a:cxn>
                <a:cxn ang="0">
                  <a:pos x="105" y="127"/>
                </a:cxn>
                <a:cxn ang="0">
                  <a:pos x="98" y="119"/>
                </a:cxn>
                <a:cxn ang="0">
                  <a:pos x="89" y="115"/>
                </a:cxn>
                <a:cxn ang="0">
                  <a:pos x="80" y="114"/>
                </a:cxn>
                <a:cxn ang="0">
                  <a:pos x="47" y="0"/>
                </a:cxn>
                <a:cxn ang="0">
                  <a:pos x="47" y="89"/>
                </a:cxn>
                <a:cxn ang="0">
                  <a:pos x="60" y="79"/>
                </a:cxn>
                <a:cxn ang="0">
                  <a:pos x="75" y="74"/>
                </a:cxn>
                <a:cxn ang="0">
                  <a:pos x="89" y="72"/>
                </a:cxn>
                <a:cxn ang="0">
                  <a:pos x="108" y="74"/>
                </a:cxn>
                <a:cxn ang="0">
                  <a:pos x="124" y="80"/>
                </a:cxn>
                <a:cxn ang="0">
                  <a:pos x="138" y="90"/>
                </a:cxn>
                <a:cxn ang="0">
                  <a:pos x="149" y="105"/>
                </a:cxn>
                <a:cxn ang="0">
                  <a:pos x="158" y="124"/>
                </a:cxn>
                <a:cxn ang="0">
                  <a:pos x="163" y="144"/>
                </a:cxn>
                <a:cxn ang="0">
                  <a:pos x="164" y="169"/>
                </a:cxn>
                <a:cxn ang="0">
                  <a:pos x="163" y="195"/>
                </a:cxn>
                <a:cxn ang="0">
                  <a:pos x="158" y="217"/>
                </a:cxn>
                <a:cxn ang="0">
                  <a:pos x="149" y="236"/>
                </a:cxn>
                <a:cxn ang="0">
                  <a:pos x="139" y="251"/>
                </a:cxn>
                <a:cxn ang="0">
                  <a:pos x="126" y="261"/>
                </a:cxn>
                <a:cxn ang="0">
                  <a:pos x="109" y="268"/>
                </a:cxn>
                <a:cxn ang="0">
                  <a:pos x="90" y="270"/>
                </a:cxn>
                <a:cxn ang="0">
                  <a:pos x="74" y="268"/>
                </a:cxn>
                <a:cxn ang="0">
                  <a:pos x="59" y="262"/>
                </a:cxn>
                <a:cxn ang="0">
                  <a:pos x="47" y="252"/>
                </a:cxn>
                <a:cxn ang="0">
                  <a:pos x="47" y="266"/>
                </a:cxn>
                <a:cxn ang="0">
                  <a:pos x="0" y="266"/>
                </a:cxn>
                <a:cxn ang="0">
                  <a:pos x="0" y="24"/>
                </a:cxn>
                <a:cxn ang="0">
                  <a:pos x="47" y="0"/>
                </a:cxn>
              </a:cxnLst>
              <a:rect l="0" t="0" r="r" b="b"/>
              <a:pathLst>
                <a:path w="164" h="270">
                  <a:moveTo>
                    <a:pt x="80" y="114"/>
                  </a:moveTo>
                  <a:lnTo>
                    <a:pt x="68" y="117"/>
                  </a:lnTo>
                  <a:lnTo>
                    <a:pt x="56" y="124"/>
                  </a:lnTo>
                  <a:lnTo>
                    <a:pt x="47" y="134"/>
                  </a:lnTo>
                  <a:lnTo>
                    <a:pt x="47" y="208"/>
                  </a:lnTo>
                  <a:lnTo>
                    <a:pt x="52" y="215"/>
                  </a:lnTo>
                  <a:lnTo>
                    <a:pt x="59" y="220"/>
                  </a:lnTo>
                  <a:lnTo>
                    <a:pt x="70" y="225"/>
                  </a:lnTo>
                  <a:lnTo>
                    <a:pt x="81" y="227"/>
                  </a:lnTo>
                  <a:lnTo>
                    <a:pt x="93" y="225"/>
                  </a:lnTo>
                  <a:lnTo>
                    <a:pt x="104" y="218"/>
                  </a:lnTo>
                  <a:lnTo>
                    <a:pt x="111" y="205"/>
                  </a:lnTo>
                  <a:lnTo>
                    <a:pt x="114" y="189"/>
                  </a:lnTo>
                  <a:lnTo>
                    <a:pt x="116" y="168"/>
                  </a:lnTo>
                  <a:lnTo>
                    <a:pt x="114" y="150"/>
                  </a:lnTo>
                  <a:lnTo>
                    <a:pt x="111" y="137"/>
                  </a:lnTo>
                  <a:lnTo>
                    <a:pt x="105" y="127"/>
                  </a:lnTo>
                  <a:lnTo>
                    <a:pt x="98" y="119"/>
                  </a:lnTo>
                  <a:lnTo>
                    <a:pt x="89" y="115"/>
                  </a:lnTo>
                  <a:lnTo>
                    <a:pt x="80" y="114"/>
                  </a:lnTo>
                  <a:close/>
                  <a:moveTo>
                    <a:pt x="47" y="0"/>
                  </a:moveTo>
                  <a:lnTo>
                    <a:pt x="47" y="89"/>
                  </a:lnTo>
                  <a:lnTo>
                    <a:pt x="60" y="79"/>
                  </a:lnTo>
                  <a:lnTo>
                    <a:pt x="75" y="74"/>
                  </a:lnTo>
                  <a:lnTo>
                    <a:pt x="89" y="72"/>
                  </a:lnTo>
                  <a:lnTo>
                    <a:pt x="108" y="74"/>
                  </a:lnTo>
                  <a:lnTo>
                    <a:pt x="124" y="80"/>
                  </a:lnTo>
                  <a:lnTo>
                    <a:pt x="138" y="90"/>
                  </a:lnTo>
                  <a:lnTo>
                    <a:pt x="149" y="105"/>
                  </a:lnTo>
                  <a:lnTo>
                    <a:pt x="158" y="124"/>
                  </a:lnTo>
                  <a:lnTo>
                    <a:pt x="163" y="144"/>
                  </a:lnTo>
                  <a:lnTo>
                    <a:pt x="164" y="169"/>
                  </a:lnTo>
                  <a:lnTo>
                    <a:pt x="163" y="195"/>
                  </a:lnTo>
                  <a:lnTo>
                    <a:pt x="158" y="217"/>
                  </a:lnTo>
                  <a:lnTo>
                    <a:pt x="149" y="236"/>
                  </a:lnTo>
                  <a:lnTo>
                    <a:pt x="139" y="251"/>
                  </a:lnTo>
                  <a:lnTo>
                    <a:pt x="126" y="261"/>
                  </a:lnTo>
                  <a:lnTo>
                    <a:pt x="109" y="268"/>
                  </a:lnTo>
                  <a:lnTo>
                    <a:pt x="90" y="270"/>
                  </a:lnTo>
                  <a:lnTo>
                    <a:pt x="74" y="268"/>
                  </a:lnTo>
                  <a:lnTo>
                    <a:pt x="59" y="262"/>
                  </a:lnTo>
                  <a:lnTo>
                    <a:pt x="47" y="252"/>
                  </a:lnTo>
                  <a:lnTo>
                    <a:pt x="47" y="266"/>
                  </a:lnTo>
                  <a:lnTo>
                    <a:pt x="0" y="266"/>
                  </a:lnTo>
                  <a:lnTo>
                    <a:pt x="0" y="24"/>
                  </a:lnTo>
                  <a:lnTo>
                    <a:pt x="47" y="0"/>
                  </a:lnTo>
                  <a:close/>
                </a:path>
              </a:pathLst>
            </a:custGeom>
            <a:solidFill>
              <a:schemeClr val="bg2"/>
            </a:solidFill>
            <a:ln w="0">
              <a:noFill/>
              <a:prstDash val="solid"/>
              <a:round/>
              <a:headEnd/>
              <a:tailEnd/>
            </a:ln>
          </p:spPr>
          <p:txBody>
            <a:bodyPr/>
            <a:lstStyle/>
            <a:p>
              <a:pPr algn="ctr" defTabSz="909570" fontAlgn="auto">
                <a:lnSpc>
                  <a:spcPts val="1227"/>
                </a:lnSpc>
                <a:spcBef>
                  <a:spcPts val="0"/>
                </a:spcBef>
                <a:spcAft>
                  <a:spcPts val="0"/>
                </a:spcAft>
                <a:defRPr/>
              </a:pPr>
              <a:endParaRPr lang="de-CH">
                <a:solidFill>
                  <a:srgbClr val="000000"/>
                </a:solidFill>
                <a:latin typeface="+mn-lt"/>
              </a:endParaRPr>
            </a:p>
          </p:txBody>
        </p:sp>
        <p:sp>
          <p:nvSpPr>
            <p:cNvPr id="29" name="Freeform 15"/>
            <p:cNvSpPr>
              <a:spLocks noEditPoints="1"/>
            </p:cNvSpPr>
            <p:nvPr userDrawn="1"/>
          </p:nvSpPr>
          <p:spPr bwMode="auto">
            <a:xfrm>
              <a:off x="647199" y="4389148"/>
              <a:ext cx="129929" cy="217733"/>
            </a:xfrm>
            <a:custGeom>
              <a:avLst/>
              <a:gdLst/>
              <a:ahLst/>
              <a:cxnLst>
                <a:cxn ang="0">
                  <a:pos x="77" y="44"/>
                </a:cxn>
                <a:cxn ang="0">
                  <a:pos x="63" y="50"/>
                </a:cxn>
                <a:cxn ang="0">
                  <a:pos x="52" y="67"/>
                </a:cxn>
                <a:cxn ang="0">
                  <a:pos x="48" y="97"/>
                </a:cxn>
                <a:cxn ang="0">
                  <a:pos x="52" y="130"/>
                </a:cxn>
                <a:cxn ang="0">
                  <a:pos x="63" y="148"/>
                </a:cxn>
                <a:cxn ang="0">
                  <a:pos x="77" y="155"/>
                </a:cxn>
                <a:cxn ang="0">
                  <a:pos x="95" y="154"/>
                </a:cxn>
                <a:cxn ang="0">
                  <a:pos x="111" y="144"/>
                </a:cxn>
                <a:cxn ang="0">
                  <a:pos x="117" y="62"/>
                </a:cxn>
                <a:cxn ang="0">
                  <a:pos x="105" y="49"/>
                </a:cxn>
                <a:cxn ang="0">
                  <a:pos x="84" y="43"/>
                </a:cxn>
                <a:cxn ang="0">
                  <a:pos x="90" y="2"/>
                </a:cxn>
                <a:cxn ang="0">
                  <a:pos x="117" y="17"/>
                </a:cxn>
                <a:cxn ang="0">
                  <a:pos x="165" y="4"/>
                </a:cxn>
                <a:cxn ang="0">
                  <a:pos x="163" y="203"/>
                </a:cxn>
                <a:cxn ang="0">
                  <a:pos x="147" y="241"/>
                </a:cxn>
                <a:cxn ang="0">
                  <a:pos x="117" y="265"/>
                </a:cxn>
                <a:cxn ang="0">
                  <a:pos x="72" y="273"/>
                </a:cxn>
                <a:cxn ang="0">
                  <a:pos x="54" y="236"/>
                </a:cxn>
                <a:cxn ang="0">
                  <a:pos x="75" y="235"/>
                </a:cxn>
                <a:cxn ang="0">
                  <a:pos x="99" y="226"/>
                </a:cxn>
                <a:cxn ang="0">
                  <a:pos x="112" y="215"/>
                </a:cxn>
                <a:cxn ang="0">
                  <a:pos x="117" y="199"/>
                </a:cxn>
                <a:cxn ang="0">
                  <a:pos x="117" y="185"/>
                </a:cxn>
                <a:cxn ang="0">
                  <a:pos x="105" y="191"/>
                </a:cxn>
                <a:cxn ang="0">
                  <a:pos x="74" y="199"/>
                </a:cxn>
                <a:cxn ang="0">
                  <a:pos x="39" y="190"/>
                </a:cxn>
                <a:cxn ang="0">
                  <a:pos x="15" y="164"/>
                </a:cxn>
                <a:cxn ang="0">
                  <a:pos x="2" y="123"/>
                </a:cxn>
                <a:cxn ang="0">
                  <a:pos x="2" y="73"/>
                </a:cxn>
                <a:cxn ang="0">
                  <a:pos x="15" y="34"/>
                </a:cxn>
                <a:cxn ang="0">
                  <a:pos x="39" y="9"/>
                </a:cxn>
                <a:cxn ang="0">
                  <a:pos x="75" y="0"/>
                </a:cxn>
              </a:cxnLst>
              <a:rect l="0" t="0" r="r" b="b"/>
              <a:pathLst>
                <a:path w="165" h="273">
                  <a:moveTo>
                    <a:pt x="84" y="43"/>
                  </a:moveTo>
                  <a:lnTo>
                    <a:pt x="77" y="44"/>
                  </a:lnTo>
                  <a:lnTo>
                    <a:pt x="69" y="46"/>
                  </a:lnTo>
                  <a:lnTo>
                    <a:pt x="63" y="50"/>
                  </a:lnTo>
                  <a:lnTo>
                    <a:pt x="57" y="58"/>
                  </a:lnTo>
                  <a:lnTo>
                    <a:pt x="52" y="67"/>
                  </a:lnTo>
                  <a:lnTo>
                    <a:pt x="49" y="79"/>
                  </a:lnTo>
                  <a:lnTo>
                    <a:pt x="48" y="97"/>
                  </a:lnTo>
                  <a:lnTo>
                    <a:pt x="49" y="116"/>
                  </a:lnTo>
                  <a:lnTo>
                    <a:pt x="52" y="130"/>
                  </a:lnTo>
                  <a:lnTo>
                    <a:pt x="57" y="140"/>
                  </a:lnTo>
                  <a:lnTo>
                    <a:pt x="63" y="148"/>
                  </a:lnTo>
                  <a:lnTo>
                    <a:pt x="69" y="153"/>
                  </a:lnTo>
                  <a:lnTo>
                    <a:pt x="77" y="155"/>
                  </a:lnTo>
                  <a:lnTo>
                    <a:pt x="84" y="156"/>
                  </a:lnTo>
                  <a:lnTo>
                    <a:pt x="95" y="154"/>
                  </a:lnTo>
                  <a:lnTo>
                    <a:pt x="104" y="150"/>
                  </a:lnTo>
                  <a:lnTo>
                    <a:pt x="111" y="144"/>
                  </a:lnTo>
                  <a:lnTo>
                    <a:pt x="117" y="137"/>
                  </a:lnTo>
                  <a:lnTo>
                    <a:pt x="117" y="62"/>
                  </a:lnTo>
                  <a:lnTo>
                    <a:pt x="112" y="56"/>
                  </a:lnTo>
                  <a:lnTo>
                    <a:pt x="105" y="49"/>
                  </a:lnTo>
                  <a:lnTo>
                    <a:pt x="95" y="45"/>
                  </a:lnTo>
                  <a:lnTo>
                    <a:pt x="84" y="43"/>
                  </a:lnTo>
                  <a:close/>
                  <a:moveTo>
                    <a:pt x="75" y="0"/>
                  </a:moveTo>
                  <a:lnTo>
                    <a:pt x="90" y="2"/>
                  </a:lnTo>
                  <a:lnTo>
                    <a:pt x="105" y="8"/>
                  </a:lnTo>
                  <a:lnTo>
                    <a:pt x="117" y="17"/>
                  </a:lnTo>
                  <a:lnTo>
                    <a:pt x="117" y="4"/>
                  </a:lnTo>
                  <a:lnTo>
                    <a:pt x="165" y="4"/>
                  </a:lnTo>
                  <a:lnTo>
                    <a:pt x="165" y="178"/>
                  </a:lnTo>
                  <a:lnTo>
                    <a:pt x="163" y="203"/>
                  </a:lnTo>
                  <a:lnTo>
                    <a:pt x="156" y="224"/>
                  </a:lnTo>
                  <a:lnTo>
                    <a:pt x="147" y="241"/>
                  </a:lnTo>
                  <a:lnTo>
                    <a:pt x="135" y="254"/>
                  </a:lnTo>
                  <a:lnTo>
                    <a:pt x="117" y="265"/>
                  </a:lnTo>
                  <a:lnTo>
                    <a:pt x="96" y="271"/>
                  </a:lnTo>
                  <a:lnTo>
                    <a:pt x="72" y="273"/>
                  </a:lnTo>
                  <a:lnTo>
                    <a:pt x="70" y="273"/>
                  </a:lnTo>
                  <a:lnTo>
                    <a:pt x="54" y="236"/>
                  </a:lnTo>
                  <a:lnTo>
                    <a:pt x="56" y="236"/>
                  </a:lnTo>
                  <a:lnTo>
                    <a:pt x="75" y="235"/>
                  </a:lnTo>
                  <a:lnTo>
                    <a:pt x="88" y="231"/>
                  </a:lnTo>
                  <a:lnTo>
                    <a:pt x="99" y="226"/>
                  </a:lnTo>
                  <a:lnTo>
                    <a:pt x="107" y="221"/>
                  </a:lnTo>
                  <a:lnTo>
                    <a:pt x="112" y="215"/>
                  </a:lnTo>
                  <a:lnTo>
                    <a:pt x="115" y="208"/>
                  </a:lnTo>
                  <a:lnTo>
                    <a:pt x="117" y="199"/>
                  </a:lnTo>
                  <a:lnTo>
                    <a:pt x="117" y="192"/>
                  </a:lnTo>
                  <a:lnTo>
                    <a:pt x="117" y="185"/>
                  </a:lnTo>
                  <a:lnTo>
                    <a:pt x="117" y="181"/>
                  </a:lnTo>
                  <a:lnTo>
                    <a:pt x="105" y="191"/>
                  </a:lnTo>
                  <a:lnTo>
                    <a:pt x="90" y="197"/>
                  </a:lnTo>
                  <a:lnTo>
                    <a:pt x="74" y="199"/>
                  </a:lnTo>
                  <a:lnTo>
                    <a:pt x="55" y="197"/>
                  </a:lnTo>
                  <a:lnTo>
                    <a:pt x="39" y="190"/>
                  </a:lnTo>
                  <a:lnTo>
                    <a:pt x="25" y="179"/>
                  </a:lnTo>
                  <a:lnTo>
                    <a:pt x="15" y="164"/>
                  </a:lnTo>
                  <a:lnTo>
                    <a:pt x="6" y="146"/>
                  </a:lnTo>
                  <a:lnTo>
                    <a:pt x="2" y="123"/>
                  </a:lnTo>
                  <a:lnTo>
                    <a:pt x="0" y="98"/>
                  </a:lnTo>
                  <a:lnTo>
                    <a:pt x="2" y="73"/>
                  </a:lnTo>
                  <a:lnTo>
                    <a:pt x="7" y="53"/>
                  </a:lnTo>
                  <a:lnTo>
                    <a:pt x="15" y="34"/>
                  </a:lnTo>
                  <a:lnTo>
                    <a:pt x="26" y="19"/>
                  </a:lnTo>
                  <a:lnTo>
                    <a:pt x="39" y="9"/>
                  </a:lnTo>
                  <a:lnTo>
                    <a:pt x="56" y="3"/>
                  </a:lnTo>
                  <a:lnTo>
                    <a:pt x="75" y="0"/>
                  </a:lnTo>
                  <a:close/>
                </a:path>
              </a:pathLst>
            </a:custGeom>
            <a:solidFill>
              <a:schemeClr val="bg2"/>
            </a:solidFill>
            <a:ln w="0">
              <a:noFill/>
              <a:prstDash val="solid"/>
              <a:round/>
              <a:headEnd/>
              <a:tailEnd/>
            </a:ln>
          </p:spPr>
          <p:txBody>
            <a:bodyPr/>
            <a:lstStyle/>
            <a:p>
              <a:pPr algn="ctr" defTabSz="909570" fontAlgn="auto">
                <a:lnSpc>
                  <a:spcPts val="1227"/>
                </a:lnSpc>
                <a:spcBef>
                  <a:spcPts val="0"/>
                </a:spcBef>
                <a:spcAft>
                  <a:spcPts val="0"/>
                </a:spcAft>
                <a:defRPr/>
              </a:pPr>
              <a:endParaRPr lang="de-CH">
                <a:solidFill>
                  <a:srgbClr val="000000"/>
                </a:solidFill>
                <a:latin typeface="+mn-lt"/>
              </a:endParaRPr>
            </a:p>
          </p:txBody>
        </p:sp>
        <p:sp>
          <p:nvSpPr>
            <p:cNvPr id="30" name="Freeform 16"/>
            <p:cNvSpPr>
              <a:spLocks noEditPoints="1"/>
            </p:cNvSpPr>
            <p:nvPr userDrawn="1"/>
          </p:nvSpPr>
          <p:spPr bwMode="auto">
            <a:xfrm>
              <a:off x="866454" y="4389148"/>
              <a:ext cx="129929" cy="160434"/>
            </a:xfrm>
            <a:custGeom>
              <a:avLst/>
              <a:gdLst/>
              <a:ahLst/>
              <a:cxnLst>
                <a:cxn ang="0">
                  <a:pos x="79" y="103"/>
                </a:cxn>
                <a:cxn ang="0">
                  <a:pos x="65" y="105"/>
                </a:cxn>
                <a:cxn ang="0">
                  <a:pos x="54" y="110"/>
                </a:cxn>
                <a:cxn ang="0">
                  <a:pos x="48" y="120"/>
                </a:cxn>
                <a:cxn ang="0">
                  <a:pos x="46" y="131"/>
                </a:cxn>
                <a:cxn ang="0">
                  <a:pos x="48" y="143"/>
                </a:cxn>
                <a:cxn ang="0">
                  <a:pos x="55" y="152"/>
                </a:cxn>
                <a:cxn ang="0">
                  <a:pos x="65" y="157"/>
                </a:cxn>
                <a:cxn ang="0">
                  <a:pos x="79" y="159"/>
                </a:cxn>
                <a:cxn ang="0">
                  <a:pos x="91" y="158"/>
                </a:cxn>
                <a:cxn ang="0">
                  <a:pos x="101" y="153"/>
                </a:cxn>
                <a:cxn ang="0">
                  <a:pos x="110" y="147"/>
                </a:cxn>
                <a:cxn ang="0">
                  <a:pos x="115" y="139"/>
                </a:cxn>
                <a:cxn ang="0">
                  <a:pos x="115" y="114"/>
                </a:cxn>
                <a:cxn ang="0">
                  <a:pos x="98" y="106"/>
                </a:cxn>
                <a:cxn ang="0">
                  <a:pos x="79" y="103"/>
                </a:cxn>
                <a:cxn ang="0">
                  <a:pos x="85" y="0"/>
                </a:cxn>
                <a:cxn ang="0">
                  <a:pos x="108" y="1"/>
                </a:cxn>
                <a:cxn ang="0">
                  <a:pos x="127" y="7"/>
                </a:cxn>
                <a:cxn ang="0">
                  <a:pos x="142" y="16"/>
                </a:cxn>
                <a:cxn ang="0">
                  <a:pos x="154" y="30"/>
                </a:cxn>
                <a:cxn ang="0">
                  <a:pos x="160" y="46"/>
                </a:cxn>
                <a:cxn ang="0">
                  <a:pos x="163" y="66"/>
                </a:cxn>
                <a:cxn ang="0">
                  <a:pos x="163" y="194"/>
                </a:cxn>
                <a:cxn ang="0">
                  <a:pos x="115" y="194"/>
                </a:cxn>
                <a:cxn ang="0">
                  <a:pos x="115" y="179"/>
                </a:cxn>
                <a:cxn ang="0">
                  <a:pos x="105" y="188"/>
                </a:cxn>
                <a:cxn ang="0">
                  <a:pos x="93" y="194"/>
                </a:cxn>
                <a:cxn ang="0">
                  <a:pos x="81" y="197"/>
                </a:cxn>
                <a:cxn ang="0">
                  <a:pos x="70" y="198"/>
                </a:cxn>
                <a:cxn ang="0">
                  <a:pos x="57" y="197"/>
                </a:cxn>
                <a:cxn ang="0">
                  <a:pos x="45" y="194"/>
                </a:cxn>
                <a:cxn ang="0">
                  <a:pos x="33" y="190"/>
                </a:cxn>
                <a:cxn ang="0">
                  <a:pos x="22" y="183"/>
                </a:cxn>
                <a:cxn ang="0">
                  <a:pos x="13" y="174"/>
                </a:cxn>
                <a:cxn ang="0">
                  <a:pos x="6" y="162"/>
                </a:cxn>
                <a:cxn ang="0">
                  <a:pos x="1" y="148"/>
                </a:cxn>
                <a:cxn ang="0">
                  <a:pos x="0" y="131"/>
                </a:cxn>
                <a:cxn ang="0">
                  <a:pos x="1" y="115"/>
                </a:cxn>
                <a:cxn ang="0">
                  <a:pos x="6" y="101"/>
                </a:cxn>
                <a:cxn ang="0">
                  <a:pos x="14" y="91"/>
                </a:cxn>
                <a:cxn ang="0">
                  <a:pos x="24" y="83"/>
                </a:cxn>
                <a:cxn ang="0">
                  <a:pos x="36" y="76"/>
                </a:cxn>
                <a:cxn ang="0">
                  <a:pos x="48" y="71"/>
                </a:cxn>
                <a:cxn ang="0">
                  <a:pos x="62" y="69"/>
                </a:cxn>
                <a:cxn ang="0">
                  <a:pos x="75" y="68"/>
                </a:cxn>
                <a:cxn ang="0">
                  <a:pos x="90" y="69"/>
                </a:cxn>
                <a:cxn ang="0">
                  <a:pos x="103" y="72"/>
                </a:cxn>
                <a:cxn ang="0">
                  <a:pos x="115" y="77"/>
                </a:cxn>
                <a:cxn ang="0">
                  <a:pos x="115" y="64"/>
                </a:cxn>
                <a:cxn ang="0">
                  <a:pos x="113" y="53"/>
                </a:cxn>
                <a:cxn ang="0">
                  <a:pos x="107" y="44"/>
                </a:cxn>
                <a:cxn ang="0">
                  <a:pos x="97" y="39"/>
                </a:cxn>
                <a:cxn ang="0">
                  <a:pos x="81" y="37"/>
                </a:cxn>
                <a:cxn ang="0">
                  <a:pos x="64" y="38"/>
                </a:cxn>
                <a:cxn ang="0">
                  <a:pos x="48" y="43"/>
                </a:cxn>
                <a:cxn ang="0">
                  <a:pos x="33" y="50"/>
                </a:cxn>
                <a:cxn ang="0">
                  <a:pos x="14" y="17"/>
                </a:cxn>
                <a:cxn ang="0">
                  <a:pos x="37" y="7"/>
                </a:cxn>
                <a:cxn ang="0">
                  <a:pos x="61" y="1"/>
                </a:cxn>
                <a:cxn ang="0">
                  <a:pos x="85" y="0"/>
                </a:cxn>
              </a:cxnLst>
              <a:rect l="0" t="0" r="r" b="b"/>
              <a:pathLst>
                <a:path w="163" h="198">
                  <a:moveTo>
                    <a:pt x="79" y="103"/>
                  </a:moveTo>
                  <a:lnTo>
                    <a:pt x="65" y="105"/>
                  </a:lnTo>
                  <a:lnTo>
                    <a:pt x="54" y="110"/>
                  </a:lnTo>
                  <a:lnTo>
                    <a:pt x="48" y="120"/>
                  </a:lnTo>
                  <a:lnTo>
                    <a:pt x="46" y="131"/>
                  </a:lnTo>
                  <a:lnTo>
                    <a:pt x="48" y="143"/>
                  </a:lnTo>
                  <a:lnTo>
                    <a:pt x="55" y="152"/>
                  </a:lnTo>
                  <a:lnTo>
                    <a:pt x="65" y="157"/>
                  </a:lnTo>
                  <a:lnTo>
                    <a:pt x="79" y="159"/>
                  </a:lnTo>
                  <a:lnTo>
                    <a:pt x="91" y="158"/>
                  </a:lnTo>
                  <a:lnTo>
                    <a:pt x="101" y="153"/>
                  </a:lnTo>
                  <a:lnTo>
                    <a:pt x="110" y="147"/>
                  </a:lnTo>
                  <a:lnTo>
                    <a:pt x="115" y="139"/>
                  </a:lnTo>
                  <a:lnTo>
                    <a:pt x="115" y="114"/>
                  </a:lnTo>
                  <a:lnTo>
                    <a:pt x="98" y="106"/>
                  </a:lnTo>
                  <a:lnTo>
                    <a:pt x="79" y="103"/>
                  </a:lnTo>
                  <a:close/>
                  <a:moveTo>
                    <a:pt x="85" y="0"/>
                  </a:moveTo>
                  <a:lnTo>
                    <a:pt x="108" y="1"/>
                  </a:lnTo>
                  <a:lnTo>
                    <a:pt x="127" y="7"/>
                  </a:lnTo>
                  <a:lnTo>
                    <a:pt x="142" y="16"/>
                  </a:lnTo>
                  <a:lnTo>
                    <a:pt x="154" y="30"/>
                  </a:lnTo>
                  <a:lnTo>
                    <a:pt x="160" y="46"/>
                  </a:lnTo>
                  <a:lnTo>
                    <a:pt x="163" y="66"/>
                  </a:lnTo>
                  <a:lnTo>
                    <a:pt x="163" y="194"/>
                  </a:lnTo>
                  <a:lnTo>
                    <a:pt x="115" y="194"/>
                  </a:lnTo>
                  <a:lnTo>
                    <a:pt x="115" y="179"/>
                  </a:lnTo>
                  <a:lnTo>
                    <a:pt x="105" y="188"/>
                  </a:lnTo>
                  <a:lnTo>
                    <a:pt x="93" y="194"/>
                  </a:lnTo>
                  <a:lnTo>
                    <a:pt x="81" y="197"/>
                  </a:lnTo>
                  <a:lnTo>
                    <a:pt x="70" y="198"/>
                  </a:lnTo>
                  <a:lnTo>
                    <a:pt x="57" y="197"/>
                  </a:lnTo>
                  <a:lnTo>
                    <a:pt x="45" y="194"/>
                  </a:lnTo>
                  <a:lnTo>
                    <a:pt x="33" y="190"/>
                  </a:lnTo>
                  <a:lnTo>
                    <a:pt x="22" y="183"/>
                  </a:lnTo>
                  <a:lnTo>
                    <a:pt x="13" y="174"/>
                  </a:lnTo>
                  <a:lnTo>
                    <a:pt x="6" y="162"/>
                  </a:lnTo>
                  <a:lnTo>
                    <a:pt x="1" y="148"/>
                  </a:lnTo>
                  <a:lnTo>
                    <a:pt x="0" y="131"/>
                  </a:lnTo>
                  <a:lnTo>
                    <a:pt x="1" y="115"/>
                  </a:lnTo>
                  <a:lnTo>
                    <a:pt x="6" y="101"/>
                  </a:lnTo>
                  <a:lnTo>
                    <a:pt x="14" y="91"/>
                  </a:lnTo>
                  <a:lnTo>
                    <a:pt x="24" y="83"/>
                  </a:lnTo>
                  <a:lnTo>
                    <a:pt x="36" y="76"/>
                  </a:lnTo>
                  <a:lnTo>
                    <a:pt x="48" y="71"/>
                  </a:lnTo>
                  <a:lnTo>
                    <a:pt x="62" y="69"/>
                  </a:lnTo>
                  <a:lnTo>
                    <a:pt x="75" y="68"/>
                  </a:lnTo>
                  <a:lnTo>
                    <a:pt x="90" y="69"/>
                  </a:lnTo>
                  <a:lnTo>
                    <a:pt x="103" y="72"/>
                  </a:lnTo>
                  <a:lnTo>
                    <a:pt x="115" y="77"/>
                  </a:lnTo>
                  <a:lnTo>
                    <a:pt x="115" y="64"/>
                  </a:lnTo>
                  <a:lnTo>
                    <a:pt x="113" y="53"/>
                  </a:lnTo>
                  <a:lnTo>
                    <a:pt x="107" y="44"/>
                  </a:lnTo>
                  <a:lnTo>
                    <a:pt x="97" y="39"/>
                  </a:lnTo>
                  <a:lnTo>
                    <a:pt x="81" y="37"/>
                  </a:lnTo>
                  <a:lnTo>
                    <a:pt x="64" y="38"/>
                  </a:lnTo>
                  <a:lnTo>
                    <a:pt x="48" y="43"/>
                  </a:lnTo>
                  <a:lnTo>
                    <a:pt x="33" y="50"/>
                  </a:lnTo>
                  <a:lnTo>
                    <a:pt x="14" y="17"/>
                  </a:lnTo>
                  <a:lnTo>
                    <a:pt x="37" y="7"/>
                  </a:lnTo>
                  <a:lnTo>
                    <a:pt x="61" y="1"/>
                  </a:lnTo>
                  <a:lnTo>
                    <a:pt x="85" y="0"/>
                  </a:lnTo>
                  <a:close/>
                </a:path>
              </a:pathLst>
            </a:custGeom>
            <a:solidFill>
              <a:schemeClr val="bg2"/>
            </a:solidFill>
            <a:ln w="0">
              <a:noFill/>
              <a:prstDash val="solid"/>
              <a:round/>
              <a:headEnd/>
              <a:tailEnd/>
            </a:ln>
          </p:spPr>
          <p:txBody>
            <a:bodyPr/>
            <a:lstStyle/>
            <a:p>
              <a:pPr algn="ctr" defTabSz="909570" fontAlgn="auto">
                <a:lnSpc>
                  <a:spcPts val="1227"/>
                </a:lnSpc>
                <a:spcBef>
                  <a:spcPts val="0"/>
                </a:spcBef>
                <a:spcAft>
                  <a:spcPts val="0"/>
                </a:spcAft>
                <a:defRPr/>
              </a:pPr>
              <a:endParaRPr lang="de-CH">
                <a:solidFill>
                  <a:srgbClr val="000000"/>
                </a:solidFill>
                <a:latin typeface="+mn-lt"/>
              </a:endParaRPr>
            </a:p>
          </p:txBody>
        </p:sp>
        <p:sp>
          <p:nvSpPr>
            <p:cNvPr id="31" name="Freeform 17"/>
            <p:cNvSpPr>
              <a:spLocks noEditPoints="1"/>
            </p:cNvSpPr>
            <p:nvPr userDrawn="1"/>
          </p:nvSpPr>
          <p:spPr bwMode="auto">
            <a:xfrm>
              <a:off x="1240000" y="4389148"/>
              <a:ext cx="133991" cy="160434"/>
            </a:xfrm>
            <a:custGeom>
              <a:avLst/>
              <a:gdLst/>
              <a:ahLst/>
              <a:cxnLst>
                <a:cxn ang="0">
                  <a:pos x="83" y="39"/>
                </a:cxn>
                <a:cxn ang="0">
                  <a:pos x="70" y="42"/>
                </a:cxn>
                <a:cxn ang="0">
                  <a:pos x="59" y="50"/>
                </a:cxn>
                <a:cxn ang="0">
                  <a:pos x="51" y="63"/>
                </a:cxn>
                <a:cxn ang="0">
                  <a:pos x="48" y="78"/>
                </a:cxn>
                <a:cxn ang="0">
                  <a:pos x="120" y="78"/>
                </a:cxn>
                <a:cxn ang="0">
                  <a:pos x="119" y="69"/>
                </a:cxn>
                <a:cxn ang="0">
                  <a:pos x="116" y="60"/>
                </a:cxn>
                <a:cxn ang="0">
                  <a:pos x="110" y="52"/>
                </a:cxn>
                <a:cxn ang="0">
                  <a:pos x="104" y="45"/>
                </a:cxn>
                <a:cxn ang="0">
                  <a:pos x="95" y="41"/>
                </a:cxn>
                <a:cxn ang="0">
                  <a:pos x="83" y="39"/>
                </a:cxn>
                <a:cxn ang="0">
                  <a:pos x="85" y="0"/>
                </a:cxn>
                <a:cxn ang="0">
                  <a:pos x="105" y="2"/>
                </a:cxn>
                <a:cxn ang="0">
                  <a:pos x="122" y="8"/>
                </a:cxn>
                <a:cxn ang="0">
                  <a:pos x="137" y="19"/>
                </a:cxn>
                <a:cxn ang="0">
                  <a:pos x="149" y="34"/>
                </a:cxn>
                <a:cxn ang="0">
                  <a:pos x="158" y="53"/>
                </a:cxn>
                <a:cxn ang="0">
                  <a:pos x="163" y="74"/>
                </a:cxn>
                <a:cxn ang="0">
                  <a:pos x="165" y="99"/>
                </a:cxn>
                <a:cxn ang="0">
                  <a:pos x="165" y="104"/>
                </a:cxn>
                <a:cxn ang="0">
                  <a:pos x="164" y="108"/>
                </a:cxn>
                <a:cxn ang="0">
                  <a:pos x="164" y="114"/>
                </a:cxn>
                <a:cxn ang="0">
                  <a:pos x="47" y="114"/>
                </a:cxn>
                <a:cxn ang="0">
                  <a:pos x="50" y="128"/>
                </a:cxn>
                <a:cxn ang="0">
                  <a:pos x="56" y="138"/>
                </a:cxn>
                <a:cxn ang="0">
                  <a:pos x="62" y="146"/>
                </a:cxn>
                <a:cxn ang="0">
                  <a:pos x="70" y="151"/>
                </a:cxn>
                <a:cxn ang="0">
                  <a:pos x="77" y="153"/>
                </a:cxn>
                <a:cxn ang="0">
                  <a:pos x="85" y="155"/>
                </a:cxn>
                <a:cxn ang="0">
                  <a:pos x="90" y="155"/>
                </a:cxn>
                <a:cxn ang="0">
                  <a:pos x="102" y="153"/>
                </a:cxn>
                <a:cxn ang="0">
                  <a:pos x="111" y="150"/>
                </a:cxn>
                <a:cxn ang="0">
                  <a:pos x="121" y="145"/>
                </a:cxn>
                <a:cxn ang="0">
                  <a:pos x="127" y="138"/>
                </a:cxn>
                <a:cxn ang="0">
                  <a:pos x="157" y="168"/>
                </a:cxn>
                <a:cxn ang="0">
                  <a:pos x="142" y="182"/>
                </a:cxn>
                <a:cxn ang="0">
                  <a:pos x="126" y="191"/>
                </a:cxn>
                <a:cxn ang="0">
                  <a:pos x="108" y="196"/>
                </a:cxn>
                <a:cxn ang="0">
                  <a:pos x="90" y="198"/>
                </a:cxn>
                <a:cxn ang="0">
                  <a:pos x="68" y="196"/>
                </a:cxn>
                <a:cxn ang="0">
                  <a:pos x="48" y="189"/>
                </a:cxn>
                <a:cxn ang="0">
                  <a:pos x="32" y="178"/>
                </a:cxn>
                <a:cxn ang="0">
                  <a:pos x="18" y="163"/>
                </a:cxn>
                <a:cxn ang="0">
                  <a:pos x="8" y="145"/>
                </a:cxn>
                <a:cxn ang="0">
                  <a:pos x="2" y="124"/>
                </a:cxn>
                <a:cxn ang="0">
                  <a:pos x="0" y="99"/>
                </a:cxn>
                <a:cxn ang="0">
                  <a:pos x="2" y="75"/>
                </a:cxn>
                <a:cxn ang="0">
                  <a:pos x="8" y="54"/>
                </a:cxn>
                <a:cxn ang="0">
                  <a:pos x="17" y="35"/>
                </a:cxn>
                <a:cxn ang="0">
                  <a:pos x="31" y="20"/>
                </a:cxn>
                <a:cxn ang="0">
                  <a:pos x="46" y="9"/>
                </a:cxn>
                <a:cxn ang="0">
                  <a:pos x="65" y="2"/>
                </a:cxn>
                <a:cxn ang="0">
                  <a:pos x="85" y="0"/>
                </a:cxn>
              </a:cxnLst>
              <a:rect l="0" t="0" r="r" b="b"/>
              <a:pathLst>
                <a:path w="165" h="198">
                  <a:moveTo>
                    <a:pt x="83" y="39"/>
                  </a:moveTo>
                  <a:lnTo>
                    <a:pt x="70" y="42"/>
                  </a:lnTo>
                  <a:lnTo>
                    <a:pt x="59" y="50"/>
                  </a:lnTo>
                  <a:lnTo>
                    <a:pt x="51" y="63"/>
                  </a:lnTo>
                  <a:lnTo>
                    <a:pt x="48" y="78"/>
                  </a:lnTo>
                  <a:lnTo>
                    <a:pt x="120" y="78"/>
                  </a:lnTo>
                  <a:lnTo>
                    <a:pt x="119" y="69"/>
                  </a:lnTo>
                  <a:lnTo>
                    <a:pt x="116" y="60"/>
                  </a:lnTo>
                  <a:lnTo>
                    <a:pt x="110" y="52"/>
                  </a:lnTo>
                  <a:lnTo>
                    <a:pt x="104" y="45"/>
                  </a:lnTo>
                  <a:lnTo>
                    <a:pt x="95" y="41"/>
                  </a:lnTo>
                  <a:lnTo>
                    <a:pt x="83" y="39"/>
                  </a:lnTo>
                  <a:close/>
                  <a:moveTo>
                    <a:pt x="85" y="0"/>
                  </a:moveTo>
                  <a:lnTo>
                    <a:pt x="105" y="2"/>
                  </a:lnTo>
                  <a:lnTo>
                    <a:pt x="122" y="8"/>
                  </a:lnTo>
                  <a:lnTo>
                    <a:pt x="137" y="19"/>
                  </a:lnTo>
                  <a:lnTo>
                    <a:pt x="149" y="34"/>
                  </a:lnTo>
                  <a:lnTo>
                    <a:pt x="158" y="53"/>
                  </a:lnTo>
                  <a:lnTo>
                    <a:pt x="163" y="74"/>
                  </a:lnTo>
                  <a:lnTo>
                    <a:pt x="165" y="99"/>
                  </a:lnTo>
                  <a:lnTo>
                    <a:pt x="165" y="104"/>
                  </a:lnTo>
                  <a:lnTo>
                    <a:pt x="164" y="108"/>
                  </a:lnTo>
                  <a:lnTo>
                    <a:pt x="164" y="114"/>
                  </a:lnTo>
                  <a:lnTo>
                    <a:pt x="47" y="114"/>
                  </a:lnTo>
                  <a:lnTo>
                    <a:pt x="50" y="128"/>
                  </a:lnTo>
                  <a:lnTo>
                    <a:pt x="56" y="138"/>
                  </a:lnTo>
                  <a:lnTo>
                    <a:pt x="62" y="146"/>
                  </a:lnTo>
                  <a:lnTo>
                    <a:pt x="70" y="151"/>
                  </a:lnTo>
                  <a:lnTo>
                    <a:pt x="77" y="153"/>
                  </a:lnTo>
                  <a:lnTo>
                    <a:pt x="85" y="155"/>
                  </a:lnTo>
                  <a:lnTo>
                    <a:pt x="90" y="155"/>
                  </a:lnTo>
                  <a:lnTo>
                    <a:pt x="102" y="153"/>
                  </a:lnTo>
                  <a:lnTo>
                    <a:pt x="111" y="150"/>
                  </a:lnTo>
                  <a:lnTo>
                    <a:pt x="121" y="145"/>
                  </a:lnTo>
                  <a:lnTo>
                    <a:pt x="127" y="138"/>
                  </a:lnTo>
                  <a:lnTo>
                    <a:pt x="157" y="168"/>
                  </a:lnTo>
                  <a:lnTo>
                    <a:pt x="142" y="182"/>
                  </a:lnTo>
                  <a:lnTo>
                    <a:pt x="126" y="191"/>
                  </a:lnTo>
                  <a:lnTo>
                    <a:pt x="108" y="196"/>
                  </a:lnTo>
                  <a:lnTo>
                    <a:pt x="90" y="198"/>
                  </a:lnTo>
                  <a:lnTo>
                    <a:pt x="68" y="196"/>
                  </a:lnTo>
                  <a:lnTo>
                    <a:pt x="48" y="189"/>
                  </a:lnTo>
                  <a:lnTo>
                    <a:pt x="32" y="178"/>
                  </a:lnTo>
                  <a:lnTo>
                    <a:pt x="18" y="163"/>
                  </a:lnTo>
                  <a:lnTo>
                    <a:pt x="8" y="145"/>
                  </a:lnTo>
                  <a:lnTo>
                    <a:pt x="2" y="124"/>
                  </a:lnTo>
                  <a:lnTo>
                    <a:pt x="0" y="99"/>
                  </a:lnTo>
                  <a:lnTo>
                    <a:pt x="2" y="75"/>
                  </a:lnTo>
                  <a:lnTo>
                    <a:pt x="8" y="54"/>
                  </a:lnTo>
                  <a:lnTo>
                    <a:pt x="17" y="35"/>
                  </a:lnTo>
                  <a:lnTo>
                    <a:pt x="31" y="20"/>
                  </a:lnTo>
                  <a:lnTo>
                    <a:pt x="46" y="9"/>
                  </a:lnTo>
                  <a:lnTo>
                    <a:pt x="65" y="2"/>
                  </a:lnTo>
                  <a:lnTo>
                    <a:pt x="85" y="0"/>
                  </a:lnTo>
                  <a:close/>
                </a:path>
              </a:pathLst>
            </a:custGeom>
            <a:solidFill>
              <a:schemeClr val="bg2"/>
            </a:solidFill>
            <a:ln w="0">
              <a:noFill/>
              <a:prstDash val="solid"/>
              <a:round/>
              <a:headEnd/>
              <a:tailEnd/>
            </a:ln>
          </p:spPr>
          <p:txBody>
            <a:bodyPr/>
            <a:lstStyle/>
            <a:p>
              <a:pPr algn="ctr" defTabSz="909570" fontAlgn="auto">
                <a:lnSpc>
                  <a:spcPts val="1227"/>
                </a:lnSpc>
                <a:spcBef>
                  <a:spcPts val="0"/>
                </a:spcBef>
                <a:spcAft>
                  <a:spcPts val="0"/>
                </a:spcAft>
                <a:defRPr/>
              </a:pPr>
              <a:endParaRPr lang="de-CH">
                <a:solidFill>
                  <a:srgbClr val="000000"/>
                </a:solidFill>
                <a:latin typeface="+mn-lt"/>
              </a:endParaRPr>
            </a:p>
          </p:txBody>
        </p:sp>
        <p:sp>
          <p:nvSpPr>
            <p:cNvPr id="32" name="Freeform 18"/>
            <p:cNvSpPr>
              <a:spLocks noEditPoints="1"/>
            </p:cNvSpPr>
            <p:nvPr userDrawn="1"/>
          </p:nvSpPr>
          <p:spPr bwMode="auto">
            <a:xfrm>
              <a:off x="1601366" y="4389148"/>
              <a:ext cx="133988" cy="160434"/>
            </a:xfrm>
            <a:custGeom>
              <a:avLst/>
              <a:gdLst/>
              <a:ahLst/>
              <a:cxnLst>
                <a:cxn ang="0">
                  <a:pos x="85" y="39"/>
                </a:cxn>
                <a:cxn ang="0">
                  <a:pos x="70" y="42"/>
                </a:cxn>
                <a:cxn ang="0">
                  <a:pos x="60" y="50"/>
                </a:cxn>
                <a:cxn ang="0">
                  <a:pos x="52" y="63"/>
                </a:cxn>
                <a:cxn ang="0">
                  <a:pos x="49" y="78"/>
                </a:cxn>
                <a:cxn ang="0">
                  <a:pos x="120" y="78"/>
                </a:cxn>
                <a:cxn ang="0">
                  <a:pos x="119" y="69"/>
                </a:cxn>
                <a:cxn ang="0">
                  <a:pos x="116" y="60"/>
                </a:cxn>
                <a:cxn ang="0">
                  <a:pos x="112" y="52"/>
                </a:cxn>
                <a:cxn ang="0">
                  <a:pos x="105" y="45"/>
                </a:cxn>
                <a:cxn ang="0">
                  <a:pos x="96" y="41"/>
                </a:cxn>
                <a:cxn ang="0">
                  <a:pos x="85" y="39"/>
                </a:cxn>
                <a:cxn ang="0">
                  <a:pos x="86" y="0"/>
                </a:cxn>
                <a:cxn ang="0">
                  <a:pos x="106" y="2"/>
                </a:cxn>
                <a:cxn ang="0">
                  <a:pos x="123" y="8"/>
                </a:cxn>
                <a:cxn ang="0">
                  <a:pos x="138" y="19"/>
                </a:cxn>
                <a:cxn ang="0">
                  <a:pos x="150" y="34"/>
                </a:cxn>
                <a:cxn ang="0">
                  <a:pos x="158" y="53"/>
                </a:cxn>
                <a:cxn ang="0">
                  <a:pos x="164" y="74"/>
                </a:cxn>
                <a:cxn ang="0">
                  <a:pos x="166" y="99"/>
                </a:cxn>
                <a:cxn ang="0">
                  <a:pos x="166" y="104"/>
                </a:cxn>
                <a:cxn ang="0">
                  <a:pos x="166" y="108"/>
                </a:cxn>
                <a:cxn ang="0">
                  <a:pos x="166" y="114"/>
                </a:cxn>
                <a:cxn ang="0">
                  <a:pos x="49" y="114"/>
                </a:cxn>
                <a:cxn ang="0">
                  <a:pos x="51" y="128"/>
                </a:cxn>
                <a:cxn ang="0">
                  <a:pos x="56" y="138"/>
                </a:cxn>
                <a:cxn ang="0">
                  <a:pos x="63" y="146"/>
                </a:cxn>
                <a:cxn ang="0">
                  <a:pos x="70" y="151"/>
                </a:cxn>
                <a:cxn ang="0">
                  <a:pos x="79" y="153"/>
                </a:cxn>
                <a:cxn ang="0">
                  <a:pos x="86" y="155"/>
                </a:cxn>
                <a:cxn ang="0">
                  <a:pos x="91" y="155"/>
                </a:cxn>
                <a:cxn ang="0">
                  <a:pos x="103" y="153"/>
                </a:cxn>
                <a:cxn ang="0">
                  <a:pos x="113" y="150"/>
                </a:cxn>
                <a:cxn ang="0">
                  <a:pos x="121" y="145"/>
                </a:cxn>
                <a:cxn ang="0">
                  <a:pos x="128" y="138"/>
                </a:cxn>
                <a:cxn ang="0">
                  <a:pos x="158" y="168"/>
                </a:cxn>
                <a:cxn ang="0">
                  <a:pos x="144" y="182"/>
                </a:cxn>
                <a:cxn ang="0">
                  <a:pos x="127" y="191"/>
                </a:cxn>
                <a:cxn ang="0">
                  <a:pos x="110" y="196"/>
                </a:cxn>
                <a:cxn ang="0">
                  <a:pos x="91" y="198"/>
                </a:cxn>
                <a:cxn ang="0">
                  <a:pos x="68" y="196"/>
                </a:cxn>
                <a:cxn ang="0">
                  <a:pos x="49" y="189"/>
                </a:cxn>
                <a:cxn ang="0">
                  <a:pos x="32" y="178"/>
                </a:cxn>
                <a:cxn ang="0">
                  <a:pos x="19" y="163"/>
                </a:cxn>
                <a:cxn ang="0">
                  <a:pos x="8" y="145"/>
                </a:cxn>
                <a:cxn ang="0">
                  <a:pos x="2" y="124"/>
                </a:cxn>
                <a:cxn ang="0">
                  <a:pos x="0" y="99"/>
                </a:cxn>
                <a:cxn ang="0">
                  <a:pos x="2" y="75"/>
                </a:cxn>
                <a:cxn ang="0">
                  <a:pos x="8" y="54"/>
                </a:cxn>
                <a:cxn ang="0">
                  <a:pos x="19" y="35"/>
                </a:cxn>
                <a:cxn ang="0">
                  <a:pos x="31" y="20"/>
                </a:cxn>
                <a:cxn ang="0">
                  <a:pos x="48" y="9"/>
                </a:cxn>
                <a:cxn ang="0">
                  <a:pos x="65" y="2"/>
                </a:cxn>
                <a:cxn ang="0">
                  <a:pos x="86" y="0"/>
                </a:cxn>
              </a:cxnLst>
              <a:rect l="0" t="0" r="r" b="b"/>
              <a:pathLst>
                <a:path w="166" h="198">
                  <a:moveTo>
                    <a:pt x="85" y="39"/>
                  </a:moveTo>
                  <a:lnTo>
                    <a:pt x="70" y="42"/>
                  </a:lnTo>
                  <a:lnTo>
                    <a:pt x="60" y="50"/>
                  </a:lnTo>
                  <a:lnTo>
                    <a:pt x="52" y="63"/>
                  </a:lnTo>
                  <a:lnTo>
                    <a:pt x="49" y="78"/>
                  </a:lnTo>
                  <a:lnTo>
                    <a:pt x="120" y="78"/>
                  </a:lnTo>
                  <a:lnTo>
                    <a:pt x="119" y="69"/>
                  </a:lnTo>
                  <a:lnTo>
                    <a:pt x="116" y="60"/>
                  </a:lnTo>
                  <a:lnTo>
                    <a:pt x="112" y="52"/>
                  </a:lnTo>
                  <a:lnTo>
                    <a:pt x="105" y="45"/>
                  </a:lnTo>
                  <a:lnTo>
                    <a:pt x="96" y="41"/>
                  </a:lnTo>
                  <a:lnTo>
                    <a:pt x="85" y="39"/>
                  </a:lnTo>
                  <a:close/>
                  <a:moveTo>
                    <a:pt x="86" y="0"/>
                  </a:moveTo>
                  <a:lnTo>
                    <a:pt x="106" y="2"/>
                  </a:lnTo>
                  <a:lnTo>
                    <a:pt x="123" y="8"/>
                  </a:lnTo>
                  <a:lnTo>
                    <a:pt x="138" y="19"/>
                  </a:lnTo>
                  <a:lnTo>
                    <a:pt x="150" y="34"/>
                  </a:lnTo>
                  <a:lnTo>
                    <a:pt x="158" y="53"/>
                  </a:lnTo>
                  <a:lnTo>
                    <a:pt x="164" y="74"/>
                  </a:lnTo>
                  <a:lnTo>
                    <a:pt x="166" y="99"/>
                  </a:lnTo>
                  <a:lnTo>
                    <a:pt x="166" y="104"/>
                  </a:lnTo>
                  <a:lnTo>
                    <a:pt x="166" y="108"/>
                  </a:lnTo>
                  <a:lnTo>
                    <a:pt x="166" y="114"/>
                  </a:lnTo>
                  <a:lnTo>
                    <a:pt x="49" y="114"/>
                  </a:lnTo>
                  <a:lnTo>
                    <a:pt x="51" y="128"/>
                  </a:lnTo>
                  <a:lnTo>
                    <a:pt x="56" y="138"/>
                  </a:lnTo>
                  <a:lnTo>
                    <a:pt x="63" y="146"/>
                  </a:lnTo>
                  <a:lnTo>
                    <a:pt x="70" y="151"/>
                  </a:lnTo>
                  <a:lnTo>
                    <a:pt x="79" y="153"/>
                  </a:lnTo>
                  <a:lnTo>
                    <a:pt x="86" y="155"/>
                  </a:lnTo>
                  <a:lnTo>
                    <a:pt x="91" y="155"/>
                  </a:lnTo>
                  <a:lnTo>
                    <a:pt x="103" y="153"/>
                  </a:lnTo>
                  <a:lnTo>
                    <a:pt x="113" y="150"/>
                  </a:lnTo>
                  <a:lnTo>
                    <a:pt x="121" y="145"/>
                  </a:lnTo>
                  <a:lnTo>
                    <a:pt x="128" y="138"/>
                  </a:lnTo>
                  <a:lnTo>
                    <a:pt x="158" y="168"/>
                  </a:lnTo>
                  <a:lnTo>
                    <a:pt x="144" y="182"/>
                  </a:lnTo>
                  <a:lnTo>
                    <a:pt x="127" y="191"/>
                  </a:lnTo>
                  <a:lnTo>
                    <a:pt x="110" y="196"/>
                  </a:lnTo>
                  <a:lnTo>
                    <a:pt x="91" y="198"/>
                  </a:lnTo>
                  <a:lnTo>
                    <a:pt x="68" y="196"/>
                  </a:lnTo>
                  <a:lnTo>
                    <a:pt x="49" y="189"/>
                  </a:lnTo>
                  <a:lnTo>
                    <a:pt x="32" y="178"/>
                  </a:lnTo>
                  <a:lnTo>
                    <a:pt x="19" y="163"/>
                  </a:lnTo>
                  <a:lnTo>
                    <a:pt x="8" y="145"/>
                  </a:lnTo>
                  <a:lnTo>
                    <a:pt x="2" y="124"/>
                  </a:lnTo>
                  <a:lnTo>
                    <a:pt x="0" y="99"/>
                  </a:lnTo>
                  <a:lnTo>
                    <a:pt x="2" y="75"/>
                  </a:lnTo>
                  <a:lnTo>
                    <a:pt x="8" y="54"/>
                  </a:lnTo>
                  <a:lnTo>
                    <a:pt x="19" y="35"/>
                  </a:lnTo>
                  <a:lnTo>
                    <a:pt x="31" y="20"/>
                  </a:lnTo>
                  <a:lnTo>
                    <a:pt x="48" y="9"/>
                  </a:lnTo>
                  <a:lnTo>
                    <a:pt x="65" y="2"/>
                  </a:lnTo>
                  <a:lnTo>
                    <a:pt x="86" y="0"/>
                  </a:lnTo>
                  <a:close/>
                </a:path>
              </a:pathLst>
            </a:custGeom>
            <a:solidFill>
              <a:schemeClr val="bg2"/>
            </a:solidFill>
            <a:ln w="0">
              <a:noFill/>
              <a:prstDash val="solid"/>
              <a:round/>
              <a:headEnd/>
              <a:tailEnd/>
            </a:ln>
          </p:spPr>
          <p:txBody>
            <a:bodyPr/>
            <a:lstStyle/>
            <a:p>
              <a:pPr algn="ctr" defTabSz="909570" fontAlgn="auto">
                <a:lnSpc>
                  <a:spcPts val="1227"/>
                </a:lnSpc>
                <a:spcBef>
                  <a:spcPts val="0"/>
                </a:spcBef>
                <a:spcAft>
                  <a:spcPts val="0"/>
                </a:spcAft>
                <a:defRPr/>
              </a:pPr>
              <a:endParaRPr lang="de-CH">
                <a:solidFill>
                  <a:srgbClr val="000000"/>
                </a:solidFill>
                <a:latin typeface="+mn-lt"/>
              </a:endParaRPr>
            </a:p>
          </p:txBody>
        </p:sp>
        <p:sp>
          <p:nvSpPr>
            <p:cNvPr id="33" name="Freeform 19"/>
            <p:cNvSpPr>
              <a:spLocks/>
            </p:cNvSpPr>
            <p:nvPr userDrawn="1"/>
          </p:nvSpPr>
          <p:spPr bwMode="auto">
            <a:xfrm>
              <a:off x="1491738" y="4335670"/>
              <a:ext cx="97447" cy="213912"/>
            </a:xfrm>
            <a:custGeom>
              <a:avLst/>
              <a:gdLst/>
              <a:ahLst/>
              <a:cxnLst>
                <a:cxn ang="0">
                  <a:pos x="77" y="0"/>
                </a:cxn>
                <a:cxn ang="0">
                  <a:pos x="77" y="73"/>
                </a:cxn>
                <a:cxn ang="0">
                  <a:pos x="119" y="73"/>
                </a:cxn>
                <a:cxn ang="0">
                  <a:pos x="119" y="117"/>
                </a:cxn>
                <a:cxn ang="0">
                  <a:pos x="76" y="117"/>
                </a:cxn>
                <a:cxn ang="0">
                  <a:pos x="76" y="198"/>
                </a:cxn>
                <a:cxn ang="0">
                  <a:pos x="78" y="209"/>
                </a:cxn>
                <a:cxn ang="0">
                  <a:pos x="81" y="217"/>
                </a:cxn>
                <a:cxn ang="0">
                  <a:pos x="87" y="222"/>
                </a:cxn>
                <a:cxn ang="0">
                  <a:pos x="97" y="224"/>
                </a:cxn>
                <a:cxn ang="0">
                  <a:pos x="111" y="221"/>
                </a:cxn>
                <a:cxn ang="0">
                  <a:pos x="126" y="215"/>
                </a:cxn>
                <a:cxn ang="0">
                  <a:pos x="119" y="259"/>
                </a:cxn>
                <a:cxn ang="0">
                  <a:pos x="102" y="266"/>
                </a:cxn>
                <a:cxn ang="0">
                  <a:pos x="80" y="268"/>
                </a:cxn>
                <a:cxn ang="0">
                  <a:pos x="66" y="266"/>
                </a:cxn>
                <a:cxn ang="0">
                  <a:pos x="54" y="261"/>
                </a:cxn>
                <a:cxn ang="0">
                  <a:pos x="45" y="254"/>
                </a:cxn>
                <a:cxn ang="0">
                  <a:pos x="38" y="244"/>
                </a:cxn>
                <a:cxn ang="0">
                  <a:pos x="32" y="233"/>
                </a:cxn>
                <a:cxn ang="0">
                  <a:pos x="30" y="222"/>
                </a:cxn>
                <a:cxn ang="0">
                  <a:pos x="29" y="209"/>
                </a:cxn>
                <a:cxn ang="0">
                  <a:pos x="29" y="117"/>
                </a:cxn>
                <a:cxn ang="0">
                  <a:pos x="0" y="117"/>
                </a:cxn>
                <a:cxn ang="0">
                  <a:pos x="0" y="73"/>
                </a:cxn>
                <a:cxn ang="0">
                  <a:pos x="29" y="73"/>
                </a:cxn>
                <a:cxn ang="0">
                  <a:pos x="29" y="24"/>
                </a:cxn>
                <a:cxn ang="0">
                  <a:pos x="77" y="0"/>
                </a:cxn>
              </a:cxnLst>
              <a:rect l="0" t="0" r="r" b="b"/>
              <a:pathLst>
                <a:path w="126" h="268">
                  <a:moveTo>
                    <a:pt x="77" y="0"/>
                  </a:moveTo>
                  <a:lnTo>
                    <a:pt x="77" y="73"/>
                  </a:lnTo>
                  <a:lnTo>
                    <a:pt x="119" y="73"/>
                  </a:lnTo>
                  <a:lnTo>
                    <a:pt x="119" y="117"/>
                  </a:lnTo>
                  <a:lnTo>
                    <a:pt x="76" y="117"/>
                  </a:lnTo>
                  <a:lnTo>
                    <a:pt x="76" y="198"/>
                  </a:lnTo>
                  <a:lnTo>
                    <a:pt x="78" y="209"/>
                  </a:lnTo>
                  <a:lnTo>
                    <a:pt x="81" y="217"/>
                  </a:lnTo>
                  <a:lnTo>
                    <a:pt x="87" y="222"/>
                  </a:lnTo>
                  <a:lnTo>
                    <a:pt x="97" y="224"/>
                  </a:lnTo>
                  <a:lnTo>
                    <a:pt x="111" y="221"/>
                  </a:lnTo>
                  <a:lnTo>
                    <a:pt x="126" y="215"/>
                  </a:lnTo>
                  <a:lnTo>
                    <a:pt x="119" y="259"/>
                  </a:lnTo>
                  <a:lnTo>
                    <a:pt x="102" y="266"/>
                  </a:lnTo>
                  <a:lnTo>
                    <a:pt x="80" y="268"/>
                  </a:lnTo>
                  <a:lnTo>
                    <a:pt x="66" y="266"/>
                  </a:lnTo>
                  <a:lnTo>
                    <a:pt x="54" y="261"/>
                  </a:lnTo>
                  <a:lnTo>
                    <a:pt x="45" y="254"/>
                  </a:lnTo>
                  <a:lnTo>
                    <a:pt x="38" y="244"/>
                  </a:lnTo>
                  <a:lnTo>
                    <a:pt x="32" y="233"/>
                  </a:lnTo>
                  <a:lnTo>
                    <a:pt x="30" y="222"/>
                  </a:lnTo>
                  <a:lnTo>
                    <a:pt x="29" y="209"/>
                  </a:lnTo>
                  <a:lnTo>
                    <a:pt x="29" y="117"/>
                  </a:lnTo>
                  <a:lnTo>
                    <a:pt x="0" y="117"/>
                  </a:lnTo>
                  <a:lnTo>
                    <a:pt x="0" y="73"/>
                  </a:lnTo>
                  <a:lnTo>
                    <a:pt x="29" y="73"/>
                  </a:lnTo>
                  <a:lnTo>
                    <a:pt x="29" y="24"/>
                  </a:lnTo>
                  <a:lnTo>
                    <a:pt x="77" y="0"/>
                  </a:lnTo>
                  <a:close/>
                </a:path>
              </a:pathLst>
            </a:custGeom>
            <a:solidFill>
              <a:schemeClr val="bg2"/>
            </a:solidFill>
            <a:ln w="0">
              <a:noFill/>
              <a:prstDash val="solid"/>
              <a:round/>
              <a:headEnd/>
              <a:tailEnd/>
            </a:ln>
          </p:spPr>
          <p:txBody>
            <a:bodyPr/>
            <a:lstStyle/>
            <a:p>
              <a:pPr algn="ctr" defTabSz="909570" fontAlgn="auto">
                <a:lnSpc>
                  <a:spcPts val="1227"/>
                </a:lnSpc>
                <a:spcBef>
                  <a:spcPts val="0"/>
                </a:spcBef>
                <a:spcAft>
                  <a:spcPts val="0"/>
                </a:spcAft>
                <a:defRPr/>
              </a:pPr>
              <a:endParaRPr lang="de-CH">
                <a:solidFill>
                  <a:srgbClr val="000000"/>
                </a:solidFill>
                <a:latin typeface="+mn-lt"/>
              </a:endParaRPr>
            </a:p>
          </p:txBody>
        </p:sp>
        <p:sp>
          <p:nvSpPr>
            <p:cNvPr id="34" name="Freeform 20"/>
            <p:cNvSpPr>
              <a:spLocks/>
            </p:cNvSpPr>
            <p:nvPr userDrawn="1"/>
          </p:nvSpPr>
          <p:spPr bwMode="auto">
            <a:xfrm>
              <a:off x="1382111" y="4335670"/>
              <a:ext cx="101506" cy="213912"/>
            </a:xfrm>
            <a:custGeom>
              <a:avLst/>
              <a:gdLst/>
              <a:ahLst/>
              <a:cxnLst>
                <a:cxn ang="0">
                  <a:pos x="76" y="0"/>
                </a:cxn>
                <a:cxn ang="0">
                  <a:pos x="76" y="73"/>
                </a:cxn>
                <a:cxn ang="0">
                  <a:pos x="117" y="73"/>
                </a:cxn>
                <a:cxn ang="0">
                  <a:pos x="117" y="117"/>
                </a:cxn>
                <a:cxn ang="0">
                  <a:pos x="76" y="117"/>
                </a:cxn>
                <a:cxn ang="0">
                  <a:pos x="76" y="198"/>
                </a:cxn>
                <a:cxn ang="0">
                  <a:pos x="77" y="209"/>
                </a:cxn>
                <a:cxn ang="0">
                  <a:pos x="81" y="217"/>
                </a:cxn>
                <a:cxn ang="0">
                  <a:pos x="88" y="222"/>
                </a:cxn>
                <a:cxn ang="0">
                  <a:pos x="97" y="224"/>
                </a:cxn>
                <a:cxn ang="0">
                  <a:pos x="111" y="221"/>
                </a:cxn>
                <a:cxn ang="0">
                  <a:pos x="126" y="215"/>
                </a:cxn>
                <a:cxn ang="0">
                  <a:pos x="120" y="259"/>
                </a:cxn>
                <a:cxn ang="0">
                  <a:pos x="101" y="266"/>
                </a:cxn>
                <a:cxn ang="0">
                  <a:pos x="80" y="268"/>
                </a:cxn>
                <a:cxn ang="0">
                  <a:pos x="66" y="266"/>
                </a:cxn>
                <a:cxn ang="0">
                  <a:pos x="54" y="261"/>
                </a:cxn>
                <a:cxn ang="0">
                  <a:pos x="44" y="254"/>
                </a:cxn>
                <a:cxn ang="0">
                  <a:pos x="38" y="244"/>
                </a:cxn>
                <a:cxn ang="0">
                  <a:pos x="33" y="233"/>
                </a:cxn>
                <a:cxn ang="0">
                  <a:pos x="31" y="222"/>
                </a:cxn>
                <a:cxn ang="0">
                  <a:pos x="30" y="209"/>
                </a:cxn>
                <a:cxn ang="0">
                  <a:pos x="30" y="117"/>
                </a:cxn>
                <a:cxn ang="0">
                  <a:pos x="0" y="117"/>
                </a:cxn>
                <a:cxn ang="0">
                  <a:pos x="0" y="73"/>
                </a:cxn>
                <a:cxn ang="0">
                  <a:pos x="30" y="73"/>
                </a:cxn>
                <a:cxn ang="0">
                  <a:pos x="30" y="24"/>
                </a:cxn>
                <a:cxn ang="0">
                  <a:pos x="76" y="0"/>
                </a:cxn>
              </a:cxnLst>
              <a:rect l="0" t="0" r="r" b="b"/>
              <a:pathLst>
                <a:path w="126" h="268">
                  <a:moveTo>
                    <a:pt x="76" y="0"/>
                  </a:moveTo>
                  <a:lnTo>
                    <a:pt x="76" y="73"/>
                  </a:lnTo>
                  <a:lnTo>
                    <a:pt x="117" y="73"/>
                  </a:lnTo>
                  <a:lnTo>
                    <a:pt x="117" y="117"/>
                  </a:lnTo>
                  <a:lnTo>
                    <a:pt x="76" y="117"/>
                  </a:lnTo>
                  <a:lnTo>
                    <a:pt x="76" y="198"/>
                  </a:lnTo>
                  <a:lnTo>
                    <a:pt x="77" y="209"/>
                  </a:lnTo>
                  <a:lnTo>
                    <a:pt x="81" y="217"/>
                  </a:lnTo>
                  <a:lnTo>
                    <a:pt x="88" y="222"/>
                  </a:lnTo>
                  <a:lnTo>
                    <a:pt x="97" y="224"/>
                  </a:lnTo>
                  <a:lnTo>
                    <a:pt x="111" y="221"/>
                  </a:lnTo>
                  <a:lnTo>
                    <a:pt x="126" y="215"/>
                  </a:lnTo>
                  <a:lnTo>
                    <a:pt x="120" y="259"/>
                  </a:lnTo>
                  <a:lnTo>
                    <a:pt x="101" y="266"/>
                  </a:lnTo>
                  <a:lnTo>
                    <a:pt x="80" y="268"/>
                  </a:lnTo>
                  <a:lnTo>
                    <a:pt x="66" y="266"/>
                  </a:lnTo>
                  <a:lnTo>
                    <a:pt x="54" y="261"/>
                  </a:lnTo>
                  <a:lnTo>
                    <a:pt x="44" y="254"/>
                  </a:lnTo>
                  <a:lnTo>
                    <a:pt x="38" y="244"/>
                  </a:lnTo>
                  <a:lnTo>
                    <a:pt x="33" y="233"/>
                  </a:lnTo>
                  <a:lnTo>
                    <a:pt x="31" y="222"/>
                  </a:lnTo>
                  <a:lnTo>
                    <a:pt x="30" y="209"/>
                  </a:lnTo>
                  <a:lnTo>
                    <a:pt x="30" y="117"/>
                  </a:lnTo>
                  <a:lnTo>
                    <a:pt x="0" y="117"/>
                  </a:lnTo>
                  <a:lnTo>
                    <a:pt x="0" y="73"/>
                  </a:lnTo>
                  <a:lnTo>
                    <a:pt x="30" y="73"/>
                  </a:lnTo>
                  <a:lnTo>
                    <a:pt x="30" y="24"/>
                  </a:lnTo>
                  <a:lnTo>
                    <a:pt x="76" y="0"/>
                  </a:lnTo>
                  <a:close/>
                </a:path>
              </a:pathLst>
            </a:custGeom>
            <a:solidFill>
              <a:schemeClr val="bg2"/>
            </a:solidFill>
            <a:ln w="0">
              <a:noFill/>
              <a:prstDash val="solid"/>
              <a:round/>
              <a:headEnd/>
              <a:tailEnd/>
            </a:ln>
          </p:spPr>
          <p:txBody>
            <a:bodyPr/>
            <a:lstStyle/>
            <a:p>
              <a:pPr algn="ctr" defTabSz="909570" fontAlgn="auto">
                <a:lnSpc>
                  <a:spcPts val="1227"/>
                </a:lnSpc>
                <a:spcBef>
                  <a:spcPts val="0"/>
                </a:spcBef>
                <a:spcAft>
                  <a:spcPts val="0"/>
                </a:spcAft>
                <a:defRPr/>
              </a:pPr>
              <a:endParaRPr lang="de-CH">
                <a:solidFill>
                  <a:srgbClr val="000000"/>
                </a:solidFill>
                <a:latin typeface="+mn-lt"/>
              </a:endParaRPr>
            </a:p>
          </p:txBody>
        </p:sp>
        <p:sp>
          <p:nvSpPr>
            <p:cNvPr id="35" name="Freeform 21"/>
            <p:cNvSpPr>
              <a:spLocks/>
            </p:cNvSpPr>
            <p:nvPr userDrawn="1"/>
          </p:nvSpPr>
          <p:spPr bwMode="auto">
            <a:xfrm>
              <a:off x="1759716" y="4389148"/>
              <a:ext cx="97447" cy="156615"/>
            </a:xfrm>
            <a:custGeom>
              <a:avLst/>
              <a:gdLst/>
              <a:ahLst/>
              <a:cxnLst>
                <a:cxn ang="0">
                  <a:pos x="89" y="0"/>
                </a:cxn>
                <a:cxn ang="0">
                  <a:pos x="101" y="1"/>
                </a:cxn>
                <a:cxn ang="0">
                  <a:pos x="114" y="5"/>
                </a:cxn>
                <a:cxn ang="0">
                  <a:pos x="124" y="11"/>
                </a:cxn>
                <a:cxn ang="0">
                  <a:pos x="112" y="57"/>
                </a:cxn>
                <a:cxn ang="0">
                  <a:pos x="97" y="49"/>
                </a:cxn>
                <a:cxn ang="0">
                  <a:pos x="81" y="46"/>
                </a:cxn>
                <a:cxn ang="0">
                  <a:pos x="68" y="48"/>
                </a:cxn>
                <a:cxn ang="0">
                  <a:pos x="59" y="54"/>
                </a:cxn>
                <a:cxn ang="0">
                  <a:pos x="52" y="62"/>
                </a:cxn>
                <a:cxn ang="0">
                  <a:pos x="47" y="74"/>
                </a:cxn>
                <a:cxn ang="0">
                  <a:pos x="46" y="91"/>
                </a:cxn>
                <a:cxn ang="0">
                  <a:pos x="46" y="194"/>
                </a:cxn>
                <a:cxn ang="0">
                  <a:pos x="0" y="194"/>
                </a:cxn>
                <a:cxn ang="0">
                  <a:pos x="0" y="3"/>
                </a:cxn>
                <a:cxn ang="0">
                  <a:pos x="46" y="3"/>
                </a:cxn>
                <a:cxn ang="0">
                  <a:pos x="46" y="19"/>
                </a:cxn>
                <a:cxn ang="0">
                  <a:pos x="59" y="8"/>
                </a:cxn>
                <a:cxn ang="0">
                  <a:pos x="73" y="2"/>
                </a:cxn>
                <a:cxn ang="0">
                  <a:pos x="89" y="0"/>
                </a:cxn>
              </a:cxnLst>
              <a:rect l="0" t="0" r="r" b="b"/>
              <a:pathLst>
                <a:path w="124" h="194">
                  <a:moveTo>
                    <a:pt x="89" y="0"/>
                  </a:moveTo>
                  <a:lnTo>
                    <a:pt x="101" y="1"/>
                  </a:lnTo>
                  <a:lnTo>
                    <a:pt x="114" y="5"/>
                  </a:lnTo>
                  <a:lnTo>
                    <a:pt x="124" y="11"/>
                  </a:lnTo>
                  <a:lnTo>
                    <a:pt x="112" y="57"/>
                  </a:lnTo>
                  <a:lnTo>
                    <a:pt x="97" y="49"/>
                  </a:lnTo>
                  <a:lnTo>
                    <a:pt x="81" y="46"/>
                  </a:lnTo>
                  <a:lnTo>
                    <a:pt x="68" y="48"/>
                  </a:lnTo>
                  <a:lnTo>
                    <a:pt x="59" y="54"/>
                  </a:lnTo>
                  <a:lnTo>
                    <a:pt x="52" y="62"/>
                  </a:lnTo>
                  <a:lnTo>
                    <a:pt x="47" y="74"/>
                  </a:lnTo>
                  <a:lnTo>
                    <a:pt x="46" y="91"/>
                  </a:lnTo>
                  <a:lnTo>
                    <a:pt x="46" y="194"/>
                  </a:lnTo>
                  <a:lnTo>
                    <a:pt x="0" y="194"/>
                  </a:lnTo>
                  <a:lnTo>
                    <a:pt x="0" y="3"/>
                  </a:lnTo>
                  <a:lnTo>
                    <a:pt x="46" y="3"/>
                  </a:lnTo>
                  <a:lnTo>
                    <a:pt x="46" y="19"/>
                  </a:lnTo>
                  <a:lnTo>
                    <a:pt x="59" y="8"/>
                  </a:lnTo>
                  <a:lnTo>
                    <a:pt x="73" y="2"/>
                  </a:lnTo>
                  <a:lnTo>
                    <a:pt x="89" y="0"/>
                  </a:lnTo>
                  <a:close/>
                </a:path>
              </a:pathLst>
            </a:custGeom>
            <a:solidFill>
              <a:schemeClr val="bg2"/>
            </a:solidFill>
            <a:ln w="0">
              <a:noFill/>
              <a:prstDash val="solid"/>
              <a:round/>
              <a:headEnd/>
              <a:tailEnd/>
            </a:ln>
          </p:spPr>
          <p:txBody>
            <a:bodyPr/>
            <a:lstStyle/>
            <a:p>
              <a:pPr algn="ctr" defTabSz="909570" fontAlgn="auto">
                <a:lnSpc>
                  <a:spcPts val="1227"/>
                </a:lnSpc>
                <a:spcBef>
                  <a:spcPts val="0"/>
                </a:spcBef>
                <a:spcAft>
                  <a:spcPts val="0"/>
                </a:spcAft>
                <a:defRPr/>
              </a:pPr>
              <a:endParaRPr lang="de-CH">
                <a:solidFill>
                  <a:srgbClr val="000000"/>
                </a:solidFill>
                <a:latin typeface="+mn-lt"/>
              </a:endParaRPr>
            </a:p>
          </p:txBody>
        </p:sp>
        <p:sp>
          <p:nvSpPr>
            <p:cNvPr id="36" name="Rectangle 22"/>
            <p:cNvSpPr>
              <a:spLocks noChangeArrowheads="1"/>
            </p:cNvSpPr>
            <p:nvPr userDrawn="1"/>
          </p:nvSpPr>
          <p:spPr bwMode="auto">
            <a:xfrm>
              <a:off x="119362" y="4335670"/>
              <a:ext cx="40603" cy="34380"/>
            </a:xfrm>
            <a:prstGeom prst="rect">
              <a:avLst/>
            </a:prstGeom>
            <a:solidFill>
              <a:schemeClr val="bg2"/>
            </a:solidFill>
            <a:ln w="0">
              <a:noFill/>
              <a:prstDash val="solid"/>
              <a:miter lim="800000"/>
              <a:headEnd/>
              <a:tailEnd/>
            </a:ln>
          </p:spPr>
          <p:txBody>
            <a:bodyPr/>
            <a:lstStyle/>
            <a:p>
              <a:pPr algn="ctr" defTabSz="909570" fontAlgn="auto">
                <a:lnSpc>
                  <a:spcPts val="1227"/>
                </a:lnSpc>
                <a:spcBef>
                  <a:spcPts val="0"/>
                </a:spcBef>
                <a:spcAft>
                  <a:spcPts val="0"/>
                </a:spcAft>
                <a:defRPr/>
              </a:pPr>
              <a:endParaRPr lang="de-CH">
                <a:solidFill>
                  <a:srgbClr val="000000"/>
                </a:solidFill>
                <a:latin typeface="+mn-lt"/>
              </a:endParaRPr>
            </a:p>
          </p:txBody>
        </p:sp>
        <p:sp>
          <p:nvSpPr>
            <p:cNvPr id="37" name="Rectangle 23"/>
            <p:cNvSpPr>
              <a:spLocks noChangeArrowheads="1"/>
            </p:cNvSpPr>
            <p:nvPr userDrawn="1"/>
          </p:nvSpPr>
          <p:spPr bwMode="auto">
            <a:xfrm>
              <a:off x="419823" y="4392970"/>
              <a:ext cx="36544" cy="152794"/>
            </a:xfrm>
            <a:prstGeom prst="rect">
              <a:avLst/>
            </a:prstGeom>
            <a:solidFill>
              <a:schemeClr val="bg2"/>
            </a:solidFill>
            <a:ln w="0">
              <a:noFill/>
              <a:prstDash val="solid"/>
              <a:miter lim="800000"/>
              <a:headEnd/>
              <a:tailEnd/>
            </a:ln>
          </p:spPr>
          <p:txBody>
            <a:bodyPr/>
            <a:lstStyle/>
            <a:p>
              <a:pPr algn="ctr" defTabSz="909570" fontAlgn="auto">
                <a:lnSpc>
                  <a:spcPts val="1227"/>
                </a:lnSpc>
                <a:spcBef>
                  <a:spcPts val="0"/>
                </a:spcBef>
                <a:spcAft>
                  <a:spcPts val="0"/>
                </a:spcAft>
                <a:defRPr/>
              </a:pPr>
              <a:endParaRPr lang="de-CH">
                <a:solidFill>
                  <a:srgbClr val="000000"/>
                </a:solidFill>
                <a:latin typeface="+mn-lt"/>
              </a:endParaRPr>
            </a:p>
          </p:txBody>
        </p:sp>
        <p:sp>
          <p:nvSpPr>
            <p:cNvPr id="38" name="Rectangle 24"/>
            <p:cNvSpPr>
              <a:spLocks noChangeArrowheads="1"/>
            </p:cNvSpPr>
            <p:nvPr userDrawn="1"/>
          </p:nvSpPr>
          <p:spPr bwMode="auto">
            <a:xfrm>
              <a:off x="419823" y="4335670"/>
              <a:ext cx="36544" cy="34380"/>
            </a:xfrm>
            <a:prstGeom prst="rect">
              <a:avLst/>
            </a:prstGeom>
            <a:solidFill>
              <a:schemeClr val="bg2"/>
            </a:solidFill>
            <a:ln w="0">
              <a:noFill/>
              <a:prstDash val="solid"/>
              <a:miter lim="800000"/>
              <a:headEnd/>
              <a:tailEnd/>
            </a:ln>
          </p:spPr>
          <p:txBody>
            <a:bodyPr/>
            <a:lstStyle/>
            <a:p>
              <a:pPr algn="ctr" defTabSz="909570" fontAlgn="auto">
                <a:lnSpc>
                  <a:spcPts val="1227"/>
                </a:lnSpc>
                <a:spcBef>
                  <a:spcPts val="0"/>
                </a:spcBef>
                <a:spcAft>
                  <a:spcPts val="0"/>
                </a:spcAft>
                <a:defRPr/>
              </a:pPr>
              <a:endParaRPr lang="de-CH">
                <a:solidFill>
                  <a:srgbClr val="000000"/>
                </a:solidFill>
                <a:latin typeface="+mn-lt"/>
              </a:endParaRPr>
            </a:p>
          </p:txBody>
        </p:sp>
        <p:sp>
          <p:nvSpPr>
            <p:cNvPr id="39" name="Freeform 25"/>
            <p:cNvSpPr>
              <a:spLocks noEditPoints="1"/>
            </p:cNvSpPr>
            <p:nvPr userDrawn="1"/>
          </p:nvSpPr>
          <p:spPr bwMode="auto">
            <a:xfrm>
              <a:off x="1390232" y="4595421"/>
              <a:ext cx="129929" cy="217733"/>
            </a:xfrm>
            <a:custGeom>
              <a:avLst/>
              <a:gdLst/>
              <a:ahLst/>
              <a:cxnLst>
                <a:cxn ang="0">
                  <a:pos x="84" y="118"/>
                </a:cxn>
                <a:cxn ang="0">
                  <a:pos x="77" y="119"/>
                </a:cxn>
                <a:cxn ang="0">
                  <a:pos x="69" y="121"/>
                </a:cxn>
                <a:cxn ang="0">
                  <a:pos x="63" y="126"/>
                </a:cxn>
                <a:cxn ang="0">
                  <a:pos x="57" y="133"/>
                </a:cxn>
                <a:cxn ang="0">
                  <a:pos x="52" y="142"/>
                </a:cxn>
                <a:cxn ang="0">
                  <a:pos x="49" y="156"/>
                </a:cxn>
                <a:cxn ang="0">
                  <a:pos x="48" y="172"/>
                </a:cxn>
                <a:cxn ang="0">
                  <a:pos x="49" y="191"/>
                </a:cxn>
                <a:cxn ang="0">
                  <a:pos x="53" y="205"/>
                </a:cxn>
                <a:cxn ang="0">
                  <a:pos x="57" y="216"/>
                </a:cxn>
                <a:cxn ang="0">
                  <a:pos x="63" y="223"/>
                </a:cxn>
                <a:cxn ang="0">
                  <a:pos x="69" y="228"/>
                </a:cxn>
                <a:cxn ang="0">
                  <a:pos x="77" y="230"/>
                </a:cxn>
                <a:cxn ang="0">
                  <a:pos x="84" y="231"/>
                </a:cxn>
                <a:cxn ang="0">
                  <a:pos x="95" y="229"/>
                </a:cxn>
                <a:cxn ang="0">
                  <a:pos x="105" y="225"/>
                </a:cxn>
                <a:cxn ang="0">
                  <a:pos x="112" y="219"/>
                </a:cxn>
                <a:cxn ang="0">
                  <a:pos x="117" y="212"/>
                </a:cxn>
                <a:cxn ang="0">
                  <a:pos x="117" y="137"/>
                </a:cxn>
                <a:cxn ang="0">
                  <a:pos x="112" y="131"/>
                </a:cxn>
                <a:cxn ang="0">
                  <a:pos x="105" y="125"/>
                </a:cxn>
                <a:cxn ang="0">
                  <a:pos x="95" y="120"/>
                </a:cxn>
                <a:cxn ang="0">
                  <a:pos x="84" y="118"/>
                </a:cxn>
                <a:cxn ang="0">
                  <a:pos x="165" y="0"/>
                </a:cxn>
                <a:cxn ang="0">
                  <a:pos x="165" y="270"/>
                </a:cxn>
                <a:cxn ang="0">
                  <a:pos x="117" y="270"/>
                </a:cxn>
                <a:cxn ang="0">
                  <a:pos x="117" y="256"/>
                </a:cxn>
                <a:cxn ang="0">
                  <a:pos x="104" y="266"/>
                </a:cxn>
                <a:cxn ang="0">
                  <a:pos x="89" y="272"/>
                </a:cxn>
                <a:cxn ang="0">
                  <a:pos x="74" y="275"/>
                </a:cxn>
                <a:cxn ang="0">
                  <a:pos x="55" y="272"/>
                </a:cxn>
                <a:cxn ang="0">
                  <a:pos x="39" y="265"/>
                </a:cxn>
                <a:cxn ang="0">
                  <a:pos x="25" y="255"/>
                </a:cxn>
                <a:cxn ang="0">
                  <a:pos x="14" y="239"/>
                </a:cxn>
                <a:cxn ang="0">
                  <a:pos x="6" y="221"/>
                </a:cxn>
                <a:cxn ang="0">
                  <a:pos x="2" y="199"/>
                </a:cxn>
                <a:cxn ang="0">
                  <a:pos x="0" y="173"/>
                </a:cxn>
                <a:cxn ang="0">
                  <a:pos x="2" y="148"/>
                </a:cxn>
                <a:cxn ang="0">
                  <a:pos x="7" y="128"/>
                </a:cxn>
                <a:cxn ang="0">
                  <a:pos x="14" y="109"/>
                </a:cxn>
                <a:cxn ang="0">
                  <a:pos x="26" y="95"/>
                </a:cxn>
                <a:cxn ang="0">
                  <a:pos x="39" y="84"/>
                </a:cxn>
                <a:cxn ang="0">
                  <a:pos x="56" y="78"/>
                </a:cxn>
                <a:cxn ang="0">
                  <a:pos x="75" y="76"/>
                </a:cxn>
                <a:cxn ang="0">
                  <a:pos x="90" y="77"/>
                </a:cxn>
                <a:cxn ang="0">
                  <a:pos x="105" y="83"/>
                </a:cxn>
                <a:cxn ang="0">
                  <a:pos x="117" y="94"/>
                </a:cxn>
                <a:cxn ang="0">
                  <a:pos x="117" y="24"/>
                </a:cxn>
                <a:cxn ang="0">
                  <a:pos x="165" y="0"/>
                </a:cxn>
              </a:cxnLst>
              <a:rect l="0" t="0" r="r" b="b"/>
              <a:pathLst>
                <a:path w="165" h="275">
                  <a:moveTo>
                    <a:pt x="84" y="118"/>
                  </a:moveTo>
                  <a:lnTo>
                    <a:pt x="77" y="119"/>
                  </a:lnTo>
                  <a:lnTo>
                    <a:pt x="69" y="121"/>
                  </a:lnTo>
                  <a:lnTo>
                    <a:pt x="63" y="126"/>
                  </a:lnTo>
                  <a:lnTo>
                    <a:pt x="57" y="133"/>
                  </a:lnTo>
                  <a:lnTo>
                    <a:pt x="52" y="142"/>
                  </a:lnTo>
                  <a:lnTo>
                    <a:pt x="49" y="156"/>
                  </a:lnTo>
                  <a:lnTo>
                    <a:pt x="48" y="172"/>
                  </a:lnTo>
                  <a:lnTo>
                    <a:pt x="49" y="191"/>
                  </a:lnTo>
                  <a:lnTo>
                    <a:pt x="53" y="205"/>
                  </a:lnTo>
                  <a:lnTo>
                    <a:pt x="57" y="216"/>
                  </a:lnTo>
                  <a:lnTo>
                    <a:pt x="63" y="223"/>
                  </a:lnTo>
                  <a:lnTo>
                    <a:pt x="69" y="228"/>
                  </a:lnTo>
                  <a:lnTo>
                    <a:pt x="77" y="230"/>
                  </a:lnTo>
                  <a:lnTo>
                    <a:pt x="84" y="231"/>
                  </a:lnTo>
                  <a:lnTo>
                    <a:pt x="95" y="229"/>
                  </a:lnTo>
                  <a:lnTo>
                    <a:pt x="105" y="225"/>
                  </a:lnTo>
                  <a:lnTo>
                    <a:pt x="112" y="219"/>
                  </a:lnTo>
                  <a:lnTo>
                    <a:pt x="117" y="212"/>
                  </a:lnTo>
                  <a:lnTo>
                    <a:pt x="117" y="137"/>
                  </a:lnTo>
                  <a:lnTo>
                    <a:pt x="112" y="131"/>
                  </a:lnTo>
                  <a:lnTo>
                    <a:pt x="105" y="125"/>
                  </a:lnTo>
                  <a:lnTo>
                    <a:pt x="95" y="120"/>
                  </a:lnTo>
                  <a:lnTo>
                    <a:pt x="84" y="118"/>
                  </a:lnTo>
                  <a:close/>
                  <a:moveTo>
                    <a:pt x="165" y="0"/>
                  </a:moveTo>
                  <a:lnTo>
                    <a:pt x="165" y="270"/>
                  </a:lnTo>
                  <a:lnTo>
                    <a:pt x="117" y="270"/>
                  </a:lnTo>
                  <a:lnTo>
                    <a:pt x="117" y="256"/>
                  </a:lnTo>
                  <a:lnTo>
                    <a:pt x="104" y="266"/>
                  </a:lnTo>
                  <a:lnTo>
                    <a:pt x="89" y="272"/>
                  </a:lnTo>
                  <a:lnTo>
                    <a:pt x="74" y="275"/>
                  </a:lnTo>
                  <a:lnTo>
                    <a:pt x="55" y="272"/>
                  </a:lnTo>
                  <a:lnTo>
                    <a:pt x="39" y="265"/>
                  </a:lnTo>
                  <a:lnTo>
                    <a:pt x="25" y="255"/>
                  </a:lnTo>
                  <a:lnTo>
                    <a:pt x="14" y="239"/>
                  </a:lnTo>
                  <a:lnTo>
                    <a:pt x="6" y="221"/>
                  </a:lnTo>
                  <a:lnTo>
                    <a:pt x="2" y="199"/>
                  </a:lnTo>
                  <a:lnTo>
                    <a:pt x="0" y="173"/>
                  </a:lnTo>
                  <a:lnTo>
                    <a:pt x="2" y="148"/>
                  </a:lnTo>
                  <a:lnTo>
                    <a:pt x="7" y="128"/>
                  </a:lnTo>
                  <a:lnTo>
                    <a:pt x="14" y="109"/>
                  </a:lnTo>
                  <a:lnTo>
                    <a:pt x="26" y="95"/>
                  </a:lnTo>
                  <a:lnTo>
                    <a:pt x="39" y="84"/>
                  </a:lnTo>
                  <a:lnTo>
                    <a:pt x="56" y="78"/>
                  </a:lnTo>
                  <a:lnTo>
                    <a:pt x="75" y="76"/>
                  </a:lnTo>
                  <a:lnTo>
                    <a:pt x="90" y="77"/>
                  </a:lnTo>
                  <a:lnTo>
                    <a:pt x="105" y="83"/>
                  </a:lnTo>
                  <a:lnTo>
                    <a:pt x="117" y="94"/>
                  </a:lnTo>
                  <a:lnTo>
                    <a:pt x="117" y="24"/>
                  </a:lnTo>
                  <a:lnTo>
                    <a:pt x="165" y="0"/>
                  </a:lnTo>
                  <a:close/>
                </a:path>
              </a:pathLst>
            </a:custGeom>
            <a:solidFill>
              <a:schemeClr val="bg2"/>
            </a:solidFill>
            <a:ln w="0">
              <a:noFill/>
              <a:prstDash val="solid"/>
              <a:round/>
              <a:headEnd/>
              <a:tailEnd/>
            </a:ln>
          </p:spPr>
          <p:txBody>
            <a:bodyPr/>
            <a:lstStyle/>
            <a:p>
              <a:pPr algn="ctr" defTabSz="909570" fontAlgn="auto">
                <a:lnSpc>
                  <a:spcPts val="1227"/>
                </a:lnSpc>
                <a:spcBef>
                  <a:spcPts val="0"/>
                </a:spcBef>
                <a:spcAft>
                  <a:spcPts val="0"/>
                </a:spcAft>
                <a:defRPr/>
              </a:pPr>
              <a:endParaRPr lang="de-CH">
                <a:solidFill>
                  <a:srgbClr val="000000"/>
                </a:solidFill>
                <a:latin typeface="+mn-lt"/>
              </a:endParaRPr>
            </a:p>
          </p:txBody>
        </p:sp>
        <p:sp>
          <p:nvSpPr>
            <p:cNvPr id="40" name="Freeform 26"/>
            <p:cNvSpPr>
              <a:spLocks/>
            </p:cNvSpPr>
            <p:nvPr userDrawn="1"/>
          </p:nvSpPr>
          <p:spPr bwMode="auto">
            <a:xfrm>
              <a:off x="123424" y="4652720"/>
              <a:ext cx="97447" cy="156613"/>
            </a:xfrm>
            <a:custGeom>
              <a:avLst/>
              <a:gdLst/>
              <a:ahLst/>
              <a:cxnLst>
                <a:cxn ang="0">
                  <a:pos x="90" y="0"/>
                </a:cxn>
                <a:cxn ang="0">
                  <a:pos x="102" y="1"/>
                </a:cxn>
                <a:cxn ang="0">
                  <a:pos x="115" y="5"/>
                </a:cxn>
                <a:cxn ang="0">
                  <a:pos x="125" y="11"/>
                </a:cxn>
                <a:cxn ang="0">
                  <a:pos x="113" y="57"/>
                </a:cxn>
                <a:cxn ang="0">
                  <a:pos x="98" y="50"/>
                </a:cxn>
                <a:cxn ang="0">
                  <a:pos x="82" y="46"/>
                </a:cxn>
                <a:cxn ang="0">
                  <a:pos x="69" y="49"/>
                </a:cxn>
                <a:cxn ang="0">
                  <a:pos x="60" y="54"/>
                </a:cxn>
                <a:cxn ang="0">
                  <a:pos x="53" y="62"/>
                </a:cxn>
                <a:cxn ang="0">
                  <a:pos x="48" y="74"/>
                </a:cxn>
                <a:cxn ang="0">
                  <a:pos x="47" y="91"/>
                </a:cxn>
                <a:cxn ang="0">
                  <a:pos x="47" y="194"/>
                </a:cxn>
                <a:cxn ang="0">
                  <a:pos x="0" y="194"/>
                </a:cxn>
                <a:cxn ang="0">
                  <a:pos x="0" y="4"/>
                </a:cxn>
                <a:cxn ang="0">
                  <a:pos x="47" y="4"/>
                </a:cxn>
                <a:cxn ang="0">
                  <a:pos x="47" y="21"/>
                </a:cxn>
                <a:cxn ang="0">
                  <a:pos x="60" y="8"/>
                </a:cxn>
                <a:cxn ang="0">
                  <a:pos x="73" y="2"/>
                </a:cxn>
                <a:cxn ang="0">
                  <a:pos x="90" y="0"/>
                </a:cxn>
              </a:cxnLst>
              <a:rect l="0" t="0" r="r" b="b"/>
              <a:pathLst>
                <a:path w="125" h="194">
                  <a:moveTo>
                    <a:pt x="90" y="0"/>
                  </a:moveTo>
                  <a:lnTo>
                    <a:pt x="102" y="1"/>
                  </a:lnTo>
                  <a:lnTo>
                    <a:pt x="115" y="5"/>
                  </a:lnTo>
                  <a:lnTo>
                    <a:pt x="125" y="11"/>
                  </a:lnTo>
                  <a:lnTo>
                    <a:pt x="113" y="57"/>
                  </a:lnTo>
                  <a:lnTo>
                    <a:pt x="98" y="50"/>
                  </a:lnTo>
                  <a:lnTo>
                    <a:pt x="82" y="46"/>
                  </a:lnTo>
                  <a:lnTo>
                    <a:pt x="69" y="49"/>
                  </a:lnTo>
                  <a:lnTo>
                    <a:pt x="60" y="54"/>
                  </a:lnTo>
                  <a:lnTo>
                    <a:pt x="53" y="62"/>
                  </a:lnTo>
                  <a:lnTo>
                    <a:pt x="48" y="74"/>
                  </a:lnTo>
                  <a:lnTo>
                    <a:pt x="47" y="91"/>
                  </a:lnTo>
                  <a:lnTo>
                    <a:pt x="47" y="194"/>
                  </a:lnTo>
                  <a:lnTo>
                    <a:pt x="0" y="194"/>
                  </a:lnTo>
                  <a:lnTo>
                    <a:pt x="0" y="4"/>
                  </a:lnTo>
                  <a:lnTo>
                    <a:pt x="47" y="4"/>
                  </a:lnTo>
                  <a:lnTo>
                    <a:pt x="47" y="21"/>
                  </a:lnTo>
                  <a:lnTo>
                    <a:pt x="60" y="8"/>
                  </a:lnTo>
                  <a:lnTo>
                    <a:pt x="73" y="2"/>
                  </a:lnTo>
                  <a:lnTo>
                    <a:pt x="90" y="0"/>
                  </a:lnTo>
                  <a:close/>
                </a:path>
              </a:pathLst>
            </a:custGeom>
            <a:solidFill>
              <a:schemeClr val="bg2"/>
            </a:solidFill>
            <a:ln w="0">
              <a:noFill/>
              <a:prstDash val="solid"/>
              <a:round/>
              <a:headEnd/>
              <a:tailEnd/>
            </a:ln>
          </p:spPr>
          <p:txBody>
            <a:bodyPr/>
            <a:lstStyle/>
            <a:p>
              <a:pPr algn="ctr" defTabSz="909570" fontAlgn="auto">
                <a:lnSpc>
                  <a:spcPts val="1227"/>
                </a:lnSpc>
                <a:spcBef>
                  <a:spcPts val="0"/>
                </a:spcBef>
                <a:spcAft>
                  <a:spcPts val="0"/>
                </a:spcAft>
                <a:defRPr/>
              </a:pPr>
              <a:endParaRPr lang="de-CH">
                <a:solidFill>
                  <a:srgbClr val="000000"/>
                </a:solidFill>
                <a:latin typeface="+mn-lt"/>
              </a:endParaRPr>
            </a:p>
          </p:txBody>
        </p:sp>
        <p:sp>
          <p:nvSpPr>
            <p:cNvPr id="41" name="Freeform 27"/>
            <p:cNvSpPr>
              <a:spLocks/>
            </p:cNvSpPr>
            <p:nvPr userDrawn="1"/>
          </p:nvSpPr>
          <p:spPr bwMode="auto">
            <a:xfrm>
              <a:off x="-246063" y="4656538"/>
              <a:ext cx="203014" cy="152794"/>
            </a:xfrm>
            <a:custGeom>
              <a:avLst/>
              <a:gdLst/>
              <a:ahLst/>
              <a:cxnLst>
                <a:cxn ang="0">
                  <a:pos x="0" y="0"/>
                </a:cxn>
                <a:cxn ang="0">
                  <a:pos x="49" y="0"/>
                </a:cxn>
                <a:cxn ang="0">
                  <a:pos x="66" y="71"/>
                </a:cxn>
                <a:cxn ang="0">
                  <a:pos x="69" y="86"/>
                </a:cxn>
                <a:cxn ang="0">
                  <a:pos x="72" y="102"/>
                </a:cxn>
                <a:cxn ang="0">
                  <a:pos x="76" y="119"/>
                </a:cxn>
                <a:cxn ang="0">
                  <a:pos x="79" y="102"/>
                </a:cxn>
                <a:cxn ang="0">
                  <a:pos x="83" y="86"/>
                </a:cxn>
                <a:cxn ang="0">
                  <a:pos x="87" y="70"/>
                </a:cxn>
                <a:cxn ang="0">
                  <a:pos x="107" y="0"/>
                </a:cxn>
                <a:cxn ang="0">
                  <a:pos x="147" y="0"/>
                </a:cxn>
                <a:cxn ang="0">
                  <a:pos x="167" y="70"/>
                </a:cxn>
                <a:cxn ang="0">
                  <a:pos x="171" y="86"/>
                </a:cxn>
                <a:cxn ang="0">
                  <a:pos x="175" y="102"/>
                </a:cxn>
                <a:cxn ang="0">
                  <a:pos x="178" y="119"/>
                </a:cxn>
                <a:cxn ang="0">
                  <a:pos x="181" y="105"/>
                </a:cxn>
                <a:cxn ang="0">
                  <a:pos x="184" y="89"/>
                </a:cxn>
                <a:cxn ang="0">
                  <a:pos x="188" y="70"/>
                </a:cxn>
                <a:cxn ang="0">
                  <a:pos x="206" y="0"/>
                </a:cxn>
                <a:cxn ang="0">
                  <a:pos x="253" y="0"/>
                </a:cxn>
                <a:cxn ang="0">
                  <a:pos x="199" y="191"/>
                </a:cxn>
                <a:cxn ang="0">
                  <a:pos x="157" y="191"/>
                </a:cxn>
                <a:cxn ang="0">
                  <a:pos x="137" y="112"/>
                </a:cxn>
                <a:cxn ang="0">
                  <a:pos x="132" y="97"/>
                </a:cxn>
                <a:cxn ang="0">
                  <a:pos x="129" y="83"/>
                </a:cxn>
                <a:cxn ang="0">
                  <a:pos x="126" y="70"/>
                </a:cxn>
                <a:cxn ang="0">
                  <a:pos x="124" y="79"/>
                </a:cxn>
                <a:cxn ang="0">
                  <a:pos x="121" y="91"/>
                </a:cxn>
                <a:cxn ang="0">
                  <a:pos x="118" y="103"/>
                </a:cxn>
                <a:cxn ang="0">
                  <a:pos x="116" y="114"/>
                </a:cxn>
                <a:cxn ang="0">
                  <a:pos x="94" y="191"/>
                </a:cxn>
                <a:cxn ang="0">
                  <a:pos x="54" y="191"/>
                </a:cxn>
                <a:cxn ang="0">
                  <a:pos x="54" y="190"/>
                </a:cxn>
                <a:cxn ang="0">
                  <a:pos x="0" y="0"/>
                </a:cxn>
              </a:cxnLst>
              <a:rect l="0" t="0" r="r" b="b"/>
              <a:pathLst>
                <a:path w="253" h="191">
                  <a:moveTo>
                    <a:pt x="0" y="0"/>
                  </a:moveTo>
                  <a:lnTo>
                    <a:pt x="49" y="0"/>
                  </a:lnTo>
                  <a:lnTo>
                    <a:pt x="66" y="71"/>
                  </a:lnTo>
                  <a:lnTo>
                    <a:pt x="69" y="86"/>
                  </a:lnTo>
                  <a:lnTo>
                    <a:pt x="72" y="102"/>
                  </a:lnTo>
                  <a:lnTo>
                    <a:pt x="76" y="119"/>
                  </a:lnTo>
                  <a:lnTo>
                    <a:pt x="79" y="102"/>
                  </a:lnTo>
                  <a:lnTo>
                    <a:pt x="83" y="86"/>
                  </a:lnTo>
                  <a:lnTo>
                    <a:pt x="87" y="70"/>
                  </a:lnTo>
                  <a:lnTo>
                    <a:pt x="107" y="0"/>
                  </a:lnTo>
                  <a:lnTo>
                    <a:pt x="147" y="0"/>
                  </a:lnTo>
                  <a:lnTo>
                    <a:pt x="167" y="70"/>
                  </a:lnTo>
                  <a:lnTo>
                    <a:pt x="171" y="86"/>
                  </a:lnTo>
                  <a:lnTo>
                    <a:pt x="175" y="102"/>
                  </a:lnTo>
                  <a:lnTo>
                    <a:pt x="178" y="119"/>
                  </a:lnTo>
                  <a:lnTo>
                    <a:pt x="181" y="105"/>
                  </a:lnTo>
                  <a:lnTo>
                    <a:pt x="184" y="89"/>
                  </a:lnTo>
                  <a:lnTo>
                    <a:pt x="188" y="70"/>
                  </a:lnTo>
                  <a:lnTo>
                    <a:pt x="206" y="0"/>
                  </a:lnTo>
                  <a:lnTo>
                    <a:pt x="253" y="0"/>
                  </a:lnTo>
                  <a:lnTo>
                    <a:pt x="199" y="191"/>
                  </a:lnTo>
                  <a:lnTo>
                    <a:pt x="157" y="191"/>
                  </a:lnTo>
                  <a:lnTo>
                    <a:pt x="137" y="112"/>
                  </a:lnTo>
                  <a:lnTo>
                    <a:pt x="132" y="97"/>
                  </a:lnTo>
                  <a:lnTo>
                    <a:pt x="129" y="83"/>
                  </a:lnTo>
                  <a:lnTo>
                    <a:pt x="126" y="70"/>
                  </a:lnTo>
                  <a:lnTo>
                    <a:pt x="124" y="79"/>
                  </a:lnTo>
                  <a:lnTo>
                    <a:pt x="121" y="91"/>
                  </a:lnTo>
                  <a:lnTo>
                    <a:pt x="118" y="103"/>
                  </a:lnTo>
                  <a:lnTo>
                    <a:pt x="116" y="114"/>
                  </a:lnTo>
                  <a:lnTo>
                    <a:pt x="94" y="191"/>
                  </a:lnTo>
                  <a:lnTo>
                    <a:pt x="54" y="191"/>
                  </a:lnTo>
                  <a:lnTo>
                    <a:pt x="54" y="190"/>
                  </a:lnTo>
                  <a:lnTo>
                    <a:pt x="0" y="0"/>
                  </a:lnTo>
                  <a:close/>
                </a:path>
              </a:pathLst>
            </a:custGeom>
            <a:solidFill>
              <a:schemeClr val="bg2"/>
            </a:solidFill>
            <a:ln w="0">
              <a:noFill/>
              <a:prstDash val="solid"/>
              <a:round/>
              <a:headEnd/>
              <a:tailEnd/>
            </a:ln>
          </p:spPr>
          <p:txBody>
            <a:bodyPr/>
            <a:lstStyle/>
            <a:p>
              <a:pPr algn="ctr" defTabSz="909570" fontAlgn="auto">
                <a:lnSpc>
                  <a:spcPts val="1227"/>
                </a:lnSpc>
                <a:spcBef>
                  <a:spcPts val="0"/>
                </a:spcBef>
                <a:spcAft>
                  <a:spcPts val="0"/>
                </a:spcAft>
                <a:defRPr/>
              </a:pPr>
              <a:endParaRPr lang="de-CH">
                <a:solidFill>
                  <a:srgbClr val="000000"/>
                </a:solidFill>
                <a:latin typeface="+mn-lt"/>
              </a:endParaRPr>
            </a:p>
          </p:txBody>
        </p:sp>
        <p:sp>
          <p:nvSpPr>
            <p:cNvPr id="42" name="Freeform 28"/>
            <p:cNvSpPr>
              <a:spLocks noEditPoints="1"/>
            </p:cNvSpPr>
            <p:nvPr userDrawn="1"/>
          </p:nvSpPr>
          <p:spPr bwMode="auto">
            <a:xfrm>
              <a:off x="-38987" y="4652720"/>
              <a:ext cx="138050" cy="160434"/>
            </a:xfrm>
            <a:custGeom>
              <a:avLst/>
              <a:gdLst/>
              <a:ahLst/>
              <a:cxnLst>
                <a:cxn ang="0">
                  <a:pos x="87" y="44"/>
                </a:cxn>
                <a:cxn ang="0">
                  <a:pos x="73" y="47"/>
                </a:cxn>
                <a:cxn ang="0">
                  <a:pos x="63" y="55"/>
                </a:cxn>
                <a:cxn ang="0">
                  <a:pos x="55" y="66"/>
                </a:cxn>
                <a:cxn ang="0">
                  <a:pos x="50" y="82"/>
                </a:cxn>
                <a:cxn ang="0">
                  <a:pos x="47" y="100"/>
                </a:cxn>
                <a:cxn ang="0">
                  <a:pos x="50" y="119"/>
                </a:cxn>
                <a:cxn ang="0">
                  <a:pos x="55" y="133"/>
                </a:cxn>
                <a:cxn ang="0">
                  <a:pos x="63" y="146"/>
                </a:cxn>
                <a:cxn ang="0">
                  <a:pos x="73" y="153"/>
                </a:cxn>
                <a:cxn ang="0">
                  <a:pos x="87" y="155"/>
                </a:cxn>
                <a:cxn ang="0">
                  <a:pos x="99" y="153"/>
                </a:cxn>
                <a:cxn ang="0">
                  <a:pos x="110" y="146"/>
                </a:cxn>
                <a:cxn ang="0">
                  <a:pos x="118" y="133"/>
                </a:cxn>
                <a:cxn ang="0">
                  <a:pos x="123" y="119"/>
                </a:cxn>
                <a:cxn ang="0">
                  <a:pos x="125" y="100"/>
                </a:cxn>
                <a:cxn ang="0">
                  <a:pos x="123" y="82"/>
                </a:cxn>
                <a:cxn ang="0">
                  <a:pos x="118" y="66"/>
                </a:cxn>
                <a:cxn ang="0">
                  <a:pos x="110" y="55"/>
                </a:cxn>
                <a:cxn ang="0">
                  <a:pos x="99" y="47"/>
                </a:cxn>
                <a:cxn ang="0">
                  <a:pos x="87" y="44"/>
                </a:cxn>
                <a:cxn ang="0">
                  <a:pos x="87" y="0"/>
                </a:cxn>
                <a:cxn ang="0">
                  <a:pos x="106" y="3"/>
                </a:cxn>
                <a:cxn ang="0">
                  <a:pos x="125" y="10"/>
                </a:cxn>
                <a:cxn ang="0">
                  <a:pos x="142" y="22"/>
                </a:cxn>
                <a:cxn ang="0">
                  <a:pos x="155" y="36"/>
                </a:cxn>
                <a:cxn ang="0">
                  <a:pos x="164" y="55"/>
                </a:cxn>
                <a:cxn ang="0">
                  <a:pos x="171" y="76"/>
                </a:cxn>
                <a:cxn ang="0">
                  <a:pos x="173" y="100"/>
                </a:cxn>
                <a:cxn ang="0">
                  <a:pos x="171" y="124"/>
                </a:cxn>
                <a:cxn ang="0">
                  <a:pos x="164" y="145"/>
                </a:cxn>
                <a:cxn ang="0">
                  <a:pos x="155" y="163"/>
                </a:cxn>
                <a:cxn ang="0">
                  <a:pos x="142" y="179"/>
                </a:cxn>
                <a:cxn ang="0">
                  <a:pos x="125" y="190"/>
                </a:cxn>
                <a:cxn ang="0">
                  <a:pos x="106" y="197"/>
                </a:cxn>
                <a:cxn ang="0">
                  <a:pos x="87" y="200"/>
                </a:cxn>
                <a:cxn ang="0">
                  <a:pos x="66" y="197"/>
                </a:cxn>
                <a:cxn ang="0">
                  <a:pos x="47" y="190"/>
                </a:cxn>
                <a:cxn ang="0">
                  <a:pos x="31" y="179"/>
                </a:cxn>
                <a:cxn ang="0">
                  <a:pos x="17" y="163"/>
                </a:cxn>
                <a:cxn ang="0">
                  <a:pos x="8" y="145"/>
                </a:cxn>
                <a:cxn ang="0">
                  <a:pos x="2" y="124"/>
                </a:cxn>
                <a:cxn ang="0">
                  <a:pos x="0" y="100"/>
                </a:cxn>
                <a:cxn ang="0">
                  <a:pos x="2" y="76"/>
                </a:cxn>
                <a:cxn ang="0">
                  <a:pos x="8" y="55"/>
                </a:cxn>
                <a:cxn ang="0">
                  <a:pos x="17" y="36"/>
                </a:cxn>
                <a:cxn ang="0">
                  <a:pos x="31" y="22"/>
                </a:cxn>
                <a:cxn ang="0">
                  <a:pos x="47" y="10"/>
                </a:cxn>
                <a:cxn ang="0">
                  <a:pos x="66" y="3"/>
                </a:cxn>
                <a:cxn ang="0">
                  <a:pos x="87" y="0"/>
                </a:cxn>
              </a:cxnLst>
              <a:rect l="0" t="0" r="r" b="b"/>
              <a:pathLst>
                <a:path w="173" h="200">
                  <a:moveTo>
                    <a:pt x="87" y="44"/>
                  </a:moveTo>
                  <a:lnTo>
                    <a:pt x="73" y="47"/>
                  </a:lnTo>
                  <a:lnTo>
                    <a:pt x="63" y="55"/>
                  </a:lnTo>
                  <a:lnTo>
                    <a:pt x="55" y="66"/>
                  </a:lnTo>
                  <a:lnTo>
                    <a:pt x="50" y="82"/>
                  </a:lnTo>
                  <a:lnTo>
                    <a:pt x="47" y="100"/>
                  </a:lnTo>
                  <a:lnTo>
                    <a:pt x="50" y="119"/>
                  </a:lnTo>
                  <a:lnTo>
                    <a:pt x="55" y="133"/>
                  </a:lnTo>
                  <a:lnTo>
                    <a:pt x="63" y="146"/>
                  </a:lnTo>
                  <a:lnTo>
                    <a:pt x="73" y="153"/>
                  </a:lnTo>
                  <a:lnTo>
                    <a:pt x="87" y="155"/>
                  </a:lnTo>
                  <a:lnTo>
                    <a:pt x="99" y="153"/>
                  </a:lnTo>
                  <a:lnTo>
                    <a:pt x="110" y="146"/>
                  </a:lnTo>
                  <a:lnTo>
                    <a:pt x="118" y="133"/>
                  </a:lnTo>
                  <a:lnTo>
                    <a:pt x="123" y="119"/>
                  </a:lnTo>
                  <a:lnTo>
                    <a:pt x="125" y="100"/>
                  </a:lnTo>
                  <a:lnTo>
                    <a:pt x="123" y="82"/>
                  </a:lnTo>
                  <a:lnTo>
                    <a:pt x="118" y="66"/>
                  </a:lnTo>
                  <a:lnTo>
                    <a:pt x="110" y="55"/>
                  </a:lnTo>
                  <a:lnTo>
                    <a:pt x="99" y="47"/>
                  </a:lnTo>
                  <a:lnTo>
                    <a:pt x="87" y="44"/>
                  </a:lnTo>
                  <a:close/>
                  <a:moveTo>
                    <a:pt x="87" y="0"/>
                  </a:moveTo>
                  <a:lnTo>
                    <a:pt x="106" y="3"/>
                  </a:lnTo>
                  <a:lnTo>
                    <a:pt x="125" y="10"/>
                  </a:lnTo>
                  <a:lnTo>
                    <a:pt x="142" y="22"/>
                  </a:lnTo>
                  <a:lnTo>
                    <a:pt x="155" y="36"/>
                  </a:lnTo>
                  <a:lnTo>
                    <a:pt x="164" y="55"/>
                  </a:lnTo>
                  <a:lnTo>
                    <a:pt x="171" y="76"/>
                  </a:lnTo>
                  <a:lnTo>
                    <a:pt x="173" y="100"/>
                  </a:lnTo>
                  <a:lnTo>
                    <a:pt x="171" y="124"/>
                  </a:lnTo>
                  <a:lnTo>
                    <a:pt x="164" y="145"/>
                  </a:lnTo>
                  <a:lnTo>
                    <a:pt x="155" y="163"/>
                  </a:lnTo>
                  <a:lnTo>
                    <a:pt x="142" y="179"/>
                  </a:lnTo>
                  <a:lnTo>
                    <a:pt x="125" y="190"/>
                  </a:lnTo>
                  <a:lnTo>
                    <a:pt x="106" y="197"/>
                  </a:lnTo>
                  <a:lnTo>
                    <a:pt x="87" y="200"/>
                  </a:lnTo>
                  <a:lnTo>
                    <a:pt x="66" y="197"/>
                  </a:lnTo>
                  <a:lnTo>
                    <a:pt x="47" y="190"/>
                  </a:lnTo>
                  <a:lnTo>
                    <a:pt x="31" y="179"/>
                  </a:lnTo>
                  <a:lnTo>
                    <a:pt x="17" y="163"/>
                  </a:lnTo>
                  <a:lnTo>
                    <a:pt x="8" y="145"/>
                  </a:lnTo>
                  <a:lnTo>
                    <a:pt x="2" y="124"/>
                  </a:lnTo>
                  <a:lnTo>
                    <a:pt x="0" y="100"/>
                  </a:lnTo>
                  <a:lnTo>
                    <a:pt x="2" y="76"/>
                  </a:lnTo>
                  <a:lnTo>
                    <a:pt x="8" y="55"/>
                  </a:lnTo>
                  <a:lnTo>
                    <a:pt x="17" y="36"/>
                  </a:lnTo>
                  <a:lnTo>
                    <a:pt x="31" y="22"/>
                  </a:lnTo>
                  <a:lnTo>
                    <a:pt x="47" y="10"/>
                  </a:lnTo>
                  <a:lnTo>
                    <a:pt x="66" y="3"/>
                  </a:lnTo>
                  <a:lnTo>
                    <a:pt x="87" y="0"/>
                  </a:lnTo>
                  <a:close/>
                </a:path>
              </a:pathLst>
            </a:custGeom>
            <a:solidFill>
              <a:schemeClr val="bg2"/>
            </a:solidFill>
            <a:ln w="0">
              <a:noFill/>
              <a:prstDash val="solid"/>
              <a:round/>
              <a:headEnd/>
              <a:tailEnd/>
            </a:ln>
          </p:spPr>
          <p:txBody>
            <a:bodyPr/>
            <a:lstStyle/>
            <a:p>
              <a:pPr algn="ctr" defTabSz="909570" fontAlgn="auto">
                <a:lnSpc>
                  <a:spcPts val="1227"/>
                </a:lnSpc>
                <a:spcBef>
                  <a:spcPts val="0"/>
                </a:spcBef>
                <a:spcAft>
                  <a:spcPts val="0"/>
                </a:spcAft>
                <a:defRPr/>
              </a:pPr>
              <a:endParaRPr lang="de-CH">
                <a:solidFill>
                  <a:srgbClr val="000000"/>
                </a:solidFill>
                <a:latin typeface="+mn-lt"/>
              </a:endParaRPr>
            </a:p>
          </p:txBody>
        </p:sp>
        <p:sp>
          <p:nvSpPr>
            <p:cNvPr id="43" name="Freeform 29"/>
            <p:cNvSpPr>
              <a:spLocks/>
            </p:cNvSpPr>
            <p:nvPr userDrawn="1"/>
          </p:nvSpPr>
          <p:spPr bwMode="auto">
            <a:xfrm>
              <a:off x="1211579" y="4652720"/>
              <a:ext cx="97447" cy="156613"/>
            </a:xfrm>
            <a:custGeom>
              <a:avLst/>
              <a:gdLst/>
              <a:ahLst/>
              <a:cxnLst>
                <a:cxn ang="0">
                  <a:pos x="90" y="0"/>
                </a:cxn>
                <a:cxn ang="0">
                  <a:pos x="103" y="1"/>
                </a:cxn>
                <a:cxn ang="0">
                  <a:pos x="115" y="5"/>
                </a:cxn>
                <a:cxn ang="0">
                  <a:pos x="126" y="11"/>
                </a:cxn>
                <a:cxn ang="0">
                  <a:pos x="113" y="57"/>
                </a:cxn>
                <a:cxn ang="0">
                  <a:pos x="98" y="50"/>
                </a:cxn>
                <a:cxn ang="0">
                  <a:pos x="82" y="46"/>
                </a:cxn>
                <a:cxn ang="0">
                  <a:pos x="70" y="49"/>
                </a:cxn>
                <a:cxn ang="0">
                  <a:pos x="59" y="54"/>
                </a:cxn>
                <a:cxn ang="0">
                  <a:pos x="53" y="62"/>
                </a:cxn>
                <a:cxn ang="0">
                  <a:pos x="49" y="74"/>
                </a:cxn>
                <a:cxn ang="0">
                  <a:pos x="48" y="91"/>
                </a:cxn>
                <a:cxn ang="0">
                  <a:pos x="48" y="194"/>
                </a:cxn>
                <a:cxn ang="0">
                  <a:pos x="0" y="194"/>
                </a:cxn>
                <a:cxn ang="0">
                  <a:pos x="0" y="4"/>
                </a:cxn>
                <a:cxn ang="0">
                  <a:pos x="48" y="4"/>
                </a:cxn>
                <a:cxn ang="0">
                  <a:pos x="48" y="21"/>
                </a:cxn>
                <a:cxn ang="0">
                  <a:pos x="60" y="8"/>
                </a:cxn>
                <a:cxn ang="0">
                  <a:pos x="74" y="2"/>
                </a:cxn>
                <a:cxn ang="0">
                  <a:pos x="90" y="0"/>
                </a:cxn>
              </a:cxnLst>
              <a:rect l="0" t="0" r="r" b="b"/>
              <a:pathLst>
                <a:path w="126" h="194">
                  <a:moveTo>
                    <a:pt x="90" y="0"/>
                  </a:moveTo>
                  <a:lnTo>
                    <a:pt x="103" y="1"/>
                  </a:lnTo>
                  <a:lnTo>
                    <a:pt x="115" y="5"/>
                  </a:lnTo>
                  <a:lnTo>
                    <a:pt x="126" y="11"/>
                  </a:lnTo>
                  <a:lnTo>
                    <a:pt x="113" y="57"/>
                  </a:lnTo>
                  <a:lnTo>
                    <a:pt x="98" y="50"/>
                  </a:lnTo>
                  <a:lnTo>
                    <a:pt x="82" y="46"/>
                  </a:lnTo>
                  <a:lnTo>
                    <a:pt x="70" y="49"/>
                  </a:lnTo>
                  <a:lnTo>
                    <a:pt x="59" y="54"/>
                  </a:lnTo>
                  <a:lnTo>
                    <a:pt x="53" y="62"/>
                  </a:lnTo>
                  <a:lnTo>
                    <a:pt x="49" y="74"/>
                  </a:lnTo>
                  <a:lnTo>
                    <a:pt x="48" y="91"/>
                  </a:lnTo>
                  <a:lnTo>
                    <a:pt x="48" y="194"/>
                  </a:lnTo>
                  <a:lnTo>
                    <a:pt x="0" y="194"/>
                  </a:lnTo>
                  <a:lnTo>
                    <a:pt x="0" y="4"/>
                  </a:lnTo>
                  <a:lnTo>
                    <a:pt x="48" y="4"/>
                  </a:lnTo>
                  <a:lnTo>
                    <a:pt x="48" y="21"/>
                  </a:lnTo>
                  <a:lnTo>
                    <a:pt x="60" y="8"/>
                  </a:lnTo>
                  <a:lnTo>
                    <a:pt x="74" y="2"/>
                  </a:lnTo>
                  <a:lnTo>
                    <a:pt x="90" y="0"/>
                  </a:lnTo>
                  <a:close/>
                </a:path>
              </a:pathLst>
            </a:custGeom>
            <a:solidFill>
              <a:schemeClr val="bg2"/>
            </a:solidFill>
            <a:ln w="0">
              <a:noFill/>
              <a:prstDash val="solid"/>
              <a:round/>
              <a:headEnd/>
              <a:tailEnd/>
            </a:ln>
          </p:spPr>
          <p:txBody>
            <a:bodyPr/>
            <a:lstStyle/>
            <a:p>
              <a:pPr algn="ctr" defTabSz="909570" fontAlgn="auto">
                <a:lnSpc>
                  <a:spcPts val="1227"/>
                </a:lnSpc>
                <a:spcBef>
                  <a:spcPts val="0"/>
                </a:spcBef>
                <a:spcAft>
                  <a:spcPts val="0"/>
                </a:spcAft>
                <a:defRPr/>
              </a:pPr>
              <a:endParaRPr lang="de-CH">
                <a:solidFill>
                  <a:srgbClr val="000000"/>
                </a:solidFill>
                <a:latin typeface="+mn-lt"/>
              </a:endParaRPr>
            </a:p>
          </p:txBody>
        </p:sp>
        <p:sp>
          <p:nvSpPr>
            <p:cNvPr id="44" name="Freeform 30"/>
            <p:cNvSpPr>
              <a:spLocks/>
            </p:cNvSpPr>
            <p:nvPr userDrawn="1"/>
          </p:nvSpPr>
          <p:spPr bwMode="auto">
            <a:xfrm>
              <a:off x="842093" y="4656538"/>
              <a:ext cx="198955" cy="152794"/>
            </a:xfrm>
            <a:custGeom>
              <a:avLst/>
              <a:gdLst/>
              <a:ahLst/>
              <a:cxnLst>
                <a:cxn ang="0">
                  <a:pos x="0" y="0"/>
                </a:cxn>
                <a:cxn ang="0">
                  <a:pos x="48" y="0"/>
                </a:cxn>
                <a:cxn ang="0">
                  <a:pos x="66" y="71"/>
                </a:cxn>
                <a:cxn ang="0">
                  <a:pos x="69" y="86"/>
                </a:cxn>
                <a:cxn ang="0">
                  <a:pos x="72" y="102"/>
                </a:cxn>
                <a:cxn ang="0">
                  <a:pos x="75" y="119"/>
                </a:cxn>
                <a:cxn ang="0">
                  <a:pos x="78" y="102"/>
                </a:cxn>
                <a:cxn ang="0">
                  <a:pos x="82" y="86"/>
                </a:cxn>
                <a:cxn ang="0">
                  <a:pos x="86" y="70"/>
                </a:cxn>
                <a:cxn ang="0">
                  <a:pos x="106" y="0"/>
                </a:cxn>
                <a:cxn ang="0">
                  <a:pos x="147" y="0"/>
                </a:cxn>
                <a:cxn ang="0">
                  <a:pos x="166" y="70"/>
                </a:cxn>
                <a:cxn ang="0">
                  <a:pos x="170" y="86"/>
                </a:cxn>
                <a:cxn ang="0">
                  <a:pos x="174" y="102"/>
                </a:cxn>
                <a:cxn ang="0">
                  <a:pos x="178" y="119"/>
                </a:cxn>
                <a:cxn ang="0">
                  <a:pos x="181" y="105"/>
                </a:cxn>
                <a:cxn ang="0">
                  <a:pos x="184" y="89"/>
                </a:cxn>
                <a:cxn ang="0">
                  <a:pos x="188" y="70"/>
                </a:cxn>
                <a:cxn ang="0">
                  <a:pos x="206" y="0"/>
                </a:cxn>
                <a:cxn ang="0">
                  <a:pos x="252" y="0"/>
                </a:cxn>
                <a:cxn ang="0">
                  <a:pos x="198" y="191"/>
                </a:cxn>
                <a:cxn ang="0">
                  <a:pos x="157" y="191"/>
                </a:cxn>
                <a:cxn ang="0">
                  <a:pos x="136" y="112"/>
                </a:cxn>
                <a:cxn ang="0">
                  <a:pos x="132" y="97"/>
                </a:cxn>
                <a:cxn ang="0">
                  <a:pos x="129" y="83"/>
                </a:cxn>
                <a:cxn ang="0">
                  <a:pos x="126" y="70"/>
                </a:cxn>
                <a:cxn ang="0">
                  <a:pos x="124" y="79"/>
                </a:cxn>
                <a:cxn ang="0">
                  <a:pos x="121" y="91"/>
                </a:cxn>
                <a:cxn ang="0">
                  <a:pos x="118" y="103"/>
                </a:cxn>
                <a:cxn ang="0">
                  <a:pos x="115" y="114"/>
                </a:cxn>
                <a:cxn ang="0">
                  <a:pos x="94" y="191"/>
                </a:cxn>
                <a:cxn ang="0">
                  <a:pos x="53" y="191"/>
                </a:cxn>
                <a:cxn ang="0">
                  <a:pos x="53" y="190"/>
                </a:cxn>
                <a:cxn ang="0">
                  <a:pos x="0" y="0"/>
                </a:cxn>
              </a:cxnLst>
              <a:rect l="0" t="0" r="r" b="b"/>
              <a:pathLst>
                <a:path w="252" h="191">
                  <a:moveTo>
                    <a:pt x="0" y="0"/>
                  </a:moveTo>
                  <a:lnTo>
                    <a:pt x="48" y="0"/>
                  </a:lnTo>
                  <a:lnTo>
                    <a:pt x="66" y="71"/>
                  </a:lnTo>
                  <a:lnTo>
                    <a:pt x="69" y="86"/>
                  </a:lnTo>
                  <a:lnTo>
                    <a:pt x="72" y="102"/>
                  </a:lnTo>
                  <a:lnTo>
                    <a:pt x="75" y="119"/>
                  </a:lnTo>
                  <a:lnTo>
                    <a:pt x="78" y="102"/>
                  </a:lnTo>
                  <a:lnTo>
                    <a:pt x="82" y="86"/>
                  </a:lnTo>
                  <a:lnTo>
                    <a:pt x="86" y="70"/>
                  </a:lnTo>
                  <a:lnTo>
                    <a:pt x="106" y="0"/>
                  </a:lnTo>
                  <a:lnTo>
                    <a:pt x="147" y="0"/>
                  </a:lnTo>
                  <a:lnTo>
                    <a:pt x="166" y="70"/>
                  </a:lnTo>
                  <a:lnTo>
                    <a:pt x="170" y="86"/>
                  </a:lnTo>
                  <a:lnTo>
                    <a:pt x="174" y="102"/>
                  </a:lnTo>
                  <a:lnTo>
                    <a:pt x="178" y="119"/>
                  </a:lnTo>
                  <a:lnTo>
                    <a:pt x="181" y="105"/>
                  </a:lnTo>
                  <a:lnTo>
                    <a:pt x="184" y="89"/>
                  </a:lnTo>
                  <a:lnTo>
                    <a:pt x="188" y="70"/>
                  </a:lnTo>
                  <a:lnTo>
                    <a:pt x="206" y="0"/>
                  </a:lnTo>
                  <a:lnTo>
                    <a:pt x="252" y="0"/>
                  </a:lnTo>
                  <a:lnTo>
                    <a:pt x="198" y="191"/>
                  </a:lnTo>
                  <a:lnTo>
                    <a:pt x="157" y="191"/>
                  </a:lnTo>
                  <a:lnTo>
                    <a:pt x="136" y="112"/>
                  </a:lnTo>
                  <a:lnTo>
                    <a:pt x="132" y="97"/>
                  </a:lnTo>
                  <a:lnTo>
                    <a:pt x="129" y="83"/>
                  </a:lnTo>
                  <a:lnTo>
                    <a:pt x="126" y="70"/>
                  </a:lnTo>
                  <a:lnTo>
                    <a:pt x="124" y="79"/>
                  </a:lnTo>
                  <a:lnTo>
                    <a:pt x="121" y="91"/>
                  </a:lnTo>
                  <a:lnTo>
                    <a:pt x="118" y="103"/>
                  </a:lnTo>
                  <a:lnTo>
                    <a:pt x="115" y="114"/>
                  </a:lnTo>
                  <a:lnTo>
                    <a:pt x="94" y="191"/>
                  </a:lnTo>
                  <a:lnTo>
                    <a:pt x="53" y="191"/>
                  </a:lnTo>
                  <a:lnTo>
                    <a:pt x="53" y="190"/>
                  </a:lnTo>
                  <a:lnTo>
                    <a:pt x="0" y="0"/>
                  </a:lnTo>
                  <a:close/>
                </a:path>
              </a:pathLst>
            </a:custGeom>
            <a:solidFill>
              <a:schemeClr val="bg2"/>
            </a:solidFill>
            <a:ln w="0">
              <a:noFill/>
              <a:prstDash val="solid"/>
              <a:round/>
              <a:headEnd/>
              <a:tailEnd/>
            </a:ln>
          </p:spPr>
          <p:txBody>
            <a:bodyPr/>
            <a:lstStyle/>
            <a:p>
              <a:pPr algn="ctr" defTabSz="909570" fontAlgn="auto">
                <a:lnSpc>
                  <a:spcPts val="1227"/>
                </a:lnSpc>
                <a:spcBef>
                  <a:spcPts val="0"/>
                </a:spcBef>
                <a:spcAft>
                  <a:spcPts val="0"/>
                </a:spcAft>
                <a:defRPr/>
              </a:pPr>
              <a:endParaRPr lang="de-CH">
                <a:solidFill>
                  <a:srgbClr val="000000"/>
                </a:solidFill>
                <a:latin typeface="+mn-lt"/>
              </a:endParaRPr>
            </a:p>
          </p:txBody>
        </p:sp>
        <p:sp>
          <p:nvSpPr>
            <p:cNvPr id="48" name="Freeform 31"/>
            <p:cNvSpPr>
              <a:spLocks noEditPoints="1"/>
            </p:cNvSpPr>
            <p:nvPr userDrawn="1"/>
          </p:nvSpPr>
          <p:spPr bwMode="auto">
            <a:xfrm>
              <a:off x="1049168" y="4652720"/>
              <a:ext cx="138050" cy="160434"/>
            </a:xfrm>
            <a:custGeom>
              <a:avLst/>
              <a:gdLst/>
              <a:ahLst/>
              <a:cxnLst>
                <a:cxn ang="0">
                  <a:pos x="87" y="44"/>
                </a:cxn>
                <a:cxn ang="0">
                  <a:pos x="75" y="47"/>
                </a:cxn>
                <a:cxn ang="0">
                  <a:pos x="64" y="55"/>
                </a:cxn>
                <a:cxn ang="0">
                  <a:pos x="55" y="66"/>
                </a:cxn>
                <a:cxn ang="0">
                  <a:pos x="50" y="82"/>
                </a:cxn>
                <a:cxn ang="0">
                  <a:pos x="49" y="100"/>
                </a:cxn>
                <a:cxn ang="0">
                  <a:pos x="50" y="119"/>
                </a:cxn>
                <a:cxn ang="0">
                  <a:pos x="55" y="134"/>
                </a:cxn>
                <a:cxn ang="0">
                  <a:pos x="64" y="146"/>
                </a:cxn>
                <a:cxn ang="0">
                  <a:pos x="75" y="153"/>
                </a:cxn>
                <a:cxn ang="0">
                  <a:pos x="87" y="155"/>
                </a:cxn>
                <a:cxn ang="0">
                  <a:pos x="101" y="153"/>
                </a:cxn>
                <a:cxn ang="0">
                  <a:pos x="111" y="146"/>
                </a:cxn>
                <a:cxn ang="0">
                  <a:pos x="119" y="134"/>
                </a:cxn>
                <a:cxn ang="0">
                  <a:pos x="125" y="119"/>
                </a:cxn>
                <a:cxn ang="0">
                  <a:pos x="126" y="100"/>
                </a:cxn>
                <a:cxn ang="0">
                  <a:pos x="125" y="82"/>
                </a:cxn>
                <a:cxn ang="0">
                  <a:pos x="119" y="66"/>
                </a:cxn>
                <a:cxn ang="0">
                  <a:pos x="111" y="55"/>
                </a:cxn>
                <a:cxn ang="0">
                  <a:pos x="101" y="47"/>
                </a:cxn>
                <a:cxn ang="0">
                  <a:pos x="87" y="44"/>
                </a:cxn>
                <a:cxn ang="0">
                  <a:pos x="87" y="0"/>
                </a:cxn>
                <a:cxn ang="0">
                  <a:pos x="108" y="3"/>
                </a:cxn>
                <a:cxn ang="0">
                  <a:pos x="127" y="10"/>
                </a:cxn>
                <a:cxn ang="0">
                  <a:pos x="143" y="22"/>
                </a:cxn>
                <a:cxn ang="0">
                  <a:pos x="156" y="36"/>
                </a:cxn>
                <a:cxn ang="0">
                  <a:pos x="166" y="55"/>
                </a:cxn>
                <a:cxn ang="0">
                  <a:pos x="172" y="76"/>
                </a:cxn>
                <a:cxn ang="0">
                  <a:pos x="174" y="100"/>
                </a:cxn>
                <a:cxn ang="0">
                  <a:pos x="172" y="124"/>
                </a:cxn>
                <a:cxn ang="0">
                  <a:pos x="166" y="145"/>
                </a:cxn>
                <a:cxn ang="0">
                  <a:pos x="156" y="163"/>
                </a:cxn>
                <a:cxn ang="0">
                  <a:pos x="143" y="179"/>
                </a:cxn>
                <a:cxn ang="0">
                  <a:pos x="127" y="190"/>
                </a:cxn>
                <a:cxn ang="0">
                  <a:pos x="108" y="197"/>
                </a:cxn>
                <a:cxn ang="0">
                  <a:pos x="87" y="200"/>
                </a:cxn>
                <a:cxn ang="0">
                  <a:pos x="67" y="197"/>
                </a:cxn>
                <a:cxn ang="0">
                  <a:pos x="48" y="190"/>
                </a:cxn>
                <a:cxn ang="0">
                  <a:pos x="32" y="179"/>
                </a:cxn>
                <a:cxn ang="0">
                  <a:pos x="19" y="163"/>
                </a:cxn>
                <a:cxn ang="0">
                  <a:pos x="9" y="145"/>
                </a:cxn>
                <a:cxn ang="0">
                  <a:pos x="2" y="124"/>
                </a:cxn>
                <a:cxn ang="0">
                  <a:pos x="0" y="100"/>
                </a:cxn>
                <a:cxn ang="0">
                  <a:pos x="2" y="76"/>
                </a:cxn>
                <a:cxn ang="0">
                  <a:pos x="9" y="55"/>
                </a:cxn>
                <a:cxn ang="0">
                  <a:pos x="19" y="36"/>
                </a:cxn>
                <a:cxn ang="0">
                  <a:pos x="32" y="22"/>
                </a:cxn>
                <a:cxn ang="0">
                  <a:pos x="48" y="10"/>
                </a:cxn>
                <a:cxn ang="0">
                  <a:pos x="67" y="3"/>
                </a:cxn>
                <a:cxn ang="0">
                  <a:pos x="87" y="0"/>
                </a:cxn>
              </a:cxnLst>
              <a:rect l="0" t="0" r="r" b="b"/>
              <a:pathLst>
                <a:path w="174" h="200">
                  <a:moveTo>
                    <a:pt x="87" y="44"/>
                  </a:moveTo>
                  <a:lnTo>
                    <a:pt x="75" y="47"/>
                  </a:lnTo>
                  <a:lnTo>
                    <a:pt x="64" y="55"/>
                  </a:lnTo>
                  <a:lnTo>
                    <a:pt x="55" y="66"/>
                  </a:lnTo>
                  <a:lnTo>
                    <a:pt x="50" y="82"/>
                  </a:lnTo>
                  <a:lnTo>
                    <a:pt x="49" y="100"/>
                  </a:lnTo>
                  <a:lnTo>
                    <a:pt x="50" y="119"/>
                  </a:lnTo>
                  <a:lnTo>
                    <a:pt x="55" y="134"/>
                  </a:lnTo>
                  <a:lnTo>
                    <a:pt x="64" y="146"/>
                  </a:lnTo>
                  <a:lnTo>
                    <a:pt x="75" y="153"/>
                  </a:lnTo>
                  <a:lnTo>
                    <a:pt x="87" y="155"/>
                  </a:lnTo>
                  <a:lnTo>
                    <a:pt x="101" y="153"/>
                  </a:lnTo>
                  <a:lnTo>
                    <a:pt x="111" y="146"/>
                  </a:lnTo>
                  <a:lnTo>
                    <a:pt x="119" y="134"/>
                  </a:lnTo>
                  <a:lnTo>
                    <a:pt x="125" y="119"/>
                  </a:lnTo>
                  <a:lnTo>
                    <a:pt x="126" y="100"/>
                  </a:lnTo>
                  <a:lnTo>
                    <a:pt x="125" y="82"/>
                  </a:lnTo>
                  <a:lnTo>
                    <a:pt x="119" y="66"/>
                  </a:lnTo>
                  <a:lnTo>
                    <a:pt x="111" y="55"/>
                  </a:lnTo>
                  <a:lnTo>
                    <a:pt x="101" y="47"/>
                  </a:lnTo>
                  <a:lnTo>
                    <a:pt x="87" y="44"/>
                  </a:lnTo>
                  <a:close/>
                  <a:moveTo>
                    <a:pt x="87" y="0"/>
                  </a:moveTo>
                  <a:lnTo>
                    <a:pt x="108" y="3"/>
                  </a:lnTo>
                  <a:lnTo>
                    <a:pt x="127" y="10"/>
                  </a:lnTo>
                  <a:lnTo>
                    <a:pt x="143" y="22"/>
                  </a:lnTo>
                  <a:lnTo>
                    <a:pt x="156" y="36"/>
                  </a:lnTo>
                  <a:lnTo>
                    <a:pt x="166" y="55"/>
                  </a:lnTo>
                  <a:lnTo>
                    <a:pt x="172" y="76"/>
                  </a:lnTo>
                  <a:lnTo>
                    <a:pt x="174" y="100"/>
                  </a:lnTo>
                  <a:lnTo>
                    <a:pt x="172" y="124"/>
                  </a:lnTo>
                  <a:lnTo>
                    <a:pt x="166" y="145"/>
                  </a:lnTo>
                  <a:lnTo>
                    <a:pt x="156" y="163"/>
                  </a:lnTo>
                  <a:lnTo>
                    <a:pt x="143" y="179"/>
                  </a:lnTo>
                  <a:lnTo>
                    <a:pt x="127" y="190"/>
                  </a:lnTo>
                  <a:lnTo>
                    <a:pt x="108" y="197"/>
                  </a:lnTo>
                  <a:lnTo>
                    <a:pt x="87" y="200"/>
                  </a:lnTo>
                  <a:lnTo>
                    <a:pt x="67" y="197"/>
                  </a:lnTo>
                  <a:lnTo>
                    <a:pt x="48" y="190"/>
                  </a:lnTo>
                  <a:lnTo>
                    <a:pt x="32" y="179"/>
                  </a:lnTo>
                  <a:lnTo>
                    <a:pt x="19" y="163"/>
                  </a:lnTo>
                  <a:lnTo>
                    <a:pt x="9" y="145"/>
                  </a:lnTo>
                  <a:lnTo>
                    <a:pt x="2" y="124"/>
                  </a:lnTo>
                  <a:lnTo>
                    <a:pt x="0" y="100"/>
                  </a:lnTo>
                  <a:lnTo>
                    <a:pt x="2" y="76"/>
                  </a:lnTo>
                  <a:lnTo>
                    <a:pt x="9" y="55"/>
                  </a:lnTo>
                  <a:lnTo>
                    <a:pt x="19" y="36"/>
                  </a:lnTo>
                  <a:lnTo>
                    <a:pt x="32" y="22"/>
                  </a:lnTo>
                  <a:lnTo>
                    <a:pt x="48" y="10"/>
                  </a:lnTo>
                  <a:lnTo>
                    <a:pt x="67" y="3"/>
                  </a:lnTo>
                  <a:lnTo>
                    <a:pt x="87" y="0"/>
                  </a:lnTo>
                  <a:close/>
                </a:path>
              </a:pathLst>
            </a:custGeom>
            <a:solidFill>
              <a:schemeClr val="bg2"/>
            </a:solidFill>
            <a:ln w="0">
              <a:noFill/>
              <a:prstDash val="solid"/>
              <a:round/>
              <a:headEnd/>
              <a:tailEnd/>
            </a:ln>
          </p:spPr>
          <p:txBody>
            <a:bodyPr/>
            <a:lstStyle/>
            <a:p>
              <a:pPr algn="ctr" defTabSz="909570" fontAlgn="auto">
                <a:lnSpc>
                  <a:spcPts val="1227"/>
                </a:lnSpc>
                <a:spcBef>
                  <a:spcPts val="0"/>
                </a:spcBef>
                <a:spcAft>
                  <a:spcPts val="0"/>
                </a:spcAft>
                <a:defRPr/>
              </a:pPr>
              <a:endParaRPr lang="de-CH">
                <a:solidFill>
                  <a:srgbClr val="000000"/>
                </a:solidFill>
                <a:latin typeface="+mn-lt"/>
              </a:endParaRPr>
            </a:p>
          </p:txBody>
        </p:sp>
        <p:sp>
          <p:nvSpPr>
            <p:cNvPr id="49" name="Freeform 32"/>
            <p:cNvSpPr>
              <a:spLocks/>
            </p:cNvSpPr>
            <p:nvPr userDrawn="1"/>
          </p:nvSpPr>
          <p:spPr bwMode="auto">
            <a:xfrm>
              <a:off x="241171" y="4595421"/>
              <a:ext cx="129929" cy="213912"/>
            </a:xfrm>
            <a:custGeom>
              <a:avLst/>
              <a:gdLst/>
              <a:ahLst/>
              <a:cxnLst>
                <a:cxn ang="0">
                  <a:pos x="47" y="0"/>
                </a:cxn>
                <a:cxn ang="0">
                  <a:pos x="47" y="152"/>
                </a:cxn>
                <a:cxn ang="0">
                  <a:pos x="57" y="140"/>
                </a:cxn>
                <a:cxn ang="0">
                  <a:pos x="65" y="129"/>
                </a:cxn>
                <a:cxn ang="0">
                  <a:pos x="102" y="79"/>
                </a:cxn>
                <a:cxn ang="0">
                  <a:pos x="157" y="79"/>
                </a:cxn>
                <a:cxn ang="0">
                  <a:pos x="106" y="142"/>
                </a:cxn>
                <a:cxn ang="0">
                  <a:pos x="164" y="270"/>
                </a:cxn>
                <a:cxn ang="0">
                  <a:pos x="112" y="270"/>
                </a:cxn>
                <a:cxn ang="0">
                  <a:pos x="72" y="181"/>
                </a:cxn>
                <a:cxn ang="0">
                  <a:pos x="47" y="214"/>
                </a:cxn>
                <a:cxn ang="0">
                  <a:pos x="47" y="270"/>
                </a:cxn>
                <a:cxn ang="0">
                  <a:pos x="0" y="270"/>
                </a:cxn>
                <a:cxn ang="0">
                  <a:pos x="0" y="24"/>
                </a:cxn>
                <a:cxn ang="0">
                  <a:pos x="47" y="0"/>
                </a:cxn>
              </a:cxnLst>
              <a:rect l="0" t="0" r="r" b="b"/>
              <a:pathLst>
                <a:path w="164" h="270">
                  <a:moveTo>
                    <a:pt x="47" y="0"/>
                  </a:moveTo>
                  <a:lnTo>
                    <a:pt x="47" y="152"/>
                  </a:lnTo>
                  <a:lnTo>
                    <a:pt x="57" y="140"/>
                  </a:lnTo>
                  <a:lnTo>
                    <a:pt x="65" y="129"/>
                  </a:lnTo>
                  <a:lnTo>
                    <a:pt x="102" y="79"/>
                  </a:lnTo>
                  <a:lnTo>
                    <a:pt x="157" y="79"/>
                  </a:lnTo>
                  <a:lnTo>
                    <a:pt x="106" y="142"/>
                  </a:lnTo>
                  <a:lnTo>
                    <a:pt x="164" y="270"/>
                  </a:lnTo>
                  <a:lnTo>
                    <a:pt x="112" y="270"/>
                  </a:lnTo>
                  <a:lnTo>
                    <a:pt x="72" y="181"/>
                  </a:lnTo>
                  <a:lnTo>
                    <a:pt x="47" y="214"/>
                  </a:lnTo>
                  <a:lnTo>
                    <a:pt x="47" y="270"/>
                  </a:lnTo>
                  <a:lnTo>
                    <a:pt x="0" y="270"/>
                  </a:lnTo>
                  <a:lnTo>
                    <a:pt x="0" y="24"/>
                  </a:lnTo>
                  <a:lnTo>
                    <a:pt x="47" y="0"/>
                  </a:lnTo>
                  <a:close/>
                </a:path>
              </a:pathLst>
            </a:custGeom>
            <a:solidFill>
              <a:schemeClr val="bg2"/>
            </a:solidFill>
            <a:ln w="0">
              <a:noFill/>
              <a:prstDash val="solid"/>
              <a:round/>
              <a:headEnd/>
              <a:tailEnd/>
            </a:ln>
          </p:spPr>
          <p:txBody>
            <a:bodyPr/>
            <a:lstStyle/>
            <a:p>
              <a:pPr algn="ctr" defTabSz="909570" fontAlgn="auto">
                <a:lnSpc>
                  <a:spcPts val="1227"/>
                </a:lnSpc>
                <a:spcBef>
                  <a:spcPts val="0"/>
                </a:spcBef>
                <a:spcAft>
                  <a:spcPts val="0"/>
                </a:spcAft>
                <a:defRPr/>
              </a:pPr>
              <a:endParaRPr lang="de-CH">
                <a:solidFill>
                  <a:srgbClr val="000000"/>
                </a:solidFill>
                <a:latin typeface="+mn-lt"/>
              </a:endParaRPr>
            </a:p>
          </p:txBody>
        </p:sp>
        <p:sp>
          <p:nvSpPr>
            <p:cNvPr id="50" name="Freeform 33"/>
            <p:cNvSpPr>
              <a:spLocks/>
            </p:cNvSpPr>
            <p:nvPr userDrawn="1"/>
          </p:nvSpPr>
          <p:spPr bwMode="auto">
            <a:xfrm>
              <a:off x="464488" y="4652720"/>
              <a:ext cx="129929" cy="156613"/>
            </a:xfrm>
            <a:custGeom>
              <a:avLst/>
              <a:gdLst/>
              <a:ahLst/>
              <a:cxnLst>
                <a:cxn ang="0">
                  <a:pos x="96" y="0"/>
                </a:cxn>
                <a:cxn ang="0">
                  <a:pos x="114" y="1"/>
                </a:cxn>
                <a:cxn ang="0">
                  <a:pos x="130" y="7"/>
                </a:cxn>
                <a:cxn ang="0">
                  <a:pos x="142" y="15"/>
                </a:cxn>
                <a:cxn ang="0">
                  <a:pos x="152" y="28"/>
                </a:cxn>
                <a:cxn ang="0">
                  <a:pos x="160" y="44"/>
                </a:cxn>
                <a:cxn ang="0">
                  <a:pos x="164" y="64"/>
                </a:cxn>
                <a:cxn ang="0">
                  <a:pos x="166" y="87"/>
                </a:cxn>
                <a:cxn ang="0">
                  <a:pos x="166" y="194"/>
                </a:cxn>
                <a:cxn ang="0">
                  <a:pos x="118" y="194"/>
                </a:cxn>
                <a:cxn ang="0">
                  <a:pos x="118" y="89"/>
                </a:cxn>
                <a:cxn ang="0">
                  <a:pos x="117" y="72"/>
                </a:cxn>
                <a:cxn ang="0">
                  <a:pos x="113" y="59"/>
                </a:cxn>
                <a:cxn ang="0">
                  <a:pos x="106" y="50"/>
                </a:cxn>
                <a:cxn ang="0">
                  <a:pos x="97" y="44"/>
                </a:cxn>
                <a:cxn ang="0">
                  <a:pos x="84" y="42"/>
                </a:cxn>
                <a:cxn ang="0">
                  <a:pos x="72" y="44"/>
                </a:cxn>
                <a:cxn ang="0">
                  <a:pos x="61" y="51"/>
                </a:cxn>
                <a:cxn ang="0">
                  <a:pos x="54" y="60"/>
                </a:cxn>
                <a:cxn ang="0">
                  <a:pos x="49" y="72"/>
                </a:cxn>
                <a:cxn ang="0">
                  <a:pos x="48" y="89"/>
                </a:cxn>
                <a:cxn ang="0">
                  <a:pos x="48" y="194"/>
                </a:cxn>
                <a:cxn ang="0">
                  <a:pos x="0" y="194"/>
                </a:cxn>
                <a:cxn ang="0">
                  <a:pos x="0" y="4"/>
                </a:cxn>
                <a:cxn ang="0">
                  <a:pos x="48" y="4"/>
                </a:cxn>
                <a:cxn ang="0">
                  <a:pos x="48" y="20"/>
                </a:cxn>
                <a:cxn ang="0">
                  <a:pos x="61" y="8"/>
                </a:cxn>
                <a:cxn ang="0">
                  <a:pos x="77" y="2"/>
                </a:cxn>
                <a:cxn ang="0">
                  <a:pos x="96" y="0"/>
                </a:cxn>
              </a:cxnLst>
              <a:rect l="0" t="0" r="r" b="b"/>
              <a:pathLst>
                <a:path w="166" h="194">
                  <a:moveTo>
                    <a:pt x="96" y="0"/>
                  </a:moveTo>
                  <a:lnTo>
                    <a:pt x="114" y="1"/>
                  </a:lnTo>
                  <a:lnTo>
                    <a:pt x="130" y="7"/>
                  </a:lnTo>
                  <a:lnTo>
                    <a:pt x="142" y="15"/>
                  </a:lnTo>
                  <a:lnTo>
                    <a:pt x="152" y="28"/>
                  </a:lnTo>
                  <a:lnTo>
                    <a:pt x="160" y="44"/>
                  </a:lnTo>
                  <a:lnTo>
                    <a:pt x="164" y="64"/>
                  </a:lnTo>
                  <a:lnTo>
                    <a:pt x="166" y="87"/>
                  </a:lnTo>
                  <a:lnTo>
                    <a:pt x="166" y="194"/>
                  </a:lnTo>
                  <a:lnTo>
                    <a:pt x="118" y="194"/>
                  </a:lnTo>
                  <a:lnTo>
                    <a:pt x="118" y="89"/>
                  </a:lnTo>
                  <a:lnTo>
                    <a:pt x="117" y="72"/>
                  </a:lnTo>
                  <a:lnTo>
                    <a:pt x="113" y="59"/>
                  </a:lnTo>
                  <a:lnTo>
                    <a:pt x="106" y="50"/>
                  </a:lnTo>
                  <a:lnTo>
                    <a:pt x="97" y="44"/>
                  </a:lnTo>
                  <a:lnTo>
                    <a:pt x="84" y="42"/>
                  </a:lnTo>
                  <a:lnTo>
                    <a:pt x="72" y="44"/>
                  </a:lnTo>
                  <a:lnTo>
                    <a:pt x="61" y="51"/>
                  </a:lnTo>
                  <a:lnTo>
                    <a:pt x="54" y="60"/>
                  </a:lnTo>
                  <a:lnTo>
                    <a:pt x="49" y="72"/>
                  </a:lnTo>
                  <a:lnTo>
                    <a:pt x="48" y="89"/>
                  </a:lnTo>
                  <a:lnTo>
                    <a:pt x="48" y="194"/>
                  </a:lnTo>
                  <a:lnTo>
                    <a:pt x="0" y="194"/>
                  </a:lnTo>
                  <a:lnTo>
                    <a:pt x="0" y="4"/>
                  </a:lnTo>
                  <a:lnTo>
                    <a:pt x="48" y="4"/>
                  </a:lnTo>
                  <a:lnTo>
                    <a:pt x="48" y="20"/>
                  </a:lnTo>
                  <a:lnTo>
                    <a:pt x="61" y="8"/>
                  </a:lnTo>
                  <a:lnTo>
                    <a:pt x="77" y="2"/>
                  </a:lnTo>
                  <a:lnTo>
                    <a:pt x="96" y="0"/>
                  </a:lnTo>
                  <a:close/>
                </a:path>
              </a:pathLst>
            </a:custGeom>
            <a:solidFill>
              <a:schemeClr val="bg2"/>
            </a:solidFill>
            <a:ln w="0">
              <a:noFill/>
              <a:prstDash val="solid"/>
              <a:round/>
              <a:headEnd/>
              <a:tailEnd/>
            </a:ln>
          </p:spPr>
          <p:txBody>
            <a:bodyPr/>
            <a:lstStyle/>
            <a:p>
              <a:pPr algn="ctr" defTabSz="909570" fontAlgn="auto">
                <a:lnSpc>
                  <a:spcPts val="1227"/>
                </a:lnSpc>
                <a:spcBef>
                  <a:spcPts val="0"/>
                </a:spcBef>
                <a:spcAft>
                  <a:spcPts val="0"/>
                </a:spcAft>
                <a:defRPr/>
              </a:pPr>
              <a:endParaRPr lang="de-CH">
                <a:solidFill>
                  <a:srgbClr val="000000"/>
                </a:solidFill>
                <a:latin typeface="+mn-lt"/>
              </a:endParaRPr>
            </a:p>
          </p:txBody>
        </p:sp>
        <p:sp>
          <p:nvSpPr>
            <p:cNvPr id="51" name="Freeform 34"/>
            <p:cNvSpPr>
              <a:spLocks noEditPoints="1"/>
            </p:cNvSpPr>
            <p:nvPr userDrawn="1"/>
          </p:nvSpPr>
          <p:spPr bwMode="auto">
            <a:xfrm>
              <a:off x="618778" y="4652720"/>
              <a:ext cx="133988" cy="217730"/>
            </a:xfrm>
            <a:custGeom>
              <a:avLst/>
              <a:gdLst/>
              <a:ahLst/>
              <a:cxnLst>
                <a:cxn ang="0">
                  <a:pos x="77" y="43"/>
                </a:cxn>
                <a:cxn ang="0">
                  <a:pos x="63" y="50"/>
                </a:cxn>
                <a:cxn ang="0">
                  <a:pos x="53" y="66"/>
                </a:cxn>
                <a:cxn ang="0">
                  <a:pos x="49" y="96"/>
                </a:cxn>
                <a:cxn ang="0">
                  <a:pos x="53" y="129"/>
                </a:cxn>
                <a:cxn ang="0">
                  <a:pos x="63" y="147"/>
                </a:cxn>
                <a:cxn ang="0">
                  <a:pos x="77" y="154"/>
                </a:cxn>
                <a:cxn ang="0">
                  <a:pos x="95" y="153"/>
                </a:cxn>
                <a:cxn ang="0">
                  <a:pos x="112" y="143"/>
                </a:cxn>
                <a:cxn ang="0">
                  <a:pos x="117" y="61"/>
                </a:cxn>
                <a:cxn ang="0">
                  <a:pos x="106" y="49"/>
                </a:cxn>
                <a:cxn ang="0">
                  <a:pos x="84" y="42"/>
                </a:cxn>
                <a:cxn ang="0">
                  <a:pos x="91" y="1"/>
                </a:cxn>
                <a:cxn ang="0">
                  <a:pos x="117" y="16"/>
                </a:cxn>
                <a:cxn ang="0">
                  <a:pos x="165" y="3"/>
                </a:cxn>
                <a:cxn ang="0">
                  <a:pos x="163" y="202"/>
                </a:cxn>
                <a:cxn ang="0">
                  <a:pos x="148" y="240"/>
                </a:cxn>
                <a:cxn ang="0">
                  <a:pos x="118" y="264"/>
                </a:cxn>
                <a:cxn ang="0">
                  <a:pos x="71" y="272"/>
                </a:cxn>
                <a:cxn ang="0">
                  <a:pos x="55" y="235"/>
                </a:cxn>
                <a:cxn ang="0">
                  <a:pos x="77" y="234"/>
                </a:cxn>
                <a:cxn ang="0">
                  <a:pos x="102" y="224"/>
                </a:cxn>
                <a:cxn ang="0">
                  <a:pos x="114" y="209"/>
                </a:cxn>
                <a:cxn ang="0">
                  <a:pos x="117" y="192"/>
                </a:cxn>
                <a:cxn ang="0">
                  <a:pos x="117" y="180"/>
                </a:cxn>
                <a:cxn ang="0">
                  <a:pos x="90" y="196"/>
                </a:cxn>
                <a:cxn ang="0">
                  <a:pos x="56" y="196"/>
                </a:cxn>
                <a:cxn ang="0">
                  <a:pos x="26" y="179"/>
                </a:cxn>
                <a:cxn ang="0">
                  <a:pos x="7" y="145"/>
                </a:cxn>
                <a:cxn ang="0">
                  <a:pos x="0" y="97"/>
                </a:cxn>
                <a:cxn ang="0">
                  <a:pos x="7" y="52"/>
                </a:cxn>
                <a:cxn ang="0">
                  <a:pos x="26" y="19"/>
                </a:cxn>
                <a:cxn ang="0">
                  <a:pos x="57" y="2"/>
                </a:cxn>
              </a:cxnLst>
              <a:rect l="0" t="0" r="r" b="b"/>
              <a:pathLst>
                <a:path w="165" h="272">
                  <a:moveTo>
                    <a:pt x="84" y="42"/>
                  </a:moveTo>
                  <a:lnTo>
                    <a:pt x="77" y="43"/>
                  </a:lnTo>
                  <a:lnTo>
                    <a:pt x="69" y="45"/>
                  </a:lnTo>
                  <a:lnTo>
                    <a:pt x="63" y="50"/>
                  </a:lnTo>
                  <a:lnTo>
                    <a:pt x="57" y="57"/>
                  </a:lnTo>
                  <a:lnTo>
                    <a:pt x="53" y="66"/>
                  </a:lnTo>
                  <a:lnTo>
                    <a:pt x="50" y="79"/>
                  </a:lnTo>
                  <a:lnTo>
                    <a:pt x="49" y="96"/>
                  </a:lnTo>
                  <a:lnTo>
                    <a:pt x="50" y="115"/>
                  </a:lnTo>
                  <a:lnTo>
                    <a:pt x="53" y="129"/>
                  </a:lnTo>
                  <a:lnTo>
                    <a:pt x="57" y="140"/>
                  </a:lnTo>
                  <a:lnTo>
                    <a:pt x="63" y="147"/>
                  </a:lnTo>
                  <a:lnTo>
                    <a:pt x="69" y="152"/>
                  </a:lnTo>
                  <a:lnTo>
                    <a:pt x="77" y="154"/>
                  </a:lnTo>
                  <a:lnTo>
                    <a:pt x="84" y="155"/>
                  </a:lnTo>
                  <a:lnTo>
                    <a:pt x="95" y="153"/>
                  </a:lnTo>
                  <a:lnTo>
                    <a:pt x="105" y="149"/>
                  </a:lnTo>
                  <a:lnTo>
                    <a:pt x="112" y="143"/>
                  </a:lnTo>
                  <a:lnTo>
                    <a:pt x="117" y="136"/>
                  </a:lnTo>
                  <a:lnTo>
                    <a:pt x="117" y="61"/>
                  </a:lnTo>
                  <a:lnTo>
                    <a:pt x="113" y="55"/>
                  </a:lnTo>
                  <a:lnTo>
                    <a:pt x="106" y="49"/>
                  </a:lnTo>
                  <a:lnTo>
                    <a:pt x="95" y="44"/>
                  </a:lnTo>
                  <a:lnTo>
                    <a:pt x="84" y="42"/>
                  </a:lnTo>
                  <a:close/>
                  <a:moveTo>
                    <a:pt x="76" y="0"/>
                  </a:moveTo>
                  <a:lnTo>
                    <a:pt x="91" y="1"/>
                  </a:lnTo>
                  <a:lnTo>
                    <a:pt x="105" y="7"/>
                  </a:lnTo>
                  <a:lnTo>
                    <a:pt x="117" y="16"/>
                  </a:lnTo>
                  <a:lnTo>
                    <a:pt x="117" y="3"/>
                  </a:lnTo>
                  <a:lnTo>
                    <a:pt x="165" y="3"/>
                  </a:lnTo>
                  <a:lnTo>
                    <a:pt x="165" y="177"/>
                  </a:lnTo>
                  <a:lnTo>
                    <a:pt x="163" y="202"/>
                  </a:lnTo>
                  <a:lnTo>
                    <a:pt x="157" y="223"/>
                  </a:lnTo>
                  <a:lnTo>
                    <a:pt x="148" y="240"/>
                  </a:lnTo>
                  <a:lnTo>
                    <a:pt x="135" y="254"/>
                  </a:lnTo>
                  <a:lnTo>
                    <a:pt x="118" y="264"/>
                  </a:lnTo>
                  <a:lnTo>
                    <a:pt x="96" y="270"/>
                  </a:lnTo>
                  <a:lnTo>
                    <a:pt x="71" y="272"/>
                  </a:lnTo>
                  <a:lnTo>
                    <a:pt x="71" y="272"/>
                  </a:lnTo>
                  <a:lnTo>
                    <a:pt x="55" y="235"/>
                  </a:lnTo>
                  <a:lnTo>
                    <a:pt x="57" y="235"/>
                  </a:lnTo>
                  <a:lnTo>
                    <a:pt x="77" y="234"/>
                  </a:lnTo>
                  <a:lnTo>
                    <a:pt x="92" y="230"/>
                  </a:lnTo>
                  <a:lnTo>
                    <a:pt x="102" y="224"/>
                  </a:lnTo>
                  <a:lnTo>
                    <a:pt x="110" y="217"/>
                  </a:lnTo>
                  <a:lnTo>
                    <a:pt x="114" y="209"/>
                  </a:lnTo>
                  <a:lnTo>
                    <a:pt x="117" y="201"/>
                  </a:lnTo>
                  <a:lnTo>
                    <a:pt x="117" y="192"/>
                  </a:lnTo>
                  <a:lnTo>
                    <a:pt x="117" y="184"/>
                  </a:lnTo>
                  <a:lnTo>
                    <a:pt x="117" y="180"/>
                  </a:lnTo>
                  <a:lnTo>
                    <a:pt x="105" y="190"/>
                  </a:lnTo>
                  <a:lnTo>
                    <a:pt x="90" y="196"/>
                  </a:lnTo>
                  <a:lnTo>
                    <a:pt x="75" y="199"/>
                  </a:lnTo>
                  <a:lnTo>
                    <a:pt x="56" y="196"/>
                  </a:lnTo>
                  <a:lnTo>
                    <a:pt x="39" y="189"/>
                  </a:lnTo>
                  <a:lnTo>
                    <a:pt x="26" y="179"/>
                  </a:lnTo>
                  <a:lnTo>
                    <a:pt x="15" y="163"/>
                  </a:lnTo>
                  <a:lnTo>
                    <a:pt x="7" y="145"/>
                  </a:lnTo>
                  <a:lnTo>
                    <a:pt x="2" y="123"/>
                  </a:lnTo>
                  <a:lnTo>
                    <a:pt x="0" y="97"/>
                  </a:lnTo>
                  <a:lnTo>
                    <a:pt x="2" y="72"/>
                  </a:lnTo>
                  <a:lnTo>
                    <a:pt x="7" y="52"/>
                  </a:lnTo>
                  <a:lnTo>
                    <a:pt x="16" y="33"/>
                  </a:lnTo>
                  <a:lnTo>
                    <a:pt x="26" y="19"/>
                  </a:lnTo>
                  <a:lnTo>
                    <a:pt x="40" y="8"/>
                  </a:lnTo>
                  <a:lnTo>
                    <a:pt x="57" y="2"/>
                  </a:lnTo>
                  <a:lnTo>
                    <a:pt x="76" y="0"/>
                  </a:lnTo>
                  <a:close/>
                </a:path>
              </a:pathLst>
            </a:custGeom>
            <a:solidFill>
              <a:schemeClr val="bg2"/>
            </a:solidFill>
            <a:ln w="0">
              <a:noFill/>
              <a:prstDash val="solid"/>
              <a:round/>
              <a:headEnd/>
              <a:tailEnd/>
            </a:ln>
          </p:spPr>
          <p:txBody>
            <a:bodyPr/>
            <a:lstStyle/>
            <a:p>
              <a:pPr algn="ctr" defTabSz="909570" fontAlgn="auto">
                <a:lnSpc>
                  <a:spcPts val="1227"/>
                </a:lnSpc>
                <a:spcBef>
                  <a:spcPts val="0"/>
                </a:spcBef>
                <a:spcAft>
                  <a:spcPts val="0"/>
                </a:spcAft>
                <a:defRPr/>
              </a:pPr>
              <a:endParaRPr lang="de-CH">
                <a:solidFill>
                  <a:srgbClr val="000000"/>
                </a:solidFill>
                <a:latin typeface="+mn-lt"/>
              </a:endParaRPr>
            </a:p>
          </p:txBody>
        </p:sp>
        <p:sp>
          <p:nvSpPr>
            <p:cNvPr id="52" name="Rectangle 35"/>
            <p:cNvSpPr>
              <a:spLocks noChangeArrowheads="1"/>
            </p:cNvSpPr>
            <p:nvPr userDrawn="1"/>
          </p:nvSpPr>
          <p:spPr bwMode="auto">
            <a:xfrm>
              <a:off x="395462" y="4656538"/>
              <a:ext cx="36544" cy="152794"/>
            </a:xfrm>
            <a:prstGeom prst="rect">
              <a:avLst/>
            </a:prstGeom>
            <a:solidFill>
              <a:schemeClr val="bg2"/>
            </a:solidFill>
            <a:ln w="0">
              <a:noFill/>
              <a:prstDash val="solid"/>
              <a:miter lim="800000"/>
              <a:headEnd/>
              <a:tailEnd/>
            </a:ln>
          </p:spPr>
          <p:txBody>
            <a:bodyPr/>
            <a:lstStyle/>
            <a:p>
              <a:pPr algn="ctr" defTabSz="909570" fontAlgn="auto">
                <a:lnSpc>
                  <a:spcPts val="1227"/>
                </a:lnSpc>
                <a:spcBef>
                  <a:spcPts val="0"/>
                </a:spcBef>
                <a:spcAft>
                  <a:spcPts val="0"/>
                </a:spcAft>
                <a:defRPr/>
              </a:pPr>
              <a:endParaRPr lang="de-CH">
                <a:solidFill>
                  <a:srgbClr val="000000"/>
                </a:solidFill>
                <a:latin typeface="+mn-lt"/>
              </a:endParaRPr>
            </a:p>
          </p:txBody>
        </p:sp>
        <p:sp>
          <p:nvSpPr>
            <p:cNvPr id="53" name="Rectangle 36"/>
            <p:cNvSpPr>
              <a:spLocks noChangeArrowheads="1"/>
            </p:cNvSpPr>
            <p:nvPr userDrawn="1"/>
          </p:nvSpPr>
          <p:spPr bwMode="auto">
            <a:xfrm>
              <a:off x="395462" y="4599242"/>
              <a:ext cx="36544" cy="34377"/>
            </a:xfrm>
            <a:prstGeom prst="rect">
              <a:avLst/>
            </a:prstGeom>
            <a:solidFill>
              <a:schemeClr val="bg2"/>
            </a:solidFill>
            <a:ln w="0">
              <a:noFill/>
              <a:prstDash val="solid"/>
              <a:miter lim="800000"/>
              <a:headEnd/>
              <a:tailEnd/>
            </a:ln>
          </p:spPr>
          <p:txBody>
            <a:bodyPr/>
            <a:lstStyle/>
            <a:p>
              <a:pPr algn="ctr" defTabSz="909570" fontAlgn="auto">
                <a:lnSpc>
                  <a:spcPts val="1227"/>
                </a:lnSpc>
                <a:spcBef>
                  <a:spcPts val="0"/>
                </a:spcBef>
                <a:spcAft>
                  <a:spcPts val="0"/>
                </a:spcAft>
                <a:defRPr/>
              </a:pPr>
              <a:endParaRPr lang="de-CH">
                <a:solidFill>
                  <a:srgbClr val="000000"/>
                </a:solidFill>
                <a:latin typeface="+mn-lt"/>
              </a:endParaRPr>
            </a:p>
          </p:txBody>
        </p:sp>
        <p:sp>
          <p:nvSpPr>
            <p:cNvPr id="54" name="Freeform 37"/>
            <p:cNvSpPr>
              <a:spLocks/>
            </p:cNvSpPr>
            <p:nvPr userDrawn="1"/>
          </p:nvSpPr>
          <p:spPr bwMode="auto">
            <a:xfrm>
              <a:off x="1325267" y="4595421"/>
              <a:ext cx="36541" cy="213912"/>
            </a:xfrm>
            <a:custGeom>
              <a:avLst/>
              <a:gdLst/>
              <a:ahLst/>
              <a:cxnLst>
                <a:cxn ang="0">
                  <a:pos x="48" y="0"/>
                </a:cxn>
                <a:cxn ang="0">
                  <a:pos x="48" y="270"/>
                </a:cxn>
                <a:cxn ang="0">
                  <a:pos x="0" y="270"/>
                </a:cxn>
                <a:cxn ang="0">
                  <a:pos x="0" y="24"/>
                </a:cxn>
                <a:cxn ang="0">
                  <a:pos x="48" y="0"/>
                </a:cxn>
              </a:cxnLst>
              <a:rect l="0" t="0" r="r" b="b"/>
              <a:pathLst>
                <a:path w="48" h="270">
                  <a:moveTo>
                    <a:pt x="48" y="0"/>
                  </a:moveTo>
                  <a:lnTo>
                    <a:pt x="48" y="270"/>
                  </a:lnTo>
                  <a:lnTo>
                    <a:pt x="0" y="270"/>
                  </a:lnTo>
                  <a:lnTo>
                    <a:pt x="0" y="24"/>
                  </a:lnTo>
                  <a:lnTo>
                    <a:pt x="48" y="0"/>
                  </a:lnTo>
                  <a:close/>
                </a:path>
              </a:pathLst>
            </a:custGeom>
            <a:solidFill>
              <a:schemeClr val="bg2"/>
            </a:solidFill>
            <a:ln w="0">
              <a:noFill/>
              <a:prstDash val="solid"/>
              <a:round/>
              <a:headEnd/>
              <a:tailEnd/>
            </a:ln>
          </p:spPr>
          <p:txBody>
            <a:bodyPr/>
            <a:lstStyle/>
            <a:p>
              <a:pPr algn="ctr" defTabSz="909570" fontAlgn="auto">
                <a:lnSpc>
                  <a:spcPts val="1227"/>
                </a:lnSpc>
                <a:spcBef>
                  <a:spcPts val="0"/>
                </a:spcBef>
                <a:spcAft>
                  <a:spcPts val="0"/>
                </a:spcAft>
                <a:defRPr/>
              </a:pPr>
              <a:endParaRPr lang="de-CH">
                <a:solidFill>
                  <a:srgbClr val="000000"/>
                </a:solidFill>
                <a:latin typeface="+mn-lt"/>
              </a:endParaRPr>
            </a:p>
          </p:txBody>
        </p:sp>
        <p:sp>
          <p:nvSpPr>
            <p:cNvPr id="55" name="Freeform 38"/>
            <p:cNvSpPr>
              <a:spLocks/>
            </p:cNvSpPr>
            <p:nvPr userDrawn="1"/>
          </p:nvSpPr>
          <p:spPr bwMode="auto">
            <a:xfrm>
              <a:off x="-246063" y="2162175"/>
              <a:ext cx="2359025" cy="859466"/>
            </a:xfrm>
            <a:custGeom>
              <a:avLst/>
              <a:gdLst/>
              <a:ahLst/>
              <a:cxnLst>
                <a:cxn ang="0">
                  <a:pos x="2972" y="0"/>
                </a:cxn>
                <a:cxn ang="0">
                  <a:pos x="2972" y="560"/>
                </a:cxn>
                <a:cxn ang="0">
                  <a:pos x="0" y="1084"/>
                </a:cxn>
                <a:cxn ang="0">
                  <a:pos x="2972" y="0"/>
                </a:cxn>
              </a:cxnLst>
              <a:rect l="0" t="0" r="r" b="b"/>
              <a:pathLst>
                <a:path w="2972" h="1084">
                  <a:moveTo>
                    <a:pt x="2972" y="0"/>
                  </a:moveTo>
                  <a:lnTo>
                    <a:pt x="2972" y="560"/>
                  </a:lnTo>
                  <a:lnTo>
                    <a:pt x="0" y="1084"/>
                  </a:lnTo>
                  <a:lnTo>
                    <a:pt x="2972" y="0"/>
                  </a:lnTo>
                  <a:close/>
                </a:path>
              </a:pathLst>
            </a:custGeom>
            <a:solidFill>
              <a:schemeClr val="accent2"/>
            </a:solidFill>
            <a:ln w="0">
              <a:noFill/>
              <a:prstDash val="solid"/>
              <a:round/>
              <a:headEnd/>
              <a:tailEnd/>
            </a:ln>
          </p:spPr>
          <p:txBody>
            <a:bodyPr/>
            <a:lstStyle/>
            <a:p>
              <a:pPr algn="ctr" defTabSz="909570" fontAlgn="auto">
                <a:lnSpc>
                  <a:spcPts val="1227"/>
                </a:lnSpc>
                <a:spcBef>
                  <a:spcPts val="0"/>
                </a:spcBef>
                <a:spcAft>
                  <a:spcPts val="0"/>
                </a:spcAft>
                <a:defRPr/>
              </a:pPr>
              <a:endParaRPr lang="de-CH">
                <a:solidFill>
                  <a:srgbClr val="000000"/>
                </a:solidFill>
                <a:latin typeface="+mn-lt"/>
              </a:endParaRPr>
            </a:p>
          </p:txBody>
        </p:sp>
        <p:sp>
          <p:nvSpPr>
            <p:cNvPr id="56" name="Freeform 39"/>
            <p:cNvSpPr>
              <a:spLocks/>
            </p:cNvSpPr>
            <p:nvPr userDrawn="1"/>
          </p:nvSpPr>
          <p:spPr bwMode="auto">
            <a:xfrm>
              <a:off x="-229822" y="3277572"/>
              <a:ext cx="682127" cy="851826"/>
            </a:xfrm>
            <a:custGeom>
              <a:avLst/>
              <a:gdLst/>
              <a:ahLst/>
              <a:cxnLst>
                <a:cxn ang="0">
                  <a:pos x="0" y="0"/>
                </a:cxn>
                <a:cxn ang="0">
                  <a:pos x="608" y="0"/>
                </a:cxn>
                <a:cxn ang="0">
                  <a:pos x="751" y="246"/>
                </a:cxn>
                <a:cxn ang="0">
                  <a:pos x="322" y="246"/>
                </a:cxn>
                <a:cxn ang="0">
                  <a:pos x="322" y="423"/>
                </a:cxn>
                <a:cxn ang="0">
                  <a:pos x="710" y="423"/>
                </a:cxn>
                <a:cxn ang="0">
                  <a:pos x="710" y="649"/>
                </a:cxn>
                <a:cxn ang="0">
                  <a:pos x="322" y="649"/>
                </a:cxn>
                <a:cxn ang="0">
                  <a:pos x="322" y="826"/>
                </a:cxn>
                <a:cxn ang="0">
                  <a:pos x="859" y="826"/>
                </a:cxn>
                <a:cxn ang="0">
                  <a:pos x="859" y="1073"/>
                </a:cxn>
                <a:cxn ang="0">
                  <a:pos x="0" y="1073"/>
                </a:cxn>
                <a:cxn ang="0">
                  <a:pos x="0" y="0"/>
                </a:cxn>
              </a:cxnLst>
              <a:rect l="0" t="0" r="r" b="b"/>
              <a:pathLst>
                <a:path w="859" h="1073">
                  <a:moveTo>
                    <a:pt x="0" y="0"/>
                  </a:moveTo>
                  <a:lnTo>
                    <a:pt x="608" y="0"/>
                  </a:lnTo>
                  <a:lnTo>
                    <a:pt x="751" y="246"/>
                  </a:lnTo>
                  <a:lnTo>
                    <a:pt x="322" y="246"/>
                  </a:lnTo>
                  <a:lnTo>
                    <a:pt x="322" y="423"/>
                  </a:lnTo>
                  <a:lnTo>
                    <a:pt x="710" y="423"/>
                  </a:lnTo>
                  <a:lnTo>
                    <a:pt x="710" y="649"/>
                  </a:lnTo>
                  <a:lnTo>
                    <a:pt x="322" y="649"/>
                  </a:lnTo>
                  <a:lnTo>
                    <a:pt x="322" y="826"/>
                  </a:lnTo>
                  <a:lnTo>
                    <a:pt x="859" y="826"/>
                  </a:lnTo>
                  <a:lnTo>
                    <a:pt x="859" y="1073"/>
                  </a:lnTo>
                  <a:lnTo>
                    <a:pt x="0" y="1073"/>
                  </a:lnTo>
                  <a:lnTo>
                    <a:pt x="0" y="0"/>
                  </a:lnTo>
                  <a:close/>
                </a:path>
              </a:pathLst>
            </a:custGeom>
            <a:solidFill>
              <a:schemeClr val="bg2"/>
            </a:solidFill>
            <a:ln w="0">
              <a:noFill/>
              <a:prstDash val="solid"/>
              <a:round/>
              <a:headEnd/>
              <a:tailEnd/>
            </a:ln>
          </p:spPr>
          <p:txBody>
            <a:bodyPr/>
            <a:lstStyle/>
            <a:p>
              <a:pPr algn="ctr" defTabSz="909570" fontAlgn="auto">
                <a:lnSpc>
                  <a:spcPts val="1227"/>
                </a:lnSpc>
                <a:spcBef>
                  <a:spcPts val="0"/>
                </a:spcBef>
                <a:spcAft>
                  <a:spcPts val="0"/>
                </a:spcAft>
                <a:defRPr/>
              </a:pPr>
              <a:endParaRPr lang="de-CH">
                <a:solidFill>
                  <a:srgbClr val="000000"/>
                </a:solidFill>
                <a:latin typeface="+mn-lt"/>
              </a:endParaRPr>
            </a:p>
          </p:txBody>
        </p:sp>
        <p:sp>
          <p:nvSpPr>
            <p:cNvPr id="57" name="Freeform 40"/>
            <p:cNvSpPr>
              <a:spLocks/>
            </p:cNvSpPr>
            <p:nvPr userDrawn="1"/>
          </p:nvSpPr>
          <p:spPr bwMode="auto">
            <a:xfrm>
              <a:off x="334559" y="3277572"/>
              <a:ext cx="848598" cy="851826"/>
            </a:xfrm>
            <a:custGeom>
              <a:avLst/>
              <a:gdLst/>
              <a:ahLst/>
              <a:cxnLst>
                <a:cxn ang="0">
                  <a:pos x="0" y="0"/>
                </a:cxn>
                <a:cxn ang="0">
                  <a:pos x="356" y="0"/>
                </a:cxn>
                <a:cxn ang="0">
                  <a:pos x="538" y="350"/>
                </a:cxn>
                <a:cxn ang="0">
                  <a:pos x="720" y="0"/>
                </a:cxn>
                <a:cxn ang="0">
                  <a:pos x="1071" y="0"/>
                </a:cxn>
                <a:cxn ang="0">
                  <a:pos x="696" y="649"/>
                </a:cxn>
                <a:cxn ang="0">
                  <a:pos x="696" y="1073"/>
                </a:cxn>
                <a:cxn ang="0">
                  <a:pos x="374" y="1073"/>
                </a:cxn>
                <a:cxn ang="0">
                  <a:pos x="374" y="649"/>
                </a:cxn>
                <a:cxn ang="0">
                  <a:pos x="0" y="0"/>
                </a:cxn>
              </a:cxnLst>
              <a:rect l="0" t="0" r="r" b="b"/>
              <a:pathLst>
                <a:path w="1071" h="1073">
                  <a:moveTo>
                    <a:pt x="0" y="0"/>
                  </a:moveTo>
                  <a:lnTo>
                    <a:pt x="356" y="0"/>
                  </a:lnTo>
                  <a:lnTo>
                    <a:pt x="538" y="350"/>
                  </a:lnTo>
                  <a:lnTo>
                    <a:pt x="720" y="0"/>
                  </a:lnTo>
                  <a:lnTo>
                    <a:pt x="1071" y="0"/>
                  </a:lnTo>
                  <a:lnTo>
                    <a:pt x="696" y="649"/>
                  </a:lnTo>
                  <a:lnTo>
                    <a:pt x="696" y="1073"/>
                  </a:lnTo>
                  <a:lnTo>
                    <a:pt x="374" y="1073"/>
                  </a:lnTo>
                  <a:lnTo>
                    <a:pt x="374" y="649"/>
                  </a:lnTo>
                  <a:lnTo>
                    <a:pt x="0" y="0"/>
                  </a:lnTo>
                  <a:close/>
                </a:path>
              </a:pathLst>
            </a:custGeom>
            <a:solidFill>
              <a:schemeClr val="bg2"/>
            </a:solidFill>
            <a:ln w="0">
              <a:noFill/>
              <a:prstDash val="solid"/>
              <a:round/>
              <a:headEnd/>
              <a:tailEnd/>
            </a:ln>
          </p:spPr>
          <p:txBody>
            <a:bodyPr/>
            <a:lstStyle/>
            <a:p>
              <a:pPr algn="ctr" defTabSz="909570" fontAlgn="auto">
                <a:lnSpc>
                  <a:spcPts val="1227"/>
                </a:lnSpc>
                <a:spcBef>
                  <a:spcPts val="0"/>
                </a:spcBef>
                <a:spcAft>
                  <a:spcPts val="0"/>
                </a:spcAft>
                <a:defRPr/>
              </a:pPr>
              <a:endParaRPr lang="de-CH">
                <a:solidFill>
                  <a:srgbClr val="000000"/>
                </a:solidFill>
                <a:latin typeface="+mn-lt"/>
              </a:endParaRPr>
            </a:p>
          </p:txBody>
        </p:sp>
      </p:grpSp>
      <p:sp>
        <p:nvSpPr>
          <p:cNvPr id="11" name="Text Placeholder 12"/>
          <p:cNvSpPr>
            <a:spLocks noGrp="1"/>
          </p:cNvSpPr>
          <p:nvPr>
            <p:ph type="body" sz="quarter" idx="12"/>
          </p:nvPr>
        </p:nvSpPr>
        <p:spPr>
          <a:xfrm>
            <a:off x="1831277" y="1382254"/>
            <a:ext cx="2587361" cy="675184"/>
          </a:xfrm>
        </p:spPr>
        <p:txBody>
          <a:bodyPr>
            <a:noAutofit/>
          </a:bodyPr>
          <a:lstStyle>
            <a:lvl1pPr marL="0" indent="0">
              <a:spcAft>
                <a:spcPts val="0"/>
              </a:spcAft>
              <a:buNone/>
              <a:defRPr/>
            </a:lvl1pPr>
            <a:lvl2pPr marL="157708" indent="-157708">
              <a:spcAft>
                <a:spcPts val="526"/>
              </a:spcAft>
              <a:defRPr/>
            </a:lvl2pPr>
            <a:lvl3pPr marL="315418" indent="-157708">
              <a:spcAft>
                <a:spcPts val="526"/>
              </a:spcAft>
              <a:defRPr/>
            </a:lvl3pPr>
            <a:lvl4pPr marL="473129" indent="-157708">
              <a:spcAft>
                <a:spcPts val="526"/>
              </a:spcAft>
              <a:defRPr/>
            </a:lvl4pPr>
            <a:lvl5pPr marL="622542" indent="-149409">
              <a:spcAft>
                <a:spcPts val="526"/>
              </a:spcAft>
              <a:defRPr/>
            </a:lvl5pPr>
          </a:lstStyle>
          <a:p>
            <a:pPr lvl="0"/>
            <a:r>
              <a:rPr lang="en-US" noProof="0" smtClean="0"/>
              <a:t>Haga clic para modificar el estilo de texto del patrón</a:t>
            </a:r>
          </a:p>
        </p:txBody>
      </p:sp>
      <p:sp>
        <p:nvSpPr>
          <p:cNvPr id="12" name="Text Placeholder 12"/>
          <p:cNvSpPr>
            <a:spLocks noGrp="1"/>
          </p:cNvSpPr>
          <p:nvPr>
            <p:ph type="body" sz="quarter" idx="13"/>
          </p:nvPr>
        </p:nvSpPr>
        <p:spPr>
          <a:xfrm>
            <a:off x="1826578" y="6237474"/>
            <a:ext cx="2540025" cy="125617"/>
          </a:xfrm>
        </p:spPr>
        <p:txBody>
          <a:bodyPr/>
          <a:lstStyle>
            <a:lvl1pPr marL="0" indent="0">
              <a:spcAft>
                <a:spcPts val="88"/>
              </a:spcAft>
              <a:buNone/>
              <a:defRPr baseline="0"/>
            </a:lvl1pPr>
            <a:lvl2pPr marL="157708" indent="-157708">
              <a:spcAft>
                <a:spcPts val="526"/>
              </a:spcAft>
              <a:defRPr/>
            </a:lvl2pPr>
            <a:lvl3pPr marL="315418" indent="-157708">
              <a:spcAft>
                <a:spcPts val="526"/>
              </a:spcAft>
              <a:defRPr/>
            </a:lvl3pPr>
            <a:lvl4pPr marL="473129" indent="-157708">
              <a:spcAft>
                <a:spcPts val="526"/>
              </a:spcAft>
              <a:defRPr/>
            </a:lvl4pPr>
            <a:lvl5pPr marL="622542" indent="-149409">
              <a:spcAft>
                <a:spcPts val="526"/>
              </a:spcAft>
              <a:defRPr/>
            </a:lvl5pPr>
          </a:lstStyle>
          <a:p>
            <a:pPr lvl="0"/>
            <a:r>
              <a:rPr lang="en-US" noProof="0" smtClean="0"/>
              <a:t>Haga clic para modificar el estilo de texto del patrón</a:t>
            </a:r>
          </a:p>
        </p:txBody>
      </p:sp>
      <p:sp>
        <p:nvSpPr>
          <p:cNvPr id="16" name="Picture Placeholder 7"/>
          <p:cNvSpPr>
            <a:spLocks noGrp="1"/>
          </p:cNvSpPr>
          <p:nvPr>
            <p:ph type="pic" sz="quarter" idx="19"/>
          </p:nvPr>
        </p:nvSpPr>
        <p:spPr>
          <a:xfrm>
            <a:off x="1819762" y="5844156"/>
            <a:ext cx="1686016" cy="298053"/>
          </a:xfrm>
          <a:solidFill>
            <a:srgbClr val="EB008C"/>
          </a:solidFill>
          <a:ln w="12700">
            <a:noFill/>
            <a:miter lim="800000"/>
            <a:headEnd type="none" w="sm" len="sm"/>
            <a:tailEnd type="none" w="sm" len="sm"/>
          </a:ln>
          <a:effectLst/>
        </p:spPr>
        <p:txBody>
          <a:bodyPr lIns="62745" rIns="62745" anchor="ctr">
            <a:noAutofit/>
          </a:bodyPr>
          <a:lstStyle>
            <a:lvl1pPr marL="0" indent="0" algn="l" defTabSz="908909" rtl="0" eaLnBrk="0" fontAlgn="base" hangingPunct="0">
              <a:spcBef>
                <a:spcPct val="0"/>
              </a:spcBef>
              <a:spcAft>
                <a:spcPts val="526"/>
              </a:spcAft>
              <a:buClr>
                <a:schemeClr val="accent2"/>
              </a:buClr>
              <a:buFont typeface="Arial" charset="0"/>
              <a:buNone/>
              <a:defRPr lang="en-US" sz="800" kern="1200" baseline="0" noProof="0" dirty="0" smtClean="0">
                <a:solidFill>
                  <a:schemeClr val="tx2"/>
                </a:solidFill>
                <a:latin typeface="+mn-lt"/>
                <a:ea typeface="+mn-ea"/>
                <a:cs typeface="+mn-cs"/>
              </a:defRPr>
            </a:lvl1pPr>
          </a:lstStyle>
          <a:p>
            <a:pPr lvl="0"/>
            <a:r>
              <a:rPr lang="en-US" noProof="0" dirty="0" smtClean="0"/>
              <a:t>Haga clic en el icono para agregar una imagen</a:t>
            </a:r>
          </a:p>
        </p:txBody>
      </p:sp>
      <p:sp>
        <p:nvSpPr>
          <p:cNvPr id="17" name="Text Placeholder 12"/>
          <p:cNvSpPr>
            <a:spLocks noGrp="1"/>
          </p:cNvSpPr>
          <p:nvPr>
            <p:ph type="body" sz="quarter" idx="21"/>
          </p:nvPr>
        </p:nvSpPr>
        <p:spPr>
          <a:xfrm>
            <a:off x="4622947" y="6237475"/>
            <a:ext cx="2449257" cy="125617"/>
          </a:xfrm>
        </p:spPr>
        <p:txBody>
          <a:bodyPr/>
          <a:lstStyle>
            <a:lvl1pPr marL="0" indent="0">
              <a:spcAft>
                <a:spcPts val="88"/>
              </a:spcAft>
              <a:buNone/>
              <a:defRPr baseline="0"/>
            </a:lvl1pPr>
            <a:lvl2pPr marL="157708" indent="-157708">
              <a:spcAft>
                <a:spcPts val="526"/>
              </a:spcAft>
              <a:defRPr/>
            </a:lvl2pPr>
            <a:lvl3pPr marL="315418" indent="-157708">
              <a:spcAft>
                <a:spcPts val="526"/>
              </a:spcAft>
              <a:defRPr/>
            </a:lvl3pPr>
            <a:lvl4pPr marL="473129" indent="-157708">
              <a:spcAft>
                <a:spcPts val="526"/>
              </a:spcAft>
              <a:defRPr/>
            </a:lvl4pPr>
            <a:lvl5pPr marL="622542" indent="-149409">
              <a:spcAft>
                <a:spcPts val="526"/>
              </a:spcAft>
              <a:defRPr/>
            </a:lvl5pPr>
          </a:lstStyle>
          <a:p>
            <a:pPr lvl="0"/>
            <a:r>
              <a:rPr lang="en-US" noProof="0" smtClean="0"/>
              <a:t>Haga clic para modificar el estilo de texto del patrón</a:t>
            </a:r>
          </a:p>
        </p:txBody>
      </p:sp>
      <p:sp>
        <p:nvSpPr>
          <p:cNvPr id="18" name="Picture Placeholder 7"/>
          <p:cNvSpPr>
            <a:spLocks noGrp="1"/>
          </p:cNvSpPr>
          <p:nvPr>
            <p:ph type="pic" sz="quarter" idx="22"/>
          </p:nvPr>
        </p:nvSpPr>
        <p:spPr>
          <a:xfrm>
            <a:off x="4616135" y="5844156"/>
            <a:ext cx="1686016" cy="298053"/>
          </a:xfrm>
          <a:solidFill>
            <a:srgbClr val="EB008C"/>
          </a:solidFill>
          <a:ln w="12700">
            <a:noFill/>
            <a:miter lim="800000"/>
            <a:headEnd type="none" w="sm" len="sm"/>
            <a:tailEnd type="none" w="sm" len="sm"/>
          </a:ln>
          <a:effectLst/>
        </p:spPr>
        <p:txBody>
          <a:bodyPr lIns="62745" rIns="62745" anchor="ctr">
            <a:noAutofit/>
          </a:bodyPr>
          <a:lstStyle>
            <a:lvl1pPr marL="0" indent="0" algn="l" defTabSz="908909" rtl="0" eaLnBrk="0" fontAlgn="base" hangingPunct="0">
              <a:spcBef>
                <a:spcPct val="0"/>
              </a:spcBef>
              <a:spcAft>
                <a:spcPts val="526"/>
              </a:spcAft>
              <a:buClr>
                <a:schemeClr val="accent2"/>
              </a:buClr>
              <a:buFont typeface="Arial" charset="0"/>
              <a:buNone/>
              <a:defRPr lang="en-US" sz="800" kern="1200" noProof="0" dirty="0" smtClean="0">
                <a:solidFill>
                  <a:schemeClr val="tx2"/>
                </a:solidFill>
                <a:latin typeface="+mn-lt"/>
                <a:ea typeface="+mn-ea"/>
                <a:cs typeface="+mn-cs"/>
              </a:defRPr>
            </a:lvl1pPr>
          </a:lstStyle>
          <a:p>
            <a:pPr lvl="0"/>
            <a:r>
              <a:rPr lang="en-US" noProof="0" dirty="0" smtClean="0"/>
              <a:t>Haga clic en el icono para agregar una imagen</a:t>
            </a:r>
          </a:p>
        </p:txBody>
      </p:sp>
      <p:sp>
        <p:nvSpPr>
          <p:cNvPr id="45" name="Text Placeholder 12"/>
          <p:cNvSpPr>
            <a:spLocks noGrp="1"/>
          </p:cNvSpPr>
          <p:nvPr>
            <p:ph type="body" sz="quarter" idx="14"/>
          </p:nvPr>
        </p:nvSpPr>
        <p:spPr>
          <a:xfrm>
            <a:off x="7500031" y="2289179"/>
            <a:ext cx="1135587" cy="125617"/>
          </a:xfrm>
        </p:spPr>
        <p:txBody>
          <a:bodyPr anchor="ctr"/>
          <a:lstStyle>
            <a:lvl1pPr marL="0" indent="0">
              <a:spcAft>
                <a:spcPts val="0"/>
              </a:spcAft>
              <a:buNone/>
              <a:defRPr baseline="0">
                <a:solidFill>
                  <a:schemeClr val="tx1"/>
                </a:solidFill>
              </a:defRPr>
            </a:lvl1pPr>
            <a:lvl2pPr marL="157814" indent="-157814">
              <a:spcAft>
                <a:spcPts val="526"/>
              </a:spcAft>
              <a:defRPr/>
            </a:lvl2pPr>
            <a:lvl3pPr marL="315628" indent="-157814">
              <a:spcAft>
                <a:spcPts val="526"/>
              </a:spcAft>
              <a:defRPr/>
            </a:lvl3pPr>
            <a:lvl4pPr marL="473444" indent="-157814">
              <a:spcAft>
                <a:spcPts val="526"/>
              </a:spcAft>
              <a:defRPr/>
            </a:lvl4pPr>
            <a:lvl5pPr marL="622954" indent="-149509">
              <a:spcAft>
                <a:spcPts val="526"/>
              </a:spcAft>
              <a:defRPr/>
            </a:lvl5pPr>
          </a:lstStyle>
          <a:p>
            <a:pPr lvl="0"/>
            <a:r>
              <a:rPr lang="en-US" noProof="0" smtClean="0"/>
              <a:t>Haga clic para modificar el estilo de texto del patrón</a:t>
            </a:r>
          </a:p>
        </p:txBody>
      </p:sp>
      <p:sp>
        <p:nvSpPr>
          <p:cNvPr id="46" name="Text Placeholder 12"/>
          <p:cNvSpPr>
            <a:spLocks noGrp="1"/>
          </p:cNvSpPr>
          <p:nvPr>
            <p:ph type="body" sz="quarter" idx="15"/>
          </p:nvPr>
        </p:nvSpPr>
        <p:spPr>
          <a:xfrm>
            <a:off x="1831934" y="620419"/>
            <a:ext cx="1121294" cy="276999"/>
          </a:xfrm>
          <a:noFill/>
          <a:ln w="9525">
            <a:noFill/>
            <a:miter lim="800000"/>
            <a:headEnd/>
            <a:tailEnd/>
          </a:ln>
        </p:spPr>
        <p:txBody>
          <a:bodyPr/>
          <a:lstStyle>
            <a:lvl1pPr marL="0" indent="0" algn="l" defTabSz="867983" rtl="0" fontAlgn="base">
              <a:spcBef>
                <a:spcPct val="0"/>
              </a:spcBef>
              <a:spcAft>
                <a:spcPct val="0"/>
              </a:spcAft>
              <a:buClr>
                <a:schemeClr val="accent2"/>
              </a:buClr>
              <a:buSzPct val="80000"/>
              <a:buFont typeface="Arial" charset="0"/>
              <a:buNone/>
              <a:tabLst>
                <a:tab pos="155040" algn="l"/>
              </a:tabLst>
              <a:defRPr lang="en-US" sz="600" b="0" kern="1200" baseline="0" dirty="0" smtClean="0">
                <a:solidFill>
                  <a:schemeClr val="bg2"/>
                </a:solidFill>
                <a:latin typeface="EYInterstate Light" pitchFamily="2" charset="0"/>
                <a:ea typeface="ＭＳ 明朝" charset="-128"/>
                <a:cs typeface="+mn-cs"/>
              </a:defRPr>
            </a:lvl1pPr>
            <a:lvl2pPr marL="157814" indent="-157814">
              <a:spcAft>
                <a:spcPts val="526"/>
              </a:spcAft>
              <a:defRPr/>
            </a:lvl2pPr>
            <a:lvl3pPr marL="315628" indent="-157814">
              <a:spcAft>
                <a:spcPts val="526"/>
              </a:spcAft>
              <a:defRPr/>
            </a:lvl3pPr>
            <a:lvl4pPr marL="473444" indent="-157814">
              <a:spcAft>
                <a:spcPts val="526"/>
              </a:spcAft>
              <a:defRPr/>
            </a:lvl4pPr>
            <a:lvl5pPr marL="622954" indent="-149509">
              <a:spcAft>
                <a:spcPts val="526"/>
              </a:spcAft>
              <a:defRPr/>
            </a:lvl5pPr>
          </a:lstStyle>
          <a:p>
            <a:pPr lvl="0"/>
            <a:r>
              <a:rPr lang="en-US" noProof="0" smtClean="0"/>
              <a:t>Haga clic para modificar el estilo de texto del patrón</a:t>
            </a:r>
          </a:p>
          <a:p>
            <a:pPr lvl="1"/>
            <a:r>
              <a:rPr lang="en-US" noProof="0" smtClean="0"/>
              <a:t>Segundo nivel</a:t>
            </a:r>
          </a:p>
          <a:p>
            <a:pPr lvl="2"/>
            <a:r>
              <a:rPr lang="en-US" noProof="0" smtClean="0"/>
              <a:t>Tercer nivel</a:t>
            </a:r>
          </a:p>
        </p:txBody>
      </p:sp>
      <p:sp>
        <p:nvSpPr>
          <p:cNvPr id="47" name="Text Placeholder 12"/>
          <p:cNvSpPr>
            <a:spLocks noGrp="1"/>
          </p:cNvSpPr>
          <p:nvPr>
            <p:ph type="body" sz="quarter" idx="16"/>
          </p:nvPr>
        </p:nvSpPr>
        <p:spPr>
          <a:xfrm>
            <a:off x="3129002" y="616072"/>
            <a:ext cx="1121294" cy="184666"/>
          </a:xfrm>
          <a:noFill/>
          <a:ln w="9525">
            <a:noFill/>
            <a:miter lim="800000"/>
            <a:headEnd/>
            <a:tailEnd/>
          </a:ln>
        </p:spPr>
        <p:txBody>
          <a:bodyPr/>
          <a:lstStyle>
            <a:lvl1pPr marL="0" indent="0" algn="l" defTabSz="867983" rtl="0" fontAlgn="base">
              <a:spcBef>
                <a:spcPct val="0"/>
              </a:spcBef>
              <a:spcAft>
                <a:spcPct val="0"/>
              </a:spcAft>
              <a:buClr>
                <a:schemeClr val="accent2"/>
              </a:buClr>
              <a:buSzPct val="80000"/>
              <a:buFont typeface="Arial" charset="0"/>
              <a:buNone/>
              <a:tabLst>
                <a:tab pos="315628" algn="l"/>
              </a:tabLst>
              <a:defRPr lang="en-US" sz="600" b="0" kern="1200" baseline="0" dirty="0" smtClean="0">
                <a:solidFill>
                  <a:schemeClr val="bg2"/>
                </a:solidFill>
                <a:latin typeface="EYInterstate Light" pitchFamily="2" charset="0"/>
                <a:ea typeface="ＭＳ 明朝" charset="-128"/>
                <a:cs typeface="+mn-cs"/>
              </a:defRPr>
            </a:lvl1pPr>
            <a:lvl2pPr marL="157814" indent="-157814">
              <a:spcAft>
                <a:spcPts val="526"/>
              </a:spcAft>
              <a:defRPr/>
            </a:lvl2pPr>
            <a:lvl3pPr marL="315628" indent="-157814">
              <a:spcAft>
                <a:spcPts val="526"/>
              </a:spcAft>
              <a:defRPr/>
            </a:lvl3pPr>
            <a:lvl4pPr marL="473444" indent="-157814">
              <a:spcAft>
                <a:spcPts val="526"/>
              </a:spcAft>
              <a:defRPr/>
            </a:lvl4pPr>
            <a:lvl5pPr marL="622954" indent="-149509">
              <a:spcAft>
                <a:spcPts val="526"/>
              </a:spcAft>
              <a:defRPr/>
            </a:lvl5pPr>
          </a:lstStyle>
          <a:p>
            <a:pPr lvl="0"/>
            <a:r>
              <a:rPr lang="en-US" noProof="0" smtClean="0"/>
              <a:t>Haga clic para modificar el estilo de texto del patrón</a:t>
            </a:r>
          </a:p>
        </p:txBody>
      </p:sp>
      <p:sp>
        <p:nvSpPr>
          <p:cNvPr id="26" name="Text Placeholder 25"/>
          <p:cNvSpPr>
            <a:spLocks noGrp="1"/>
          </p:cNvSpPr>
          <p:nvPr>
            <p:ph type="body" sz="quarter" idx="25"/>
          </p:nvPr>
        </p:nvSpPr>
        <p:spPr>
          <a:xfrm>
            <a:off x="1831933" y="2579348"/>
            <a:ext cx="6804369" cy="3070274"/>
          </a:xfrm>
        </p:spPr>
        <p:txBody>
          <a:bodyPr>
            <a:noAutofit/>
          </a:bodyPr>
          <a:lstStyle>
            <a:lvl1pPr>
              <a:spcAft>
                <a:spcPts val="877"/>
              </a:spcAft>
              <a:defRPr/>
            </a:lvl1pPr>
            <a:lvl2pPr>
              <a:spcAft>
                <a:spcPts val="526"/>
              </a:spcAft>
              <a:defRPr/>
            </a:lvl2pPr>
            <a:lvl3pPr>
              <a:spcAft>
                <a:spcPts val="877"/>
              </a:spcAft>
              <a:defRPr/>
            </a:lvl3pPr>
            <a:lvl4pPr>
              <a:spcAft>
                <a:spcPts val="877"/>
              </a:spcAft>
              <a:defRPr/>
            </a:lvl4pPr>
          </a:lstStyle>
          <a:p>
            <a:pPr lvl="0"/>
            <a:r>
              <a:rPr lang="en-US" smtClean="0"/>
              <a:t>Click to edit Master text styles</a:t>
            </a:r>
          </a:p>
          <a:p>
            <a:pPr lvl="1"/>
            <a:r>
              <a:rPr lang="en-US" smtClean="0"/>
              <a:t>Second level</a:t>
            </a:r>
          </a:p>
          <a:p>
            <a:pPr lvl="2"/>
            <a:r>
              <a:rPr lang="en-US" smtClean="0"/>
              <a:t>Third level</a:t>
            </a:r>
          </a:p>
        </p:txBody>
      </p:sp>
      <p:sp>
        <p:nvSpPr>
          <p:cNvPr id="19" name="Text Placeholder 19"/>
          <p:cNvSpPr>
            <a:spLocks noGrp="1"/>
          </p:cNvSpPr>
          <p:nvPr>
            <p:ph type="body" sz="quarter" idx="26"/>
          </p:nvPr>
        </p:nvSpPr>
        <p:spPr>
          <a:xfrm>
            <a:off x="1831250" y="2289179"/>
            <a:ext cx="5573264" cy="125617"/>
          </a:xfrm>
        </p:spPr>
        <p:txBody>
          <a:bodyPr/>
          <a:lstStyle>
            <a:lvl1pPr>
              <a:defRPr b="1" baseline="0">
                <a:latin typeface="+mj-lt"/>
              </a:defRPr>
            </a:lvl1pPr>
          </a:lstStyle>
          <a:p>
            <a:pPr lvl="0"/>
            <a:r>
              <a:rPr lang="en-US" smtClean="0"/>
              <a:t>Haga clic para modificar el estilo de texto del patrón</a:t>
            </a:r>
          </a:p>
        </p:txBody>
      </p:sp>
      <p:sp>
        <p:nvSpPr>
          <p:cNvPr id="58" name="Slide Number Placeholder 3"/>
          <p:cNvSpPr>
            <a:spLocks noGrp="1"/>
          </p:cNvSpPr>
          <p:nvPr>
            <p:ph type="sldNum" sz="quarter" idx="27"/>
          </p:nvPr>
        </p:nvSpPr>
        <p:spPr>
          <a:xfrm>
            <a:off x="8428038" y="6956425"/>
            <a:ext cx="207962" cy="92075"/>
          </a:xfrm>
        </p:spPr>
        <p:txBody>
          <a:bodyPr/>
          <a:lstStyle>
            <a:lvl1pPr>
              <a:lnSpc>
                <a:spcPct val="100000"/>
              </a:lnSpc>
              <a:defRPr>
                <a:solidFill>
                  <a:srgbClr val="000000">
                    <a:tint val="75000"/>
                  </a:srgbClr>
                </a:solidFill>
              </a:defRPr>
            </a:lvl1pPr>
          </a:lstStyle>
          <a:p>
            <a:pPr>
              <a:defRPr/>
            </a:pPr>
            <a:fld id="{69AE71E0-15FF-4234-822D-F116437FFAFD}" type="slidenum">
              <a:rPr/>
              <a:pPr>
                <a:defRPr/>
              </a:pPr>
              <a:t>‹Nº›</a:t>
            </a:fld>
            <a:endParaRPr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Contents ">
    <p:spTree>
      <p:nvGrpSpPr>
        <p:cNvPr id="1" name=""/>
        <p:cNvGrpSpPr/>
        <p:nvPr/>
      </p:nvGrpSpPr>
      <p:grpSpPr>
        <a:xfrm>
          <a:off x="0" y="0"/>
          <a:ext cx="0" cy="0"/>
          <a:chOff x="0" y="0"/>
          <a:chExt cx="0" cy="0"/>
        </a:xfrm>
      </p:grpSpPr>
      <p:graphicFrame>
        <p:nvGraphicFramePr>
          <p:cNvPr id="7"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44801" name="think-cell Slide" r:id="rId4" imgW="360" imgH="360" progId="">
              <p:embed/>
            </p:oleObj>
          </a:graphicData>
        </a:graphic>
      </p:graphicFrame>
      <p:sp>
        <p:nvSpPr>
          <p:cNvPr id="8"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7830"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2" name="Title 1"/>
          <p:cNvSpPr>
            <a:spLocks noGrp="1"/>
          </p:cNvSpPr>
          <p:nvPr>
            <p:ph type="title"/>
          </p:nvPr>
        </p:nvSpPr>
        <p:spPr>
          <a:xfrm>
            <a:off x="515845" y="620575"/>
            <a:ext cx="2609080" cy="497059"/>
          </a:xfrm>
        </p:spPr>
        <p:txBody>
          <a:bodyPr anchor="t"/>
          <a:lstStyle>
            <a:lvl1pPr>
              <a:defRPr baseline="0">
                <a:solidFill>
                  <a:schemeClr val="bg2"/>
                </a:solidFill>
              </a:defRPr>
            </a:lvl1pPr>
          </a:lstStyle>
          <a:p>
            <a:r>
              <a:rPr lang="en-US" noProof="0" smtClean="0"/>
              <a:t>Click to edit Master title style</a:t>
            </a:r>
            <a:endParaRPr lang="en-US" noProof="0"/>
          </a:p>
        </p:txBody>
      </p:sp>
      <p:sp>
        <p:nvSpPr>
          <p:cNvPr id="15" name="Text Placeholder 14"/>
          <p:cNvSpPr>
            <a:spLocks noGrp="1"/>
          </p:cNvSpPr>
          <p:nvPr>
            <p:ph type="body" sz="quarter" idx="15"/>
          </p:nvPr>
        </p:nvSpPr>
        <p:spPr>
          <a:xfrm>
            <a:off x="3278349" y="4190720"/>
            <a:ext cx="2587361" cy="2045295"/>
          </a:xfrm>
          <a:noFill/>
          <a:ln w="9525">
            <a:noFill/>
            <a:miter lim="800000"/>
            <a:headEnd/>
            <a:tailEnd/>
          </a:ln>
          <a:effectLst/>
        </p:spPr>
        <p:txBody>
          <a:bodyPr>
            <a:noAutofit/>
          </a:bodyPr>
          <a:lstStyle>
            <a:lvl1pPr marL="159193" marR="0" indent="-159193" algn="l" defTabSz="909511" rtl="0" eaLnBrk="0" fontAlgn="base" latinLnBrk="0" hangingPunct="0">
              <a:lnSpc>
                <a:spcPct val="100000"/>
              </a:lnSpc>
              <a:spcBef>
                <a:spcPct val="0"/>
              </a:spcBef>
              <a:spcAft>
                <a:spcPts val="526"/>
              </a:spcAft>
              <a:buClr>
                <a:schemeClr val="accent2"/>
              </a:buClr>
              <a:buSzPct val="80000"/>
              <a:buFontTx/>
              <a:buNone/>
              <a:tabLst>
                <a:tab pos="2577645" algn="r"/>
              </a:tabLst>
              <a:defRPr lang="en-US" sz="800" smtClean="0">
                <a:solidFill>
                  <a:srgbClr val="000000"/>
                </a:solidFill>
                <a:latin typeface="+mn-lt"/>
                <a:ea typeface="+mn-ea"/>
                <a:cs typeface="+mn-cs"/>
              </a:defRPr>
            </a:lvl1pPr>
            <a:lvl2pPr marL="155040" indent="-155040" algn="l" defTabSz="909511" rtl="0" eaLnBrk="0" fontAlgn="base" hangingPunct="0">
              <a:spcBef>
                <a:spcPct val="0"/>
              </a:spcBef>
              <a:spcAft>
                <a:spcPts val="526"/>
              </a:spcAft>
              <a:buClr>
                <a:schemeClr val="accent2"/>
              </a:buClr>
              <a:buSzPct val="80000"/>
              <a:buFont typeface="Arial" charset="0"/>
              <a:buChar char="►"/>
              <a:tabLst>
                <a:tab pos="2577645" algn="r"/>
              </a:tabLst>
              <a:defRPr lang="en-US" sz="800" smtClean="0">
                <a:solidFill>
                  <a:srgbClr val="000000"/>
                </a:solidFill>
                <a:latin typeface="+mn-lt"/>
                <a:ea typeface="+mn-ea"/>
                <a:cs typeface="+mn-cs"/>
              </a:defRPr>
            </a:lvl2pPr>
            <a:lvl3pPr marL="312856" indent="-153664" algn="l" defTabSz="909511" rtl="0" eaLnBrk="0" fontAlgn="base" hangingPunct="0">
              <a:spcBef>
                <a:spcPct val="0"/>
              </a:spcBef>
              <a:spcAft>
                <a:spcPts val="526"/>
              </a:spcAft>
              <a:buClr>
                <a:schemeClr val="accent6"/>
              </a:buClr>
              <a:buSzPct val="80000"/>
              <a:buFont typeface="Arial" charset="0"/>
              <a:buChar char="►"/>
              <a:tabLst>
                <a:tab pos="2577645" algn="r"/>
              </a:tabLst>
              <a:defRPr lang="de-CH" sz="800" noProof="0" dirty="0" smtClean="0">
                <a:solidFill>
                  <a:srgbClr val="000000"/>
                </a:solidFill>
                <a:latin typeface="+mn-lt"/>
                <a:ea typeface="+mn-ea"/>
                <a:cs typeface="+mn-cs"/>
              </a:defRPr>
            </a:lvl3pPr>
            <a:lvl4pPr marL="434681" indent="-121826" algn="l" defTabSz="909511" rtl="0" eaLnBrk="0" fontAlgn="base" hangingPunct="0">
              <a:spcBef>
                <a:spcPct val="0"/>
              </a:spcBef>
              <a:spcAft>
                <a:spcPts val="526"/>
              </a:spcAft>
              <a:buClr>
                <a:schemeClr val="tx1"/>
              </a:buClr>
              <a:buSzPct val="80000"/>
              <a:buFont typeface="EYInterstate Light" pitchFamily="2" charset="0"/>
              <a:buChar char="—"/>
              <a:tabLst>
                <a:tab pos="2577645" algn="r"/>
              </a:tabLst>
              <a:defRPr lang="en-US" sz="800" smtClean="0">
                <a:solidFill>
                  <a:srgbClr val="000000"/>
                </a:solidFill>
                <a:latin typeface="+mn-lt"/>
                <a:ea typeface="+mn-ea"/>
                <a:cs typeface="+mn-cs"/>
              </a:defRPr>
            </a:lvl4pPr>
            <a:lvl5pPr marL="783536" indent="-159193" algn="l" defTabSz="909511" rtl="0" eaLnBrk="0" fontAlgn="base" hangingPunct="0">
              <a:spcBef>
                <a:spcPct val="0"/>
              </a:spcBef>
              <a:spcAft>
                <a:spcPts val="526"/>
              </a:spcAft>
              <a:buClr>
                <a:schemeClr val="accent2"/>
              </a:buClr>
              <a:buSzPct val="80000"/>
              <a:buFont typeface="Arial" charset="0"/>
              <a:buChar char="►"/>
              <a:tabLst>
                <a:tab pos="2577645" algn="r"/>
              </a:tabLst>
              <a:defRPr lang="en-US" sz="800" dirty="0" smtClean="0">
                <a:solidFill>
                  <a:srgbClr val="000000"/>
                </a:solidFill>
                <a:latin typeface="+mn-lt"/>
                <a:ea typeface="+mn-ea"/>
                <a:cs typeface="+mn-cs"/>
              </a:defRPr>
            </a:lvl5pPr>
          </a:lstStyle>
          <a:p>
            <a:pPr lvl="0"/>
            <a:r>
              <a:rPr lang="en-US" noProof="0" smtClean="0"/>
              <a:t>Haga clic para modificar el estilo de texto del patrón</a:t>
            </a:r>
          </a:p>
          <a:p>
            <a:pPr lvl="1"/>
            <a:r>
              <a:rPr lang="en-US" noProof="0" smtClean="0"/>
              <a:t>Segundo nivel</a:t>
            </a:r>
          </a:p>
        </p:txBody>
      </p:sp>
      <p:sp>
        <p:nvSpPr>
          <p:cNvPr id="16" name="Text Placeholder 14"/>
          <p:cNvSpPr>
            <a:spLocks noGrp="1"/>
          </p:cNvSpPr>
          <p:nvPr>
            <p:ph type="body" sz="quarter" idx="16"/>
          </p:nvPr>
        </p:nvSpPr>
        <p:spPr>
          <a:xfrm>
            <a:off x="6018536" y="4190720"/>
            <a:ext cx="2620935" cy="2045295"/>
          </a:xfrm>
          <a:noFill/>
          <a:ln w="9525">
            <a:noFill/>
            <a:miter lim="800000"/>
            <a:headEnd/>
            <a:tailEnd/>
          </a:ln>
          <a:effectLst/>
        </p:spPr>
        <p:txBody>
          <a:bodyPr>
            <a:noAutofit/>
          </a:bodyPr>
          <a:lstStyle>
            <a:lvl1pPr marL="159193" marR="0" indent="-159193" algn="l" defTabSz="909511" rtl="0" eaLnBrk="0" fontAlgn="base" latinLnBrk="0" hangingPunct="0">
              <a:lnSpc>
                <a:spcPct val="100000"/>
              </a:lnSpc>
              <a:spcBef>
                <a:spcPct val="0"/>
              </a:spcBef>
              <a:spcAft>
                <a:spcPts val="526"/>
              </a:spcAft>
              <a:buClr>
                <a:schemeClr val="accent2"/>
              </a:buClr>
              <a:buSzPct val="80000"/>
              <a:buFont typeface="Arial" charset="0"/>
              <a:buNone/>
              <a:tabLst>
                <a:tab pos="2577645" algn="r"/>
              </a:tabLst>
              <a:defRPr lang="en-US" sz="800">
                <a:solidFill>
                  <a:srgbClr val="000000"/>
                </a:solidFill>
                <a:latin typeface="+mn-lt"/>
                <a:ea typeface="+mn-ea"/>
                <a:cs typeface="+mn-cs"/>
              </a:defRPr>
            </a:lvl1pPr>
            <a:lvl2pPr marL="155040" indent="-155040" algn="l" defTabSz="909511" rtl="0" eaLnBrk="0" fontAlgn="base" hangingPunct="0">
              <a:spcBef>
                <a:spcPct val="0"/>
              </a:spcBef>
              <a:spcAft>
                <a:spcPts val="526"/>
              </a:spcAft>
              <a:buClr>
                <a:schemeClr val="accent2"/>
              </a:buClr>
              <a:buSzPct val="80000"/>
              <a:buFont typeface="Arial" charset="0"/>
              <a:buChar char="►"/>
              <a:tabLst>
                <a:tab pos="2657938" algn="r"/>
              </a:tabLst>
              <a:defRPr lang="en-US" sz="800" smtClean="0">
                <a:solidFill>
                  <a:srgbClr val="000000"/>
                </a:solidFill>
                <a:latin typeface="+mn-lt"/>
                <a:ea typeface="+mn-ea"/>
                <a:cs typeface="+mn-cs"/>
              </a:defRPr>
            </a:lvl2pPr>
            <a:lvl3pPr marL="312856" indent="-153664" algn="l" defTabSz="909511" rtl="0" eaLnBrk="0" fontAlgn="base" hangingPunct="0">
              <a:spcBef>
                <a:spcPct val="0"/>
              </a:spcBef>
              <a:spcAft>
                <a:spcPts val="526"/>
              </a:spcAft>
              <a:buClr>
                <a:schemeClr val="accent6"/>
              </a:buClr>
              <a:buSzPct val="80000"/>
              <a:buFont typeface="Arial" charset="0"/>
              <a:buChar char="►"/>
              <a:tabLst>
                <a:tab pos="2657938" algn="r"/>
              </a:tabLst>
              <a:defRPr lang="de-CH" sz="800" noProof="0" dirty="0" smtClean="0">
                <a:solidFill>
                  <a:srgbClr val="000000"/>
                </a:solidFill>
                <a:latin typeface="+mn-lt"/>
                <a:ea typeface="+mn-ea"/>
                <a:cs typeface="+mn-cs"/>
              </a:defRPr>
            </a:lvl3pPr>
            <a:lvl4pPr marL="434681" indent="-121826" algn="l" defTabSz="909511" rtl="0" eaLnBrk="0" fontAlgn="base" hangingPunct="0">
              <a:spcBef>
                <a:spcPct val="0"/>
              </a:spcBef>
              <a:spcAft>
                <a:spcPts val="526"/>
              </a:spcAft>
              <a:buClr>
                <a:schemeClr val="tx1"/>
              </a:buClr>
              <a:buSzPct val="80000"/>
              <a:buFont typeface="EYInterstate Light" pitchFamily="2" charset="0"/>
              <a:buChar char="—"/>
              <a:tabLst>
                <a:tab pos="2657938" algn="r"/>
              </a:tabLst>
              <a:defRPr lang="en-US" sz="800" smtClean="0">
                <a:solidFill>
                  <a:srgbClr val="000000"/>
                </a:solidFill>
                <a:latin typeface="+mn-lt"/>
                <a:ea typeface="+mn-ea"/>
                <a:cs typeface="+mn-cs"/>
              </a:defRPr>
            </a:lvl4pPr>
            <a:lvl5pPr marL="783536" indent="-159193" algn="l" defTabSz="909511" rtl="0" eaLnBrk="0" fontAlgn="base" hangingPunct="0">
              <a:spcBef>
                <a:spcPct val="0"/>
              </a:spcBef>
              <a:spcAft>
                <a:spcPts val="526"/>
              </a:spcAft>
              <a:buClr>
                <a:schemeClr val="accent2"/>
              </a:buClr>
              <a:buSzPct val="80000"/>
              <a:buFont typeface="Arial" charset="0"/>
              <a:buChar char="►"/>
              <a:tabLst>
                <a:tab pos="2657938" algn="r"/>
              </a:tabLst>
              <a:defRPr lang="en-US" sz="800" dirty="0" smtClean="0">
                <a:solidFill>
                  <a:srgbClr val="000000"/>
                </a:solidFill>
                <a:latin typeface="+mn-lt"/>
                <a:ea typeface="+mn-ea"/>
                <a:cs typeface="+mn-cs"/>
              </a:defRPr>
            </a:lvl5pPr>
          </a:lstStyle>
          <a:p>
            <a:pPr lvl="0"/>
            <a:r>
              <a:rPr lang="en-US" noProof="0" smtClean="0"/>
              <a:t>Haga clic para modificar el estilo de texto del patrón</a:t>
            </a:r>
          </a:p>
          <a:p>
            <a:pPr lvl="1"/>
            <a:r>
              <a:rPr lang="en-US" noProof="0" smtClean="0"/>
              <a:t>Segundo nivel</a:t>
            </a:r>
          </a:p>
        </p:txBody>
      </p:sp>
      <p:sp>
        <p:nvSpPr>
          <p:cNvPr id="10" name="Text Placeholder 11"/>
          <p:cNvSpPr>
            <a:spLocks noGrp="1"/>
          </p:cNvSpPr>
          <p:nvPr>
            <p:ph type="body" sz="quarter" idx="39"/>
          </p:nvPr>
        </p:nvSpPr>
        <p:spPr>
          <a:xfrm>
            <a:off x="507698" y="4190720"/>
            <a:ext cx="2617226" cy="2045295"/>
          </a:xfrm>
        </p:spPr>
        <p:txBody>
          <a:bodyPr>
            <a:noAutofit/>
          </a:bodyPr>
          <a:lstStyle>
            <a:lvl1pPr>
              <a:defRPr sz="1100">
                <a:solidFill>
                  <a:schemeClr val="bg2"/>
                </a:solidFill>
              </a:defRPr>
            </a:lvl1pPr>
            <a:lvl2pPr>
              <a:defRPr sz="1100">
                <a:solidFill>
                  <a:schemeClr val="tx2"/>
                </a:solidFill>
              </a:defRPr>
            </a:lvl2pPr>
            <a:lvl3pPr marL="0" indent="0">
              <a:spcAft>
                <a:spcPts val="0"/>
              </a:spcAft>
              <a:buNone/>
              <a:defRPr b="1">
                <a:solidFill>
                  <a:schemeClr val="tx2"/>
                </a:solidFill>
              </a:defRPr>
            </a:lvl3pPr>
            <a:lvl4pPr marL="0" indent="0">
              <a:spcAft>
                <a:spcPts val="0"/>
              </a:spcAft>
              <a:buNone/>
              <a:defRPr i="0">
                <a:solidFill>
                  <a:schemeClr val="tx2"/>
                </a:solidFill>
              </a:defRPr>
            </a:lvl4pPr>
            <a:lvl5pPr marL="157814" indent="-157814">
              <a:spcAft>
                <a:spcPts val="0"/>
              </a:spcAft>
              <a:buFont typeface="Arial" pitchFamily="34" charset="0"/>
              <a:buChar char="►"/>
              <a:defRPr>
                <a:solidFill>
                  <a:schemeClr val="tx2"/>
                </a:solidFill>
              </a:defRPr>
            </a:lvl5pPr>
          </a:lstStyle>
          <a:p>
            <a:pPr lvl="0"/>
            <a:r>
              <a:rPr lang="en-US" noProof="0" smtClean="0"/>
              <a:t>Click to edit Master text styles</a:t>
            </a:r>
          </a:p>
        </p:txBody>
      </p:sp>
      <p:sp>
        <p:nvSpPr>
          <p:cNvPr id="12" name="Picture Placeholder 13"/>
          <p:cNvSpPr>
            <a:spLocks noGrp="1"/>
          </p:cNvSpPr>
          <p:nvPr>
            <p:ph type="pic" sz="quarter" idx="40"/>
          </p:nvPr>
        </p:nvSpPr>
        <p:spPr bwMode="auto">
          <a:xfrm>
            <a:off x="3278329" y="260614"/>
            <a:ext cx="5361147" cy="3281242"/>
          </a:xfrm>
          <a:custGeom>
            <a:avLst/>
            <a:gdLst>
              <a:gd name="connsiteX0" fmla="*/ 0 w 4965768"/>
              <a:gd name="connsiteY0" fmla="*/ 0 h 4016430"/>
              <a:gd name="connsiteX1" fmla="*/ 4965768 w 4965768"/>
              <a:gd name="connsiteY1" fmla="*/ 0 h 4016430"/>
              <a:gd name="connsiteX2" fmla="*/ 4965768 w 4965768"/>
              <a:gd name="connsiteY2" fmla="*/ 4016430 h 4016430"/>
              <a:gd name="connsiteX3" fmla="*/ 0 w 4965768"/>
              <a:gd name="connsiteY3" fmla="*/ 4016430 h 4016430"/>
              <a:gd name="connsiteX4" fmla="*/ 0 w 4965768"/>
              <a:gd name="connsiteY4" fmla="*/ 0 h 4016430"/>
              <a:gd name="connsiteX0" fmla="*/ 0 w 7266011"/>
              <a:gd name="connsiteY0" fmla="*/ 0 h 5172074"/>
              <a:gd name="connsiteX1" fmla="*/ 4965768 w 7266011"/>
              <a:gd name="connsiteY1" fmla="*/ 0 h 5172074"/>
              <a:gd name="connsiteX2" fmla="*/ 4965768 w 7266011"/>
              <a:gd name="connsiteY2" fmla="*/ 4016430 h 5172074"/>
              <a:gd name="connsiteX3" fmla="*/ 7266011 w 7266011"/>
              <a:gd name="connsiteY3" fmla="*/ 5172074 h 5172074"/>
              <a:gd name="connsiteX4" fmla="*/ 0 w 7266011"/>
              <a:gd name="connsiteY4" fmla="*/ 4016430 h 5172074"/>
              <a:gd name="connsiteX5" fmla="*/ 0 w 7266011"/>
              <a:gd name="connsiteY5" fmla="*/ 0 h 5172074"/>
              <a:gd name="connsiteX0" fmla="*/ 0 w 7266011"/>
              <a:gd name="connsiteY0" fmla="*/ 0 h 5172074"/>
              <a:gd name="connsiteX1" fmla="*/ 4965768 w 7266011"/>
              <a:gd name="connsiteY1" fmla="*/ 0 h 5172074"/>
              <a:gd name="connsiteX2" fmla="*/ 4965768 w 7266011"/>
              <a:gd name="connsiteY2" fmla="*/ 4016430 h 5172074"/>
              <a:gd name="connsiteX3" fmla="*/ 7266011 w 7266011"/>
              <a:gd name="connsiteY3" fmla="*/ 5172074 h 5172074"/>
              <a:gd name="connsiteX4" fmla="*/ 0 w 7266011"/>
              <a:gd name="connsiteY4" fmla="*/ 5168125 h 5172074"/>
              <a:gd name="connsiteX5" fmla="*/ 0 w 7266011"/>
              <a:gd name="connsiteY5" fmla="*/ 0 h 5172074"/>
              <a:gd name="connsiteX0" fmla="*/ 0 w 8253449"/>
              <a:gd name="connsiteY0" fmla="*/ 72 h 5172146"/>
              <a:gd name="connsiteX1" fmla="*/ 4965768 w 8253449"/>
              <a:gd name="connsiteY1" fmla="*/ 72 h 5172146"/>
              <a:gd name="connsiteX2" fmla="*/ 4965768 w 8253449"/>
              <a:gd name="connsiteY2" fmla="*/ 4016502 h 5172146"/>
              <a:gd name="connsiteX3" fmla="*/ 8253449 w 8253449"/>
              <a:gd name="connsiteY3" fmla="*/ 0 h 5172146"/>
              <a:gd name="connsiteX4" fmla="*/ 7266011 w 8253449"/>
              <a:gd name="connsiteY4" fmla="*/ 5172146 h 5172146"/>
              <a:gd name="connsiteX5" fmla="*/ 0 w 8253449"/>
              <a:gd name="connsiteY5" fmla="*/ 5168197 h 5172146"/>
              <a:gd name="connsiteX6" fmla="*/ 0 w 8253449"/>
              <a:gd name="connsiteY6" fmla="*/ 72 h 5172146"/>
              <a:gd name="connsiteX0" fmla="*/ 0 w 8253449"/>
              <a:gd name="connsiteY0" fmla="*/ 72 h 5172146"/>
              <a:gd name="connsiteX1" fmla="*/ 4965768 w 8253449"/>
              <a:gd name="connsiteY1" fmla="*/ 72 h 5172146"/>
              <a:gd name="connsiteX2" fmla="*/ 8253449 w 8253449"/>
              <a:gd name="connsiteY2" fmla="*/ 0 h 5172146"/>
              <a:gd name="connsiteX3" fmla="*/ 7266011 w 8253449"/>
              <a:gd name="connsiteY3" fmla="*/ 5172146 h 5172146"/>
              <a:gd name="connsiteX4" fmla="*/ 0 w 8253449"/>
              <a:gd name="connsiteY4" fmla="*/ 5168197 h 5172146"/>
              <a:gd name="connsiteX5" fmla="*/ 0 w 8253449"/>
              <a:gd name="connsiteY5" fmla="*/ 72 h 5172146"/>
              <a:gd name="connsiteX0" fmla="*/ 0 w 8253449"/>
              <a:gd name="connsiteY0" fmla="*/ 72 h 5172146"/>
              <a:gd name="connsiteX1" fmla="*/ 8253449 w 8253449"/>
              <a:gd name="connsiteY1" fmla="*/ 0 h 5172146"/>
              <a:gd name="connsiteX2" fmla="*/ 7266011 w 8253449"/>
              <a:gd name="connsiteY2" fmla="*/ 5172146 h 5172146"/>
              <a:gd name="connsiteX3" fmla="*/ 0 w 8253449"/>
              <a:gd name="connsiteY3" fmla="*/ 5168197 h 5172146"/>
              <a:gd name="connsiteX4" fmla="*/ 0 w 8253449"/>
              <a:gd name="connsiteY4" fmla="*/ 72 h 5172146"/>
              <a:gd name="connsiteX0" fmla="*/ 0 w 8253449"/>
              <a:gd name="connsiteY0" fmla="*/ 72 h 5168197"/>
              <a:gd name="connsiteX1" fmla="*/ 8253449 w 8253449"/>
              <a:gd name="connsiteY1" fmla="*/ 0 h 5168197"/>
              <a:gd name="connsiteX2" fmla="*/ 8250901 w 8253449"/>
              <a:gd name="connsiteY2" fmla="*/ 5150911 h 5168197"/>
              <a:gd name="connsiteX3" fmla="*/ 0 w 8253449"/>
              <a:gd name="connsiteY3" fmla="*/ 5168197 h 5168197"/>
              <a:gd name="connsiteX4" fmla="*/ 0 w 8253449"/>
              <a:gd name="connsiteY4" fmla="*/ 72 h 5168197"/>
              <a:gd name="connsiteX0" fmla="*/ 3324990 w 11578439"/>
              <a:gd name="connsiteY0" fmla="*/ 72 h 5150912"/>
              <a:gd name="connsiteX1" fmla="*/ 11578439 w 11578439"/>
              <a:gd name="connsiteY1" fmla="*/ 0 h 5150912"/>
              <a:gd name="connsiteX2" fmla="*/ 11575891 w 11578439"/>
              <a:gd name="connsiteY2" fmla="*/ 5150911 h 5150912"/>
              <a:gd name="connsiteX3" fmla="*/ 0 w 11578439"/>
              <a:gd name="connsiteY3" fmla="*/ 5150912 h 5150912"/>
              <a:gd name="connsiteX4" fmla="*/ 3324990 w 11578439"/>
              <a:gd name="connsiteY4" fmla="*/ 72 h 5150912"/>
              <a:gd name="connsiteX0" fmla="*/ 985182 w 11578439"/>
              <a:gd name="connsiteY0" fmla="*/ 0 h 5172207"/>
              <a:gd name="connsiteX1" fmla="*/ 11578439 w 11578439"/>
              <a:gd name="connsiteY1" fmla="*/ 21295 h 5172207"/>
              <a:gd name="connsiteX2" fmla="*/ 11575891 w 11578439"/>
              <a:gd name="connsiteY2" fmla="*/ 5172206 h 5172207"/>
              <a:gd name="connsiteX3" fmla="*/ 0 w 11578439"/>
              <a:gd name="connsiteY3" fmla="*/ 5172207 h 5172207"/>
              <a:gd name="connsiteX4" fmla="*/ 985182 w 11578439"/>
              <a:gd name="connsiteY4" fmla="*/ 0 h 5172207"/>
              <a:gd name="connsiteX0" fmla="*/ 1046756 w 11578439"/>
              <a:gd name="connsiteY0" fmla="*/ 0 h 5172207"/>
              <a:gd name="connsiteX1" fmla="*/ 11578439 w 11578439"/>
              <a:gd name="connsiteY1" fmla="*/ 21295 h 5172207"/>
              <a:gd name="connsiteX2" fmla="*/ 11575891 w 11578439"/>
              <a:gd name="connsiteY2" fmla="*/ 5172206 h 5172207"/>
              <a:gd name="connsiteX3" fmla="*/ 0 w 11578439"/>
              <a:gd name="connsiteY3" fmla="*/ 5172207 h 5172207"/>
              <a:gd name="connsiteX4" fmla="*/ 1046756 w 11578439"/>
              <a:gd name="connsiteY4" fmla="*/ 0 h 5172207"/>
              <a:gd name="connsiteX0" fmla="*/ 1011989 w 11578439"/>
              <a:gd name="connsiteY0" fmla="*/ 1520 h 5150912"/>
              <a:gd name="connsiteX1" fmla="*/ 11578439 w 11578439"/>
              <a:gd name="connsiteY1" fmla="*/ 0 h 5150912"/>
              <a:gd name="connsiteX2" fmla="*/ 11575891 w 11578439"/>
              <a:gd name="connsiteY2" fmla="*/ 5150911 h 5150912"/>
              <a:gd name="connsiteX3" fmla="*/ 0 w 11578439"/>
              <a:gd name="connsiteY3" fmla="*/ 5150912 h 5150912"/>
              <a:gd name="connsiteX4" fmla="*/ 1011989 w 11578439"/>
              <a:gd name="connsiteY4" fmla="*/ 1520 h 5150912"/>
              <a:gd name="connsiteX0" fmla="*/ 1222738 w 11578439"/>
              <a:gd name="connsiteY0" fmla="*/ 1 h 5150912"/>
              <a:gd name="connsiteX1" fmla="*/ 11578439 w 11578439"/>
              <a:gd name="connsiteY1" fmla="*/ 0 h 5150912"/>
              <a:gd name="connsiteX2" fmla="*/ 11575891 w 11578439"/>
              <a:gd name="connsiteY2" fmla="*/ 5150911 h 5150912"/>
              <a:gd name="connsiteX3" fmla="*/ 0 w 11578439"/>
              <a:gd name="connsiteY3" fmla="*/ 5150912 h 5150912"/>
              <a:gd name="connsiteX4" fmla="*/ 1222738 w 11578439"/>
              <a:gd name="connsiteY4" fmla="*/ 1 h 5150912"/>
              <a:gd name="connsiteX0" fmla="*/ 1503380 w 11578439"/>
              <a:gd name="connsiteY0" fmla="*/ 1 h 5150912"/>
              <a:gd name="connsiteX1" fmla="*/ 11578439 w 11578439"/>
              <a:gd name="connsiteY1" fmla="*/ 0 h 5150912"/>
              <a:gd name="connsiteX2" fmla="*/ 11575891 w 11578439"/>
              <a:gd name="connsiteY2" fmla="*/ 5150911 h 5150912"/>
              <a:gd name="connsiteX3" fmla="*/ 0 w 11578439"/>
              <a:gd name="connsiteY3" fmla="*/ 5150912 h 5150912"/>
              <a:gd name="connsiteX4" fmla="*/ 1503380 w 11578439"/>
              <a:gd name="connsiteY4" fmla="*/ 1 h 5150912"/>
              <a:gd name="connsiteX0" fmla="*/ 0 w 10075059"/>
              <a:gd name="connsiteY0" fmla="*/ 1 h 5150912"/>
              <a:gd name="connsiteX1" fmla="*/ 10075059 w 10075059"/>
              <a:gd name="connsiteY1" fmla="*/ 0 h 5150912"/>
              <a:gd name="connsiteX2" fmla="*/ 10072511 w 10075059"/>
              <a:gd name="connsiteY2" fmla="*/ 5150911 h 5150912"/>
              <a:gd name="connsiteX3" fmla="*/ 0 w 10075059"/>
              <a:gd name="connsiteY3" fmla="*/ 5150912 h 5150912"/>
              <a:gd name="connsiteX4" fmla="*/ 0 w 10075059"/>
              <a:gd name="connsiteY4" fmla="*/ 1 h 5150912"/>
              <a:gd name="connsiteX0" fmla="*/ 0 w 10075908"/>
              <a:gd name="connsiteY0" fmla="*/ 1 h 5150912"/>
              <a:gd name="connsiteX1" fmla="*/ 10075059 w 10075908"/>
              <a:gd name="connsiteY1" fmla="*/ 0 h 5150912"/>
              <a:gd name="connsiteX2" fmla="*/ 10075059 w 10075908"/>
              <a:gd name="connsiteY2" fmla="*/ 3751998 h 5150912"/>
              <a:gd name="connsiteX3" fmla="*/ 0 w 10075908"/>
              <a:gd name="connsiteY3" fmla="*/ 5150912 h 5150912"/>
              <a:gd name="connsiteX4" fmla="*/ 0 w 10075908"/>
              <a:gd name="connsiteY4" fmla="*/ 1 h 5150912"/>
              <a:gd name="connsiteX0" fmla="*/ 0 w 10075908"/>
              <a:gd name="connsiteY0" fmla="*/ 379010 h 5150912"/>
              <a:gd name="connsiteX1" fmla="*/ 10075059 w 10075908"/>
              <a:gd name="connsiteY1" fmla="*/ 0 h 5150912"/>
              <a:gd name="connsiteX2" fmla="*/ 10075059 w 10075908"/>
              <a:gd name="connsiteY2" fmla="*/ 3751998 h 5150912"/>
              <a:gd name="connsiteX3" fmla="*/ 0 w 10075908"/>
              <a:gd name="connsiteY3" fmla="*/ 5150912 h 5150912"/>
              <a:gd name="connsiteX4" fmla="*/ 0 w 10075908"/>
              <a:gd name="connsiteY4" fmla="*/ 379010 h 5150912"/>
              <a:gd name="connsiteX0" fmla="*/ 0 w 10075908"/>
              <a:gd name="connsiteY0" fmla="*/ 0 h 4771902"/>
              <a:gd name="connsiteX1" fmla="*/ 10075908 w 10075908"/>
              <a:gd name="connsiteY1" fmla="*/ 0 h 4771902"/>
              <a:gd name="connsiteX2" fmla="*/ 10075059 w 10075908"/>
              <a:gd name="connsiteY2" fmla="*/ 3372988 h 4771902"/>
              <a:gd name="connsiteX3" fmla="*/ 0 w 10075908"/>
              <a:gd name="connsiteY3" fmla="*/ 4771902 h 4771902"/>
              <a:gd name="connsiteX4" fmla="*/ 0 w 10075908"/>
              <a:gd name="connsiteY4" fmla="*/ 0 h 4771902"/>
              <a:gd name="connsiteX0" fmla="*/ 0 w 10075908"/>
              <a:gd name="connsiteY0" fmla="*/ 0 h 4771902"/>
              <a:gd name="connsiteX1" fmla="*/ 10075908 w 10075908"/>
              <a:gd name="connsiteY1" fmla="*/ 0 h 4771902"/>
              <a:gd name="connsiteX2" fmla="*/ 10074039 w 10075908"/>
              <a:gd name="connsiteY2" fmla="*/ 3347754 h 4771902"/>
              <a:gd name="connsiteX3" fmla="*/ 0 w 10075908"/>
              <a:gd name="connsiteY3" fmla="*/ 4771902 h 4771902"/>
              <a:gd name="connsiteX4" fmla="*/ 0 w 10075908"/>
              <a:gd name="connsiteY4" fmla="*/ 0 h 4771902"/>
              <a:gd name="connsiteX0" fmla="*/ 0 w 10075908"/>
              <a:gd name="connsiteY0" fmla="*/ 0 h 4771902"/>
              <a:gd name="connsiteX1" fmla="*/ 10075908 w 10075908"/>
              <a:gd name="connsiteY1" fmla="*/ 0 h 4771902"/>
              <a:gd name="connsiteX2" fmla="*/ 10067067 w 10075908"/>
              <a:gd name="connsiteY2" fmla="*/ 3309119 h 4771902"/>
              <a:gd name="connsiteX3" fmla="*/ 0 w 10075908"/>
              <a:gd name="connsiteY3" fmla="*/ 4771902 h 4771902"/>
              <a:gd name="connsiteX4" fmla="*/ 0 w 10075908"/>
              <a:gd name="connsiteY4" fmla="*/ 0 h 4771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5908" h="4771902">
                <a:moveTo>
                  <a:pt x="0" y="0"/>
                </a:moveTo>
                <a:lnTo>
                  <a:pt x="10075908" y="0"/>
                </a:lnTo>
                <a:cubicBezTo>
                  <a:pt x="10075059" y="1716970"/>
                  <a:pt x="10067916" y="1592149"/>
                  <a:pt x="10067067" y="3309119"/>
                </a:cubicBezTo>
                <a:lnTo>
                  <a:pt x="0" y="4771902"/>
                </a:lnTo>
                <a:lnTo>
                  <a:pt x="0" y="0"/>
                </a:lnTo>
                <a:close/>
              </a:path>
            </a:pathLst>
          </a:custGeom>
          <a:noFill/>
          <a:ln w="9525">
            <a:noFill/>
            <a:miter lim="800000"/>
            <a:headEnd/>
            <a:tailEnd/>
          </a:ln>
          <a:effectLst/>
        </p:spPr>
        <p:txBody>
          <a:bodyPr anchor="ctr" anchorCtr="1">
            <a:noAutofit/>
          </a:bodyPr>
          <a:lstStyle>
            <a:lvl1pPr marL="0" indent="0" algn="l" defTabSz="909511" rtl="0" eaLnBrk="0" fontAlgn="base" hangingPunct="0">
              <a:lnSpc>
                <a:spcPct val="150000"/>
              </a:lnSpc>
              <a:spcBef>
                <a:spcPct val="0"/>
              </a:spcBef>
              <a:spcAft>
                <a:spcPts val="526"/>
              </a:spcAft>
              <a:buClr>
                <a:schemeClr val="accent2"/>
              </a:buClr>
              <a:buSzTx/>
              <a:buFont typeface="Arial" charset="0"/>
              <a:buNone/>
              <a:defRPr lang="en-US" sz="1100" noProof="0" dirty="0" smtClean="0">
                <a:solidFill>
                  <a:schemeClr val="accent1"/>
                </a:solidFill>
                <a:latin typeface="+mn-lt"/>
                <a:ea typeface="+mn-ea"/>
                <a:cs typeface="+mn-cs"/>
              </a:defRPr>
            </a:lvl1pPr>
          </a:lstStyle>
          <a:p>
            <a:pPr lvl="0"/>
            <a:r>
              <a:rPr lang="en-US" noProof="0" dirty="0" smtClean="0"/>
              <a:t>Haga clic en el icono para agregar una imagen</a:t>
            </a:r>
          </a:p>
        </p:txBody>
      </p:sp>
      <p:sp>
        <p:nvSpPr>
          <p:cNvPr id="9" name="Slide Number Placeholder 6"/>
          <p:cNvSpPr>
            <a:spLocks noGrp="1"/>
          </p:cNvSpPr>
          <p:nvPr>
            <p:ph type="sldNum" sz="quarter" idx="41"/>
          </p:nvPr>
        </p:nvSpPr>
        <p:spPr>
          <a:xfrm>
            <a:off x="8429625" y="6457950"/>
            <a:ext cx="209550" cy="92075"/>
          </a:xfrm>
        </p:spPr>
        <p:txBody>
          <a:bodyPr/>
          <a:lstStyle>
            <a:lvl1pPr>
              <a:lnSpc>
                <a:spcPct val="100000"/>
              </a:lnSpc>
              <a:defRPr smtClean="0"/>
            </a:lvl1pPr>
          </a:lstStyle>
          <a:p>
            <a:pPr>
              <a:defRPr/>
            </a:pPr>
            <a:fld id="{A449F295-0544-439C-A472-FFFF7807F7A7}" type="slidenum">
              <a:rPr/>
              <a:pPr>
                <a:defRPr/>
              </a:pPr>
              <a:t>‹Nº›</a:t>
            </a:fld>
            <a:endParaRPr dirty="0"/>
          </a:p>
        </p:txBody>
      </p:sp>
    </p:spTree>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1 Title and content ">
    <p:spTree>
      <p:nvGrpSpPr>
        <p:cNvPr id="1" name=""/>
        <p:cNvGrpSpPr/>
        <p:nvPr/>
      </p:nvGrpSpPr>
      <p:grpSpPr>
        <a:xfrm>
          <a:off x="0" y="0"/>
          <a:ext cx="0" cy="0"/>
          <a:chOff x="0" y="0"/>
          <a:chExt cx="0" cy="0"/>
        </a:xfrm>
      </p:grpSpPr>
      <p:graphicFrame>
        <p:nvGraphicFramePr>
          <p:cNvPr id="8"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45825" name="think-cell Slide" r:id="rId4" imgW="360" imgH="360" progId="">
              <p:embed/>
            </p:oleObj>
          </a:graphicData>
        </a:graphic>
      </p:graphicFrame>
      <p:sp>
        <p:nvSpPr>
          <p:cNvPr id="10"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7830"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12" name="Titel 1"/>
          <p:cNvSpPr txBox="1">
            <a:spLocks/>
          </p:cNvSpPr>
          <p:nvPr userDrawn="1"/>
        </p:nvSpPr>
        <p:spPr>
          <a:xfrm>
            <a:off x="508000" y="1143000"/>
            <a:ext cx="8170863" cy="288925"/>
          </a:xfrm>
          <a:prstGeom prst="rect">
            <a:avLst/>
          </a:prstGeom>
        </p:spPr>
        <p:txBody>
          <a:bodyPr lIns="0" tIns="0" rIns="0" bIns="0">
            <a:spAutoFit/>
          </a:bodyPr>
          <a:lstStyle>
            <a:lvl1pPr marL="0" marR="0" indent="0" algn="l" defTabSz="1042504" rtl="0" eaLnBrk="1" fontAlgn="auto" latinLnBrk="0" hangingPunct="1">
              <a:lnSpc>
                <a:spcPct val="85000"/>
              </a:lnSpc>
              <a:spcBef>
                <a:spcPct val="0"/>
              </a:spcBef>
              <a:spcAft>
                <a:spcPts val="0"/>
              </a:spcAft>
              <a:buClrTx/>
              <a:buSzTx/>
              <a:buFontTx/>
              <a:buNone/>
              <a:tabLst/>
              <a:defRPr lang="en-GB" sz="2200" b="0" kern="1200" noProof="0">
                <a:solidFill>
                  <a:schemeClr val="bg2"/>
                </a:solidFill>
                <a:latin typeface="+mj-lt"/>
                <a:ea typeface="+mj-ea"/>
                <a:cs typeface="+mj-cs"/>
              </a:defRPr>
            </a:lvl1pPr>
          </a:lstStyle>
          <a:p>
            <a:pPr>
              <a:defRPr/>
            </a:pPr>
            <a:r>
              <a:rPr lang="en-US" dirty="0" smtClean="0">
                <a:solidFill>
                  <a:srgbClr val="808080"/>
                </a:solidFill>
              </a:rPr>
              <a:t>Click to edit Master title style</a:t>
            </a:r>
            <a:endParaRPr lang="en-US" dirty="0">
              <a:solidFill>
                <a:srgbClr val="808080"/>
              </a:solidFill>
            </a:endParaRPr>
          </a:p>
        </p:txBody>
      </p:sp>
      <p:sp>
        <p:nvSpPr>
          <p:cNvPr id="6" name="Text Placeholder 5"/>
          <p:cNvSpPr>
            <a:spLocks noGrp="1"/>
          </p:cNvSpPr>
          <p:nvPr>
            <p:ph type="body" sz="quarter" idx="12"/>
          </p:nvPr>
        </p:nvSpPr>
        <p:spPr>
          <a:xfrm>
            <a:off x="3278349" y="2285040"/>
            <a:ext cx="2587361" cy="872034"/>
          </a:xfrm>
        </p:spPr>
        <p:txBody>
          <a:bodyPr/>
          <a:lstStyle>
            <a:lvl4pPr>
              <a:buClr>
                <a:schemeClr val="accent4"/>
              </a:buClr>
              <a:defRPr/>
            </a:lvl4pPr>
            <a:lvl5pPr>
              <a:buClr>
                <a:schemeClr val="accent4"/>
              </a:buCl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Text Placeholder 30"/>
          <p:cNvSpPr>
            <a:spLocks noGrp="1"/>
          </p:cNvSpPr>
          <p:nvPr>
            <p:ph type="body" sz="quarter" idx="35"/>
          </p:nvPr>
        </p:nvSpPr>
        <p:spPr>
          <a:xfrm>
            <a:off x="3278349" y="258327"/>
            <a:ext cx="2587361" cy="92333"/>
          </a:xfrm>
        </p:spPr>
        <p:txBody>
          <a:bodyPr/>
          <a:lstStyle>
            <a:lvl1pPr>
              <a:defRPr lang="de-CH" sz="600" b="1" noProof="0" dirty="0" smtClean="0">
                <a:solidFill>
                  <a:schemeClr val="bg2"/>
                </a:solidFill>
                <a:latin typeface="+mj-lt"/>
                <a:ea typeface="+mn-ea"/>
                <a:cs typeface="+mn-cs"/>
              </a:defRPr>
            </a:lvl1pPr>
          </a:lstStyle>
          <a:p>
            <a:pPr lvl="0"/>
            <a:r>
              <a:rPr lang="en-US" noProof="0" smtClean="0"/>
              <a:t>Haga clic para modificar el estilo de texto del patrón</a:t>
            </a:r>
          </a:p>
        </p:txBody>
      </p:sp>
      <p:sp>
        <p:nvSpPr>
          <p:cNvPr id="9" name="Text Placeholder 8"/>
          <p:cNvSpPr>
            <a:spLocks noGrp="1"/>
          </p:cNvSpPr>
          <p:nvPr>
            <p:ph type="body" sz="quarter" idx="36"/>
          </p:nvPr>
        </p:nvSpPr>
        <p:spPr>
          <a:xfrm>
            <a:off x="6019076" y="2285040"/>
            <a:ext cx="2617226" cy="872034"/>
          </a:xfrm>
        </p:spPr>
        <p:txBody>
          <a:bodyPr/>
          <a:lstStyle>
            <a:lvl4pPr>
              <a:buClr>
                <a:schemeClr val="accent4"/>
              </a:buClr>
              <a:defRPr/>
            </a:lvl4pPr>
            <a:lvl5pPr>
              <a:buClr>
                <a:schemeClr val="accent4"/>
              </a:buCl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1" name="Text Placeholder 11"/>
          <p:cNvSpPr>
            <a:spLocks noGrp="1"/>
          </p:cNvSpPr>
          <p:nvPr>
            <p:ph type="body" sz="quarter" idx="39"/>
          </p:nvPr>
        </p:nvSpPr>
        <p:spPr>
          <a:xfrm>
            <a:off x="507698" y="2285069"/>
            <a:ext cx="2617226" cy="169277"/>
          </a:xfrm>
        </p:spPr>
        <p:txBody>
          <a:bodyPr/>
          <a:lstStyle>
            <a:lvl1pPr>
              <a:defRPr sz="1100" baseline="0">
                <a:solidFill>
                  <a:schemeClr val="bg2"/>
                </a:solidFill>
              </a:defRPr>
            </a:lvl1pPr>
            <a:lvl2pPr>
              <a:defRPr sz="1100">
                <a:solidFill>
                  <a:schemeClr val="tx2"/>
                </a:solidFill>
              </a:defRPr>
            </a:lvl2pPr>
            <a:lvl3pPr marL="0" indent="0">
              <a:spcAft>
                <a:spcPts val="0"/>
              </a:spcAft>
              <a:buNone/>
              <a:defRPr b="1">
                <a:solidFill>
                  <a:schemeClr val="tx2"/>
                </a:solidFill>
              </a:defRPr>
            </a:lvl3pPr>
            <a:lvl4pPr marL="0" indent="0">
              <a:spcAft>
                <a:spcPts val="0"/>
              </a:spcAft>
              <a:buNone/>
              <a:defRPr i="0">
                <a:solidFill>
                  <a:schemeClr val="tx2"/>
                </a:solidFill>
              </a:defRPr>
            </a:lvl4pPr>
            <a:lvl5pPr marL="157814" indent="-157814">
              <a:spcAft>
                <a:spcPts val="0"/>
              </a:spcAft>
              <a:buFont typeface="Arial" pitchFamily="34" charset="0"/>
              <a:buChar char="►"/>
              <a:defRPr>
                <a:solidFill>
                  <a:schemeClr val="tx2"/>
                </a:solidFill>
              </a:defRPr>
            </a:lvl5pPr>
          </a:lstStyle>
          <a:p>
            <a:pPr lvl="0"/>
            <a:r>
              <a:rPr lang="en-US" noProof="0" smtClean="0"/>
              <a:t>Click to edit Master text styles</a:t>
            </a:r>
          </a:p>
        </p:txBody>
      </p:sp>
      <p:sp>
        <p:nvSpPr>
          <p:cNvPr id="13" name="Slide Number Placeholder 3"/>
          <p:cNvSpPr>
            <a:spLocks noGrp="1"/>
          </p:cNvSpPr>
          <p:nvPr>
            <p:ph type="sldNum" sz="quarter" idx="40"/>
          </p:nvPr>
        </p:nvSpPr>
        <p:spPr>
          <a:xfrm>
            <a:off x="8429625" y="6457950"/>
            <a:ext cx="209550" cy="92075"/>
          </a:xfrm>
        </p:spPr>
        <p:txBody>
          <a:bodyPr/>
          <a:lstStyle>
            <a:lvl1pPr>
              <a:lnSpc>
                <a:spcPct val="100000"/>
              </a:lnSpc>
              <a:defRPr>
                <a:solidFill>
                  <a:srgbClr val="000000">
                    <a:tint val="75000"/>
                  </a:srgbClr>
                </a:solidFill>
              </a:defRPr>
            </a:lvl1pPr>
          </a:lstStyle>
          <a:p>
            <a:pPr>
              <a:defRPr/>
            </a:pPr>
            <a:fld id="{75FE33E6-CE8E-4955-8FB7-C0F2ABD75155}" type="slidenum">
              <a:rPr/>
              <a:pPr>
                <a:defRPr/>
              </a:pPr>
              <a:t>‹Nº›</a:t>
            </a:fld>
            <a:endParaRPr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2 Title and content">
    <p:spTree>
      <p:nvGrpSpPr>
        <p:cNvPr id="1" name=""/>
        <p:cNvGrpSpPr/>
        <p:nvPr/>
      </p:nvGrpSpPr>
      <p:grpSpPr>
        <a:xfrm>
          <a:off x="0" y="0"/>
          <a:ext cx="0" cy="0"/>
          <a:chOff x="0" y="0"/>
          <a:chExt cx="0" cy="0"/>
        </a:xfrm>
      </p:grpSpPr>
      <p:graphicFrame>
        <p:nvGraphicFramePr>
          <p:cNvPr id="8"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46849" name="think-cell Slide" r:id="rId4" imgW="360" imgH="360" progId="">
              <p:embed/>
            </p:oleObj>
          </a:graphicData>
        </a:graphic>
      </p:graphicFrame>
      <p:sp>
        <p:nvSpPr>
          <p:cNvPr id="10"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7830"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7" name="Text Placeholder 30"/>
          <p:cNvSpPr>
            <a:spLocks noGrp="1"/>
          </p:cNvSpPr>
          <p:nvPr>
            <p:ph type="body" sz="quarter" idx="35"/>
          </p:nvPr>
        </p:nvSpPr>
        <p:spPr>
          <a:xfrm>
            <a:off x="3278349" y="258327"/>
            <a:ext cx="2587361" cy="92333"/>
          </a:xfrm>
        </p:spPr>
        <p:txBody>
          <a:bodyPr/>
          <a:lstStyle>
            <a:lvl1pPr>
              <a:defRPr lang="de-CH" sz="600" b="1" noProof="0" dirty="0" smtClean="0">
                <a:solidFill>
                  <a:schemeClr val="bg2"/>
                </a:solidFill>
                <a:latin typeface="+mj-lt"/>
                <a:ea typeface="+mn-ea"/>
                <a:cs typeface="+mn-cs"/>
              </a:defRPr>
            </a:lvl1pPr>
          </a:lstStyle>
          <a:p>
            <a:pPr lvl="0"/>
            <a:r>
              <a:rPr lang="en-US" noProof="0" smtClean="0"/>
              <a:t>Haga clic para modificar el estilo de texto del patrón</a:t>
            </a:r>
          </a:p>
        </p:txBody>
      </p:sp>
      <p:sp>
        <p:nvSpPr>
          <p:cNvPr id="13" name="Text Placeholder 12"/>
          <p:cNvSpPr>
            <a:spLocks noGrp="1"/>
          </p:cNvSpPr>
          <p:nvPr>
            <p:ph type="body" sz="quarter" idx="38"/>
          </p:nvPr>
        </p:nvSpPr>
        <p:spPr>
          <a:xfrm>
            <a:off x="3278349" y="2289359"/>
            <a:ext cx="2587361" cy="8720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14" name="Text Placeholder 12"/>
          <p:cNvSpPr>
            <a:spLocks noGrp="1"/>
          </p:cNvSpPr>
          <p:nvPr>
            <p:ph type="body" sz="quarter" idx="39"/>
          </p:nvPr>
        </p:nvSpPr>
        <p:spPr>
          <a:xfrm>
            <a:off x="491041" y="2289359"/>
            <a:ext cx="2637956" cy="8720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15" name="Text Placeholder 12"/>
          <p:cNvSpPr>
            <a:spLocks noGrp="1"/>
          </p:cNvSpPr>
          <p:nvPr>
            <p:ph type="body" sz="quarter" idx="40"/>
          </p:nvPr>
        </p:nvSpPr>
        <p:spPr>
          <a:xfrm>
            <a:off x="6018355" y="2289359"/>
            <a:ext cx="2587361" cy="87203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9" name="Titel 1"/>
          <p:cNvSpPr>
            <a:spLocks noGrp="1"/>
          </p:cNvSpPr>
          <p:nvPr>
            <p:ph type="title"/>
          </p:nvPr>
        </p:nvSpPr>
        <p:spPr>
          <a:xfrm>
            <a:off x="508086" y="1143365"/>
            <a:ext cx="8170781" cy="248530"/>
          </a:xfrm>
        </p:spPr>
        <p:txBody>
          <a:bodyPr anchor="t"/>
          <a:lstStyle>
            <a:lvl1pPr>
              <a:defRPr/>
            </a:lvl1pPr>
          </a:lstStyle>
          <a:p>
            <a:r>
              <a:rPr lang="en-US" noProof="0" dirty="0" smtClean="0"/>
              <a:t>Click to edit Master title style</a:t>
            </a:r>
            <a:endParaRPr lang="en-US" dirty="0"/>
          </a:p>
        </p:txBody>
      </p:sp>
      <p:sp>
        <p:nvSpPr>
          <p:cNvPr id="11" name="Slide Number Placeholder 6"/>
          <p:cNvSpPr>
            <a:spLocks noGrp="1"/>
          </p:cNvSpPr>
          <p:nvPr>
            <p:ph type="sldNum" sz="quarter" idx="41"/>
          </p:nvPr>
        </p:nvSpPr>
        <p:spPr>
          <a:xfrm>
            <a:off x="8429625" y="6457950"/>
            <a:ext cx="209550" cy="92075"/>
          </a:xfrm>
        </p:spPr>
        <p:txBody>
          <a:bodyPr/>
          <a:lstStyle>
            <a:lvl1pPr>
              <a:lnSpc>
                <a:spcPct val="100000"/>
              </a:lnSpc>
              <a:defRPr smtClean="0"/>
            </a:lvl1pPr>
          </a:lstStyle>
          <a:p>
            <a:pPr>
              <a:defRPr/>
            </a:pPr>
            <a:fld id="{20A4DF6D-A64C-4B76-9B2D-1D682E0049B4}" type="slidenum">
              <a:rPr/>
              <a:pPr>
                <a:defRPr/>
              </a:pPr>
              <a:t>‹Nº›</a:t>
            </a:fld>
            <a:endParaRPr dirty="0"/>
          </a:p>
        </p:txBody>
      </p:sp>
    </p:spTree>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2 CVs">
    <p:spTree>
      <p:nvGrpSpPr>
        <p:cNvPr id="1" name=""/>
        <p:cNvGrpSpPr/>
        <p:nvPr/>
      </p:nvGrpSpPr>
      <p:grpSpPr>
        <a:xfrm>
          <a:off x="0" y="0"/>
          <a:ext cx="0" cy="0"/>
          <a:chOff x="0" y="0"/>
          <a:chExt cx="0" cy="0"/>
        </a:xfrm>
      </p:grpSpPr>
      <p:graphicFrame>
        <p:nvGraphicFramePr>
          <p:cNvPr id="13"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47873" name="think-cell Slide" r:id="rId4" imgW="360" imgH="360" progId="">
              <p:embed/>
            </p:oleObj>
          </a:graphicData>
        </a:graphic>
      </p:graphicFrame>
      <p:sp>
        <p:nvSpPr>
          <p:cNvPr id="14"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7830"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15" name="Freeform 23"/>
          <p:cNvSpPr>
            <a:spLocks/>
          </p:cNvSpPr>
          <p:nvPr userDrawn="1"/>
        </p:nvSpPr>
        <p:spPr bwMode="auto">
          <a:xfrm>
            <a:off x="1431925" y="1109663"/>
            <a:ext cx="7358063" cy="1501775"/>
          </a:xfrm>
          <a:custGeom>
            <a:avLst/>
            <a:gdLst>
              <a:gd name="connsiteX0" fmla="*/ 9523 w 10000"/>
              <a:gd name="connsiteY0" fmla="*/ 10007 h 10007"/>
              <a:gd name="connsiteX1" fmla="*/ 10000 w 10000"/>
              <a:gd name="connsiteY1" fmla="*/ 0 h 10007"/>
              <a:gd name="connsiteX2" fmla="*/ 443 w 10000"/>
              <a:gd name="connsiteY2" fmla="*/ 0 h 10007"/>
              <a:gd name="connsiteX3" fmla="*/ 0 w 10000"/>
              <a:gd name="connsiteY3" fmla="*/ 10000 h 10007"/>
              <a:gd name="connsiteX4" fmla="*/ 9523 w 10000"/>
              <a:gd name="connsiteY4" fmla="*/ 10007 h 10007"/>
              <a:gd name="connsiteX0" fmla="*/ 9523 w 9523"/>
              <a:gd name="connsiteY0" fmla="*/ 10007 h 10007"/>
              <a:gd name="connsiteX1" fmla="*/ 9523 w 9523"/>
              <a:gd name="connsiteY1" fmla="*/ 7 h 10007"/>
              <a:gd name="connsiteX2" fmla="*/ 443 w 9523"/>
              <a:gd name="connsiteY2" fmla="*/ 0 h 10007"/>
              <a:gd name="connsiteX3" fmla="*/ 0 w 9523"/>
              <a:gd name="connsiteY3" fmla="*/ 10000 h 10007"/>
              <a:gd name="connsiteX4" fmla="*/ 9523 w 9523"/>
              <a:gd name="connsiteY4" fmla="*/ 10007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3" h="10007">
                <a:moveTo>
                  <a:pt x="9523" y="10007"/>
                </a:moveTo>
                <a:lnTo>
                  <a:pt x="9523" y="7"/>
                </a:lnTo>
                <a:lnTo>
                  <a:pt x="443" y="0"/>
                </a:lnTo>
                <a:cubicBezTo>
                  <a:pt x="295" y="3333"/>
                  <a:pt x="148" y="6667"/>
                  <a:pt x="0" y="10000"/>
                </a:cubicBezTo>
                <a:lnTo>
                  <a:pt x="9523" y="10007"/>
                </a:lnTo>
                <a:close/>
              </a:path>
            </a:pathLst>
          </a:custGeom>
          <a:solidFill>
            <a:srgbClr val="FFE600"/>
          </a:solidFill>
          <a:ln w="1270" cap="flat" cmpd="sng">
            <a:noFill/>
            <a:prstDash val="solid"/>
            <a:round/>
            <a:headEnd type="none" w="med" len="med"/>
            <a:tailEnd type="none" w="med" len="med"/>
          </a:ln>
          <a:effectLst/>
        </p:spPr>
        <p:txBody>
          <a:bodyPr lIns="79740" tIns="39871" rIns="79740" bIns="39871" anchor="ctr"/>
          <a:lstStyle/>
          <a:p>
            <a:pPr algn="ctr" defTabSz="909570" fontAlgn="auto">
              <a:lnSpc>
                <a:spcPts val="1227"/>
              </a:lnSpc>
              <a:spcBef>
                <a:spcPts val="0"/>
              </a:spcBef>
              <a:spcAft>
                <a:spcPts val="0"/>
              </a:spcAft>
              <a:defRPr/>
            </a:pPr>
            <a:endParaRPr lang="en-US" dirty="0">
              <a:solidFill>
                <a:srgbClr val="000000"/>
              </a:solidFill>
              <a:latin typeface="+mn-lt"/>
            </a:endParaRPr>
          </a:p>
        </p:txBody>
      </p:sp>
      <p:sp>
        <p:nvSpPr>
          <p:cNvPr id="2" name="Title 1"/>
          <p:cNvSpPr>
            <a:spLocks noGrp="1"/>
          </p:cNvSpPr>
          <p:nvPr>
            <p:ph type="title"/>
          </p:nvPr>
        </p:nvSpPr>
        <p:spPr>
          <a:xfrm>
            <a:off x="507699" y="2772195"/>
            <a:ext cx="2617226" cy="248530"/>
          </a:xfrm>
        </p:spPr>
        <p:txBody>
          <a:bodyPr/>
          <a:lstStyle>
            <a:lvl1pPr>
              <a:defRPr>
                <a:solidFill>
                  <a:schemeClr val="bg2"/>
                </a:solidFill>
              </a:defRPr>
            </a:lvl1pPr>
          </a:lstStyle>
          <a:p>
            <a:r>
              <a:rPr lang="en-US" noProof="0" smtClean="0"/>
              <a:t>Haga clic para modificar el estilo de título del patrón</a:t>
            </a:r>
            <a:endParaRPr lang="en-US" noProof="0"/>
          </a:p>
        </p:txBody>
      </p:sp>
      <p:sp>
        <p:nvSpPr>
          <p:cNvPr id="31" name="Text Placeholder 30"/>
          <p:cNvSpPr>
            <a:spLocks noGrp="1"/>
          </p:cNvSpPr>
          <p:nvPr>
            <p:ph type="body" sz="quarter" idx="35"/>
          </p:nvPr>
        </p:nvSpPr>
        <p:spPr>
          <a:xfrm>
            <a:off x="3278349" y="258327"/>
            <a:ext cx="2587361" cy="92333"/>
          </a:xfrm>
        </p:spPr>
        <p:txBody>
          <a:bodyPr/>
          <a:lstStyle>
            <a:lvl1pPr>
              <a:defRPr lang="de-CH" sz="600" b="1" noProof="0" dirty="0" smtClean="0">
                <a:solidFill>
                  <a:schemeClr val="bg2"/>
                </a:solidFill>
                <a:latin typeface="+mj-lt"/>
                <a:ea typeface="+mn-ea"/>
                <a:cs typeface="+mn-cs"/>
              </a:defRPr>
            </a:lvl1pPr>
          </a:lstStyle>
          <a:p>
            <a:pPr lvl="0"/>
            <a:r>
              <a:rPr lang="en-US" noProof="0" smtClean="0"/>
              <a:t>Haga clic para modificar el estilo de texto del patrón</a:t>
            </a:r>
          </a:p>
        </p:txBody>
      </p:sp>
      <p:sp>
        <p:nvSpPr>
          <p:cNvPr id="24" name="Picture Placeholder 13"/>
          <p:cNvSpPr>
            <a:spLocks noGrp="1" noChangeAspect="1"/>
          </p:cNvSpPr>
          <p:nvPr>
            <p:ph type="pic" sz="quarter" idx="44"/>
          </p:nvPr>
        </p:nvSpPr>
        <p:spPr>
          <a:xfrm>
            <a:off x="3278321" y="1242952"/>
            <a:ext cx="615406" cy="842414"/>
          </a:xfrm>
          <a:solidFill>
            <a:srgbClr val="EB008C"/>
          </a:solidFill>
          <a:ln w="12700">
            <a:noFill/>
            <a:miter lim="800000"/>
            <a:headEnd type="none" w="sm" len="sm"/>
            <a:tailEnd type="none" w="sm" len="sm"/>
          </a:ln>
          <a:effectLst/>
        </p:spPr>
        <p:txBody>
          <a:bodyPr lIns="62787" rIns="62787" anchor="ctr">
            <a:noAutofit/>
          </a:bodyPr>
          <a:lstStyle>
            <a:lvl1pPr marL="0" indent="0" algn="l" defTabSz="909511" rtl="0" eaLnBrk="0" fontAlgn="base" hangingPunct="0">
              <a:lnSpc>
                <a:spcPts val="1052"/>
              </a:lnSpc>
              <a:spcBef>
                <a:spcPct val="0"/>
              </a:spcBef>
              <a:spcAft>
                <a:spcPts val="526"/>
              </a:spcAft>
              <a:buClr>
                <a:schemeClr val="accent2"/>
              </a:buClr>
              <a:buSzTx/>
              <a:buFont typeface="Arial" charset="0"/>
              <a:buNone/>
              <a:defRPr lang="en-US" sz="600" kern="1200" dirty="0">
                <a:solidFill>
                  <a:schemeClr val="tx2"/>
                </a:solidFill>
                <a:latin typeface="+mn-lt"/>
                <a:ea typeface="+mn-ea"/>
                <a:cs typeface="+mn-cs"/>
              </a:defRPr>
            </a:lvl1pPr>
          </a:lstStyle>
          <a:p>
            <a:pPr lvl="0"/>
            <a:r>
              <a:rPr lang="en-US" noProof="0" dirty="0" smtClean="0"/>
              <a:t>Haga clic en el icono para agregar una imagen</a:t>
            </a:r>
          </a:p>
        </p:txBody>
      </p:sp>
      <p:sp>
        <p:nvSpPr>
          <p:cNvPr id="25" name="Text Placeholder 16"/>
          <p:cNvSpPr>
            <a:spLocks noGrp="1"/>
          </p:cNvSpPr>
          <p:nvPr>
            <p:ph type="body" sz="quarter" idx="45"/>
          </p:nvPr>
        </p:nvSpPr>
        <p:spPr>
          <a:xfrm>
            <a:off x="3975522" y="1959779"/>
            <a:ext cx="1864095" cy="125617"/>
          </a:xfrm>
        </p:spPr>
        <p:txBody>
          <a:bodyPr anchor="b"/>
          <a:lstStyle>
            <a:lvl1pPr marL="0" indent="0">
              <a:spcAft>
                <a:spcPts val="0"/>
              </a:spcAft>
              <a:buFontTx/>
              <a:buNone/>
              <a:tabLst>
                <a:tab pos="391767" algn="l"/>
              </a:tabLst>
              <a:defRPr/>
            </a:lvl1pPr>
            <a:lvl2pPr>
              <a:buNone/>
              <a:defRPr/>
            </a:lvl2pPr>
          </a:lstStyle>
          <a:p>
            <a:pPr lvl="0"/>
            <a:r>
              <a:rPr lang="en-US" noProof="0" dirty="0" smtClean="0"/>
              <a:t>Haga clic para modificar el estilo de texto del patrón</a:t>
            </a:r>
          </a:p>
        </p:txBody>
      </p:sp>
      <p:sp>
        <p:nvSpPr>
          <p:cNvPr id="29" name="Text Placeholder 24"/>
          <p:cNvSpPr>
            <a:spLocks noGrp="1"/>
          </p:cNvSpPr>
          <p:nvPr>
            <p:ph type="body" sz="quarter" idx="43"/>
          </p:nvPr>
        </p:nvSpPr>
        <p:spPr>
          <a:xfrm>
            <a:off x="3975522" y="1242953"/>
            <a:ext cx="1864095" cy="251236"/>
          </a:xfrm>
        </p:spPr>
        <p:txBody>
          <a:bodyPr/>
          <a:lstStyle>
            <a:lvl1pPr>
              <a:spcAft>
                <a:spcPts val="0"/>
              </a:spcAft>
              <a:defRPr b="1"/>
            </a:lvl1pPr>
            <a:lvl2pPr marL="0" indent="0">
              <a:spcAft>
                <a:spcPts val="0"/>
              </a:spcAft>
              <a:buNone/>
              <a:defRPr/>
            </a:lvl2pPr>
            <a:lvl3pPr marL="157814" indent="-157814">
              <a:spcAft>
                <a:spcPts val="0"/>
              </a:spcAft>
              <a:buClr>
                <a:schemeClr val="accent3"/>
              </a:buClr>
              <a:defRPr/>
            </a:lvl3pPr>
            <a:lvl4pPr marL="315628" indent="-157814">
              <a:spcAft>
                <a:spcPts val="0"/>
              </a:spcAft>
              <a:buClr>
                <a:schemeClr val="accent3"/>
              </a:buClr>
              <a:defRPr/>
            </a:lvl4pPr>
            <a:lvl5pPr marL="473444" indent="-157814">
              <a:spcAft>
                <a:spcPts val="0"/>
              </a:spcAft>
              <a:buClr>
                <a:schemeClr val="accent3"/>
              </a:buClr>
              <a:defRPr/>
            </a:lvl5pPr>
          </a:lstStyle>
          <a:p>
            <a:pPr lvl="0"/>
            <a:r>
              <a:rPr lang="en-US" noProof="0" smtClean="0"/>
              <a:t>Haga clic para modificar el estilo de texto del patrón</a:t>
            </a:r>
          </a:p>
          <a:p>
            <a:pPr lvl="1"/>
            <a:r>
              <a:rPr lang="en-US" noProof="0" smtClean="0"/>
              <a:t>Segundo nivel</a:t>
            </a:r>
          </a:p>
        </p:txBody>
      </p:sp>
      <p:sp>
        <p:nvSpPr>
          <p:cNvPr id="30" name="Picture Placeholder 13"/>
          <p:cNvSpPr>
            <a:spLocks noGrp="1" noChangeAspect="1"/>
          </p:cNvSpPr>
          <p:nvPr>
            <p:ph type="pic" sz="quarter" idx="46"/>
          </p:nvPr>
        </p:nvSpPr>
        <p:spPr>
          <a:xfrm>
            <a:off x="6014191" y="1244476"/>
            <a:ext cx="615406" cy="842414"/>
          </a:xfrm>
          <a:solidFill>
            <a:srgbClr val="EB008C"/>
          </a:solidFill>
          <a:ln w="12700">
            <a:noFill/>
            <a:miter lim="800000"/>
            <a:headEnd type="none" w="sm" len="sm"/>
            <a:tailEnd type="none" w="sm" len="sm"/>
          </a:ln>
          <a:effectLst/>
        </p:spPr>
        <p:txBody>
          <a:bodyPr lIns="62787" rIns="62787" anchor="ctr">
            <a:noAutofit/>
          </a:bodyPr>
          <a:lstStyle>
            <a:lvl1pPr marL="0" indent="0" algn="l" defTabSz="909511" rtl="0" eaLnBrk="0" fontAlgn="base" hangingPunct="0">
              <a:lnSpc>
                <a:spcPts val="1052"/>
              </a:lnSpc>
              <a:spcBef>
                <a:spcPct val="0"/>
              </a:spcBef>
              <a:spcAft>
                <a:spcPts val="526"/>
              </a:spcAft>
              <a:buClr>
                <a:schemeClr val="accent2"/>
              </a:buClr>
              <a:buSzTx/>
              <a:buFont typeface="Arial" charset="0"/>
              <a:buNone/>
              <a:defRPr lang="en-US" sz="600" kern="1200" dirty="0">
                <a:solidFill>
                  <a:schemeClr val="tx2"/>
                </a:solidFill>
                <a:latin typeface="+mn-lt"/>
                <a:ea typeface="+mn-ea"/>
                <a:cs typeface="+mn-cs"/>
              </a:defRPr>
            </a:lvl1pPr>
          </a:lstStyle>
          <a:p>
            <a:pPr lvl="0"/>
            <a:r>
              <a:rPr lang="en-US" noProof="0" dirty="0" smtClean="0"/>
              <a:t>Haga clic en el icono para agregar una imagen</a:t>
            </a:r>
          </a:p>
        </p:txBody>
      </p:sp>
      <p:sp>
        <p:nvSpPr>
          <p:cNvPr id="32" name="Text Placeholder 16"/>
          <p:cNvSpPr>
            <a:spLocks noGrp="1"/>
          </p:cNvSpPr>
          <p:nvPr>
            <p:ph type="body" sz="quarter" idx="47"/>
          </p:nvPr>
        </p:nvSpPr>
        <p:spPr>
          <a:xfrm>
            <a:off x="6711392" y="1959779"/>
            <a:ext cx="1864095" cy="125617"/>
          </a:xfrm>
        </p:spPr>
        <p:txBody>
          <a:bodyPr anchor="b"/>
          <a:lstStyle>
            <a:lvl1pPr marL="0" indent="0">
              <a:spcAft>
                <a:spcPts val="0"/>
              </a:spcAft>
              <a:buFontTx/>
              <a:buNone/>
              <a:tabLst>
                <a:tab pos="391767" algn="l"/>
              </a:tabLst>
              <a:defRPr/>
            </a:lvl1pPr>
            <a:lvl2pPr>
              <a:buNone/>
              <a:defRPr/>
            </a:lvl2pPr>
          </a:lstStyle>
          <a:p>
            <a:pPr lvl="0"/>
            <a:r>
              <a:rPr lang="en-US" noProof="0" smtClean="0"/>
              <a:t>Haga clic para modificar el estilo de texto del patrón</a:t>
            </a:r>
          </a:p>
        </p:txBody>
      </p:sp>
      <p:sp>
        <p:nvSpPr>
          <p:cNvPr id="33" name="Text Placeholder 24"/>
          <p:cNvSpPr>
            <a:spLocks noGrp="1"/>
          </p:cNvSpPr>
          <p:nvPr>
            <p:ph type="body" sz="quarter" idx="48"/>
          </p:nvPr>
        </p:nvSpPr>
        <p:spPr>
          <a:xfrm>
            <a:off x="6711392" y="1244479"/>
            <a:ext cx="1864095" cy="251236"/>
          </a:xfrm>
        </p:spPr>
        <p:txBody>
          <a:bodyPr/>
          <a:lstStyle>
            <a:lvl1pPr>
              <a:spcAft>
                <a:spcPts val="0"/>
              </a:spcAft>
              <a:defRPr b="1"/>
            </a:lvl1pPr>
            <a:lvl2pPr marL="0" indent="0">
              <a:spcAft>
                <a:spcPts val="0"/>
              </a:spcAft>
              <a:buNone/>
              <a:defRPr/>
            </a:lvl2pPr>
            <a:lvl3pPr marL="157814" indent="-157814">
              <a:spcAft>
                <a:spcPts val="0"/>
              </a:spcAft>
              <a:buClr>
                <a:schemeClr val="accent3"/>
              </a:buClr>
              <a:defRPr/>
            </a:lvl3pPr>
            <a:lvl4pPr marL="315628" indent="-157814">
              <a:spcAft>
                <a:spcPts val="0"/>
              </a:spcAft>
              <a:buClr>
                <a:schemeClr val="accent3"/>
              </a:buClr>
              <a:defRPr/>
            </a:lvl4pPr>
            <a:lvl5pPr marL="473444" indent="-157814">
              <a:spcAft>
                <a:spcPts val="0"/>
              </a:spcAft>
              <a:buClr>
                <a:schemeClr val="accent3"/>
              </a:buClr>
              <a:defRPr/>
            </a:lvl5pPr>
          </a:lstStyle>
          <a:p>
            <a:pPr lvl="0"/>
            <a:r>
              <a:rPr lang="en-US" noProof="0" smtClean="0"/>
              <a:t>Haga clic para modificar el estilo de texto del patrón</a:t>
            </a:r>
          </a:p>
          <a:p>
            <a:pPr lvl="1"/>
            <a:r>
              <a:rPr lang="en-US" noProof="0" smtClean="0"/>
              <a:t>Segundo nivel</a:t>
            </a:r>
          </a:p>
        </p:txBody>
      </p:sp>
      <p:sp>
        <p:nvSpPr>
          <p:cNvPr id="19" name="Text Placeholder 18"/>
          <p:cNvSpPr>
            <a:spLocks noGrp="1"/>
          </p:cNvSpPr>
          <p:nvPr>
            <p:ph type="body" sz="quarter" idx="49"/>
          </p:nvPr>
        </p:nvSpPr>
        <p:spPr>
          <a:xfrm>
            <a:off x="3278349" y="2742944"/>
            <a:ext cx="2587361" cy="3493073"/>
          </a:xfrm>
        </p:spPr>
        <p:txBody>
          <a:bodyPr>
            <a:noAutofit/>
          </a:bodyPr>
          <a:lstStyle/>
          <a:p>
            <a:pPr lvl="1"/>
            <a:r>
              <a:rPr lang="en-US" noProof="0" smtClean="0"/>
              <a:t>Click to edit Master text styles</a:t>
            </a:r>
          </a:p>
          <a:p>
            <a:pPr lvl="2"/>
            <a:r>
              <a:rPr lang="en-US" noProof="0" smtClean="0"/>
              <a:t>Second level</a:t>
            </a:r>
          </a:p>
          <a:p>
            <a:pPr lvl="3"/>
            <a:r>
              <a:rPr lang="en-US" noProof="0" smtClean="0"/>
              <a:t>Third level</a:t>
            </a:r>
          </a:p>
        </p:txBody>
      </p:sp>
      <p:sp>
        <p:nvSpPr>
          <p:cNvPr id="22" name="Text Placeholder 21"/>
          <p:cNvSpPr>
            <a:spLocks noGrp="1"/>
          </p:cNvSpPr>
          <p:nvPr>
            <p:ph type="body" sz="quarter" idx="50"/>
          </p:nvPr>
        </p:nvSpPr>
        <p:spPr>
          <a:xfrm>
            <a:off x="6019076" y="2742944"/>
            <a:ext cx="2617226" cy="3493073"/>
          </a:xfrm>
        </p:spPr>
        <p:txBody>
          <a:bodyPr>
            <a:noAutofit/>
          </a:bodyPr>
          <a:lstStyle/>
          <a:p>
            <a:pPr lvl="1"/>
            <a:r>
              <a:rPr lang="en-US" noProof="0" smtClean="0"/>
              <a:t>Click to edit Master text styles</a:t>
            </a:r>
          </a:p>
          <a:p>
            <a:pPr lvl="2"/>
            <a:r>
              <a:rPr lang="en-US" noProof="0" smtClean="0"/>
              <a:t>Second level</a:t>
            </a:r>
          </a:p>
          <a:p>
            <a:pPr lvl="3"/>
            <a:r>
              <a:rPr lang="en-US" noProof="0" smtClean="0"/>
              <a:t>Third level</a:t>
            </a:r>
          </a:p>
        </p:txBody>
      </p:sp>
      <p:sp>
        <p:nvSpPr>
          <p:cNvPr id="23" name="Text Placeholder 11"/>
          <p:cNvSpPr>
            <a:spLocks noGrp="1"/>
          </p:cNvSpPr>
          <p:nvPr>
            <p:ph type="body" sz="quarter" idx="41"/>
          </p:nvPr>
        </p:nvSpPr>
        <p:spPr>
          <a:xfrm>
            <a:off x="507698" y="3200426"/>
            <a:ext cx="2617226" cy="169277"/>
          </a:xfrm>
        </p:spPr>
        <p:txBody>
          <a:bodyPr/>
          <a:lstStyle>
            <a:lvl1pPr>
              <a:defRPr sz="1100" baseline="0">
                <a:solidFill>
                  <a:schemeClr val="bg2"/>
                </a:solidFill>
              </a:defRPr>
            </a:lvl1pPr>
            <a:lvl2pPr>
              <a:defRPr sz="1100">
                <a:solidFill>
                  <a:schemeClr val="tx2"/>
                </a:solidFill>
              </a:defRPr>
            </a:lvl2pPr>
            <a:lvl3pPr marL="0" indent="0">
              <a:spcAft>
                <a:spcPts val="0"/>
              </a:spcAft>
              <a:buNone/>
              <a:defRPr b="1">
                <a:solidFill>
                  <a:schemeClr val="tx2"/>
                </a:solidFill>
              </a:defRPr>
            </a:lvl3pPr>
            <a:lvl4pPr marL="0" indent="0">
              <a:spcAft>
                <a:spcPts val="0"/>
              </a:spcAft>
              <a:buNone/>
              <a:defRPr i="0">
                <a:solidFill>
                  <a:schemeClr val="tx2"/>
                </a:solidFill>
              </a:defRPr>
            </a:lvl4pPr>
            <a:lvl5pPr marL="157814" indent="-157814">
              <a:spcAft>
                <a:spcPts val="0"/>
              </a:spcAft>
              <a:buFont typeface="Arial" pitchFamily="34" charset="0"/>
              <a:buChar char="►"/>
              <a:defRPr>
                <a:solidFill>
                  <a:schemeClr val="tx2"/>
                </a:solidFill>
              </a:defRPr>
            </a:lvl5pPr>
          </a:lstStyle>
          <a:p>
            <a:pPr lvl="0"/>
            <a:r>
              <a:rPr lang="en-US" noProof="0" smtClean="0"/>
              <a:t>Click to edit Master text styles</a:t>
            </a:r>
          </a:p>
        </p:txBody>
      </p:sp>
      <p:sp>
        <p:nvSpPr>
          <p:cNvPr id="16" name="Slide Number Placeholder 6"/>
          <p:cNvSpPr>
            <a:spLocks noGrp="1"/>
          </p:cNvSpPr>
          <p:nvPr>
            <p:ph type="sldNum" sz="quarter" idx="51"/>
          </p:nvPr>
        </p:nvSpPr>
        <p:spPr>
          <a:xfrm>
            <a:off x="8429625" y="6457950"/>
            <a:ext cx="209550" cy="92075"/>
          </a:xfrm>
        </p:spPr>
        <p:txBody>
          <a:bodyPr/>
          <a:lstStyle>
            <a:lvl1pPr>
              <a:lnSpc>
                <a:spcPct val="100000"/>
              </a:lnSpc>
              <a:defRPr/>
            </a:lvl1pPr>
          </a:lstStyle>
          <a:p>
            <a:pPr>
              <a:defRPr/>
            </a:pPr>
            <a:fld id="{64BF01C3-6D2F-4E7A-BA77-E1072FAB3CF7}" type="slidenum">
              <a:rPr/>
              <a:pPr>
                <a:defRPr/>
              </a:pPr>
              <a:t>‹Nº›</a:t>
            </a:fld>
            <a:endParaRPr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3 CVs">
    <p:spTree>
      <p:nvGrpSpPr>
        <p:cNvPr id="1" name=""/>
        <p:cNvGrpSpPr/>
        <p:nvPr/>
      </p:nvGrpSpPr>
      <p:grpSpPr>
        <a:xfrm>
          <a:off x="0" y="0"/>
          <a:ext cx="0" cy="0"/>
          <a:chOff x="0" y="0"/>
          <a:chExt cx="0" cy="0"/>
        </a:xfrm>
      </p:grpSpPr>
      <p:graphicFrame>
        <p:nvGraphicFramePr>
          <p:cNvPr id="16"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48897" name="think-cell Slide" r:id="rId4" imgW="360" imgH="360" progId="">
              <p:embed/>
            </p:oleObj>
          </a:graphicData>
        </a:graphic>
      </p:graphicFrame>
      <p:sp>
        <p:nvSpPr>
          <p:cNvPr id="17"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7830"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18" name="Freeform 23"/>
          <p:cNvSpPr>
            <a:spLocks/>
          </p:cNvSpPr>
          <p:nvPr userDrawn="1"/>
        </p:nvSpPr>
        <p:spPr bwMode="auto">
          <a:xfrm>
            <a:off x="354013" y="1109663"/>
            <a:ext cx="8435975" cy="1501775"/>
          </a:xfrm>
          <a:custGeom>
            <a:avLst/>
            <a:gdLst>
              <a:gd name="connsiteX0" fmla="*/ 9523 w 10000"/>
              <a:gd name="connsiteY0" fmla="*/ 10007 h 10007"/>
              <a:gd name="connsiteX1" fmla="*/ 10000 w 10000"/>
              <a:gd name="connsiteY1" fmla="*/ 0 h 10007"/>
              <a:gd name="connsiteX2" fmla="*/ 443 w 10000"/>
              <a:gd name="connsiteY2" fmla="*/ 0 h 10007"/>
              <a:gd name="connsiteX3" fmla="*/ 0 w 10000"/>
              <a:gd name="connsiteY3" fmla="*/ 10000 h 10007"/>
              <a:gd name="connsiteX4" fmla="*/ 9523 w 10000"/>
              <a:gd name="connsiteY4" fmla="*/ 10007 h 10007"/>
              <a:gd name="connsiteX0" fmla="*/ 9523 w 9523"/>
              <a:gd name="connsiteY0" fmla="*/ 10007 h 10007"/>
              <a:gd name="connsiteX1" fmla="*/ 9523 w 9523"/>
              <a:gd name="connsiteY1" fmla="*/ 7 h 10007"/>
              <a:gd name="connsiteX2" fmla="*/ 443 w 9523"/>
              <a:gd name="connsiteY2" fmla="*/ 0 h 10007"/>
              <a:gd name="connsiteX3" fmla="*/ 0 w 9523"/>
              <a:gd name="connsiteY3" fmla="*/ 10000 h 10007"/>
              <a:gd name="connsiteX4" fmla="*/ 9523 w 9523"/>
              <a:gd name="connsiteY4" fmla="*/ 10007 h 10007"/>
              <a:gd name="connsiteX0" fmla="*/ 10000 w 10000"/>
              <a:gd name="connsiteY0" fmla="*/ 9993 h 9993"/>
              <a:gd name="connsiteX1" fmla="*/ 10000 w 10000"/>
              <a:gd name="connsiteY1" fmla="*/ 0 h 9993"/>
              <a:gd name="connsiteX2" fmla="*/ 0 w 10000"/>
              <a:gd name="connsiteY2" fmla="*/ 0 h 9993"/>
              <a:gd name="connsiteX3" fmla="*/ 0 w 10000"/>
              <a:gd name="connsiteY3" fmla="*/ 9986 h 9993"/>
              <a:gd name="connsiteX4" fmla="*/ 10000 w 10000"/>
              <a:gd name="connsiteY4" fmla="*/ 9993 h 9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993">
                <a:moveTo>
                  <a:pt x="10000" y="9993"/>
                </a:moveTo>
                <a:lnTo>
                  <a:pt x="10000" y="0"/>
                </a:lnTo>
                <a:lnTo>
                  <a:pt x="0" y="0"/>
                </a:lnTo>
                <a:lnTo>
                  <a:pt x="0" y="9986"/>
                </a:lnTo>
                <a:lnTo>
                  <a:pt x="10000" y="9993"/>
                </a:lnTo>
                <a:close/>
              </a:path>
            </a:pathLst>
          </a:custGeom>
          <a:solidFill>
            <a:srgbClr val="FFE600"/>
          </a:solidFill>
          <a:ln w="1270" cap="flat" cmpd="sng">
            <a:noFill/>
            <a:prstDash val="solid"/>
            <a:round/>
            <a:headEnd type="none" w="med" len="med"/>
            <a:tailEnd type="none" w="med" len="med"/>
          </a:ln>
          <a:effectLst/>
        </p:spPr>
        <p:txBody>
          <a:bodyPr lIns="79740" tIns="39871" rIns="79740" bIns="39871" anchor="ctr"/>
          <a:lstStyle/>
          <a:p>
            <a:pPr algn="ctr" defTabSz="909570" fontAlgn="auto">
              <a:lnSpc>
                <a:spcPts val="1227"/>
              </a:lnSpc>
              <a:spcBef>
                <a:spcPts val="0"/>
              </a:spcBef>
              <a:spcAft>
                <a:spcPts val="0"/>
              </a:spcAft>
              <a:defRPr/>
            </a:pPr>
            <a:endParaRPr lang="en-US" dirty="0">
              <a:solidFill>
                <a:srgbClr val="000000"/>
              </a:solidFill>
              <a:latin typeface="+mn-lt"/>
            </a:endParaRPr>
          </a:p>
        </p:txBody>
      </p:sp>
      <p:sp>
        <p:nvSpPr>
          <p:cNvPr id="24" name="Picture Placeholder 13"/>
          <p:cNvSpPr>
            <a:spLocks noGrp="1" noChangeAspect="1"/>
          </p:cNvSpPr>
          <p:nvPr>
            <p:ph type="pic" sz="quarter" idx="45"/>
          </p:nvPr>
        </p:nvSpPr>
        <p:spPr>
          <a:xfrm>
            <a:off x="3278321" y="1242952"/>
            <a:ext cx="615406" cy="842414"/>
          </a:xfrm>
          <a:solidFill>
            <a:srgbClr val="EB008C"/>
          </a:solidFill>
          <a:ln w="12700">
            <a:noFill/>
            <a:miter lim="800000"/>
            <a:headEnd type="none" w="sm" len="sm"/>
            <a:tailEnd type="none" w="sm" len="sm"/>
          </a:ln>
          <a:effectLst/>
        </p:spPr>
        <p:txBody>
          <a:bodyPr lIns="62787" rIns="62787" anchor="ctr">
            <a:noAutofit/>
          </a:bodyPr>
          <a:lstStyle>
            <a:lvl1pPr marL="0" indent="0" algn="l" defTabSz="909511" rtl="0" eaLnBrk="0" fontAlgn="base" hangingPunct="0">
              <a:lnSpc>
                <a:spcPts val="1052"/>
              </a:lnSpc>
              <a:spcBef>
                <a:spcPct val="0"/>
              </a:spcBef>
              <a:spcAft>
                <a:spcPts val="526"/>
              </a:spcAft>
              <a:buClr>
                <a:schemeClr val="accent2"/>
              </a:buClr>
              <a:buSzTx/>
              <a:buFont typeface="Arial" charset="0"/>
              <a:buNone/>
              <a:defRPr lang="en-US" sz="600" kern="1200" dirty="0">
                <a:solidFill>
                  <a:schemeClr val="tx2"/>
                </a:solidFill>
                <a:latin typeface="+mn-lt"/>
                <a:ea typeface="+mn-ea"/>
                <a:cs typeface="+mn-cs"/>
              </a:defRPr>
            </a:lvl1pPr>
          </a:lstStyle>
          <a:p>
            <a:pPr lvl="0"/>
            <a:r>
              <a:rPr lang="en-US" noProof="0" dirty="0" smtClean="0"/>
              <a:t>Haga clic en el icono para agregar una imagen</a:t>
            </a:r>
          </a:p>
        </p:txBody>
      </p:sp>
      <p:sp>
        <p:nvSpPr>
          <p:cNvPr id="27" name="Text Placeholder 16"/>
          <p:cNvSpPr>
            <a:spLocks noGrp="1"/>
          </p:cNvSpPr>
          <p:nvPr>
            <p:ph type="body" sz="quarter" idx="46"/>
          </p:nvPr>
        </p:nvSpPr>
        <p:spPr>
          <a:xfrm>
            <a:off x="3975522" y="1959779"/>
            <a:ext cx="1864095" cy="125617"/>
          </a:xfrm>
        </p:spPr>
        <p:txBody>
          <a:bodyPr anchor="b"/>
          <a:lstStyle>
            <a:lvl1pPr marL="0" indent="0">
              <a:spcAft>
                <a:spcPts val="0"/>
              </a:spcAft>
              <a:buFontTx/>
              <a:buNone/>
              <a:tabLst>
                <a:tab pos="391767" algn="l"/>
              </a:tabLst>
              <a:defRPr/>
            </a:lvl1pPr>
            <a:lvl2pPr>
              <a:buNone/>
              <a:defRPr/>
            </a:lvl2pPr>
          </a:lstStyle>
          <a:p>
            <a:pPr lvl="0"/>
            <a:r>
              <a:rPr lang="en-US" noProof="0" dirty="0" smtClean="0"/>
              <a:t>Haga clic para modificar el estilo de texto del patrón</a:t>
            </a:r>
          </a:p>
        </p:txBody>
      </p:sp>
      <p:sp>
        <p:nvSpPr>
          <p:cNvPr id="28" name="Text Placeholder 24"/>
          <p:cNvSpPr>
            <a:spLocks noGrp="1"/>
          </p:cNvSpPr>
          <p:nvPr>
            <p:ph type="body" sz="quarter" idx="43"/>
          </p:nvPr>
        </p:nvSpPr>
        <p:spPr>
          <a:xfrm>
            <a:off x="3975522" y="1242953"/>
            <a:ext cx="1864095" cy="251236"/>
          </a:xfrm>
        </p:spPr>
        <p:txBody>
          <a:bodyPr/>
          <a:lstStyle>
            <a:lvl1pPr>
              <a:spcAft>
                <a:spcPts val="0"/>
              </a:spcAft>
              <a:defRPr b="1"/>
            </a:lvl1pPr>
            <a:lvl2pPr marL="0" indent="0">
              <a:spcAft>
                <a:spcPts val="0"/>
              </a:spcAft>
              <a:buNone/>
              <a:defRPr/>
            </a:lvl2pPr>
            <a:lvl3pPr marL="157814" indent="-157814">
              <a:spcAft>
                <a:spcPts val="0"/>
              </a:spcAft>
              <a:buClr>
                <a:schemeClr val="accent3"/>
              </a:buClr>
              <a:defRPr/>
            </a:lvl3pPr>
            <a:lvl4pPr marL="315628" indent="-157814">
              <a:spcAft>
                <a:spcPts val="0"/>
              </a:spcAft>
              <a:buClr>
                <a:schemeClr val="accent3"/>
              </a:buClr>
              <a:defRPr/>
            </a:lvl4pPr>
            <a:lvl5pPr marL="473444" indent="-157814">
              <a:spcAft>
                <a:spcPts val="0"/>
              </a:spcAft>
              <a:buClr>
                <a:schemeClr val="accent3"/>
              </a:buClr>
              <a:defRPr/>
            </a:lvl5pPr>
          </a:lstStyle>
          <a:p>
            <a:pPr lvl="0"/>
            <a:r>
              <a:rPr lang="en-US" noProof="0" smtClean="0"/>
              <a:t>Haga clic para modificar el estilo de texto del patrón</a:t>
            </a:r>
          </a:p>
          <a:p>
            <a:pPr lvl="1"/>
            <a:r>
              <a:rPr lang="en-US" noProof="0" smtClean="0"/>
              <a:t>Segundo nivel</a:t>
            </a:r>
          </a:p>
        </p:txBody>
      </p:sp>
      <p:sp>
        <p:nvSpPr>
          <p:cNvPr id="29" name="Picture Placeholder 13"/>
          <p:cNvSpPr>
            <a:spLocks noGrp="1" noChangeAspect="1"/>
          </p:cNvSpPr>
          <p:nvPr>
            <p:ph type="pic" sz="quarter" idx="47"/>
          </p:nvPr>
        </p:nvSpPr>
        <p:spPr>
          <a:xfrm>
            <a:off x="6014191" y="1244476"/>
            <a:ext cx="615406" cy="842414"/>
          </a:xfrm>
          <a:solidFill>
            <a:srgbClr val="EB008C"/>
          </a:solidFill>
          <a:ln w="12700">
            <a:noFill/>
            <a:miter lim="800000"/>
            <a:headEnd type="none" w="sm" len="sm"/>
            <a:tailEnd type="none" w="sm" len="sm"/>
          </a:ln>
          <a:effectLst/>
        </p:spPr>
        <p:txBody>
          <a:bodyPr lIns="62787" rIns="62787" anchor="ctr">
            <a:noAutofit/>
          </a:bodyPr>
          <a:lstStyle>
            <a:lvl1pPr marL="0" indent="0" algn="l" defTabSz="909511" rtl="0" eaLnBrk="0" fontAlgn="base" hangingPunct="0">
              <a:lnSpc>
                <a:spcPts val="1052"/>
              </a:lnSpc>
              <a:spcBef>
                <a:spcPct val="0"/>
              </a:spcBef>
              <a:spcAft>
                <a:spcPts val="526"/>
              </a:spcAft>
              <a:buClr>
                <a:schemeClr val="accent2"/>
              </a:buClr>
              <a:buSzTx/>
              <a:buFont typeface="Arial" charset="0"/>
              <a:buNone/>
              <a:defRPr lang="en-US" sz="600" kern="1200" dirty="0">
                <a:solidFill>
                  <a:schemeClr val="tx2"/>
                </a:solidFill>
                <a:latin typeface="+mn-lt"/>
                <a:ea typeface="+mn-ea"/>
                <a:cs typeface="+mn-cs"/>
              </a:defRPr>
            </a:lvl1pPr>
          </a:lstStyle>
          <a:p>
            <a:pPr lvl="0"/>
            <a:r>
              <a:rPr lang="en-US" noProof="0" dirty="0" smtClean="0"/>
              <a:t>Haga clic en el icono para agregar una imagen</a:t>
            </a:r>
          </a:p>
        </p:txBody>
      </p:sp>
      <p:sp>
        <p:nvSpPr>
          <p:cNvPr id="31" name="Text Placeholder 16"/>
          <p:cNvSpPr>
            <a:spLocks noGrp="1"/>
          </p:cNvSpPr>
          <p:nvPr>
            <p:ph type="body" sz="quarter" idx="48"/>
          </p:nvPr>
        </p:nvSpPr>
        <p:spPr>
          <a:xfrm>
            <a:off x="6711392" y="1959779"/>
            <a:ext cx="1864095" cy="125617"/>
          </a:xfrm>
        </p:spPr>
        <p:txBody>
          <a:bodyPr anchor="b"/>
          <a:lstStyle>
            <a:lvl1pPr marL="0" indent="0">
              <a:spcAft>
                <a:spcPts val="0"/>
              </a:spcAft>
              <a:buFontTx/>
              <a:buNone/>
              <a:tabLst>
                <a:tab pos="391767" algn="l"/>
              </a:tabLst>
              <a:defRPr/>
            </a:lvl1pPr>
            <a:lvl2pPr>
              <a:buNone/>
              <a:defRPr/>
            </a:lvl2pPr>
          </a:lstStyle>
          <a:p>
            <a:pPr lvl="0"/>
            <a:r>
              <a:rPr lang="en-US" noProof="0" smtClean="0"/>
              <a:t>Haga clic para modificar el estilo de texto del patrón</a:t>
            </a:r>
          </a:p>
        </p:txBody>
      </p:sp>
      <p:sp>
        <p:nvSpPr>
          <p:cNvPr id="32" name="Text Placeholder 24"/>
          <p:cNvSpPr>
            <a:spLocks noGrp="1"/>
          </p:cNvSpPr>
          <p:nvPr>
            <p:ph type="body" sz="quarter" idx="49"/>
          </p:nvPr>
        </p:nvSpPr>
        <p:spPr>
          <a:xfrm>
            <a:off x="6711392" y="1244479"/>
            <a:ext cx="1864095" cy="251236"/>
          </a:xfrm>
        </p:spPr>
        <p:txBody>
          <a:bodyPr/>
          <a:lstStyle>
            <a:lvl1pPr>
              <a:spcAft>
                <a:spcPts val="0"/>
              </a:spcAft>
              <a:defRPr b="1"/>
            </a:lvl1pPr>
            <a:lvl2pPr marL="0" indent="0">
              <a:spcAft>
                <a:spcPts val="0"/>
              </a:spcAft>
              <a:buNone/>
              <a:defRPr/>
            </a:lvl2pPr>
            <a:lvl3pPr marL="157814" indent="-157814">
              <a:spcAft>
                <a:spcPts val="0"/>
              </a:spcAft>
              <a:buClr>
                <a:schemeClr val="accent3"/>
              </a:buClr>
              <a:defRPr/>
            </a:lvl3pPr>
            <a:lvl4pPr marL="315628" indent="-157814">
              <a:spcAft>
                <a:spcPts val="0"/>
              </a:spcAft>
              <a:buClr>
                <a:schemeClr val="accent3"/>
              </a:buClr>
              <a:defRPr/>
            </a:lvl4pPr>
            <a:lvl5pPr marL="473444" indent="-157814">
              <a:spcAft>
                <a:spcPts val="0"/>
              </a:spcAft>
              <a:buClr>
                <a:schemeClr val="accent3"/>
              </a:buClr>
              <a:defRPr/>
            </a:lvl5pPr>
          </a:lstStyle>
          <a:p>
            <a:pPr lvl="0"/>
            <a:r>
              <a:rPr lang="en-US" noProof="0" smtClean="0"/>
              <a:t>Haga clic para modificar el estilo de texto del patrón</a:t>
            </a:r>
          </a:p>
          <a:p>
            <a:pPr lvl="1"/>
            <a:r>
              <a:rPr lang="en-US" noProof="0" smtClean="0"/>
              <a:t>Segundo nivel</a:t>
            </a:r>
          </a:p>
        </p:txBody>
      </p:sp>
      <p:sp>
        <p:nvSpPr>
          <p:cNvPr id="35" name="Text Placeholder 30"/>
          <p:cNvSpPr>
            <a:spLocks noGrp="1"/>
          </p:cNvSpPr>
          <p:nvPr>
            <p:ph type="body" sz="quarter" idx="35"/>
          </p:nvPr>
        </p:nvSpPr>
        <p:spPr>
          <a:xfrm>
            <a:off x="3278349" y="258327"/>
            <a:ext cx="2587361" cy="92333"/>
          </a:xfrm>
        </p:spPr>
        <p:txBody>
          <a:bodyPr/>
          <a:lstStyle>
            <a:lvl1pPr>
              <a:defRPr lang="de-CH" sz="600" b="1" noProof="0" dirty="0" smtClean="0">
                <a:solidFill>
                  <a:schemeClr val="bg2"/>
                </a:solidFill>
                <a:latin typeface="+mj-lt"/>
                <a:ea typeface="+mn-ea"/>
                <a:cs typeface="+mn-cs"/>
              </a:defRPr>
            </a:lvl1pPr>
          </a:lstStyle>
          <a:p>
            <a:pPr lvl="0"/>
            <a:r>
              <a:rPr lang="en-US" noProof="0" smtClean="0"/>
              <a:t>Haga clic para modificar el estilo de texto del patrón</a:t>
            </a:r>
          </a:p>
        </p:txBody>
      </p:sp>
      <p:sp>
        <p:nvSpPr>
          <p:cNvPr id="37" name="Title 1"/>
          <p:cNvSpPr>
            <a:spLocks noGrp="1"/>
          </p:cNvSpPr>
          <p:nvPr>
            <p:ph type="title"/>
          </p:nvPr>
        </p:nvSpPr>
        <p:spPr>
          <a:xfrm>
            <a:off x="3278354" y="618957"/>
            <a:ext cx="5349837" cy="292388"/>
          </a:xfrm>
        </p:spPr>
        <p:txBody>
          <a:bodyPr/>
          <a:lstStyle>
            <a:lvl1pPr marL="0" marR="0" indent="0" algn="l" defTabSz="909570" rtl="0" eaLnBrk="1" fontAlgn="auto" latinLnBrk="0" hangingPunct="1">
              <a:lnSpc>
                <a:spcPct val="100000"/>
              </a:lnSpc>
              <a:spcBef>
                <a:spcPct val="0"/>
              </a:spcBef>
              <a:spcAft>
                <a:spcPts val="0"/>
              </a:spcAft>
              <a:buClrTx/>
              <a:buSzTx/>
              <a:buFontTx/>
              <a:buNone/>
              <a:tabLst/>
              <a:defRPr lang="en-US" sz="1900" b="0" kern="1200" baseline="0" noProof="0" dirty="0">
                <a:solidFill>
                  <a:schemeClr val="bg2"/>
                </a:solidFill>
                <a:latin typeface="+mj-lt"/>
                <a:ea typeface="+mj-ea"/>
                <a:cs typeface="+mj-cs"/>
              </a:defRPr>
            </a:lvl1pPr>
          </a:lstStyle>
          <a:p>
            <a:r>
              <a:rPr lang="en-US" noProof="0" dirty="0" smtClean="0"/>
              <a:t>Click to edit Master title style</a:t>
            </a:r>
            <a:endParaRPr lang="en-US" noProof="0" dirty="0"/>
          </a:p>
        </p:txBody>
      </p:sp>
      <p:sp>
        <p:nvSpPr>
          <p:cNvPr id="38" name="Picture Placeholder 13"/>
          <p:cNvSpPr>
            <a:spLocks noGrp="1" noChangeAspect="1"/>
          </p:cNvSpPr>
          <p:nvPr>
            <p:ph type="pic" sz="quarter" idx="52"/>
          </p:nvPr>
        </p:nvSpPr>
        <p:spPr>
          <a:xfrm>
            <a:off x="509512" y="1235363"/>
            <a:ext cx="615406" cy="842414"/>
          </a:xfrm>
          <a:solidFill>
            <a:srgbClr val="EB008C"/>
          </a:solidFill>
          <a:ln w="12700">
            <a:noFill/>
            <a:miter lim="800000"/>
            <a:headEnd type="none" w="sm" len="sm"/>
            <a:tailEnd type="none" w="sm" len="sm"/>
          </a:ln>
          <a:effectLst/>
        </p:spPr>
        <p:txBody>
          <a:bodyPr lIns="62787" rIns="62787" anchor="ctr">
            <a:noAutofit/>
          </a:bodyPr>
          <a:lstStyle>
            <a:lvl1pPr marL="0" indent="0" algn="l" defTabSz="909511" rtl="0" eaLnBrk="0" fontAlgn="base" hangingPunct="0">
              <a:lnSpc>
                <a:spcPts val="1052"/>
              </a:lnSpc>
              <a:spcBef>
                <a:spcPct val="0"/>
              </a:spcBef>
              <a:spcAft>
                <a:spcPts val="526"/>
              </a:spcAft>
              <a:buClr>
                <a:schemeClr val="accent2"/>
              </a:buClr>
              <a:buSzTx/>
              <a:buFont typeface="Arial" charset="0"/>
              <a:buNone/>
              <a:defRPr lang="en-US" sz="600" kern="1200" dirty="0">
                <a:solidFill>
                  <a:schemeClr val="tx2"/>
                </a:solidFill>
                <a:latin typeface="+mn-lt"/>
                <a:ea typeface="+mn-ea"/>
                <a:cs typeface="+mn-cs"/>
              </a:defRPr>
            </a:lvl1pPr>
          </a:lstStyle>
          <a:p>
            <a:pPr lvl="0"/>
            <a:r>
              <a:rPr lang="en-US" noProof="0" dirty="0" smtClean="0"/>
              <a:t>Haga clic en el icono para agregar una imagen</a:t>
            </a:r>
          </a:p>
        </p:txBody>
      </p:sp>
      <p:sp>
        <p:nvSpPr>
          <p:cNvPr id="39" name="Text Placeholder 16"/>
          <p:cNvSpPr>
            <a:spLocks noGrp="1"/>
          </p:cNvSpPr>
          <p:nvPr>
            <p:ph type="body" sz="quarter" idx="53"/>
          </p:nvPr>
        </p:nvSpPr>
        <p:spPr>
          <a:xfrm>
            <a:off x="1206712" y="1959779"/>
            <a:ext cx="1892148" cy="125617"/>
          </a:xfrm>
        </p:spPr>
        <p:txBody>
          <a:bodyPr anchor="b"/>
          <a:lstStyle>
            <a:lvl1pPr marL="0" indent="0">
              <a:spcAft>
                <a:spcPts val="0"/>
              </a:spcAft>
              <a:buFontTx/>
              <a:buNone/>
              <a:tabLst>
                <a:tab pos="391767" algn="l"/>
              </a:tabLst>
              <a:defRPr/>
            </a:lvl1pPr>
            <a:lvl2pPr>
              <a:buNone/>
              <a:defRPr/>
            </a:lvl2pPr>
          </a:lstStyle>
          <a:p>
            <a:pPr lvl="0"/>
            <a:r>
              <a:rPr lang="en-US" noProof="0" dirty="0" smtClean="0"/>
              <a:t>Haga clic para modificar el estilo de texto del patrón</a:t>
            </a:r>
          </a:p>
        </p:txBody>
      </p:sp>
      <p:sp>
        <p:nvSpPr>
          <p:cNvPr id="40" name="Text Placeholder 24"/>
          <p:cNvSpPr>
            <a:spLocks noGrp="1"/>
          </p:cNvSpPr>
          <p:nvPr>
            <p:ph type="body" sz="quarter" idx="54"/>
          </p:nvPr>
        </p:nvSpPr>
        <p:spPr>
          <a:xfrm>
            <a:off x="1206713" y="1235363"/>
            <a:ext cx="1864095" cy="251236"/>
          </a:xfrm>
        </p:spPr>
        <p:txBody>
          <a:bodyPr/>
          <a:lstStyle>
            <a:lvl1pPr>
              <a:spcAft>
                <a:spcPts val="0"/>
              </a:spcAft>
              <a:defRPr b="1"/>
            </a:lvl1pPr>
            <a:lvl2pPr marL="0" indent="0">
              <a:spcAft>
                <a:spcPts val="0"/>
              </a:spcAft>
              <a:buNone/>
              <a:defRPr/>
            </a:lvl2pPr>
            <a:lvl3pPr marL="157814" indent="-157814">
              <a:spcAft>
                <a:spcPts val="0"/>
              </a:spcAft>
              <a:buClr>
                <a:schemeClr val="accent3"/>
              </a:buClr>
              <a:defRPr/>
            </a:lvl3pPr>
            <a:lvl4pPr marL="315628" indent="-157814">
              <a:spcAft>
                <a:spcPts val="0"/>
              </a:spcAft>
              <a:buClr>
                <a:schemeClr val="accent3"/>
              </a:buClr>
              <a:defRPr/>
            </a:lvl4pPr>
            <a:lvl5pPr marL="473444" indent="-157814">
              <a:spcAft>
                <a:spcPts val="0"/>
              </a:spcAft>
              <a:buClr>
                <a:schemeClr val="accent3"/>
              </a:buClr>
              <a:defRPr/>
            </a:lvl5pPr>
          </a:lstStyle>
          <a:p>
            <a:pPr lvl="0"/>
            <a:r>
              <a:rPr lang="en-US" noProof="0" smtClean="0"/>
              <a:t>Haga clic para modificar el estilo de texto del patrón</a:t>
            </a:r>
          </a:p>
          <a:p>
            <a:pPr lvl="1"/>
            <a:r>
              <a:rPr lang="en-US" noProof="0" smtClean="0"/>
              <a:t>Segundo nivel</a:t>
            </a:r>
          </a:p>
        </p:txBody>
      </p:sp>
      <p:sp>
        <p:nvSpPr>
          <p:cNvPr id="20" name="Text Placeholder 19"/>
          <p:cNvSpPr>
            <a:spLocks noGrp="1"/>
          </p:cNvSpPr>
          <p:nvPr>
            <p:ph type="body" sz="quarter" idx="55"/>
          </p:nvPr>
        </p:nvSpPr>
        <p:spPr>
          <a:xfrm>
            <a:off x="507698" y="2742944"/>
            <a:ext cx="2617226" cy="3493073"/>
          </a:xfrm>
        </p:spPr>
        <p:txBody>
          <a:bodyPr>
            <a:noAutofit/>
          </a:bodyPr>
          <a:lstStyle/>
          <a:p>
            <a:pPr lvl="1"/>
            <a:r>
              <a:rPr lang="en-US" noProof="0" smtClean="0"/>
              <a:t>Click to edit Master text styles</a:t>
            </a:r>
          </a:p>
          <a:p>
            <a:pPr lvl="2"/>
            <a:r>
              <a:rPr lang="en-US" noProof="0" smtClean="0"/>
              <a:t>Second level</a:t>
            </a:r>
          </a:p>
          <a:p>
            <a:pPr lvl="3"/>
            <a:r>
              <a:rPr lang="en-US" noProof="0" smtClean="0"/>
              <a:t>Third level</a:t>
            </a:r>
          </a:p>
        </p:txBody>
      </p:sp>
      <p:sp>
        <p:nvSpPr>
          <p:cNvPr id="22" name="Text Placeholder 21"/>
          <p:cNvSpPr>
            <a:spLocks noGrp="1"/>
          </p:cNvSpPr>
          <p:nvPr>
            <p:ph type="body" sz="quarter" idx="56"/>
          </p:nvPr>
        </p:nvSpPr>
        <p:spPr>
          <a:xfrm>
            <a:off x="3278349" y="2742944"/>
            <a:ext cx="2587361" cy="3493073"/>
          </a:xfrm>
        </p:spPr>
        <p:txBody>
          <a:bodyPr>
            <a:noAutofit/>
          </a:bodyPr>
          <a:lstStyle/>
          <a:p>
            <a:pPr lvl="1"/>
            <a:r>
              <a:rPr lang="en-US" noProof="0" smtClean="0"/>
              <a:t>Click to edit Master text styles</a:t>
            </a:r>
          </a:p>
          <a:p>
            <a:pPr lvl="2"/>
            <a:r>
              <a:rPr lang="en-US" noProof="0" smtClean="0"/>
              <a:t>Second level</a:t>
            </a:r>
          </a:p>
          <a:p>
            <a:pPr lvl="3"/>
            <a:r>
              <a:rPr lang="en-US" noProof="0" smtClean="0"/>
              <a:t>Third level</a:t>
            </a:r>
          </a:p>
        </p:txBody>
      </p:sp>
      <p:sp>
        <p:nvSpPr>
          <p:cNvPr id="30" name="Text Placeholder 29"/>
          <p:cNvSpPr>
            <a:spLocks noGrp="1"/>
          </p:cNvSpPr>
          <p:nvPr>
            <p:ph type="body" sz="quarter" idx="57"/>
          </p:nvPr>
        </p:nvSpPr>
        <p:spPr>
          <a:xfrm>
            <a:off x="6019076" y="2742944"/>
            <a:ext cx="2617226" cy="3493073"/>
          </a:xfrm>
        </p:spPr>
        <p:txBody>
          <a:bodyPr>
            <a:noAutofit/>
          </a:bodyPr>
          <a:lstStyle/>
          <a:p>
            <a:pPr lvl="1"/>
            <a:r>
              <a:rPr lang="en-US" noProof="0" smtClean="0"/>
              <a:t>Click to edit Master text styles</a:t>
            </a:r>
          </a:p>
          <a:p>
            <a:pPr lvl="2"/>
            <a:r>
              <a:rPr lang="en-US" noProof="0" smtClean="0"/>
              <a:t>Second level</a:t>
            </a:r>
          </a:p>
          <a:p>
            <a:pPr lvl="3"/>
            <a:r>
              <a:rPr lang="en-US" noProof="0" smtClean="0"/>
              <a:t>Third level</a:t>
            </a:r>
          </a:p>
        </p:txBody>
      </p:sp>
      <p:sp>
        <p:nvSpPr>
          <p:cNvPr id="19" name="Slide Number Placeholder 6"/>
          <p:cNvSpPr>
            <a:spLocks noGrp="1"/>
          </p:cNvSpPr>
          <p:nvPr>
            <p:ph type="sldNum" sz="quarter" idx="58"/>
          </p:nvPr>
        </p:nvSpPr>
        <p:spPr>
          <a:xfrm>
            <a:off x="8429625" y="6457950"/>
            <a:ext cx="209550" cy="92075"/>
          </a:xfrm>
        </p:spPr>
        <p:txBody>
          <a:bodyPr/>
          <a:lstStyle>
            <a:lvl1pPr>
              <a:lnSpc>
                <a:spcPct val="100000"/>
              </a:lnSpc>
              <a:defRPr/>
            </a:lvl1pPr>
          </a:lstStyle>
          <a:p>
            <a:pPr>
              <a:defRPr/>
            </a:pPr>
            <a:fld id="{018EF633-1202-433E-B175-0136633F3ED8}" type="slidenum">
              <a:rPr/>
              <a:pPr>
                <a:defRPr/>
              </a:pPr>
              <a:t>‹Nº›</a:t>
            </a:fld>
            <a:endParaRPr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graphicFrame>
        <p:nvGraphicFramePr>
          <p:cNvPr id="3"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49921" name="think-cell Slide" r:id="rId4" imgW="360" imgH="360" progId="">
              <p:embed/>
            </p:oleObj>
          </a:graphicData>
        </a:graphic>
      </p:graphicFrame>
      <p:sp>
        <p:nvSpPr>
          <p:cNvPr id="4"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7830"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pic>
        <p:nvPicPr>
          <p:cNvPr id="5" name="Picture 2"/>
          <p:cNvPicPr>
            <a:picLocks noChangeAspect="1" noChangeArrowheads="1"/>
          </p:cNvPicPr>
          <p:nvPr userDrawn="1"/>
        </p:nvPicPr>
        <p:blipFill>
          <a:blip r:embed="rId5"/>
          <a:srcRect/>
          <a:stretch>
            <a:fillRect/>
          </a:stretch>
        </p:blipFill>
        <p:spPr bwMode="auto">
          <a:xfrm>
            <a:off x="508000" y="1106488"/>
            <a:ext cx="8126413" cy="5121275"/>
          </a:xfrm>
          <a:prstGeom prst="rect">
            <a:avLst/>
          </a:prstGeom>
          <a:noFill/>
          <a:ln w="9525">
            <a:noFill/>
            <a:miter lim="800000"/>
            <a:headEnd/>
            <a:tailEnd/>
          </a:ln>
        </p:spPr>
      </p:pic>
      <p:sp>
        <p:nvSpPr>
          <p:cNvPr id="2" name="Title 1"/>
          <p:cNvSpPr>
            <a:spLocks noGrp="1"/>
          </p:cNvSpPr>
          <p:nvPr>
            <p:ph type="title"/>
          </p:nvPr>
        </p:nvSpPr>
        <p:spPr>
          <a:xfrm>
            <a:off x="507699" y="614101"/>
            <a:ext cx="5357982" cy="292388"/>
          </a:xfrm>
        </p:spPr>
        <p:txBody>
          <a:bodyPr/>
          <a:lstStyle>
            <a:lvl1pPr>
              <a:lnSpc>
                <a:spcPct val="100000"/>
              </a:lnSpc>
              <a:defRPr/>
            </a:lvl1pPr>
          </a:lstStyle>
          <a:p>
            <a:r>
              <a:rPr lang="en-US" dirty="0" smtClean="0"/>
              <a:t>Click to edit Master title style</a:t>
            </a:r>
            <a:endParaRPr lang="de-CH" dirty="0"/>
          </a:p>
        </p:txBody>
      </p:sp>
      <p:sp>
        <p:nvSpPr>
          <p:cNvPr id="6" name="Slide Number Placeholder 3"/>
          <p:cNvSpPr>
            <a:spLocks noGrp="1"/>
          </p:cNvSpPr>
          <p:nvPr>
            <p:ph type="sldNum" sz="quarter" idx="10"/>
          </p:nvPr>
        </p:nvSpPr>
        <p:spPr>
          <a:xfrm>
            <a:off x="8426450" y="6457950"/>
            <a:ext cx="207963" cy="92075"/>
          </a:xfrm>
        </p:spPr>
        <p:txBody>
          <a:bodyPr/>
          <a:lstStyle>
            <a:lvl1pPr>
              <a:lnSpc>
                <a:spcPct val="100000"/>
              </a:lnSpc>
              <a:defRPr/>
            </a:lvl1pPr>
          </a:lstStyle>
          <a:p>
            <a:pPr>
              <a:defRPr/>
            </a:pPr>
            <a:fld id="{E230F936-8300-4824-8FEE-B87E1671B674}" type="slidenum">
              <a:rPr lang="de-CH"/>
              <a:pPr>
                <a:defRPr/>
              </a:pPr>
              <a:t>‹Nº›</a:t>
            </a:fld>
            <a:endParaRPr lang="de-CH"/>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1_Divider">
    <p:spTree>
      <p:nvGrpSpPr>
        <p:cNvPr id="1" name=""/>
        <p:cNvGrpSpPr/>
        <p:nvPr/>
      </p:nvGrpSpPr>
      <p:grpSpPr>
        <a:xfrm>
          <a:off x="0" y="0"/>
          <a:ext cx="0" cy="0"/>
          <a:chOff x="0" y="0"/>
          <a:chExt cx="0" cy="0"/>
        </a:xfrm>
      </p:grpSpPr>
      <p:graphicFrame>
        <p:nvGraphicFramePr>
          <p:cNvPr id="3"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50945" name="think-cell Slide" r:id="rId4" imgW="360" imgH="360" progId="">
              <p:embed/>
            </p:oleObj>
          </a:graphicData>
        </a:graphic>
      </p:graphicFrame>
      <p:sp>
        <p:nvSpPr>
          <p:cNvPr id="4"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7830"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5" name="Freeform 5"/>
          <p:cNvSpPr>
            <a:spLocks noChangeAspect="1"/>
          </p:cNvSpPr>
          <p:nvPr userDrawn="1"/>
        </p:nvSpPr>
        <p:spPr bwMode="gray">
          <a:xfrm>
            <a:off x="508000" y="1106488"/>
            <a:ext cx="8126413" cy="5121275"/>
          </a:xfrm>
          <a:custGeom>
            <a:avLst/>
            <a:gdLst>
              <a:gd name="connsiteX0" fmla="*/ 1667 w 11667"/>
              <a:gd name="connsiteY0" fmla="*/ 1598 h 11184"/>
              <a:gd name="connsiteX1" fmla="*/ 1667 w 11667"/>
              <a:gd name="connsiteY1" fmla="*/ 11184 h 11184"/>
              <a:gd name="connsiteX2" fmla="*/ 11667 w 11667"/>
              <a:gd name="connsiteY2" fmla="*/ 8799 h 11184"/>
              <a:gd name="connsiteX3" fmla="*/ 11667 w 11667"/>
              <a:gd name="connsiteY3" fmla="*/ 1598 h 11184"/>
              <a:gd name="connsiteX4" fmla="*/ 1667 w 11667"/>
              <a:gd name="connsiteY4" fmla="*/ 1598 h 11184"/>
              <a:gd name="connsiteX0" fmla="*/ 1667 w 11667"/>
              <a:gd name="connsiteY0" fmla="*/ 0 h 9586"/>
              <a:gd name="connsiteX1" fmla="*/ 1667 w 11667"/>
              <a:gd name="connsiteY1" fmla="*/ 9586 h 9586"/>
              <a:gd name="connsiteX2" fmla="*/ 11667 w 11667"/>
              <a:gd name="connsiteY2" fmla="*/ 7201 h 9586"/>
              <a:gd name="connsiteX3" fmla="*/ 11667 w 11667"/>
              <a:gd name="connsiteY3" fmla="*/ 0 h 9586"/>
              <a:gd name="connsiteX4" fmla="*/ 1667 w 11667"/>
              <a:gd name="connsiteY4" fmla="*/ 0 h 9586"/>
              <a:gd name="connsiteX0" fmla="*/ 0 w 8571"/>
              <a:gd name="connsiteY0" fmla="*/ 0 h 10000"/>
              <a:gd name="connsiteX1" fmla="*/ 0 w 8571"/>
              <a:gd name="connsiteY1" fmla="*/ 10000 h 10000"/>
              <a:gd name="connsiteX2" fmla="*/ 8571 w 8571"/>
              <a:gd name="connsiteY2" fmla="*/ 7512 h 10000"/>
              <a:gd name="connsiteX3" fmla="*/ 8571 w 8571"/>
              <a:gd name="connsiteY3" fmla="*/ 0 h 10000"/>
              <a:gd name="connsiteX4" fmla="*/ 0 w 8571"/>
              <a:gd name="connsiteY4" fmla="*/ 0 h 10000"/>
              <a:gd name="connsiteX0" fmla="*/ 0 w 10000"/>
              <a:gd name="connsiteY0" fmla="*/ 0 h 10000"/>
              <a:gd name="connsiteX1" fmla="*/ 0 w 10000"/>
              <a:gd name="connsiteY1" fmla="*/ 10000 h 10000"/>
              <a:gd name="connsiteX2" fmla="*/ 10000 w 10000"/>
              <a:gd name="connsiteY2" fmla="*/ 7213 h 10000"/>
              <a:gd name="connsiteX3" fmla="*/ 10000 w 10000"/>
              <a:gd name="connsiteY3" fmla="*/ 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0" y="10000"/>
                </a:lnTo>
                <a:lnTo>
                  <a:pt x="10000" y="7213"/>
                </a:lnTo>
                <a:lnTo>
                  <a:pt x="10000" y="0"/>
                </a:lnTo>
                <a:lnTo>
                  <a:pt x="0" y="0"/>
                </a:lnTo>
                <a:close/>
              </a:path>
            </a:pathLst>
          </a:custGeom>
          <a:solidFill>
            <a:schemeClr val="accent2"/>
          </a:solidFill>
          <a:ln w="9525">
            <a:noFill/>
            <a:round/>
            <a:headEnd/>
            <a:tailEnd/>
          </a:ln>
        </p:spPr>
        <p:txBody>
          <a:bodyPr lIns="79740" tIns="39871" rIns="79740" bIns="39871"/>
          <a:lstStyle/>
          <a:p>
            <a:pPr algn="ctr" defTabSz="909570" fontAlgn="auto">
              <a:lnSpc>
                <a:spcPts val="1227"/>
              </a:lnSpc>
              <a:spcBef>
                <a:spcPts val="0"/>
              </a:spcBef>
              <a:spcAft>
                <a:spcPts val="0"/>
              </a:spcAft>
              <a:defRPr/>
            </a:pPr>
            <a:endParaRPr lang="en-GB" dirty="0">
              <a:solidFill>
                <a:srgbClr val="000000"/>
              </a:solidFill>
              <a:latin typeface="+mn-lt"/>
            </a:endParaRPr>
          </a:p>
        </p:txBody>
      </p:sp>
      <p:sp>
        <p:nvSpPr>
          <p:cNvPr id="2" name="Title 1"/>
          <p:cNvSpPr>
            <a:spLocks noGrp="1"/>
          </p:cNvSpPr>
          <p:nvPr>
            <p:ph type="title"/>
          </p:nvPr>
        </p:nvSpPr>
        <p:spPr>
          <a:xfrm>
            <a:off x="507699" y="614101"/>
            <a:ext cx="5357982" cy="292388"/>
          </a:xfrm>
        </p:spPr>
        <p:txBody>
          <a:bodyPr/>
          <a:lstStyle>
            <a:lvl1pPr>
              <a:lnSpc>
                <a:spcPct val="100000"/>
              </a:lnSpc>
              <a:defRPr/>
            </a:lvl1pPr>
          </a:lstStyle>
          <a:p>
            <a:r>
              <a:rPr lang="en-US" dirty="0" smtClean="0"/>
              <a:t>Click to edit Master title style</a:t>
            </a:r>
            <a:endParaRPr lang="de-CH" dirty="0"/>
          </a:p>
        </p:txBody>
      </p:sp>
      <p:sp>
        <p:nvSpPr>
          <p:cNvPr id="6" name="Slide Number Placeholder 3"/>
          <p:cNvSpPr>
            <a:spLocks noGrp="1"/>
          </p:cNvSpPr>
          <p:nvPr>
            <p:ph type="sldNum" sz="quarter" idx="10"/>
          </p:nvPr>
        </p:nvSpPr>
        <p:spPr>
          <a:xfrm>
            <a:off x="8426450" y="6457950"/>
            <a:ext cx="207963" cy="92075"/>
          </a:xfrm>
        </p:spPr>
        <p:txBody>
          <a:bodyPr/>
          <a:lstStyle>
            <a:lvl1pPr>
              <a:lnSpc>
                <a:spcPct val="100000"/>
              </a:lnSpc>
              <a:defRPr/>
            </a:lvl1pPr>
          </a:lstStyle>
          <a:p>
            <a:pPr>
              <a:defRPr/>
            </a:pPr>
            <a:fld id="{B0C7D5B8-6FA2-4ED7-AD28-ED074DDB161F}" type="slidenum">
              <a:rPr lang="de-CH"/>
              <a:pPr>
                <a:defRPr/>
              </a:pPr>
              <a:t>‹Nº›</a:t>
            </a:fld>
            <a:endParaRPr lang="de-CH"/>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2_Divider">
    <p:spTree>
      <p:nvGrpSpPr>
        <p:cNvPr id="1" name=""/>
        <p:cNvGrpSpPr/>
        <p:nvPr/>
      </p:nvGrpSpPr>
      <p:grpSpPr>
        <a:xfrm>
          <a:off x="0" y="0"/>
          <a:ext cx="0" cy="0"/>
          <a:chOff x="0" y="0"/>
          <a:chExt cx="0" cy="0"/>
        </a:xfrm>
      </p:grpSpPr>
      <p:graphicFrame>
        <p:nvGraphicFramePr>
          <p:cNvPr id="3" name="Object 1"/>
          <p:cNvGraphicFramePr>
            <a:graphicFrameLocks/>
          </p:cNvGraphicFramePr>
          <p:nvPr>
            <p:custDataLst>
              <p:tags r:id="rId2"/>
            </p:custDataLst>
          </p:nvPr>
        </p:nvGraphicFramePr>
        <p:xfrm>
          <a:off x="1588" y="1588"/>
          <a:ext cx="1587" cy="1587"/>
        </p:xfrm>
        <a:graphic>
          <a:graphicData uri="http://schemas.openxmlformats.org/presentationml/2006/ole">
            <p:oleObj spid="_x0000_s851969" name="think-cell Slide" r:id="rId4" imgW="360" imgH="360" progId="">
              <p:embed/>
            </p:oleObj>
          </a:graphicData>
        </a:graphic>
      </p:graphicFrame>
      <p:sp>
        <p:nvSpPr>
          <p:cNvPr id="4"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7830"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5" name="Freeform 5"/>
          <p:cNvSpPr>
            <a:spLocks noChangeAspect="1"/>
          </p:cNvSpPr>
          <p:nvPr userDrawn="1"/>
        </p:nvSpPr>
        <p:spPr bwMode="gray">
          <a:xfrm>
            <a:off x="508000" y="1106488"/>
            <a:ext cx="8126413" cy="5121275"/>
          </a:xfrm>
          <a:custGeom>
            <a:avLst/>
            <a:gdLst>
              <a:gd name="connsiteX0" fmla="*/ 1667 w 11667"/>
              <a:gd name="connsiteY0" fmla="*/ 1598 h 11184"/>
              <a:gd name="connsiteX1" fmla="*/ 1667 w 11667"/>
              <a:gd name="connsiteY1" fmla="*/ 11184 h 11184"/>
              <a:gd name="connsiteX2" fmla="*/ 11667 w 11667"/>
              <a:gd name="connsiteY2" fmla="*/ 8799 h 11184"/>
              <a:gd name="connsiteX3" fmla="*/ 11667 w 11667"/>
              <a:gd name="connsiteY3" fmla="*/ 1598 h 11184"/>
              <a:gd name="connsiteX4" fmla="*/ 1667 w 11667"/>
              <a:gd name="connsiteY4" fmla="*/ 1598 h 11184"/>
              <a:gd name="connsiteX0" fmla="*/ 1667 w 11667"/>
              <a:gd name="connsiteY0" fmla="*/ 0 h 9586"/>
              <a:gd name="connsiteX1" fmla="*/ 1667 w 11667"/>
              <a:gd name="connsiteY1" fmla="*/ 9586 h 9586"/>
              <a:gd name="connsiteX2" fmla="*/ 11667 w 11667"/>
              <a:gd name="connsiteY2" fmla="*/ 7201 h 9586"/>
              <a:gd name="connsiteX3" fmla="*/ 11667 w 11667"/>
              <a:gd name="connsiteY3" fmla="*/ 0 h 9586"/>
              <a:gd name="connsiteX4" fmla="*/ 1667 w 11667"/>
              <a:gd name="connsiteY4" fmla="*/ 0 h 9586"/>
              <a:gd name="connsiteX0" fmla="*/ 0 w 8571"/>
              <a:gd name="connsiteY0" fmla="*/ 0 h 10000"/>
              <a:gd name="connsiteX1" fmla="*/ 0 w 8571"/>
              <a:gd name="connsiteY1" fmla="*/ 10000 h 10000"/>
              <a:gd name="connsiteX2" fmla="*/ 8571 w 8571"/>
              <a:gd name="connsiteY2" fmla="*/ 7512 h 10000"/>
              <a:gd name="connsiteX3" fmla="*/ 8571 w 8571"/>
              <a:gd name="connsiteY3" fmla="*/ 0 h 10000"/>
              <a:gd name="connsiteX4" fmla="*/ 0 w 8571"/>
              <a:gd name="connsiteY4" fmla="*/ 0 h 10000"/>
              <a:gd name="connsiteX0" fmla="*/ 0 w 10000"/>
              <a:gd name="connsiteY0" fmla="*/ 0 h 10000"/>
              <a:gd name="connsiteX1" fmla="*/ 0 w 10000"/>
              <a:gd name="connsiteY1" fmla="*/ 10000 h 10000"/>
              <a:gd name="connsiteX2" fmla="*/ 10000 w 10000"/>
              <a:gd name="connsiteY2" fmla="*/ 7213 h 10000"/>
              <a:gd name="connsiteX3" fmla="*/ 10000 w 10000"/>
              <a:gd name="connsiteY3" fmla="*/ 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0" y="10000"/>
                </a:lnTo>
                <a:lnTo>
                  <a:pt x="10000" y="7213"/>
                </a:lnTo>
                <a:lnTo>
                  <a:pt x="10000" y="0"/>
                </a:lnTo>
                <a:lnTo>
                  <a:pt x="0" y="0"/>
                </a:lnTo>
                <a:close/>
              </a:path>
            </a:pathLst>
          </a:custGeom>
          <a:solidFill>
            <a:srgbClr val="C0C0C0"/>
          </a:solidFill>
          <a:ln w="9525">
            <a:noFill/>
            <a:round/>
            <a:headEnd/>
            <a:tailEnd/>
          </a:ln>
        </p:spPr>
        <p:txBody>
          <a:bodyPr lIns="79740" tIns="39871" rIns="79740" bIns="39871"/>
          <a:lstStyle/>
          <a:p>
            <a:pPr algn="ctr" defTabSz="909570" fontAlgn="auto">
              <a:lnSpc>
                <a:spcPts val="1227"/>
              </a:lnSpc>
              <a:spcBef>
                <a:spcPts val="0"/>
              </a:spcBef>
              <a:spcAft>
                <a:spcPts val="0"/>
              </a:spcAft>
              <a:defRPr/>
            </a:pPr>
            <a:endParaRPr lang="en-GB" dirty="0">
              <a:solidFill>
                <a:srgbClr val="000000"/>
              </a:solidFill>
              <a:latin typeface="+mn-lt"/>
            </a:endParaRPr>
          </a:p>
        </p:txBody>
      </p:sp>
      <p:sp>
        <p:nvSpPr>
          <p:cNvPr id="2" name="Title 1"/>
          <p:cNvSpPr>
            <a:spLocks noGrp="1"/>
          </p:cNvSpPr>
          <p:nvPr>
            <p:ph type="title"/>
          </p:nvPr>
        </p:nvSpPr>
        <p:spPr>
          <a:xfrm>
            <a:off x="507699" y="614101"/>
            <a:ext cx="5357982" cy="292388"/>
          </a:xfrm>
        </p:spPr>
        <p:txBody>
          <a:bodyPr/>
          <a:lstStyle>
            <a:lvl1pPr>
              <a:lnSpc>
                <a:spcPct val="100000"/>
              </a:lnSpc>
              <a:defRPr/>
            </a:lvl1pPr>
          </a:lstStyle>
          <a:p>
            <a:r>
              <a:rPr lang="en-US" dirty="0" smtClean="0"/>
              <a:t>Click to edit Master title style</a:t>
            </a:r>
            <a:endParaRPr lang="de-CH" dirty="0"/>
          </a:p>
        </p:txBody>
      </p:sp>
      <p:sp>
        <p:nvSpPr>
          <p:cNvPr id="6" name="Slide Number Placeholder 3"/>
          <p:cNvSpPr>
            <a:spLocks noGrp="1"/>
          </p:cNvSpPr>
          <p:nvPr>
            <p:ph type="sldNum" sz="quarter" idx="10"/>
          </p:nvPr>
        </p:nvSpPr>
        <p:spPr>
          <a:xfrm>
            <a:off x="8426450" y="6457950"/>
            <a:ext cx="207963" cy="92075"/>
          </a:xfrm>
        </p:spPr>
        <p:txBody>
          <a:bodyPr/>
          <a:lstStyle>
            <a:lvl1pPr>
              <a:lnSpc>
                <a:spcPct val="100000"/>
              </a:lnSpc>
              <a:defRPr/>
            </a:lvl1pPr>
          </a:lstStyle>
          <a:p>
            <a:pPr>
              <a:defRPr/>
            </a:pPr>
            <a:fld id="{12CD4FA7-F5AA-4BD1-AEBA-D322EE1AC264}" type="slidenum">
              <a:rPr lang="de-CH"/>
              <a:pPr>
                <a:defRPr/>
              </a:pPr>
              <a:t>‹Nº›</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18" Type="http://schemas.openxmlformats.org/officeDocument/2006/relationships/vmlDrawing" Target="../drawings/vmlDrawing57.v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17" Type="http://schemas.openxmlformats.org/officeDocument/2006/relationships/theme" Target="../theme/theme10.xml"/><Relationship Id="rId2" Type="http://schemas.openxmlformats.org/officeDocument/2006/relationships/slideLayout" Target="../slideLayouts/slideLayout138.xml"/><Relationship Id="rId16" Type="http://schemas.openxmlformats.org/officeDocument/2006/relationships/slideLayout" Target="../slideLayouts/slideLayout152.xml"/><Relationship Id="rId20" Type="http://schemas.openxmlformats.org/officeDocument/2006/relationships/oleObject" Target="../embeddings/oleObject57.bin"/><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5" Type="http://schemas.openxmlformats.org/officeDocument/2006/relationships/slideLayout" Target="../slideLayouts/slideLayout151.xml"/><Relationship Id="rId10" Type="http://schemas.openxmlformats.org/officeDocument/2006/relationships/slideLayout" Target="../slideLayouts/slideLayout146.xml"/><Relationship Id="rId19" Type="http://schemas.openxmlformats.org/officeDocument/2006/relationships/tags" Target="../tags/tag57.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5" Type="http://schemas.openxmlformats.org/officeDocument/2006/relationships/theme" Target="../theme/theme11.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Layout" Target="../slideLayouts/slideLayout179.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5" Type="http://schemas.openxmlformats.org/officeDocument/2006/relationships/theme" Target="../theme/theme12.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slideLayout" Target="../slideLayouts/slideLayout18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slideLayout" Target="../slideLayouts/slideLayout193.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5" Type="http://schemas.openxmlformats.org/officeDocument/2006/relationships/theme" Target="../theme/theme13.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slideLayout" Target="../slideLayouts/slideLayout207.xml"/><Relationship Id="rId18" Type="http://schemas.openxmlformats.org/officeDocument/2006/relationships/vmlDrawing" Target="../drawings/vmlDrawing70.vml"/><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slideLayout" Target="../slideLayouts/slideLayout206.xml"/><Relationship Id="rId17" Type="http://schemas.openxmlformats.org/officeDocument/2006/relationships/theme" Target="../theme/theme14.xml"/><Relationship Id="rId2" Type="http://schemas.openxmlformats.org/officeDocument/2006/relationships/slideLayout" Target="../slideLayouts/slideLayout196.xml"/><Relationship Id="rId16" Type="http://schemas.openxmlformats.org/officeDocument/2006/relationships/slideLayout" Target="../slideLayouts/slideLayout210.xml"/><Relationship Id="rId20" Type="http://schemas.openxmlformats.org/officeDocument/2006/relationships/oleObject" Target="../embeddings/oleObject70.bin"/><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5" Type="http://schemas.openxmlformats.org/officeDocument/2006/relationships/slideLayout" Target="../slideLayouts/slideLayout209.xml"/><Relationship Id="rId10" Type="http://schemas.openxmlformats.org/officeDocument/2006/relationships/slideLayout" Target="../slideLayouts/slideLayout204.xml"/><Relationship Id="rId19" Type="http://schemas.openxmlformats.org/officeDocument/2006/relationships/tags" Target="../tags/tag70.xml"/><Relationship Id="rId4" Type="http://schemas.openxmlformats.org/officeDocument/2006/relationships/slideLayout" Target="../slideLayouts/slideLayout198.xml"/><Relationship Id="rId9" Type="http://schemas.openxmlformats.org/officeDocument/2006/relationships/slideLayout" Target="../slideLayouts/slideLayout203.xml"/><Relationship Id="rId14" Type="http://schemas.openxmlformats.org/officeDocument/2006/relationships/slideLayout" Target="../slideLayouts/slideLayout20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slideLayout" Target="../slideLayouts/slideLayout223.xml"/><Relationship Id="rId18" Type="http://schemas.openxmlformats.org/officeDocument/2006/relationships/vmlDrawing" Target="../drawings/vmlDrawing83.v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slideLayout" Target="../slideLayouts/slideLayout222.xml"/><Relationship Id="rId17" Type="http://schemas.openxmlformats.org/officeDocument/2006/relationships/theme" Target="../theme/theme15.xml"/><Relationship Id="rId2" Type="http://schemas.openxmlformats.org/officeDocument/2006/relationships/slideLayout" Target="../slideLayouts/slideLayout212.xml"/><Relationship Id="rId16" Type="http://schemas.openxmlformats.org/officeDocument/2006/relationships/slideLayout" Target="../slideLayouts/slideLayout226.xml"/><Relationship Id="rId20" Type="http://schemas.openxmlformats.org/officeDocument/2006/relationships/oleObject" Target="../embeddings/oleObject83.bin"/><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5" Type="http://schemas.openxmlformats.org/officeDocument/2006/relationships/slideLayout" Target="../slideLayouts/slideLayout225.xml"/><Relationship Id="rId10" Type="http://schemas.openxmlformats.org/officeDocument/2006/relationships/slideLayout" Target="../slideLayouts/slideLayout220.xml"/><Relationship Id="rId19" Type="http://schemas.openxmlformats.org/officeDocument/2006/relationships/tags" Target="../tags/tag83.xml"/><Relationship Id="rId4" Type="http://schemas.openxmlformats.org/officeDocument/2006/relationships/slideLayout" Target="../slideLayouts/slideLayout214.xml"/><Relationship Id="rId9" Type="http://schemas.openxmlformats.org/officeDocument/2006/relationships/slideLayout" Target="../slideLayouts/slideLayout219.xml"/><Relationship Id="rId14" Type="http://schemas.openxmlformats.org/officeDocument/2006/relationships/slideLayout" Target="../slideLayouts/slideLayout22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34.xml"/><Relationship Id="rId13" Type="http://schemas.openxmlformats.org/officeDocument/2006/relationships/slideLayout" Target="../slideLayouts/slideLayout239.xml"/><Relationship Id="rId3" Type="http://schemas.openxmlformats.org/officeDocument/2006/relationships/slideLayout" Target="../slideLayouts/slideLayout229.xml"/><Relationship Id="rId7" Type="http://schemas.openxmlformats.org/officeDocument/2006/relationships/slideLayout" Target="../slideLayouts/slideLayout233.xml"/><Relationship Id="rId12" Type="http://schemas.openxmlformats.org/officeDocument/2006/relationships/slideLayout" Target="../slideLayouts/slideLayout238.xml"/><Relationship Id="rId2" Type="http://schemas.openxmlformats.org/officeDocument/2006/relationships/slideLayout" Target="../slideLayouts/slideLayout228.xml"/><Relationship Id="rId16" Type="http://schemas.openxmlformats.org/officeDocument/2006/relationships/image" Target="../media/image1.emf"/><Relationship Id="rId1" Type="http://schemas.openxmlformats.org/officeDocument/2006/relationships/slideLayout" Target="../slideLayouts/slideLayout227.xml"/><Relationship Id="rId6" Type="http://schemas.openxmlformats.org/officeDocument/2006/relationships/slideLayout" Target="../slideLayouts/slideLayout232.xml"/><Relationship Id="rId11" Type="http://schemas.openxmlformats.org/officeDocument/2006/relationships/slideLayout" Target="../slideLayouts/slideLayout237.xml"/><Relationship Id="rId5" Type="http://schemas.openxmlformats.org/officeDocument/2006/relationships/slideLayout" Target="../slideLayouts/slideLayout231.xml"/><Relationship Id="rId15" Type="http://schemas.openxmlformats.org/officeDocument/2006/relationships/theme" Target="../theme/theme16.xml"/><Relationship Id="rId10" Type="http://schemas.openxmlformats.org/officeDocument/2006/relationships/slideLayout" Target="../slideLayouts/slideLayout236.xml"/><Relationship Id="rId4" Type="http://schemas.openxmlformats.org/officeDocument/2006/relationships/slideLayout" Target="../slideLayouts/slideLayout230.xml"/><Relationship Id="rId9" Type="http://schemas.openxmlformats.org/officeDocument/2006/relationships/slideLayout" Target="../slideLayouts/slideLayout235.xml"/><Relationship Id="rId14" Type="http://schemas.openxmlformats.org/officeDocument/2006/relationships/slideLayout" Target="../slideLayouts/slideLayout24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theme" Target="../theme/theme17.xml"/><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slideLayout" Target="../slideLayouts/slideLayout252.xml"/><Relationship Id="rId2" Type="http://schemas.openxmlformats.org/officeDocument/2006/relationships/slideLayout" Target="../slideLayouts/slideLayout242.xml"/><Relationship Id="rId16" Type="http://schemas.openxmlformats.org/officeDocument/2006/relationships/oleObject" Target="../embeddings/oleObject96.bin"/><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5" Type="http://schemas.openxmlformats.org/officeDocument/2006/relationships/tags" Target="../tags/tag96.xml"/><Relationship Id="rId10" Type="http://schemas.openxmlformats.org/officeDocument/2006/relationships/slideLayout" Target="../slideLayouts/slideLayout250.xml"/><Relationship Id="rId4" Type="http://schemas.openxmlformats.org/officeDocument/2006/relationships/slideLayout" Target="../slideLayouts/slideLayout244.xml"/><Relationship Id="rId9" Type="http://schemas.openxmlformats.org/officeDocument/2006/relationships/slideLayout" Target="../slideLayouts/slideLayout249.xml"/><Relationship Id="rId14" Type="http://schemas.openxmlformats.org/officeDocument/2006/relationships/vmlDrawing" Target="../drawings/vmlDrawing96.v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60.xml"/><Relationship Id="rId3" Type="http://schemas.openxmlformats.org/officeDocument/2006/relationships/slideLayout" Target="../slideLayouts/slideLayout255.xml"/><Relationship Id="rId7" Type="http://schemas.openxmlformats.org/officeDocument/2006/relationships/slideLayout" Target="../slideLayouts/slideLayout259.xml"/><Relationship Id="rId2" Type="http://schemas.openxmlformats.org/officeDocument/2006/relationships/slideLayout" Target="../slideLayouts/slideLayout254.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5" Type="http://schemas.openxmlformats.org/officeDocument/2006/relationships/slideLayout" Target="../slideLayouts/slideLayout257.xml"/><Relationship Id="rId10" Type="http://schemas.openxmlformats.org/officeDocument/2006/relationships/theme" Target="../theme/theme18.xml"/><Relationship Id="rId4" Type="http://schemas.openxmlformats.org/officeDocument/2006/relationships/slideLayout" Target="../slideLayouts/slideLayout256.xml"/><Relationship Id="rId9" Type="http://schemas.openxmlformats.org/officeDocument/2006/relationships/slideLayout" Target="../slideLayouts/slideLayout261.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69.xml"/><Relationship Id="rId13" Type="http://schemas.openxmlformats.org/officeDocument/2006/relationships/slideLayout" Target="../slideLayouts/slideLayout274.xml"/><Relationship Id="rId3" Type="http://schemas.openxmlformats.org/officeDocument/2006/relationships/slideLayout" Target="../slideLayouts/slideLayout264.xml"/><Relationship Id="rId7" Type="http://schemas.openxmlformats.org/officeDocument/2006/relationships/slideLayout" Target="../slideLayouts/slideLayout268.xml"/><Relationship Id="rId12" Type="http://schemas.openxmlformats.org/officeDocument/2006/relationships/slideLayout" Target="../slideLayouts/slideLayout273.xml"/><Relationship Id="rId2" Type="http://schemas.openxmlformats.org/officeDocument/2006/relationships/slideLayout" Target="../slideLayouts/slideLayout263.xml"/><Relationship Id="rId1" Type="http://schemas.openxmlformats.org/officeDocument/2006/relationships/slideLayout" Target="../slideLayouts/slideLayout262.xml"/><Relationship Id="rId6" Type="http://schemas.openxmlformats.org/officeDocument/2006/relationships/slideLayout" Target="../slideLayouts/slideLayout267.xml"/><Relationship Id="rId11" Type="http://schemas.openxmlformats.org/officeDocument/2006/relationships/slideLayout" Target="../slideLayouts/slideLayout272.xml"/><Relationship Id="rId5" Type="http://schemas.openxmlformats.org/officeDocument/2006/relationships/slideLayout" Target="../slideLayouts/slideLayout266.xml"/><Relationship Id="rId15" Type="http://schemas.openxmlformats.org/officeDocument/2006/relationships/theme" Target="../theme/theme19.xml"/><Relationship Id="rId10" Type="http://schemas.openxmlformats.org/officeDocument/2006/relationships/slideLayout" Target="../slideLayouts/slideLayout271.xml"/><Relationship Id="rId4" Type="http://schemas.openxmlformats.org/officeDocument/2006/relationships/slideLayout" Target="../slideLayouts/slideLayout265.xml"/><Relationship Id="rId9" Type="http://schemas.openxmlformats.org/officeDocument/2006/relationships/slideLayout" Target="../slideLayouts/slideLayout270.xml"/><Relationship Id="rId14" Type="http://schemas.openxmlformats.org/officeDocument/2006/relationships/slideLayout" Target="../slideLayouts/slideLayout27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emf"/><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278.xml"/><Relationship Id="rId7" Type="http://schemas.openxmlformats.org/officeDocument/2006/relationships/theme" Target="../theme/theme20.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5" Type="http://schemas.openxmlformats.org/officeDocument/2006/relationships/slideLayout" Target="../slideLayouts/slideLayout280.xml"/><Relationship Id="rId4" Type="http://schemas.openxmlformats.org/officeDocument/2006/relationships/slideLayout" Target="../slideLayouts/slideLayout279.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89.xml"/><Relationship Id="rId13" Type="http://schemas.openxmlformats.org/officeDocument/2006/relationships/slideLayout" Target="../slideLayouts/slideLayout294.xml"/><Relationship Id="rId18" Type="http://schemas.openxmlformats.org/officeDocument/2006/relationships/slideLayout" Target="../slideLayouts/slideLayout299.xml"/><Relationship Id="rId3" Type="http://schemas.openxmlformats.org/officeDocument/2006/relationships/slideLayout" Target="../slideLayouts/slideLayout284.xml"/><Relationship Id="rId7" Type="http://schemas.openxmlformats.org/officeDocument/2006/relationships/slideLayout" Target="../slideLayouts/slideLayout288.xml"/><Relationship Id="rId12" Type="http://schemas.openxmlformats.org/officeDocument/2006/relationships/slideLayout" Target="../slideLayouts/slideLayout293.xml"/><Relationship Id="rId17" Type="http://schemas.openxmlformats.org/officeDocument/2006/relationships/slideLayout" Target="../slideLayouts/slideLayout298.xml"/><Relationship Id="rId2" Type="http://schemas.openxmlformats.org/officeDocument/2006/relationships/slideLayout" Target="../slideLayouts/slideLayout283.xml"/><Relationship Id="rId16" Type="http://schemas.openxmlformats.org/officeDocument/2006/relationships/slideLayout" Target="../slideLayouts/slideLayout297.xml"/><Relationship Id="rId1" Type="http://schemas.openxmlformats.org/officeDocument/2006/relationships/slideLayout" Target="../slideLayouts/slideLayout282.xml"/><Relationship Id="rId6" Type="http://schemas.openxmlformats.org/officeDocument/2006/relationships/slideLayout" Target="../slideLayouts/slideLayout287.xml"/><Relationship Id="rId11" Type="http://schemas.openxmlformats.org/officeDocument/2006/relationships/slideLayout" Target="../slideLayouts/slideLayout292.xml"/><Relationship Id="rId5" Type="http://schemas.openxmlformats.org/officeDocument/2006/relationships/slideLayout" Target="../slideLayouts/slideLayout286.xml"/><Relationship Id="rId15" Type="http://schemas.openxmlformats.org/officeDocument/2006/relationships/slideLayout" Target="../slideLayouts/slideLayout296.xml"/><Relationship Id="rId10" Type="http://schemas.openxmlformats.org/officeDocument/2006/relationships/slideLayout" Target="../slideLayouts/slideLayout291.xml"/><Relationship Id="rId19" Type="http://schemas.openxmlformats.org/officeDocument/2006/relationships/theme" Target="../theme/theme21.xml"/><Relationship Id="rId4" Type="http://schemas.openxmlformats.org/officeDocument/2006/relationships/slideLayout" Target="../slideLayouts/slideLayout285.xml"/><Relationship Id="rId9" Type="http://schemas.openxmlformats.org/officeDocument/2006/relationships/slideLayout" Target="../slideLayouts/slideLayout290.xml"/><Relationship Id="rId14" Type="http://schemas.openxmlformats.org/officeDocument/2006/relationships/slideLayout" Target="../slideLayouts/slideLayout29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307.xml"/><Relationship Id="rId13" Type="http://schemas.openxmlformats.org/officeDocument/2006/relationships/theme" Target="../theme/theme22.xml"/><Relationship Id="rId3" Type="http://schemas.openxmlformats.org/officeDocument/2006/relationships/slideLayout" Target="../slideLayouts/slideLayout302.xml"/><Relationship Id="rId7" Type="http://schemas.openxmlformats.org/officeDocument/2006/relationships/slideLayout" Target="../slideLayouts/slideLayout306.xml"/><Relationship Id="rId12" Type="http://schemas.openxmlformats.org/officeDocument/2006/relationships/slideLayout" Target="../slideLayouts/slideLayout311.xml"/><Relationship Id="rId2" Type="http://schemas.openxmlformats.org/officeDocument/2006/relationships/slideLayout" Target="../slideLayouts/slideLayout301.xml"/><Relationship Id="rId1" Type="http://schemas.openxmlformats.org/officeDocument/2006/relationships/slideLayout" Target="../slideLayouts/slideLayout300.xml"/><Relationship Id="rId6" Type="http://schemas.openxmlformats.org/officeDocument/2006/relationships/slideLayout" Target="../slideLayouts/slideLayout305.xml"/><Relationship Id="rId11" Type="http://schemas.openxmlformats.org/officeDocument/2006/relationships/slideLayout" Target="../slideLayouts/slideLayout310.xml"/><Relationship Id="rId5" Type="http://schemas.openxmlformats.org/officeDocument/2006/relationships/slideLayout" Target="../slideLayouts/slideLayout304.xml"/><Relationship Id="rId10" Type="http://schemas.openxmlformats.org/officeDocument/2006/relationships/slideLayout" Target="../slideLayouts/slideLayout309.xml"/><Relationship Id="rId4" Type="http://schemas.openxmlformats.org/officeDocument/2006/relationships/slideLayout" Target="../slideLayouts/slideLayout303.xml"/><Relationship Id="rId9" Type="http://schemas.openxmlformats.org/officeDocument/2006/relationships/slideLayout" Target="../slideLayouts/slideLayout30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vmlDrawing" Target="../drawings/vmlDrawing1.v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theme" Target="../theme/theme5.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oleObject" Target="../embeddings/oleObject1.bin"/><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tags" Target="../tags/tag1.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vmlDrawing" Target="../drawings/vmlDrawing5.v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theme" Target="../theme/theme6.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oleObject" Target="../embeddings/oleObject5.bin"/><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19" Type="http://schemas.openxmlformats.org/officeDocument/2006/relationships/tags" Target="../tags/tag5.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vmlDrawing" Target="../drawings/vmlDrawing18.v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theme" Target="../theme/theme7.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oleObject" Target="../embeddings/oleObject18.bin"/><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10" Type="http://schemas.openxmlformats.org/officeDocument/2006/relationships/slideLayout" Target="../slideLayouts/slideLayout98.xml"/><Relationship Id="rId19" Type="http://schemas.openxmlformats.org/officeDocument/2006/relationships/tags" Target="../tags/tag1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vmlDrawing" Target="../drawings/vmlDrawing31.v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theme" Target="../theme/theme8.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20" Type="http://schemas.openxmlformats.org/officeDocument/2006/relationships/oleObject" Target="../embeddings/oleObject31.bin"/><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10" Type="http://schemas.openxmlformats.org/officeDocument/2006/relationships/slideLayout" Target="../slideLayouts/slideLayout114.xml"/><Relationship Id="rId19" Type="http://schemas.openxmlformats.org/officeDocument/2006/relationships/tags" Target="../tags/tag31.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18" Type="http://schemas.openxmlformats.org/officeDocument/2006/relationships/vmlDrawing" Target="../drawings/vmlDrawing44.v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theme" Target="../theme/theme9.xml"/><Relationship Id="rId2" Type="http://schemas.openxmlformats.org/officeDocument/2006/relationships/slideLayout" Target="../slideLayouts/slideLayout122.xml"/><Relationship Id="rId16" Type="http://schemas.openxmlformats.org/officeDocument/2006/relationships/slideLayout" Target="../slideLayouts/slideLayout136.xml"/><Relationship Id="rId20" Type="http://schemas.openxmlformats.org/officeDocument/2006/relationships/oleObject" Target="../embeddings/oleObject44.bin"/><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10" Type="http://schemas.openxmlformats.org/officeDocument/2006/relationships/slideLayout" Target="../slideLayouts/slideLayout130.xml"/><Relationship Id="rId19" Type="http://schemas.openxmlformats.org/officeDocument/2006/relationships/tags" Target="../tags/tag44.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63490" name="Title Placeholder 1"/>
          <p:cNvSpPr>
            <a:spLocks noGrp="1"/>
          </p:cNvSpPr>
          <p:nvPr>
            <p:ph type="title"/>
          </p:nvPr>
        </p:nvSpPr>
        <p:spPr bwMode="auto">
          <a:xfrm>
            <a:off x="457200" y="201613"/>
            <a:ext cx="8229600" cy="8604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63491" name="Text Placeholder 2"/>
          <p:cNvSpPr>
            <a:spLocks noGrp="1"/>
          </p:cNvSpPr>
          <p:nvPr>
            <p:ph type="body" idx="1"/>
          </p:nvPr>
        </p:nvSpPr>
        <p:spPr bwMode="auto">
          <a:xfrm>
            <a:off x="457200" y="1425575"/>
            <a:ext cx="8229600" cy="4697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5" name="Footer Placeholder 4"/>
          <p:cNvSpPr>
            <a:spLocks noGrp="1"/>
          </p:cNvSpPr>
          <p:nvPr>
            <p:ph type="ftr" sz="quarter" idx="3"/>
          </p:nvPr>
        </p:nvSpPr>
        <p:spPr>
          <a:xfrm>
            <a:off x="2587625" y="6415088"/>
            <a:ext cx="3435350" cy="201612"/>
          </a:xfrm>
          <a:prstGeom prst="rect">
            <a:avLst/>
          </a:prstGeom>
        </p:spPr>
        <p:txBody>
          <a:bodyPr vert="horz" lIns="0" tIns="0" rIns="0" bIns="0" rtlCol="0" anchor="ctr" anchorCtr="0">
            <a:noAutofit/>
          </a:bodyPr>
          <a:lstStyle>
            <a:lvl1pPr algn="l" defTabSz="909409" fontAlgn="auto">
              <a:spcBef>
                <a:spcPts val="0"/>
              </a:spcBef>
              <a:spcAft>
                <a:spcPts val="0"/>
              </a:spcAft>
              <a:defRPr sz="1100" dirty="0">
                <a:solidFill>
                  <a:schemeClr val="bg1"/>
                </a:solidFill>
                <a:latin typeface="+mn-lt"/>
              </a:defRPr>
            </a:lvl1pPr>
          </a:lstStyle>
          <a:p>
            <a:pPr>
              <a:defRPr/>
            </a:pPr>
            <a:endParaRPr lang="en-GB"/>
          </a:p>
        </p:txBody>
      </p:sp>
      <p:sp>
        <p:nvSpPr>
          <p:cNvPr id="7" name="TextBox 6"/>
          <p:cNvSpPr txBox="1"/>
          <p:nvPr/>
        </p:nvSpPr>
        <p:spPr>
          <a:xfrm>
            <a:off x="457200" y="6418263"/>
            <a:ext cx="720725" cy="198437"/>
          </a:xfrm>
          <a:prstGeom prst="rect">
            <a:avLst/>
          </a:prstGeom>
          <a:noFill/>
        </p:spPr>
        <p:txBody>
          <a:bodyPr lIns="0" tIns="0" rIns="0" bIns="0" anchor="ctr"/>
          <a:lstStyle/>
          <a:p>
            <a:pPr defTabSz="909409" fontAlgn="auto">
              <a:spcBef>
                <a:spcPts val="0"/>
              </a:spcBef>
              <a:spcAft>
                <a:spcPts val="0"/>
              </a:spcAft>
              <a:defRPr/>
            </a:pPr>
            <a:r>
              <a:rPr lang="en-GB" sz="1100" dirty="0" err="1">
                <a:solidFill>
                  <a:schemeClr val="accent4">
                    <a:lumMod val="50000"/>
                  </a:schemeClr>
                </a:solidFill>
                <a:latin typeface="+mn-lt"/>
              </a:rPr>
              <a:t>página</a:t>
            </a:r>
            <a:r>
              <a:rPr lang="en-GB" sz="1100" dirty="0">
                <a:solidFill>
                  <a:schemeClr val="accent4">
                    <a:lumMod val="50000"/>
                  </a:schemeClr>
                </a:solidFill>
                <a:latin typeface="+mn-lt"/>
              </a:rPr>
              <a:t> </a:t>
            </a:r>
            <a:fld id="{B84D1AF4-5EF8-4B22-B522-813AA9B3163E}" type="slidenum">
              <a:rPr lang="en-GB" sz="1100">
                <a:solidFill>
                  <a:schemeClr val="accent4">
                    <a:lumMod val="50000"/>
                  </a:schemeClr>
                </a:solidFill>
                <a:latin typeface="+mn-lt"/>
              </a:rPr>
              <a:pPr defTabSz="909409" fontAlgn="auto">
                <a:spcBef>
                  <a:spcPts val="0"/>
                </a:spcBef>
                <a:spcAft>
                  <a:spcPts val="0"/>
                </a:spcAft>
                <a:defRPr/>
              </a:pPr>
              <a:t>‹Nº›</a:t>
            </a:fld>
            <a:endParaRPr lang="en-GB" sz="1100" dirty="0">
              <a:solidFill>
                <a:schemeClr val="accent4">
                  <a:lumMod val="50000"/>
                </a:schemeClr>
              </a:solidFill>
              <a:latin typeface="+mn-lt"/>
            </a:endParaRPr>
          </a:p>
        </p:txBody>
      </p:sp>
      <p:sp>
        <p:nvSpPr>
          <p:cNvPr id="13" name="Date Placeholder 12"/>
          <p:cNvSpPr>
            <a:spLocks noGrp="1"/>
          </p:cNvSpPr>
          <p:nvPr>
            <p:ph type="dt" sz="half" idx="2"/>
          </p:nvPr>
        </p:nvSpPr>
        <p:spPr>
          <a:xfrm>
            <a:off x="1216025" y="6410325"/>
            <a:ext cx="1298575" cy="219075"/>
          </a:xfrm>
          <a:prstGeom prst="rect">
            <a:avLst/>
          </a:prstGeom>
        </p:spPr>
        <p:txBody>
          <a:bodyPr vert="horz" lIns="90944" tIns="45472" rIns="90944" bIns="45472" rtlCol="0" anchor="ctr"/>
          <a:lstStyle>
            <a:lvl1pPr algn="l" defTabSz="909409" fontAlgn="auto">
              <a:spcBef>
                <a:spcPts val="0"/>
              </a:spcBef>
              <a:spcAft>
                <a:spcPts val="0"/>
              </a:spcAft>
              <a:defRPr sz="1100" dirty="0">
                <a:solidFill>
                  <a:schemeClr val="bg1"/>
                </a:solidFill>
                <a:latin typeface="+mn-lt"/>
              </a:defRPr>
            </a:lvl1pPr>
          </a:lstStyle>
          <a:p>
            <a:pPr>
              <a:defRPr/>
            </a:pPr>
            <a:endParaRPr lang="en-US"/>
          </a:p>
        </p:txBody>
      </p:sp>
      <p:pic>
        <p:nvPicPr>
          <p:cNvPr id="63495" name="Picture 14" descr="Logos Abogados PPT.emf"/>
          <p:cNvPicPr>
            <a:picLocks noChangeAspect="1"/>
          </p:cNvPicPr>
          <p:nvPr userDrawn="1"/>
        </p:nvPicPr>
        <p:blipFill>
          <a:blip r:embed="rId16"/>
          <a:srcRect t="40298"/>
          <a:stretch>
            <a:fillRect/>
          </a:stretch>
        </p:blipFill>
        <p:spPr bwMode="auto">
          <a:xfrm>
            <a:off x="8339138" y="6364288"/>
            <a:ext cx="598487" cy="395287"/>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4308" r:id="rId1"/>
    <p:sldLayoutId id="2147484309" r:id="rId2"/>
    <p:sldLayoutId id="2147484310" r:id="rId3"/>
    <p:sldLayoutId id="2147484311" r:id="rId4"/>
    <p:sldLayoutId id="2147484312" r:id="rId5"/>
    <p:sldLayoutId id="2147484313" r:id="rId6"/>
    <p:sldLayoutId id="2147484314" r:id="rId7"/>
    <p:sldLayoutId id="2147484315" r:id="rId8"/>
    <p:sldLayoutId id="2147484316" r:id="rId9"/>
    <p:sldLayoutId id="2147484317" r:id="rId10"/>
    <p:sldLayoutId id="2147484318" r:id="rId11"/>
    <p:sldLayoutId id="2147484319" r:id="rId12"/>
    <p:sldLayoutId id="2147484320" r:id="rId13"/>
    <p:sldLayoutId id="2147484321" r:id="rId14"/>
  </p:sldLayoutIdLst>
  <p:hf hdr="0" ftr="0" dt="0"/>
  <p:txStyles>
    <p:titleStyle>
      <a:lvl1pPr algn="l" defTabSz="908050" rtl="0" fontAlgn="base">
        <a:lnSpc>
          <a:spcPct val="85000"/>
        </a:lnSpc>
        <a:spcBef>
          <a:spcPct val="0"/>
        </a:spcBef>
        <a:spcAft>
          <a:spcPct val="0"/>
        </a:spcAft>
        <a:defRPr sz="3000" b="1" kern="1200">
          <a:solidFill>
            <a:srgbClr val="646464"/>
          </a:solidFill>
          <a:latin typeface="+mj-lt"/>
          <a:ea typeface="+mj-ea"/>
          <a:cs typeface="Arial" pitchFamily="34" charset="0"/>
        </a:defRPr>
      </a:lvl1pPr>
      <a:lvl2pPr algn="l" defTabSz="908050" rtl="0" fontAlgn="base">
        <a:lnSpc>
          <a:spcPct val="85000"/>
        </a:lnSpc>
        <a:spcBef>
          <a:spcPct val="0"/>
        </a:spcBef>
        <a:spcAft>
          <a:spcPct val="0"/>
        </a:spcAft>
        <a:defRPr sz="3000" b="1">
          <a:solidFill>
            <a:srgbClr val="646464"/>
          </a:solidFill>
          <a:latin typeface="Arial" charset="0"/>
          <a:cs typeface="Arial" charset="0"/>
        </a:defRPr>
      </a:lvl2pPr>
      <a:lvl3pPr algn="l" defTabSz="908050" rtl="0" fontAlgn="base">
        <a:lnSpc>
          <a:spcPct val="85000"/>
        </a:lnSpc>
        <a:spcBef>
          <a:spcPct val="0"/>
        </a:spcBef>
        <a:spcAft>
          <a:spcPct val="0"/>
        </a:spcAft>
        <a:defRPr sz="3000" b="1">
          <a:solidFill>
            <a:srgbClr val="646464"/>
          </a:solidFill>
          <a:latin typeface="Arial" charset="0"/>
          <a:cs typeface="Arial" charset="0"/>
        </a:defRPr>
      </a:lvl3pPr>
      <a:lvl4pPr algn="l" defTabSz="908050" rtl="0" fontAlgn="base">
        <a:lnSpc>
          <a:spcPct val="85000"/>
        </a:lnSpc>
        <a:spcBef>
          <a:spcPct val="0"/>
        </a:spcBef>
        <a:spcAft>
          <a:spcPct val="0"/>
        </a:spcAft>
        <a:defRPr sz="3000" b="1">
          <a:solidFill>
            <a:srgbClr val="646464"/>
          </a:solidFill>
          <a:latin typeface="Arial" charset="0"/>
          <a:cs typeface="Arial" charset="0"/>
        </a:defRPr>
      </a:lvl4pPr>
      <a:lvl5pPr algn="l" defTabSz="908050" rtl="0" fontAlgn="base">
        <a:lnSpc>
          <a:spcPct val="85000"/>
        </a:lnSpc>
        <a:spcBef>
          <a:spcPct val="0"/>
        </a:spcBef>
        <a:spcAft>
          <a:spcPct val="0"/>
        </a:spcAft>
        <a:defRPr sz="3000" b="1">
          <a:solidFill>
            <a:srgbClr val="646464"/>
          </a:solidFill>
          <a:latin typeface="Arial" charset="0"/>
          <a:cs typeface="Arial" charset="0"/>
        </a:defRPr>
      </a:lvl5pPr>
      <a:lvl6pPr marL="457200" algn="l" defTabSz="908050" rtl="0" fontAlgn="base">
        <a:lnSpc>
          <a:spcPct val="85000"/>
        </a:lnSpc>
        <a:spcBef>
          <a:spcPct val="0"/>
        </a:spcBef>
        <a:spcAft>
          <a:spcPct val="0"/>
        </a:spcAft>
        <a:defRPr sz="3000" b="1">
          <a:solidFill>
            <a:srgbClr val="646464"/>
          </a:solidFill>
          <a:latin typeface="Arial" charset="0"/>
          <a:cs typeface="Arial" charset="0"/>
        </a:defRPr>
      </a:lvl6pPr>
      <a:lvl7pPr marL="914400" algn="l" defTabSz="908050" rtl="0" fontAlgn="base">
        <a:lnSpc>
          <a:spcPct val="85000"/>
        </a:lnSpc>
        <a:spcBef>
          <a:spcPct val="0"/>
        </a:spcBef>
        <a:spcAft>
          <a:spcPct val="0"/>
        </a:spcAft>
        <a:defRPr sz="3000" b="1">
          <a:solidFill>
            <a:srgbClr val="646464"/>
          </a:solidFill>
          <a:latin typeface="Arial" charset="0"/>
          <a:cs typeface="Arial" charset="0"/>
        </a:defRPr>
      </a:lvl7pPr>
      <a:lvl8pPr marL="1371600" algn="l" defTabSz="908050" rtl="0" fontAlgn="base">
        <a:lnSpc>
          <a:spcPct val="85000"/>
        </a:lnSpc>
        <a:spcBef>
          <a:spcPct val="0"/>
        </a:spcBef>
        <a:spcAft>
          <a:spcPct val="0"/>
        </a:spcAft>
        <a:defRPr sz="3000" b="1">
          <a:solidFill>
            <a:srgbClr val="646464"/>
          </a:solidFill>
          <a:latin typeface="Arial" charset="0"/>
          <a:cs typeface="Arial" charset="0"/>
        </a:defRPr>
      </a:lvl8pPr>
      <a:lvl9pPr marL="1828800" algn="l" defTabSz="908050" rtl="0" fontAlgn="base">
        <a:lnSpc>
          <a:spcPct val="85000"/>
        </a:lnSpc>
        <a:spcBef>
          <a:spcPct val="0"/>
        </a:spcBef>
        <a:spcAft>
          <a:spcPct val="0"/>
        </a:spcAft>
        <a:defRPr sz="3000" b="1">
          <a:solidFill>
            <a:srgbClr val="646464"/>
          </a:solidFill>
          <a:latin typeface="Arial" charset="0"/>
          <a:cs typeface="Arial" charset="0"/>
        </a:defRPr>
      </a:lvl9pPr>
    </p:titleStyle>
    <p:bodyStyle>
      <a:lvl1pPr marL="339725" indent="-339725" algn="l" defTabSz="908050" rtl="0" fontAlgn="base">
        <a:spcBef>
          <a:spcPct val="20000"/>
        </a:spcBef>
        <a:spcAft>
          <a:spcPct val="0"/>
        </a:spcAft>
        <a:buClr>
          <a:schemeClr val="accent2"/>
        </a:buClr>
        <a:buSzPct val="70000"/>
        <a:buFont typeface="Arial" charset="0"/>
        <a:buChar char="►"/>
        <a:defRPr sz="2400" kern="1200">
          <a:solidFill>
            <a:schemeClr val="bg1"/>
          </a:solidFill>
          <a:latin typeface="+mn-lt"/>
          <a:ea typeface="+mn-ea"/>
          <a:cs typeface="+mn-cs"/>
        </a:defRPr>
      </a:lvl1pPr>
      <a:lvl2pPr marL="704850" indent="-350838" algn="l" defTabSz="908050" rtl="0" fontAlgn="base">
        <a:spcBef>
          <a:spcPct val="20000"/>
        </a:spcBef>
        <a:spcAft>
          <a:spcPct val="0"/>
        </a:spcAft>
        <a:buClr>
          <a:schemeClr val="accent2"/>
        </a:buClr>
        <a:buSzPct val="70000"/>
        <a:buFont typeface="Arial" charset="0"/>
        <a:buChar char="►"/>
        <a:defRPr sz="2000" kern="1200">
          <a:solidFill>
            <a:schemeClr val="bg1"/>
          </a:solidFill>
          <a:latin typeface="+mn-lt"/>
          <a:ea typeface="+mn-ea"/>
          <a:cs typeface="+mn-cs"/>
        </a:defRPr>
      </a:lvl2pPr>
      <a:lvl3pPr marL="1071563" indent="-350838" algn="l" defTabSz="908050" rtl="0" fontAlgn="base">
        <a:spcBef>
          <a:spcPct val="20000"/>
        </a:spcBef>
        <a:spcAft>
          <a:spcPct val="0"/>
        </a:spcAft>
        <a:buClr>
          <a:schemeClr val="accent2"/>
        </a:buClr>
        <a:buSzPct val="70000"/>
        <a:buFont typeface="Arial" charset="0"/>
        <a:buChar char="►"/>
        <a:defRPr kern="1200">
          <a:solidFill>
            <a:schemeClr val="bg1"/>
          </a:solidFill>
          <a:latin typeface="+mn-lt"/>
          <a:ea typeface="+mn-ea"/>
          <a:cs typeface="+mn-cs"/>
        </a:defRPr>
      </a:lvl3pPr>
      <a:lvl4pPr marL="1425575" indent="-352425" algn="l" defTabSz="908050" rtl="0" fontAlgn="base">
        <a:spcBef>
          <a:spcPct val="20000"/>
        </a:spcBef>
        <a:spcAft>
          <a:spcPct val="0"/>
        </a:spcAft>
        <a:buClr>
          <a:schemeClr val="accent2"/>
        </a:buClr>
        <a:buSzPct val="70000"/>
        <a:buFont typeface="Arial" charset="0"/>
        <a:buChar char="►"/>
        <a:defRPr sz="1600" kern="1200">
          <a:solidFill>
            <a:schemeClr val="bg1"/>
          </a:solidFill>
          <a:latin typeface="+mn-lt"/>
          <a:ea typeface="+mn-ea"/>
          <a:cs typeface="+mn-cs"/>
        </a:defRPr>
      </a:lvl4pPr>
      <a:lvl5pPr marL="1776413" indent="-350838" algn="l" defTabSz="908050" rtl="0" fontAlgn="base">
        <a:spcBef>
          <a:spcPct val="20000"/>
        </a:spcBef>
        <a:spcAft>
          <a:spcPct val="0"/>
        </a:spcAft>
        <a:buClr>
          <a:schemeClr val="accent2"/>
        </a:buClr>
        <a:buSzPct val="70000"/>
        <a:buFont typeface="Arial" charset="0"/>
        <a:buChar char="►"/>
        <a:defRPr sz="1600" kern="1200">
          <a:solidFill>
            <a:schemeClr val="bg1"/>
          </a:solidFill>
          <a:latin typeface="+mn-lt"/>
          <a:ea typeface="+mn-ea"/>
          <a:cs typeface="+mn-cs"/>
        </a:defRPr>
      </a:lvl5pPr>
      <a:lvl6pPr marL="2500882" indent="-227352" algn="l" defTabSz="9094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5588" indent="-227352" algn="l" defTabSz="9094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0292" indent="-227352" algn="l" defTabSz="9094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5003" indent="-227352" algn="l" defTabSz="9094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09409" rtl="0" eaLnBrk="1" latinLnBrk="0" hangingPunct="1">
        <a:defRPr sz="1800" kern="1200">
          <a:solidFill>
            <a:schemeClr val="tx1"/>
          </a:solidFill>
          <a:latin typeface="+mn-lt"/>
          <a:ea typeface="+mn-ea"/>
          <a:cs typeface="+mn-cs"/>
        </a:defRPr>
      </a:lvl1pPr>
      <a:lvl2pPr marL="454707" algn="l" defTabSz="909409" rtl="0" eaLnBrk="1" latinLnBrk="0" hangingPunct="1">
        <a:defRPr sz="1800" kern="1200">
          <a:solidFill>
            <a:schemeClr val="tx1"/>
          </a:solidFill>
          <a:latin typeface="+mn-lt"/>
          <a:ea typeface="+mn-ea"/>
          <a:cs typeface="+mn-cs"/>
        </a:defRPr>
      </a:lvl2pPr>
      <a:lvl3pPr marL="909409" algn="l" defTabSz="909409" rtl="0" eaLnBrk="1" latinLnBrk="0" hangingPunct="1">
        <a:defRPr sz="1800" kern="1200">
          <a:solidFill>
            <a:schemeClr val="tx1"/>
          </a:solidFill>
          <a:latin typeface="+mn-lt"/>
          <a:ea typeface="+mn-ea"/>
          <a:cs typeface="+mn-cs"/>
        </a:defRPr>
      </a:lvl3pPr>
      <a:lvl4pPr marL="1364117" algn="l" defTabSz="909409" rtl="0" eaLnBrk="1" latinLnBrk="0" hangingPunct="1">
        <a:defRPr sz="1800" kern="1200">
          <a:solidFill>
            <a:schemeClr val="tx1"/>
          </a:solidFill>
          <a:latin typeface="+mn-lt"/>
          <a:ea typeface="+mn-ea"/>
          <a:cs typeface="+mn-cs"/>
        </a:defRPr>
      </a:lvl4pPr>
      <a:lvl5pPr marL="1818825" algn="l" defTabSz="909409" rtl="0" eaLnBrk="1" latinLnBrk="0" hangingPunct="1">
        <a:defRPr sz="1800" kern="1200">
          <a:solidFill>
            <a:schemeClr val="tx1"/>
          </a:solidFill>
          <a:latin typeface="+mn-lt"/>
          <a:ea typeface="+mn-ea"/>
          <a:cs typeface="+mn-cs"/>
        </a:defRPr>
      </a:lvl5pPr>
      <a:lvl6pPr marL="2273527" algn="l" defTabSz="909409" rtl="0" eaLnBrk="1" latinLnBrk="0" hangingPunct="1">
        <a:defRPr sz="1800" kern="1200">
          <a:solidFill>
            <a:schemeClr val="tx1"/>
          </a:solidFill>
          <a:latin typeface="+mn-lt"/>
          <a:ea typeface="+mn-ea"/>
          <a:cs typeface="+mn-cs"/>
        </a:defRPr>
      </a:lvl6pPr>
      <a:lvl7pPr marL="2728232" algn="l" defTabSz="909409" rtl="0" eaLnBrk="1" latinLnBrk="0" hangingPunct="1">
        <a:defRPr sz="1800" kern="1200">
          <a:solidFill>
            <a:schemeClr val="tx1"/>
          </a:solidFill>
          <a:latin typeface="+mn-lt"/>
          <a:ea typeface="+mn-ea"/>
          <a:cs typeface="+mn-cs"/>
        </a:defRPr>
      </a:lvl7pPr>
      <a:lvl8pPr marL="3182941" algn="l" defTabSz="909409" rtl="0" eaLnBrk="1" latinLnBrk="0" hangingPunct="1">
        <a:defRPr sz="1800" kern="1200">
          <a:solidFill>
            <a:schemeClr val="tx1"/>
          </a:solidFill>
          <a:latin typeface="+mn-lt"/>
          <a:ea typeface="+mn-ea"/>
          <a:cs typeface="+mn-cs"/>
        </a:defRPr>
      </a:lvl8pPr>
      <a:lvl9pPr marL="3637645" algn="l" defTabSz="909409"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9565" name="Object 349"/>
          <p:cNvGraphicFramePr>
            <a:graphicFrameLocks/>
          </p:cNvGraphicFramePr>
          <p:nvPr>
            <p:custDataLst>
              <p:tags r:id="rId19"/>
            </p:custDataLst>
          </p:nvPr>
        </p:nvGraphicFramePr>
        <p:xfrm>
          <a:off x="1588" y="1588"/>
          <a:ext cx="1587" cy="1587"/>
        </p:xfrm>
        <a:graphic>
          <a:graphicData uri="http://schemas.openxmlformats.org/presentationml/2006/ole">
            <p:oleObj spid="_x0000_s9565" name="think-cell Slide" r:id="rId20" imgW="360" imgH="360" progId="">
              <p:embed/>
            </p:oleObj>
          </a:graphicData>
        </a:graphic>
      </p:graphicFrame>
      <p:sp>
        <p:nvSpPr>
          <p:cNvPr id="9" name="Title Placeholder 8"/>
          <p:cNvSpPr>
            <a:spLocks noGrp="1"/>
          </p:cNvSpPr>
          <p:nvPr>
            <p:ph type="title"/>
          </p:nvPr>
        </p:nvSpPr>
        <p:spPr>
          <a:xfrm>
            <a:off x="3278188" y="1119188"/>
            <a:ext cx="5357812" cy="249237"/>
          </a:xfrm>
          <a:prstGeom prst="rect">
            <a:avLst/>
          </a:prstGeom>
        </p:spPr>
        <p:txBody>
          <a:bodyPr vert="horz" wrap="square" lIns="0" tIns="0" rIns="0" bIns="0" rtlCol="0" anchor="ctr">
            <a:spAutoFit/>
          </a:bodyPr>
          <a:lstStyle/>
          <a:p>
            <a:r>
              <a:rPr lang="en-US" noProof="0" smtClean="0"/>
              <a:t>Cl</a:t>
            </a:r>
            <a:r>
              <a:rPr lang="en-US" smtClean="0"/>
              <a:t>ick to edit Master title style</a:t>
            </a:r>
            <a:endParaRPr lang="de-CH"/>
          </a:p>
        </p:txBody>
      </p:sp>
      <p:sp>
        <p:nvSpPr>
          <p:cNvPr id="9568" name="Text Placeholder 9"/>
          <p:cNvSpPr>
            <a:spLocks noGrp="1"/>
          </p:cNvSpPr>
          <p:nvPr>
            <p:ph type="body" idx="1"/>
          </p:nvPr>
        </p:nvSpPr>
        <p:spPr bwMode="auto">
          <a:xfrm>
            <a:off x="3278188" y="2289175"/>
            <a:ext cx="5357812" cy="87153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smtClean="0"/>
          </a:p>
        </p:txBody>
      </p:sp>
      <p:sp>
        <p:nvSpPr>
          <p:cNvPr id="11"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9668"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12" name="Slide Number Placeholder 6"/>
          <p:cNvSpPr>
            <a:spLocks noGrp="1"/>
          </p:cNvSpPr>
          <p:nvPr>
            <p:ph type="sldNum" sz="quarter" idx="4"/>
          </p:nvPr>
        </p:nvSpPr>
        <p:spPr>
          <a:xfrm>
            <a:off x="8426450" y="6457950"/>
            <a:ext cx="207963" cy="153988"/>
          </a:xfrm>
          <a:prstGeom prst="rect">
            <a:avLst/>
          </a:prstGeom>
          <a:noFill/>
        </p:spPr>
        <p:txBody>
          <a:bodyPr vert="horz" wrap="square" lIns="0" tIns="0" rIns="0" bIns="0" numCol="1" anchor="t" anchorCtr="0" compatLnSpc="1">
            <a:prstTxWarp prst="textNoShape">
              <a:avLst/>
            </a:prstTxWarp>
            <a:spAutoFit/>
          </a:bodyPr>
          <a:lstStyle>
            <a:lvl1pPr algn="r">
              <a:lnSpc>
                <a:spcPts val="1225"/>
              </a:lnSpc>
              <a:defRPr sz="600">
                <a:solidFill>
                  <a:srgbClr val="808080"/>
                </a:solidFill>
                <a:latin typeface="EYInterstate Light"/>
              </a:defRPr>
            </a:lvl1pPr>
          </a:lstStyle>
          <a:p>
            <a:fld id="{398AD358-8821-47A1-A005-AEA540B412D9}" type="slidenum">
              <a:rPr lang="de-CH"/>
              <a:pPr/>
              <a:t>‹Nº›</a:t>
            </a:fld>
            <a:endParaRPr lang="de-CH"/>
          </a:p>
        </p:txBody>
      </p:sp>
      <p:sp>
        <p:nvSpPr>
          <p:cNvPr id="7"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9668"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Tree>
  </p:cSld>
  <p:clrMap bg1="lt1" tx1="dk1" bg2="lt2" tx2="dk2" accent1="accent1" accent2="accent2" accent3="accent3" accent4="accent4" accent5="accent5" accent6="accent6" hlink="hlink" folHlink="folHlink"/>
  <p:sldLayoutIdLst>
    <p:sldLayoutId id="2147484444" r:id="rId1"/>
    <p:sldLayoutId id="2147484445" r:id="rId2"/>
    <p:sldLayoutId id="2147484446" r:id="rId3"/>
    <p:sldLayoutId id="2147484447" r:id="rId4"/>
    <p:sldLayoutId id="2147484448" r:id="rId5"/>
    <p:sldLayoutId id="2147484449" r:id="rId6"/>
    <p:sldLayoutId id="2147484450" r:id="rId7"/>
    <p:sldLayoutId id="2147484451" r:id="rId8"/>
    <p:sldLayoutId id="2147484452" r:id="rId9"/>
    <p:sldLayoutId id="2147484453" r:id="rId10"/>
    <p:sldLayoutId id="2147484454" r:id="rId11"/>
    <p:sldLayoutId id="2147484455" r:id="rId12"/>
    <p:sldLayoutId id="2147484456" r:id="rId13"/>
    <p:sldLayoutId id="2147484457" r:id="rId14"/>
    <p:sldLayoutId id="2147484458" r:id="rId15"/>
    <p:sldLayoutId id="2147484459" r:id="rId16"/>
  </p:sldLayoutIdLst>
  <p:timing>
    <p:tnLst>
      <p:par>
        <p:cTn id="1" dur="indefinite" restart="never" nodeType="tmRoot"/>
      </p:par>
    </p:tnLst>
  </p:timing>
  <p:hf hdr="0" ftr="0" dt="0"/>
  <p:txStyles>
    <p:titleStyle>
      <a:lvl1pPr algn="l" defTabSz="911225" rtl="0" fontAlgn="base">
        <a:lnSpc>
          <a:spcPct val="85000"/>
        </a:lnSpc>
        <a:spcBef>
          <a:spcPct val="0"/>
        </a:spcBef>
        <a:spcAft>
          <a:spcPct val="0"/>
        </a:spcAft>
        <a:defRPr lang="en-GB" sz="1900" kern="1200" dirty="0">
          <a:solidFill>
            <a:schemeClr val="bg2"/>
          </a:solidFill>
          <a:latin typeface="+mj-lt"/>
          <a:ea typeface="+mj-ea"/>
          <a:cs typeface="+mj-cs"/>
        </a:defRPr>
      </a:lvl1pPr>
      <a:lvl2pPr algn="l" defTabSz="911225" rtl="0" fontAlgn="base">
        <a:lnSpc>
          <a:spcPct val="85000"/>
        </a:lnSpc>
        <a:spcBef>
          <a:spcPct val="0"/>
        </a:spcBef>
        <a:spcAft>
          <a:spcPct val="0"/>
        </a:spcAft>
        <a:defRPr sz="1900">
          <a:solidFill>
            <a:schemeClr val="bg2"/>
          </a:solidFill>
          <a:latin typeface="EYInterstate"/>
        </a:defRPr>
      </a:lvl2pPr>
      <a:lvl3pPr algn="l" defTabSz="911225" rtl="0" fontAlgn="base">
        <a:lnSpc>
          <a:spcPct val="85000"/>
        </a:lnSpc>
        <a:spcBef>
          <a:spcPct val="0"/>
        </a:spcBef>
        <a:spcAft>
          <a:spcPct val="0"/>
        </a:spcAft>
        <a:defRPr sz="1900">
          <a:solidFill>
            <a:schemeClr val="bg2"/>
          </a:solidFill>
          <a:latin typeface="EYInterstate"/>
        </a:defRPr>
      </a:lvl3pPr>
      <a:lvl4pPr algn="l" defTabSz="911225" rtl="0" fontAlgn="base">
        <a:lnSpc>
          <a:spcPct val="85000"/>
        </a:lnSpc>
        <a:spcBef>
          <a:spcPct val="0"/>
        </a:spcBef>
        <a:spcAft>
          <a:spcPct val="0"/>
        </a:spcAft>
        <a:defRPr sz="1900">
          <a:solidFill>
            <a:schemeClr val="bg2"/>
          </a:solidFill>
          <a:latin typeface="EYInterstate"/>
        </a:defRPr>
      </a:lvl4pPr>
      <a:lvl5pPr algn="l" defTabSz="911225" rtl="0" fontAlgn="base">
        <a:lnSpc>
          <a:spcPct val="85000"/>
        </a:lnSpc>
        <a:spcBef>
          <a:spcPct val="0"/>
        </a:spcBef>
        <a:spcAft>
          <a:spcPct val="0"/>
        </a:spcAft>
        <a:defRPr sz="1900">
          <a:solidFill>
            <a:schemeClr val="bg2"/>
          </a:solidFill>
          <a:latin typeface="EYInterstate"/>
        </a:defRPr>
      </a:lvl5pPr>
      <a:lvl6pPr marL="457200" algn="l" defTabSz="911225" rtl="0" fontAlgn="base">
        <a:lnSpc>
          <a:spcPct val="85000"/>
        </a:lnSpc>
        <a:spcBef>
          <a:spcPct val="0"/>
        </a:spcBef>
        <a:spcAft>
          <a:spcPct val="0"/>
        </a:spcAft>
        <a:defRPr sz="1900">
          <a:solidFill>
            <a:schemeClr val="bg2"/>
          </a:solidFill>
          <a:latin typeface="EYInterstate"/>
        </a:defRPr>
      </a:lvl6pPr>
      <a:lvl7pPr marL="914400" algn="l" defTabSz="911225" rtl="0" fontAlgn="base">
        <a:lnSpc>
          <a:spcPct val="85000"/>
        </a:lnSpc>
        <a:spcBef>
          <a:spcPct val="0"/>
        </a:spcBef>
        <a:spcAft>
          <a:spcPct val="0"/>
        </a:spcAft>
        <a:defRPr sz="1900">
          <a:solidFill>
            <a:schemeClr val="bg2"/>
          </a:solidFill>
          <a:latin typeface="EYInterstate"/>
        </a:defRPr>
      </a:lvl7pPr>
      <a:lvl8pPr marL="1371600" algn="l" defTabSz="911225" rtl="0" fontAlgn="base">
        <a:lnSpc>
          <a:spcPct val="85000"/>
        </a:lnSpc>
        <a:spcBef>
          <a:spcPct val="0"/>
        </a:spcBef>
        <a:spcAft>
          <a:spcPct val="0"/>
        </a:spcAft>
        <a:defRPr sz="1900">
          <a:solidFill>
            <a:schemeClr val="bg2"/>
          </a:solidFill>
          <a:latin typeface="EYInterstate"/>
        </a:defRPr>
      </a:lvl8pPr>
      <a:lvl9pPr marL="1828800" algn="l" defTabSz="911225" rtl="0" fontAlgn="base">
        <a:lnSpc>
          <a:spcPct val="85000"/>
        </a:lnSpc>
        <a:spcBef>
          <a:spcPct val="0"/>
        </a:spcBef>
        <a:spcAft>
          <a:spcPct val="0"/>
        </a:spcAft>
        <a:defRPr sz="1900">
          <a:solidFill>
            <a:schemeClr val="bg2"/>
          </a:solidFill>
          <a:latin typeface="EYInterstate"/>
        </a:defRPr>
      </a:lvl9pPr>
    </p:titleStyle>
    <p:bodyStyle>
      <a:lvl1pPr algn="l" defTabSz="911225" rtl="0" fontAlgn="base">
        <a:spcBef>
          <a:spcPct val="0"/>
        </a:spcBef>
        <a:spcAft>
          <a:spcPts val="525"/>
        </a:spcAft>
        <a:buClr>
          <a:schemeClr val="accent2"/>
        </a:buClr>
        <a:buSzPct val="80000"/>
        <a:buFont typeface="Arial" charset="0"/>
        <a:defRPr lang="en-US" sz="800" kern="1200">
          <a:solidFill>
            <a:schemeClr val="tx1"/>
          </a:solidFill>
          <a:latin typeface="+mn-lt"/>
          <a:ea typeface="+mn-ea"/>
          <a:cs typeface="+mn-cs"/>
        </a:defRPr>
      </a:lvl1pPr>
      <a:lvl2pPr marL="157163" indent="-157163" algn="l" defTabSz="911225" rtl="0" fontAlgn="base">
        <a:spcBef>
          <a:spcPct val="0"/>
        </a:spcBef>
        <a:spcAft>
          <a:spcPts val="525"/>
        </a:spcAft>
        <a:buClr>
          <a:schemeClr val="accent2"/>
        </a:buClr>
        <a:buSzPct val="80000"/>
        <a:buFont typeface="Arial" charset="0"/>
        <a:buChar char="►"/>
        <a:defRPr lang="en-US" sz="800" kern="1200">
          <a:solidFill>
            <a:schemeClr val="tx1"/>
          </a:solidFill>
          <a:latin typeface="+mn-lt"/>
          <a:ea typeface="+mn-ea"/>
          <a:cs typeface="+mn-cs"/>
        </a:defRPr>
      </a:lvl2pPr>
      <a:lvl3pPr marL="315913" indent="-157163" algn="l" defTabSz="911225" rtl="0" fontAlgn="base">
        <a:spcBef>
          <a:spcPct val="0"/>
        </a:spcBef>
        <a:spcAft>
          <a:spcPts val="525"/>
        </a:spcAft>
        <a:buClr>
          <a:srgbClr val="C0C0C0"/>
        </a:buClr>
        <a:buSzPct val="80000"/>
        <a:buFont typeface="Arial" charset="0"/>
        <a:buChar char="►"/>
        <a:defRPr lang="en-US" sz="800" kern="1200">
          <a:solidFill>
            <a:schemeClr val="tx1"/>
          </a:solidFill>
          <a:latin typeface="+mn-lt"/>
          <a:ea typeface="+mn-ea"/>
          <a:cs typeface="+mn-cs"/>
        </a:defRPr>
      </a:lvl3pPr>
      <a:lvl4pPr marL="473075" indent="-157163" algn="l" defTabSz="911225" rtl="0" fontAlgn="base">
        <a:spcBef>
          <a:spcPct val="0"/>
        </a:spcBef>
        <a:spcAft>
          <a:spcPts val="525"/>
        </a:spcAft>
        <a:buClr>
          <a:srgbClr val="F0F0F0"/>
        </a:buClr>
        <a:buSzPct val="80000"/>
        <a:buFont typeface="Arial" charset="0"/>
        <a:buChar char="►"/>
        <a:defRPr lang="en-US" sz="800" kern="1200">
          <a:solidFill>
            <a:schemeClr val="tx1"/>
          </a:solidFill>
          <a:latin typeface="+mn-lt"/>
          <a:ea typeface="+mn-ea"/>
          <a:cs typeface="+mn-cs"/>
        </a:defRPr>
      </a:lvl4pPr>
      <a:lvl5pPr marL="623888" indent="-149225" algn="l" defTabSz="911225" rtl="0" fontAlgn="base">
        <a:spcBef>
          <a:spcPct val="0"/>
        </a:spcBef>
        <a:spcAft>
          <a:spcPts val="525"/>
        </a:spcAft>
        <a:buClr>
          <a:srgbClr val="F0F0F0"/>
        </a:buClr>
        <a:buSzPct val="80000"/>
        <a:buFont typeface="Arial" charset="0"/>
        <a:buChar char="►"/>
        <a:defRPr lang="de-CH" sz="800" kern="1200">
          <a:solidFill>
            <a:schemeClr val="tx1"/>
          </a:solidFill>
          <a:latin typeface="+mn-lt"/>
          <a:ea typeface="+mn-ea"/>
          <a:cs typeface="+mn-cs"/>
        </a:defRPr>
      </a:lvl5pPr>
      <a:lvl6pPr marL="2506625" indent="-227875" algn="l" defTabSz="9115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2375" indent="-227875" algn="l" defTabSz="9115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126" indent="-227875" algn="l" defTabSz="9115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3877" indent="-227875" algn="l" defTabSz="9115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500" rtl="0" eaLnBrk="1" latinLnBrk="0" hangingPunct="1">
        <a:defRPr sz="1800" kern="1200">
          <a:solidFill>
            <a:schemeClr val="tx1"/>
          </a:solidFill>
          <a:latin typeface="+mn-lt"/>
          <a:ea typeface="+mn-ea"/>
          <a:cs typeface="+mn-cs"/>
        </a:defRPr>
      </a:lvl1pPr>
      <a:lvl2pPr marL="455750" algn="l" defTabSz="911500" rtl="0" eaLnBrk="1" latinLnBrk="0" hangingPunct="1">
        <a:defRPr sz="1800" kern="1200">
          <a:solidFill>
            <a:schemeClr val="tx1"/>
          </a:solidFill>
          <a:latin typeface="+mn-lt"/>
          <a:ea typeface="+mn-ea"/>
          <a:cs typeface="+mn-cs"/>
        </a:defRPr>
      </a:lvl2pPr>
      <a:lvl3pPr marL="911500" algn="l" defTabSz="911500" rtl="0" eaLnBrk="1" latinLnBrk="0" hangingPunct="1">
        <a:defRPr sz="1800" kern="1200">
          <a:solidFill>
            <a:schemeClr val="tx1"/>
          </a:solidFill>
          <a:latin typeface="+mn-lt"/>
          <a:ea typeface="+mn-ea"/>
          <a:cs typeface="+mn-cs"/>
        </a:defRPr>
      </a:lvl3pPr>
      <a:lvl4pPr marL="1367251" algn="l" defTabSz="911500" rtl="0" eaLnBrk="1" latinLnBrk="0" hangingPunct="1">
        <a:defRPr sz="1800" kern="1200">
          <a:solidFill>
            <a:schemeClr val="tx1"/>
          </a:solidFill>
          <a:latin typeface="+mn-lt"/>
          <a:ea typeface="+mn-ea"/>
          <a:cs typeface="+mn-cs"/>
        </a:defRPr>
      </a:lvl4pPr>
      <a:lvl5pPr marL="1823002" algn="l" defTabSz="911500" rtl="0" eaLnBrk="1" latinLnBrk="0" hangingPunct="1">
        <a:defRPr sz="1800" kern="1200">
          <a:solidFill>
            <a:schemeClr val="tx1"/>
          </a:solidFill>
          <a:latin typeface="+mn-lt"/>
          <a:ea typeface="+mn-ea"/>
          <a:cs typeface="+mn-cs"/>
        </a:defRPr>
      </a:lvl5pPr>
      <a:lvl6pPr marL="2278749" algn="l" defTabSz="911500" rtl="0" eaLnBrk="1" latinLnBrk="0" hangingPunct="1">
        <a:defRPr sz="1800" kern="1200">
          <a:solidFill>
            <a:schemeClr val="tx1"/>
          </a:solidFill>
          <a:latin typeface="+mn-lt"/>
          <a:ea typeface="+mn-ea"/>
          <a:cs typeface="+mn-cs"/>
        </a:defRPr>
      </a:lvl6pPr>
      <a:lvl7pPr marL="2734501" algn="l" defTabSz="911500" rtl="0" eaLnBrk="1" latinLnBrk="0" hangingPunct="1">
        <a:defRPr sz="1800" kern="1200">
          <a:solidFill>
            <a:schemeClr val="tx1"/>
          </a:solidFill>
          <a:latin typeface="+mn-lt"/>
          <a:ea typeface="+mn-ea"/>
          <a:cs typeface="+mn-cs"/>
        </a:defRPr>
      </a:lvl7pPr>
      <a:lvl8pPr marL="3190251" algn="l" defTabSz="911500" rtl="0" eaLnBrk="1" latinLnBrk="0" hangingPunct="1">
        <a:defRPr sz="1800" kern="1200">
          <a:solidFill>
            <a:schemeClr val="tx1"/>
          </a:solidFill>
          <a:latin typeface="+mn-lt"/>
          <a:ea typeface="+mn-ea"/>
          <a:cs typeface="+mn-cs"/>
        </a:defRPr>
      </a:lvl8pPr>
      <a:lvl9pPr marL="3645999" algn="l" defTabSz="9115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bwMode="auto">
          <a:xfrm>
            <a:off x="3259138" y="1057275"/>
            <a:ext cx="5349875" cy="3460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es-ES" smtClean="0"/>
              <a:t>Headline 1</a:t>
            </a:r>
          </a:p>
        </p:txBody>
      </p:sp>
      <p:sp>
        <p:nvSpPr>
          <p:cNvPr id="173059" name="Rectangle 6"/>
          <p:cNvSpPr>
            <a:spLocks noGrp="1" noChangeArrowheads="1"/>
          </p:cNvSpPr>
          <p:nvPr>
            <p:ph type="body" idx="1"/>
          </p:nvPr>
        </p:nvSpPr>
        <p:spPr bwMode="auto">
          <a:xfrm>
            <a:off x="3275013" y="2268538"/>
            <a:ext cx="2617787" cy="8794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es-ES" smtClean="0"/>
              <a:t>Click to edit Master text styles</a:t>
            </a:r>
          </a:p>
          <a:p>
            <a:pPr lvl="1"/>
            <a:r>
              <a:rPr lang="en-US" altLang="es-ES" smtClean="0"/>
              <a:t>Second level</a:t>
            </a:r>
          </a:p>
          <a:p>
            <a:pPr lvl="2"/>
            <a:r>
              <a:rPr lang="en-US" altLang="es-ES" smtClean="0"/>
              <a:t>Third level</a:t>
            </a:r>
          </a:p>
          <a:p>
            <a:pPr lvl="3"/>
            <a:r>
              <a:rPr lang="en-US" altLang="es-ES" smtClean="0"/>
              <a:t>Fourth level</a:t>
            </a:r>
          </a:p>
          <a:p>
            <a:pPr lvl="4"/>
            <a:r>
              <a:rPr lang="en-US" altLang="es-ES" smtClean="0"/>
              <a:t>Fifth level</a:t>
            </a:r>
          </a:p>
        </p:txBody>
      </p:sp>
      <p:sp>
        <p:nvSpPr>
          <p:cNvPr id="8196" name="Line 8"/>
          <p:cNvSpPr>
            <a:spLocks noChangeShapeType="1"/>
          </p:cNvSpPr>
          <p:nvPr/>
        </p:nvSpPr>
        <p:spPr bwMode="auto">
          <a:xfrm>
            <a:off x="455613" y="836613"/>
            <a:ext cx="8229600" cy="0"/>
          </a:xfrm>
          <a:prstGeom prst="line">
            <a:avLst/>
          </a:prstGeom>
          <a:noFill/>
          <a:ln w="12700">
            <a:solidFill>
              <a:srgbClr val="FFD200"/>
            </a:solidFill>
            <a:round/>
            <a:headEnd/>
            <a:tailEnd/>
          </a:ln>
          <a:extLst>
            <a:ext uri="{909E8E84-426E-40DD-AFC4-6F175D3DCCD1}"/>
          </a:extLst>
        </p:spPr>
        <p:txBody>
          <a:bodyPr wrap="none" lIns="91204" tIns="45603" rIns="91204" bIns="45603" anchor="ctr"/>
          <a:lstStyle/>
          <a:p>
            <a:pPr defTabSz="910560">
              <a:defRPr/>
            </a:pPr>
            <a:endParaRPr lang="es-ES">
              <a:solidFill>
                <a:srgbClr val="000000"/>
              </a:solidFill>
              <a:latin typeface="+mn-lt"/>
              <a:cs typeface="Arial" charset="0"/>
            </a:endParaRPr>
          </a:p>
        </p:txBody>
      </p:sp>
      <p:sp>
        <p:nvSpPr>
          <p:cNvPr id="8197" name="Line 9"/>
          <p:cNvSpPr>
            <a:spLocks noChangeShapeType="1"/>
          </p:cNvSpPr>
          <p:nvPr/>
        </p:nvSpPr>
        <p:spPr bwMode="auto">
          <a:xfrm>
            <a:off x="455613" y="6238875"/>
            <a:ext cx="8229600" cy="0"/>
          </a:xfrm>
          <a:prstGeom prst="line">
            <a:avLst/>
          </a:prstGeom>
          <a:noFill/>
          <a:ln w="3175">
            <a:solidFill>
              <a:srgbClr val="646464"/>
            </a:solidFill>
            <a:round/>
            <a:headEnd/>
            <a:tailEnd/>
          </a:ln>
          <a:extLst>
            <a:ext uri="{909E8E84-426E-40DD-AFC4-6F175D3DCCD1}"/>
          </a:extLst>
        </p:spPr>
        <p:txBody>
          <a:bodyPr wrap="none" lIns="91204" tIns="45603" rIns="91204" bIns="45603" anchor="ctr"/>
          <a:lstStyle/>
          <a:p>
            <a:pPr defTabSz="910560">
              <a:defRPr/>
            </a:pPr>
            <a:endParaRPr lang="es-ES">
              <a:solidFill>
                <a:srgbClr val="000000"/>
              </a:solidFill>
              <a:latin typeface="+mn-lt"/>
              <a:cs typeface="Arial" charset="0"/>
            </a:endParaRPr>
          </a:p>
        </p:txBody>
      </p:sp>
      <p:grpSp>
        <p:nvGrpSpPr>
          <p:cNvPr id="12" name="Group 7"/>
          <p:cNvGrpSpPr/>
          <p:nvPr/>
        </p:nvGrpSpPr>
        <p:grpSpPr bwMode="gray">
          <a:xfrm>
            <a:off x="8348685" y="6450072"/>
            <a:ext cx="338137" cy="204787"/>
            <a:chOff x="8348663" y="6450013"/>
            <a:chExt cx="338137" cy="204787"/>
          </a:xfrm>
          <a:solidFill>
            <a:srgbClr val="808080"/>
          </a:solidFill>
        </p:grpSpPr>
        <p:sp>
          <p:nvSpPr>
            <p:cNvPr id="13" name="Freeform 5"/>
            <p:cNvSpPr>
              <a:spLocks/>
            </p:cNvSpPr>
            <p:nvPr/>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a:lstStyle/>
            <a:p>
              <a:pPr defTabSz="912029" fontAlgn="auto">
                <a:spcBef>
                  <a:spcPts val="0"/>
                </a:spcBef>
                <a:spcAft>
                  <a:spcPts val="0"/>
                </a:spcAft>
                <a:defRPr/>
              </a:pPr>
              <a:endParaRPr lang="en-GB">
                <a:solidFill>
                  <a:srgbClr val="000000"/>
                </a:solidFill>
                <a:latin typeface="+mn-lt"/>
                <a:cs typeface="Arial" pitchFamily="34" charset="0"/>
              </a:endParaRPr>
            </a:p>
          </p:txBody>
        </p:sp>
        <p:sp>
          <p:nvSpPr>
            <p:cNvPr id="14" name="Freeform 6"/>
            <p:cNvSpPr>
              <a:spLocks/>
            </p:cNvSpPr>
            <p:nvPr/>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a:lstStyle/>
            <a:p>
              <a:pPr defTabSz="912029" fontAlgn="auto">
                <a:spcBef>
                  <a:spcPts val="0"/>
                </a:spcBef>
                <a:spcAft>
                  <a:spcPts val="0"/>
                </a:spcAft>
                <a:defRPr/>
              </a:pPr>
              <a:endParaRPr lang="en-GB">
                <a:solidFill>
                  <a:srgbClr val="000000"/>
                </a:solidFill>
                <a:latin typeface="+mn-lt"/>
                <a:cs typeface="Arial" pitchFamily="34" charset="0"/>
              </a:endParaRPr>
            </a:p>
          </p:txBody>
        </p:sp>
      </p:grpSp>
    </p:spTree>
  </p:cSld>
  <p:clrMap bg1="lt1" tx1="dk1" bg2="lt2" tx2="dk2" accent1="accent1" accent2="accent2" accent3="accent3" accent4="accent4" accent5="accent5" accent6="accent6" hlink="hlink" folHlink="folHlink"/>
  <p:sldLayoutIdLst>
    <p:sldLayoutId id="2147484460" r:id="rId1"/>
    <p:sldLayoutId id="2147484461" r:id="rId2"/>
    <p:sldLayoutId id="2147484259" r:id="rId3"/>
    <p:sldLayoutId id="2147484258" r:id="rId4"/>
    <p:sldLayoutId id="2147484257" r:id="rId5"/>
    <p:sldLayoutId id="2147484256" r:id="rId6"/>
    <p:sldLayoutId id="2147484255" r:id="rId7"/>
    <p:sldLayoutId id="2147484254" r:id="rId8"/>
    <p:sldLayoutId id="2147484253" r:id="rId9"/>
    <p:sldLayoutId id="2147484252" r:id="rId10"/>
    <p:sldLayoutId id="2147484251" r:id="rId11"/>
    <p:sldLayoutId id="2147484250" r:id="rId12"/>
    <p:sldLayoutId id="2147484249" r:id="rId13"/>
    <p:sldLayoutId id="2147484462" r:id="rId14"/>
  </p:sldLayoutIdLst>
  <p:transition/>
  <p:timing>
    <p:tnLst>
      <p:par>
        <p:cTn id="1" dur="indefinite" restart="never" nodeType="tmRoot"/>
      </p:par>
    </p:tnLst>
  </p:timing>
  <p:hf hdr="0" ftr="0" dt="0"/>
  <p:txStyles>
    <p:titleStyle>
      <a:lvl1pPr algn="l" rtl="0" eaLnBrk="0" fontAlgn="base" hangingPunct="0">
        <a:lnSpc>
          <a:spcPts val="2700"/>
        </a:lnSpc>
        <a:spcBef>
          <a:spcPct val="0"/>
        </a:spcBef>
        <a:spcAft>
          <a:spcPct val="0"/>
        </a:spcAft>
        <a:defRPr sz="2000">
          <a:solidFill>
            <a:schemeClr val="tx2"/>
          </a:solidFill>
          <a:latin typeface="+mj-lt"/>
          <a:ea typeface="+mj-ea"/>
          <a:cs typeface="+mj-cs"/>
        </a:defRPr>
      </a:lvl1pPr>
      <a:lvl2pPr algn="l" rtl="0" eaLnBrk="0" fontAlgn="base" hangingPunct="0">
        <a:lnSpc>
          <a:spcPts val="2700"/>
        </a:lnSpc>
        <a:spcBef>
          <a:spcPct val="0"/>
        </a:spcBef>
        <a:spcAft>
          <a:spcPct val="0"/>
        </a:spcAft>
        <a:defRPr sz="2000">
          <a:solidFill>
            <a:schemeClr val="tx2"/>
          </a:solidFill>
          <a:latin typeface="Arial" charset="0"/>
        </a:defRPr>
      </a:lvl2pPr>
      <a:lvl3pPr algn="l" rtl="0" eaLnBrk="0" fontAlgn="base" hangingPunct="0">
        <a:lnSpc>
          <a:spcPts val="2700"/>
        </a:lnSpc>
        <a:spcBef>
          <a:spcPct val="0"/>
        </a:spcBef>
        <a:spcAft>
          <a:spcPct val="0"/>
        </a:spcAft>
        <a:defRPr sz="2000">
          <a:solidFill>
            <a:schemeClr val="tx2"/>
          </a:solidFill>
          <a:latin typeface="Arial" charset="0"/>
        </a:defRPr>
      </a:lvl3pPr>
      <a:lvl4pPr algn="l" rtl="0" eaLnBrk="0" fontAlgn="base" hangingPunct="0">
        <a:lnSpc>
          <a:spcPts val="2700"/>
        </a:lnSpc>
        <a:spcBef>
          <a:spcPct val="0"/>
        </a:spcBef>
        <a:spcAft>
          <a:spcPct val="0"/>
        </a:spcAft>
        <a:defRPr sz="2000">
          <a:solidFill>
            <a:schemeClr val="tx2"/>
          </a:solidFill>
          <a:latin typeface="Arial" charset="0"/>
        </a:defRPr>
      </a:lvl4pPr>
      <a:lvl5pPr algn="l" rtl="0" eaLnBrk="0" fontAlgn="base" hangingPunct="0">
        <a:lnSpc>
          <a:spcPts val="2700"/>
        </a:lnSpc>
        <a:spcBef>
          <a:spcPct val="0"/>
        </a:spcBef>
        <a:spcAft>
          <a:spcPct val="0"/>
        </a:spcAft>
        <a:defRPr sz="2000">
          <a:solidFill>
            <a:schemeClr val="tx2"/>
          </a:solidFill>
          <a:latin typeface="Arial" charset="0"/>
        </a:defRPr>
      </a:lvl5pPr>
      <a:lvl6pPr marL="456016" algn="l" rtl="0" fontAlgn="base">
        <a:lnSpc>
          <a:spcPts val="2700"/>
        </a:lnSpc>
        <a:spcBef>
          <a:spcPct val="0"/>
        </a:spcBef>
        <a:spcAft>
          <a:spcPct val="0"/>
        </a:spcAft>
        <a:defRPr sz="2000">
          <a:solidFill>
            <a:schemeClr val="tx2"/>
          </a:solidFill>
          <a:latin typeface="Arial" charset="0"/>
        </a:defRPr>
      </a:lvl6pPr>
      <a:lvl7pPr marL="912029" algn="l" rtl="0" fontAlgn="base">
        <a:lnSpc>
          <a:spcPts val="2700"/>
        </a:lnSpc>
        <a:spcBef>
          <a:spcPct val="0"/>
        </a:spcBef>
        <a:spcAft>
          <a:spcPct val="0"/>
        </a:spcAft>
        <a:defRPr sz="2000">
          <a:solidFill>
            <a:schemeClr val="tx2"/>
          </a:solidFill>
          <a:latin typeface="Arial" charset="0"/>
        </a:defRPr>
      </a:lvl7pPr>
      <a:lvl8pPr marL="1368046" algn="l" rtl="0" fontAlgn="base">
        <a:lnSpc>
          <a:spcPts val="2700"/>
        </a:lnSpc>
        <a:spcBef>
          <a:spcPct val="0"/>
        </a:spcBef>
        <a:spcAft>
          <a:spcPct val="0"/>
        </a:spcAft>
        <a:defRPr sz="2000">
          <a:solidFill>
            <a:schemeClr val="tx2"/>
          </a:solidFill>
          <a:latin typeface="Arial" charset="0"/>
        </a:defRPr>
      </a:lvl8pPr>
      <a:lvl9pPr marL="1824059" algn="l" rtl="0" fontAlgn="base">
        <a:lnSpc>
          <a:spcPts val="2700"/>
        </a:lnSpc>
        <a:spcBef>
          <a:spcPct val="0"/>
        </a:spcBef>
        <a:spcAft>
          <a:spcPct val="0"/>
        </a:spcAft>
        <a:defRPr sz="2000">
          <a:solidFill>
            <a:schemeClr val="tx2"/>
          </a:solidFill>
          <a:latin typeface="Arial" charset="0"/>
        </a:defRPr>
      </a:lvl9pPr>
    </p:titleStyle>
    <p:bodyStyle>
      <a:lvl1pPr marL="166688" indent="-166688" algn="l" rtl="0" eaLnBrk="0" fontAlgn="base" hangingPunct="0">
        <a:spcBef>
          <a:spcPct val="0"/>
        </a:spcBef>
        <a:spcAft>
          <a:spcPct val="50000"/>
        </a:spcAft>
        <a:buClr>
          <a:schemeClr val="accent2"/>
        </a:buClr>
        <a:buFont typeface="Arial" charset="0"/>
        <a:buChar char="►"/>
        <a:defRPr sz="800">
          <a:solidFill>
            <a:srgbClr val="000000"/>
          </a:solidFill>
          <a:latin typeface="+mn-lt"/>
          <a:ea typeface="+mn-ea"/>
          <a:cs typeface="+mn-cs"/>
        </a:defRPr>
      </a:lvl1pPr>
      <a:lvl2pPr marL="328613" indent="-158750" algn="l" rtl="0" eaLnBrk="0" fontAlgn="base" hangingPunct="0">
        <a:spcBef>
          <a:spcPct val="0"/>
        </a:spcBef>
        <a:spcAft>
          <a:spcPct val="50000"/>
        </a:spcAft>
        <a:buClr>
          <a:schemeClr val="accent2"/>
        </a:buClr>
        <a:buFont typeface="Arial" charset="0"/>
        <a:buChar char="►"/>
        <a:defRPr sz="800">
          <a:solidFill>
            <a:srgbClr val="000000"/>
          </a:solidFill>
          <a:latin typeface="+mn-lt"/>
        </a:defRPr>
      </a:lvl2pPr>
      <a:lvl3pPr marL="498475" indent="-165100" algn="l" rtl="0" eaLnBrk="0" fontAlgn="base" hangingPunct="0">
        <a:spcBef>
          <a:spcPct val="0"/>
        </a:spcBef>
        <a:spcAft>
          <a:spcPct val="50000"/>
        </a:spcAft>
        <a:buClr>
          <a:schemeClr val="accent2"/>
        </a:buClr>
        <a:buFont typeface="Arial" charset="0"/>
        <a:buChar char="►"/>
        <a:defRPr sz="800">
          <a:solidFill>
            <a:srgbClr val="000000"/>
          </a:solidFill>
          <a:latin typeface="+mn-lt"/>
        </a:defRPr>
      </a:lvl3pPr>
      <a:lvl4pPr marL="654050" indent="-152400" algn="l" rtl="0" eaLnBrk="0" fontAlgn="base" hangingPunct="0">
        <a:spcBef>
          <a:spcPct val="0"/>
        </a:spcBef>
        <a:spcAft>
          <a:spcPct val="50000"/>
        </a:spcAft>
        <a:buClr>
          <a:schemeClr val="accent2"/>
        </a:buClr>
        <a:buFont typeface="Arial" charset="0"/>
        <a:buChar char="►"/>
        <a:defRPr sz="800">
          <a:solidFill>
            <a:srgbClr val="000000"/>
          </a:solidFill>
          <a:latin typeface="+mn-lt"/>
        </a:defRPr>
      </a:lvl4pPr>
      <a:lvl5pPr marL="823913" indent="-165100" algn="l" rtl="0" eaLnBrk="0" fontAlgn="base" hangingPunct="0">
        <a:spcBef>
          <a:spcPct val="0"/>
        </a:spcBef>
        <a:spcAft>
          <a:spcPct val="50000"/>
        </a:spcAft>
        <a:buClr>
          <a:schemeClr val="accent2"/>
        </a:buClr>
        <a:buFont typeface="Arial" charset="0"/>
        <a:buChar char="►"/>
        <a:defRPr sz="800">
          <a:solidFill>
            <a:srgbClr val="000000"/>
          </a:solidFill>
          <a:latin typeface="+mn-lt"/>
        </a:defRPr>
      </a:lvl5pPr>
      <a:lvl6pPr marL="1282537" indent="-167841" algn="l" rtl="0" fontAlgn="base">
        <a:spcBef>
          <a:spcPct val="0"/>
        </a:spcBef>
        <a:spcAft>
          <a:spcPct val="50000"/>
        </a:spcAft>
        <a:buClr>
          <a:schemeClr val="accent2"/>
        </a:buClr>
        <a:buFont typeface="Arial" charset="0"/>
        <a:buChar char="►"/>
        <a:defRPr sz="800">
          <a:solidFill>
            <a:srgbClr val="000000"/>
          </a:solidFill>
          <a:latin typeface="+mn-lt"/>
        </a:defRPr>
      </a:lvl6pPr>
      <a:lvl7pPr marL="1738555" indent="-167841" algn="l" rtl="0" fontAlgn="base">
        <a:spcBef>
          <a:spcPct val="0"/>
        </a:spcBef>
        <a:spcAft>
          <a:spcPct val="50000"/>
        </a:spcAft>
        <a:buClr>
          <a:schemeClr val="accent2"/>
        </a:buClr>
        <a:buFont typeface="Arial" charset="0"/>
        <a:buChar char="►"/>
        <a:defRPr sz="800">
          <a:solidFill>
            <a:srgbClr val="000000"/>
          </a:solidFill>
          <a:latin typeface="+mn-lt"/>
        </a:defRPr>
      </a:lvl7pPr>
      <a:lvl8pPr marL="2194568" indent="-167841" algn="l" rtl="0" fontAlgn="base">
        <a:spcBef>
          <a:spcPct val="0"/>
        </a:spcBef>
        <a:spcAft>
          <a:spcPct val="50000"/>
        </a:spcAft>
        <a:buClr>
          <a:schemeClr val="accent2"/>
        </a:buClr>
        <a:buFont typeface="Arial" charset="0"/>
        <a:buChar char="►"/>
        <a:defRPr sz="800">
          <a:solidFill>
            <a:srgbClr val="000000"/>
          </a:solidFill>
          <a:latin typeface="+mn-lt"/>
        </a:defRPr>
      </a:lvl8pPr>
      <a:lvl9pPr marL="2650584" indent="-167841" algn="l" rtl="0" fontAlgn="base">
        <a:spcBef>
          <a:spcPct val="0"/>
        </a:spcBef>
        <a:spcAft>
          <a:spcPct val="50000"/>
        </a:spcAft>
        <a:buClr>
          <a:schemeClr val="accent2"/>
        </a:buClr>
        <a:buFont typeface="Arial" charset="0"/>
        <a:buChar char="►"/>
        <a:defRPr sz="800">
          <a:solidFill>
            <a:srgbClr val="000000"/>
          </a:solidFill>
          <a:latin typeface="+mn-lt"/>
        </a:defRPr>
      </a:lvl9pPr>
    </p:bodyStyle>
    <p:otherStyle>
      <a:defPPr>
        <a:defRPr lang="es-ES"/>
      </a:defPPr>
      <a:lvl1pPr marL="0" algn="l" defTabSz="912029" rtl="0" eaLnBrk="1" latinLnBrk="0" hangingPunct="1">
        <a:defRPr sz="1800" kern="1200">
          <a:solidFill>
            <a:schemeClr val="tx1"/>
          </a:solidFill>
          <a:latin typeface="+mn-lt"/>
          <a:ea typeface="+mn-ea"/>
          <a:cs typeface="+mn-cs"/>
        </a:defRPr>
      </a:lvl1pPr>
      <a:lvl2pPr marL="456016" algn="l" defTabSz="912029" rtl="0" eaLnBrk="1" latinLnBrk="0" hangingPunct="1">
        <a:defRPr sz="1800" kern="1200">
          <a:solidFill>
            <a:schemeClr val="tx1"/>
          </a:solidFill>
          <a:latin typeface="+mn-lt"/>
          <a:ea typeface="+mn-ea"/>
          <a:cs typeface="+mn-cs"/>
        </a:defRPr>
      </a:lvl2pPr>
      <a:lvl3pPr marL="912029" algn="l" defTabSz="912029" rtl="0" eaLnBrk="1" latinLnBrk="0" hangingPunct="1">
        <a:defRPr sz="1800" kern="1200">
          <a:solidFill>
            <a:schemeClr val="tx1"/>
          </a:solidFill>
          <a:latin typeface="+mn-lt"/>
          <a:ea typeface="+mn-ea"/>
          <a:cs typeface="+mn-cs"/>
        </a:defRPr>
      </a:lvl3pPr>
      <a:lvl4pPr marL="1368046" algn="l" defTabSz="912029" rtl="0" eaLnBrk="1" latinLnBrk="0" hangingPunct="1">
        <a:defRPr sz="1800" kern="1200">
          <a:solidFill>
            <a:schemeClr val="tx1"/>
          </a:solidFill>
          <a:latin typeface="+mn-lt"/>
          <a:ea typeface="+mn-ea"/>
          <a:cs typeface="+mn-cs"/>
        </a:defRPr>
      </a:lvl4pPr>
      <a:lvl5pPr marL="1824059" algn="l" defTabSz="912029" rtl="0" eaLnBrk="1" latinLnBrk="0" hangingPunct="1">
        <a:defRPr sz="1800" kern="1200">
          <a:solidFill>
            <a:schemeClr val="tx1"/>
          </a:solidFill>
          <a:latin typeface="+mn-lt"/>
          <a:ea typeface="+mn-ea"/>
          <a:cs typeface="+mn-cs"/>
        </a:defRPr>
      </a:lvl5pPr>
      <a:lvl6pPr marL="2280072" algn="l" defTabSz="912029" rtl="0" eaLnBrk="1" latinLnBrk="0" hangingPunct="1">
        <a:defRPr sz="1800" kern="1200">
          <a:solidFill>
            <a:schemeClr val="tx1"/>
          </a:solidFill>
          <a:latin typeface="+mn-lt"/>
          <a:ea typeface="+mn-ea"/>
          <a:cs typeface="+mn-cs"/>
        </a:defRPr>
      </a:lvl6pPr>
      <a:lvl7pPr marL="2736086" algn="l" defTabSz="912029" rtl="0" eaLnBrk="1" latinLnBrk="0" hangingPunct="1">
        <a:defRPr sz="1800" kern="1200">
          <a:solidFill>
            <a:schemeClr val="tx1"/>
          </a:solidFill>
          <a:latin typeface="+mn-lt"/>
          <a:ea typeface="+mn-ea"/>
          <a:cs typeface="+mn-cs"/>
        </a:defRPr>
      </a:lvl7pPr>
      <a:lvl8pPr marL="3192101" algn="l" defTabSz="912029" rtl="0" eaLnBrk="1" latinLnBrk="0" hangingPunct="1">
        <a:defRPr sz="1800" kern="1200">
          <a:solidFill>
            <a:schemeClr val="tx1"/>
          </a:solidFill>
          <a:latin typeface="+mn-lt"/>
          <a:ea typeface="+mn-ea"/>
          <a:cs typeface="+mn-cs"/>
        </a:defRPr>
      </a:lvl8pPr>
      <a:lvl9pPr marL="3648113" algn="l" defTabSz="912029"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bwMode="auto">
          <a:xfrm>
            <a:off x="3259138" y="1057275"/>
            <a:ext cx="5349875" cy="3460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es-ES" smtClean="0"/>
              <a:t>Headline 1</a:t>
            </a:r>
          </a:p>
        </p:txBody>
      </p:sp>
      <p:sp>
        <p:nvSpPr>
          <p:cNvPr id="188419" name="Rectangle 6"/>
          <p:cNvSpPr>
            <a:spLocks noGrp="1" noChangeArrowheads="1"/>
          </p:cNvSpPr>
          <p:nvPr>
            <p:ph type="body" idx="1"/>
          </p:nvPr>
        </p:nvSpPr>
        <p:spPr bwMode="auto">
          <a:xfrm>
            <a:off x="3275013" y="2268538"/>
            <a:ext cx="2617787" cy="8794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es-ES" smtClean="0"/>
              <a:t>Click to edit Master text styles</a:t>
            </a:r>
          </a:p>
          <a:p>
            <a:pPr lvl="1"/>
            <a:r>
              <a:rPr lang="en-US" altLang="es-ES" smtClean="0"/>
              <a:t>Second level</a:t>
            </a:r>
          </a:p>
          <a:p>
            <a:pPr lvl="2"/>
            <a:r>
              <a:rPr lang="en-US" altLang="es-ES" smtClean="0"/>
              <a:t>Third level</a:t>
            </a:r>
          </a:p>
          <a:p>
            <a:pPr lvl="3"/>
            <a:r>
              <a:rPr lang="en-US" altLang="es-ES" smtClean="0"/>
              <a:t>Fourth level</a:t>
            </a:r>
          </a:p>
          <a:p>
            <a:pPr lvl="4"/>
            <a:r>
              <a:rPr lang="en-US" altLang="es-ES" smtClean="0"/>
              <a:t>Fifth level</a:t>
            </a:r>
          </a:p>
        </p:txBody>
      </p:sp>
      <p:sp>
        <p:nvSpPr>
          <p:cNvPr id="8196" name="Line 8"/>
          <p:cNvSpPr>
            <a:spLocks noChangeShapeType="1"/>
          </p:cNvSpPr>
          <p:nvPr/>
        </p:nvSpPr>
        <p:spPr bwMode="auto">
          <a:xfrm>
            <a:off x="455613" y="836613"/>
            <a:ext cx="8229600" cy="0"/>
          </a:xfrm>
          <a:prstGeom prst="line">
            <a:avLst/>
          </a:prstGeom>
          <a:noFill/>
          <a:ln w="12700">
            <a:solidFill>
              <a:srgbClr val="FFD200"/>
            </a:solidFill>
            <a:round/>
            <a:headEnd/>
            <a:tailEnd/>
          </a:ln>
          <a:extLst>
            <a:ext uri="{909E8E84-426E-40DD-AFC4-6F175D3DCCD1}"/>
          </a:extLst>
        </p:spPr>
        <p:txBody>
          <a:bodyPr wrap="none" lIns="91204" tIns="45603" rIns="91204" bIns="45603" anchor="ctr"/>
          <a:lstStyle/>
          <a:p>
            <a:pPr defTabSz="910560">
              <a:defRPr/>
            </a:pPr>
            <a:endParaRPr lang="es-ES">
              <a:solidFill>
                <a:srgbClr val="000000"/>
              </a:solidFill>
              <a:latin typeface="+mn-lt"/>
              <a:cs typeface="Arial" charset="0"/>
            </a:endParaRPr>
          </a:p>
        </p:txBody>
      </p:sp>
      <p:sp>
        <p:nvSpPr>
          <p:cNvPr id="8197" name="Line 9"/>
          <p:cNvSpPr>
            <a:spLocks noChangeShapeType="1"/>
          </p:cNvSpPr>
          <p:nvPr/>
        </p:nvSpPr>
        <p:spPr bwMode="auto">
          <a:xfrm>
            <a:off x="455613" y="6238875"/>
            <a:ext cx="8229600" cy="0"/>
          </a:xfrm>
          <a:prstGeom prst="line">
            <a:avLst/>
          </a:prstGeom>
          <a:noFill/>
          <a:ln w="3175">
            <a:solidFill>
              <a:srgbClr val="646464"/>
            </a:solidFill>
            <a:round/>
            <a:headEnd/>
            <a:tailEnd/>
          </a:ln>
          <a:extLst>
            <a:ext uri="{909E8E84-426E-40DD-AFC4-6F175D3DCCD1}"/>
          </a:extLst>
        </p:spPr>
        <p:txBody>
          <a:bodyPr wrap="none" lIns="91204" tIns="45603" rIns="91204" bIns="45603" anchor="ctr"/>
          <a:lstStyle/>
          <a:p>
            <a:pPr defTabSz="910560">
              <a:defRPr/>
            </a:pPr>
            <a:endParaRPr lang="es-ES">
              <a:solidFill>
                <a:srgbClr val="000000"/>
              </a:solidFill>
              <a:latin typeface="+mn-lt"/>
              <a:cs typeface="Arial" charset="0"/>
            </a:endParaRPr>
          </a:p>
        </p:txBody>
      </p:sp>
      <p:grpSp>
        <p:nvGrpSpPr>
          <p:cNvPr id="12" name="Group 7"/>
          <p:cNvGrpSpPr/>
          <p:nvPr/>
        </p:nvGrpSpPr>
        <p:grpSpPr bwMode="gray">
          <a:xfrm>
            <a:off x="8348685" y="6450068"/>
            <a:ext cx="338137" cy="204787"/>
            <a:chOff x="8348663" y="6450013"/>
            <a:chExt cx="338137" cy="204787"/>
          </a:xfrm>
          <a:solidFill>
            <a:srgbClr val="808080"/>
          </a:solidFill>
        </p:grpSpPr>
        <p:sp>
          <p:nvSpPr>
            <p:cNvPr id="13" name="Freeform 5"/>
            <p:cNvSpPr>
              <a:spLocks/>
            </p:cNvSpPr>
            <p:nvPr/>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a:lstStyle/>
            <a:p>
              <a:pPr defTabSz="912029" fontAlgn="auto">
                <a:spcBef>
                  <a:spcPts val="0"/>
                </a:spcBef>
                <a:spcAft>
                  <a:spcPts val="0"/>
                </a:spcAft>
                <a:defRPr/>
              </a:pPr>
              <a:endParaRPr lang="en-GB">
                <a:solidFill>
                  <a:srgbClr val="000000"/>
                </a:solidFill>
                <a:latin typeface="+mn-lt"/>
                <a:cs typeface="Arial" pitchFamily="34" charset="0"/>
              </a:endParaRPr>
            </a:p>
          </p:txBody>
        </p:sp>
        <p:sp>
          <p:nvSpPr>
            <p:cNvPr id="14" name="Freeform 6"/>
            <p:cNvSpPr>
              <a:spLocks/>
            </p:cNvSpPr>
            <p:nvPr/>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a:lstStyle/>
            <a:p>
              <a:pPr defTabSz="912029" fontAlgn="auto">
                <a:spcBef>
                  <a:spcPts val="0"/>
                </a:spcBef>
                <a:spcAft>
                  <a:spcPts val="0"/>
                </a:spcAft>
                <a:defRPr/>
              </a:pPr>
              <a:endParaRPr lang="en-GB">
                <a:solidFill>
                  <a:srgbClr val="000000"/>
                </a:solidFill>
                <a:latin typeface="+mn-lt"/>
                <a:cs typeface="Arial" pitchFamily="34" charset="0"/>
              </a:endParaRPr>
            </a:p>
          </p:txBody>
        </p:sp>
      </p:grpSp>
    </p:spTree>
  </p:cSld>
  <p:clrMap bg1="lt1" tx1="dk1" bg2="lt2" tx2="dk2" accent1="accent1" accent2="accent2" accent3="accent3" accent4="accent4" accent5="accent5" accent6="accent6" hlink="hlink" folHlink="folHlink"/>
  <p:sldLayoutIdLst>
    <p:sldLayoutId id="2147484463" r:id="rId1"/>
    <p:sldLayoutId id="2147484464" r:id="rId2"/>
    <p:sldLayoutId id="2147484270" r:id="rId3"/>
    <p:sldLayoutId id="2147484269" r:id="rId4"/>
    <p:sldLayoutId id="2147484268" r:id="rId5"/>
    <p:sldLayoutId id="2147484267" r:id="rId6"/>
    <p:sldLayoutId id="2147484266" r:id="rId7"/>
    <p:sldLayoutId id="2147484265" r:id="rId8"/>
    <p:sldLayoutId id="2147484264" r:id="rId9"/>
    <p:sldLayoutId id="2147484263" r:id="rId10"/>
    <p:sldLayoutId id="2147484262" r:id="rId11"/>
    <p:sldLayoutId id="2147484261" r:id="rId12"/>
    <p:sldLayoutId id="2147484260" r:id="rId13"/>
    <p:sldLayoutId id="2147484465" r:id="rId14"/>
  </p:sldLayoutIdLst>
  <p:transition/>
  <p:timing>
    <p:tnLst>
      <p:par>
        <p:cTn id="1" dur="indefinite" restart="never" nodeType="tmRoot"/>
      </p:par>
    </p:tnLst>
  </p:timing>
  <p:hf hdr="0" ftr="0" dt="0"/>
  <p:txStyles>
    <p:titleStyle>
      <a:lvl1pPr algn="l" rtl="0" eaLnBrk="0" fontAlgn="base" hangingPunct="0">
        <a:lnSpc>
          <a:spcPts val="2700"/>
        </a:lnSpc>
        <a:spcBef>
          <a:spcPct val="0"/>
        </a:spcBef>
        <a:spcAft>
          <a:spcPct val="0"/>
        </a:spcAft>
        <a:defRPr sz="2000">
          <a:solidFill>
            <a:schemeClr val="tx2"/>
          </a:solidFill>
          <a:latin typeface="+mj-lt"/>
          <a:ea typeface="+mj-ea"/>
          <a:cs typeface="+mj-cs"/>
        </a:defRPr>
      </a:lvl1pPr>
      <a:lvl2pPr algn="l" rtl="0" eaLnBrk="0" fontAlgn="base" hangingPunct="0">
        <a:lnSpc>
          <a:spcPts val="2700"/>
        </a:lnSpc>
        <a:spcBef>
          <a:spcPct val="0"/>
        </a:spcBef>
        <a:spcAft>
          <a:spcPct val="0"/>
        </a:spcAft>
        <a:defRPr sz="2000">
          <a:solidFill>
            <a:schemeClr val="tx2"/>
          </a:solidFill>
          <a:latin typeface="Arial" charset="0"/>
        </a:defRPr>
      </a:lvl2pPr>
      <a:lvl3pPr algn="l" rtl="0" eaLnBrk="0" fontAlgn="base" hangingPunct="0">
        <a:lnSpc>
          <a:spcPts val="2700"/>
        </a:lnSpc>
        <a:spcBef>
          <a:spcPct val="0"/>
        </a:spcBef>
        <a:spcAft>
          <a:spcPct val="0"/>
        </a:spcAft>
        <a:defRPr sz="2000">
          <a:solidFill>
            <a:schemeClr val="tx2"/>
          </a:solidFill>
          <a:latin typeface="Arial" charset="0"/>
        </a:defRPr>
      </a:lvl3pPr>
      <a:lvl4pPr algn="l" rtl="0" eaLnBrk="0" fontAlgn="base" hangingPunct="0">
        <a:lnSpc>
          <a:spcPts val="2700"/>
        </a:lnSpc>
        <a:spcBef>
          <a:spcPct val="0"/>
        </a:spcBef>
        <a:spcAft>
          <a:spcPct val="0"/>
        </a:spcAft>
        <a:defRPr sz="2000">
          <a:solidFill>
            <a:schemeClr val="tx2"/>
          </a:solidFill>
          <a:latin typeface="Arial" charset="0"/>
        </a:defRPr>
      </a:lvl4pPr>
      <a:lvl5pPr algn="l" rtl="0" eaLnBrk="0" fontAlgn="base" hangingPunct="0">
        <a:lnSpc>
          <a:spcPts val="2700"/>
        </a:lnSpc>
        <a:spcBef>
          <a:spcPct val="0"/>
        </a:spcBef>
        <a:spcAft>
          <a:spcPct val="0"/>
        </a:spcAft>
        <a:defRPr sz="2000">
          <a:solidFill>
            <a:schemeClr val="tx2"/>
          </a:solidFill>
          <a:latin typeface="Arial" charset="0"/>
        </a:defRPr>
      </a:lvl5pPr>
      <a:lvl6pPr marL="456016" algn="l" rtl="0" fontAlgn="base">
        <a:lnSpc>
          <a:spcPts val="2700"/>
        </a:lnSpc>
        <a:spcBef>
          <a:spcPct val="0"/>
        </a:spcBef>
        <a:spcAft>
          <a:spcPct val="0"/>
        </a:spcAft>
        <a:defRPr sz="2000">
          <a:solidFill>
            <a:schemeClr val="tx2"/>
          </a:solidFill>
          <a:latin typeface="Arial" charset="0"/>
        </a:defRPr>
      </a:lvl6pPr>
      <a:lvl7pPr marL="912029" algn="l" rtl="0" fontAlgn="base">
        <a:lnSpc>
          <a:spcPts val="2700"/>
        </a:lnSpc>
        <a:spcBef>
          <a:spcPct val="0"/>
        </a:spcBef>
        <a:spcAft>
          <a:spcPct val="0"/>
        </a:spcAft>
        <a:defRPr sz="2000">
          <a:solidFill>
            <a:schemeClr val="tx2"/>
          </a:solidFill>
          <a:latin typeface="Arial" charset="0"/>
        </a:defRPr>
      </a:lvl7pPr>
      <a:lvl8pPr marL="1368046" algn="l" rtl="0" fontAlgn="base">
        <a:lnSpc>
          <a:spcPts val="2700"/>
        </a:lnSpc>
        <a:spcBef>
          <a:spcPct val="0"/>
        </a:spcBef>
        <a:spcAft>
          <a:spcPct val="0"/>
        </a:spcAft>
        <a:defRPr sz="2000">
          <a:solidFill>
            <a:schemeClr val="tx2"/>
          </a:solidFill>
          <a:latin typeface="Arial" charset="0"/>
        </a:defRPr>
      </a:lvl8pPr>
      <a:lvl9pPr marL="1824059" algn="l" rtl="0" fontAlgn="base">
        <a:lnSpc>
          <a:spcPts val="2700"/>
        </a:lnSpc>
        <a:spcBef>
          <a:spcPct val="0"/>
        </a:spcBef>
        <a:spcAft>
          <a:spcPct val="0"/>
        </a:spcAft>
        <a:defRPr sz="2000">
          <a:solidFill>
            <a:schemeClr val="tx2"/>
          </a:solidFill>
          <a:latin typeface="Arial" charset="0"/>
        </a:defRPr>
      </a:lvl9pPr>
    </p:titleStyle>
    <p:bodyStyle>
      <a:lvl1pPr marL="166688" indent="-166688" algn="l" rtl="0" eaLnBrk="0" fontAlgn="base" hangingPunct="0">
        <a:spcBef>
          <a:spcPct val="0"/>
        </a:spcBef>
        <a:spcAft>
          <a:spcPct val="50000"/>
        </a:spcAft>
        <a:buClr>
          <a:schemeClr val="accent2"/>
        </a:buClr>
        <a:buFont typeface="Arial" charset="0"/>
        <a:buChar char="►"/>
        <a:defRPr sz="800">
          <a:solidFill>
            <a:srgbClr val="000000"/>
          </a:solidFill>
          <a:latin typeface="+mn-lt"/>
          <a:ea typeface="+mn-ea"/>
          <a:cs typeface="+mn-cs"/>
        </a:defRPr>
      </a:lvl1pPr>
      <a:lvl2pPr marL="328613" indent="-158750" algn="l" rtl="0" eaLnBrk="0" fontAlgn="base" hangingPunct="0">
        <a:spcBef>
          <a:spcPct val="0"/>
        </a:spcBef>
        <a:spcAft>
          <a:spcPct val="50000"/>
        </a:spcAft>
        <a:buClr>
          <a:schemeClr val="accent2"/>
        </a:buClr>
        <a:buFont typeface="Arial" charset="0"/>
        <a:buChar char="►"/>
        <a:defRPr sz="800">
          <a:solidFill>
            <a:srgbClr val="000000"/>
          </a:solidFill>
          <a:latin typeface="+mn-lt"/>
        </a:defRPr>
      </a:lvl2pPr>
      <a:lvl3pPr marL="498475" indent="-165100" algn="l" rtl="0" eaLnBrk="0" fontAlgn="base" hangingPunct="0">
        <a:spcBef>
          <a:spcPct val="0"/>
        </a:spcBef>
        <a:spcAft>
          <a:spcPct val="50000"/>
        </a:spcAft>
        <a:buClr>
          <a:schemeClr val="accent2"/>
        </a:buClr>
        <a:buFont typeface="Arial" charset="0"/>
        <a:buChar char="►"/>
        <a:defRPr sz="800">
          <a:solidFill>
            <a:srgbClr val="000000"/>
          </a:solidFill>
          <a:latin typeface="+mn-lt"/>
        </a:defRPr>
      </a:lvl3pPr>
      <a:lvl4pPr marL="654050" indent="-152400" algn="l" rtl="0" eaLnBrk="0" fontAlgn="base" hangingPunct="0">
        <a:spcBef>
          <a:spcPct val="0"/>
        </a:spcBef>
        <a:spcAft>
          <a:spcPct val="50000"/>
        </a:spcAft>
        <a:buClr>
          <a:schemeClr val="accent2"/>
        </a:buClr>
        <a:buFont typeface="Arial" charset="0"/>
        <a:buChar char="►"/>
        <a:defRPr sz="800">
          <a:solidFill>
            <a:srgbClr val="000000"/>
          </a:solidFill>
          <a:latin typeface="+mn-lt"/>
        </a:defRPr>
      </a:lvl4pPr>
      <a:lvl5pPr marL="823913" indent="-165100" algn="l" rtl="0" eaLnBrk="0" fontAlgn="base" hangingPunct="0">
        <a:spcBef>
          <a:spcPct val="0"/>
        </a:spcBef>
        <a:spcAft>
          <a:spcPct val="50000"/>
        </a:spcAft>
        <a:buClr>
          <a:schemeClr val="accent2"/>
        </a:buClr>
        <a:buFont typeface="Arial" charset="0"/>
        <a:buChar char="►"/>
        <a:defRPr sz="800">
          <a:solidFill>
            <a:srgbClr val="000000"/>
          </a:solidFill>
          <a:latin typeface="+mn-lt"/>
        </a:defRPr>
      </a:lvl5pPr>
      <a:lvl6pPr marL="1282537" indent="-167841" algn="l" rtl="0" fontAlgn="base">
        <a:spcBef>
          <a:spcPct val="0"/>
        </a:spcBef>
        <a:spcAft>
          <a:spcPct val="50000"/>
        </a:spcAft>
        <a:buClr>
          <a:schemeClr val="accent2"/>
        </a:buClr>
        <a:buFont typeface="Arial" charset="0"/>
        <a:buChar char="►"/>
        <a:defRPr sz="800">
          <a:solidFill>
            <a:srgbClr val="000000"/>
          </a:solidFill>
          <a:latin typeface="+mn-lt"/>
        </a:defRPr>
      </a:lvl6pPr>
      <a:lvl7pPr marL="1738555" indent="-167841" algn="l" rtl="0" fontAlgn="base">
        <a:spcBef>
          <a:spcPct val="0"/>
        </a:spcBef>
        <a:spcAft>
          <a:spcPct val="50000"/>
        </a:spcAft>
        <a:buClr>
          <a:schemeClr val="accent2"/>
        </a:buClr>
        <a:buFont typeface="Arial" charset="0"/>
        <a:buChar char="►"/>
        <a:defRPr sz="800">
          <a:solidFill>
            <a:srgbClr val="000000"/>
          </a:solidFill>
          <a:latin typeface="+mn-lt"/>
        </a:defRPr>
      </a:lvl7pPr>
      <a:lvl8pPr marL="2194568" indent="-167841" algn="l" rtl="0" fontAlgn="base">
        <a:spcBef>
          <a:spcPct val="0"/>
        </a:spcBef>
        <a:spcAft>
          <a:spcPct val="50000"/>
        </a:spcAft>
        <a:buClr>
          <a:schemeClr val="accent2"/>
        </a:buClr>
        <a:buFont typeface="Arial" charset="0"/>
        <a:buChar char="►"/>
        <a:defRPr sz="800">
          <a:solidFill>
            <a:srgbClr val="000000"/>
          </a:solidFill>
          <a:latin typeface="+mn-lt"/>
        </a:defRPr>
      </a:lvl8pPr>
      <a:lvl9pPr marL="2650584" indent="-167841" algn="l" rtl="0" fontAlgn="base">
        <a:spcBef>
          <a:spcPct val="0"/>
        </a:spcBef>
        <a:spcAft>
          <a:spcPct val="50000"/>
        </a:spcAft>
        <a:buClr>
          <a:schemeClr val="accent2"/>
        </a:buClr>
        <a:buFont typeface="Arial" charset="0"/>
        <a:buChar char="►"/>
        <a:defRPr sz="800">
          <a:solidFill>
            <a:srgbClr val="000000"/>
          </a:solidFill>
          <a:latin typeface="+mn-lt"/>
        </a:defRPr>
      </a:lvl9pPr>
    </p:bodyStyle>
    <p:otherStyle>
      <a:defPPr>
        <a:defRPr lang="es-ES"/>
      </a:defPPr>
      <a:lvl1pPr marL="0" algn="l" defTabSz="912029" rtl="0" eaLnBrk="1" latinLnBrk="0" hangingPunct="1">
        <a:defRPr sz="1800" kern="1200">
          <a:solidFill>
            <a:schemeClr val="tx1"/>
          </a:solidFill>
          <a:latin typeface="+mn-lt"/>
          <a:ea typeface="+mn-ea"/>
          <a:cs typeface="+mn-cs"/>
        </a:defRPr>
      </a:lvl1pPr>
      <a:lvl2pPr marL="456016" algn="l" defTabSz="912029" rtl="0" eaLnBrk="1" latinLnBrk="0" hangingPunct="1">
        <a:defRPr sz="1800" kern="1200">
          <a:solidFill>
            <a:schemeClr val="tx1"/>
          </a:solidFill>
          <a:latin typeface="+mn-lt"/>
          <a:ea typeface="+mn-ea"/>
          <a:cs typeface="+mn-cs"/>
        </a:defRPr>
      </a:lvl2pPr>
      <a:lvl3pPr marL="912029" algn="l" defTabSz="912029" rtl="0" eaLnBrk="1" latinLnBrk="0" hangingPunct="1">
        <a:defRPr sz="1800" kern="1200">
          <a:solidFill>
            <a:schemeClr val="tx1"/>
          </a:solidFill>
          <a:latin typeface="+mn-lt"/>
          <a:ea typeface="+mn-ea"/>
          <a:cs typeface="+mn-cs"/>
        </a:defRPr>
      </a:lvl3pPr>
      <a:lvl4pPr marL="1368046" algn="l" defTabSz="912029" rtl="0" eaLnBrk="1" latinLnBrk="0" hangingPunct="1">
        <a:defRPr sz="1800" kern="1200">
          <a:solidFill>
            <a:schemeClr val="tx1"/>
          </a:solidFill>
          <a:latin typeface="+mn-lt"/>
          <a:ea typeface="+mn-ea"/>
          <a:cs typeface="+mn-cs"/>
        </a:defRPr>
      </a:lvl4pPr>
      <a:lvl5pPr marL="1824059" algn="l" defTabSz="912029" rtl="0" eaLnBrk="1" latinLnBrk="0" hangingPunct="1">
        <a:defRPr sz="1800" kern="1200">
          <a:solidFill>
            <a:schemeClr val="tx1"/>
          </a:solidFill>
          <a:latin typeface="+mn-lt"/>
          <a:ea typeface="+mn-ea"/>
          <a:cs typeface="+mn-cs"/>
        </a:defRPr>
      </a:lvl5pPr>
      <a:lvl6pPr marL="2280072" algn="l" defTabSz="912029" rtl="0" eaLnBrk="1" latinLnBrk="0" hangingPunct="1">
        <a:defRPr sz="1800" kern="1200">
          <a:solidFill>
            <a:schemeClr val="tx1"/>
          </a:solidFill>
          <a:latin typeface="+mn-lt"/>
          <a:ea typeface="+mn-ea"/>
          <a:cs typeface="+mn-cs"/>
        </a:defRPr>
      </a:lvl6pPr>
      <a:lvl7pPr marL="2736086" algn="l" defTabSz="912029" rtl="0" eaLnBrk="1" latinLnBrk="0" hangingPunct="1">
        <a:defRPr sz="1800" kern="1200">
          <a:solidFill>
            <a:schemeClr val="tx1"/>
          </a:solidFill>
          <a:latin typeface="+mn-lt"/>
          <a:ea typeface="+mn-ea"/>
          <a:cs typeface="+mn-cs"/>
        </a:defRPr>
      </a:lvl7pPr>
      <a:lvl8pPr marL="3192101" algn="l" defTabSz="912029" rtl="0" eaLnBrk="1" latinLnBrk="0" hangingPunct="1">
        <a:defRPr sz="1800" kern="1200">
          <a:solidFill>
            <a:schemeClr val="tx1"/>
          </a:solidFill>
          <a:latin typeface="+mn-lt"/>
          <a:ea typeface="+mn-ea"/>
          <a:cs typeface="+mn-cs"/>
        </a:defRPr>
      </a:lvl8pPr>
      <a:lvl9pPr marL="3648113" algn="l" defTabSz="912029"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bwMode="auto">
          <a:xfrm>
            <a:off x="3259138" y="1057275"/>
            <a:ext cx="5349875" cy="3460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es-ES" smtClean="0"/>
              <a:t>Headline 1</a:t>
            </a:r>
          </a:p>
        </p:txBody>
      </p:sp>
      <p:sp>
        <p:nvSpPr>
          <p:cNvPr id="203779" name="Rectangle 6"/>
          <p:cNvSpPr>
            <a:spLocks noGrp="1" noChangeArrowheads="1"/>
          </p:cNvSpPr>
          <p:nvPr>
            <p:ph type="body" idx="1"/>
          </p:nvPr>
        </p:nvSpPr>
        <p:spPr bwMode="auto">
          <a:xfrm>
            <a:off x="3275013" y="2268538"/>
            <a:ext cx="2617787" cy="8794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es-ES" smtClean="0"/>
              <a:t>Click to edit Master text styles</a:t>
            </a:r>
          </a:p>
          <a:p>
            <a:pPr lvl="1"/>
            <a:r>
              <a:rPr lang="en-US" altLang="es-ES" smtClean="0"/>
              <a:t>Second level</a:t>
            </a:r>
          </a:p>
          <a:p>
            <a:pPr lvl="2"/>
            <a:r>
              <a:rPr lang="en-US" altLang="es-ES" smtClean="0"/>
              <a:t>Third level</a:t>
            </a:r>
          </a:p>
          <a:p>
            <a:pPr lvl="3"/>
            <a:r>
              <a:rPr lang="en-US" altLang="es-ES" smtClean="0"/>
              <a:t>Fourth level</a:t>
            </a:r>
          </a:p>
          <a:p>
            <a:pPr lvl="4"/>
            <a:r>
              <a:rPr lang="en-US" altLang="es-ES" smtClean="0"/>
              <a:t>Fifth level</a:t>
            </a:r>
          </a:p>
        </p:txBody>
      </p:sp>
      <p:sp>
        <p:nvSpPr>
          <p:cNvPr id="8197" name="Line 9"/>
          <p:cNvSpPr>
            <a:spLocks noChangeShapeType="1"/>
          </p:cNvSpPr>
          <p:nvPr/>
        </p:nvSpPr>
        <p:spPr bwMode="auto">
          <a:xfrm>
            <a:off x="455613" y="6238875"/>
            <a:ext cx="8229600" cy="0"/>
          </a:xfrm>
          <a:prstGeom prst="line">
            <a:avLst/>
          </a:prstGeom>
          <a:noFill/>
          <a:ln w="3175">
            <a:solidFill>
              <a:srgbClr val="646464"/>
            </a:solidFill>
            <a:round/>
            <a:headEnd/>
            <a:tailEnd/>
          </a:ln>
          <a:extLst>
            <a:ext uri="{909E8E84-426E-40DD-AFC4-6F175D3DCCD1}"/>
          </a:extLst>
        </p:spPr>
        <p:txBody>
          <a:bodyPr wrap="none" lIns="91204" tIns="45603" rIns="91204" bIns="45603" anchor="ctr"/>
          <a:lstStyle/>
          <a:p>
            <a:pPr defTabSz="910560">
              <a:defRPr/>
            </a:pPr>
            <a:endParaRPr lang="es-ES">
              <a:solidFill>
                <a:srgbClr val="000000"/>
              </a:solidFill>
              <a:latin typeface="+mn-lt"/>
              <a:cs typeface="Arial" charset="0"/>
            </a:endParaRPr>
          </a:p>
        </p:txBody>
      </p:sp>
      <p:grpSp>
        <p:nvGrpSpPr>
          <p:cNvPr id="12" name="Group 7"/>
          <p:cNvGrpSpPr/>
          <p:nvPr/>
        </p:nvGrpSpPr>
        <p:grpSpPr bwMode="gray">
          <a:xfrm>
            <a:off x="8348680" y="6450062"/>
            <a:ext cx="338137" cy="204787"/>
            <a:chOff x="8348663" y="6450013"/>
            <a:chExt cx="338137" cy="204787"/>
          </a:xfrm>
          <a:solidFill>
            <a:srgbClr val="808080"/>
          </a:solidFill>
        </p:grpSpPr>
        <p:sp>
          <p:nvSpPr>
            <p:cNvPr id="13" name="Freeform 5"/>
            <p:cNvSpPr>
              <a:spLocks/>
            </p:cNvSpPr>
            <p:nvPr/>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a:lstStyle/>
            <a:p>
              <a:pPr defTabSz="912029" fontAlgn="auto">
                <a:spcBef>
                  <a:spcPts val="0"/>
                </a:spcBef>
                <a:spcAft>
                  <a:spcPts val="0"/>
                </a:spcAft>
                <a:defRPr/>
              </a:pPr>
              <a:endParaRPr lang="en-GB">
                <a:solidFill>
                  <a:srgbClr val="000000"/>
                </a:solidFill>
                <a:latin typeface="+mn-lt"/>
                <a:cs typeface="Arial" pitchFamily="34" charset="0"/>
              </a:endParaRPr>
            </a:p>
          </p:txBody>
        </p:sp>
        <p:sp>
          <p:nvSpPr>
            <p:cNvPr id="14" name="Freeform 6"/>
            <p:cNvSpPr>
              <a:spLocks/>
            </p:cNvSpPr>
            <p:nvPr/>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a:lstStyle/>
            <a:p>
              <a:pPr defTabSz="912029" fontAlgn="auto">
                <a:spcBef>
                  <a:spcPts val="0"/>
                </a:spcBef>
                <a:spcAft>
                  <a:spcPts val="0"/>
                </a:spcAft>
                <a:defRPr/>
              </a:pPr>
              <a:endParaRPr lang="en-GB">
                <a:solidFill>
                  <a:srgbClr val="000000"/>
                </a:solidFill>
                <a:latin typeface="+mn-lt"/>
                <a:cs typeface="Arial" pitchFamily="34" charset="0"/>
              </a:endParaRPr>
            </a:p>
          </p:txBody>
        </p:sp>
      </p:grpSp>
    </p:spTree>
  </p:cSld>
  <p:clrMap bg1="lt1" tx1="dk1" bg2="lt2" tx2="dk2" accent1="accent1" accent2="accent2" accent3="accent3" accent4="accent4" accent5="accent5" accent6="accent6" hlink="hlink" folHlink="folHlink"/>
  <p:sldLayoutIdLst>
    <p:sldLayoutId id="2147484466" r:id="rId1"/>
    <p:sldLayoutId id="2147484467" r:id="rId2"/>
    <p:sldLayoutId id="2147484281" r:id="rId3"/>
    <p:sldLayoutId id="2147484280" r:id="rId4"/>
    <p:sldLayoutId id="2147484279" r:id="rId5"/>
    <p:sldLayoutId id="2147484278" r:id="rId6"/>
    <p:sldLayoutId id="2147484277" r:id="rId7"/>
    <p:sldLayoutId id="2147484276" r:id="rId8"/>
    <p:sldLayoutId id="2147484275" r:id="rId9"/>
    <p:sldLayoutId id="2147484274" r:id="rId10"/>
    <p:sldLayoutId id="2147484273" r:id="rId11"/>
    <p:sldLayoutId id="2147484272" r:id="rId12"/>
    <p:sldLayoutId id="2147484271" r:id="rId13"/>
    <p:sldLayoutId id="2147484468" r:id="rId14"/>
  </p:sldLayoutIdLst>
  <p:transition/>
  <p:timing>
    <p:tnLst>
      <p:par>
        <p:cTn id="1" dur="indefinite" restart="never" nodeType="tmRoot"/>
      </p:par>
    </p:tnLst>
  </p:timing>
  <p:hf hdr="0" ftr="0" dt="0"/>
  <p:txStyles>
    <p:titleStyle>
      <a:lvl1pPr algn="l" rtl="0" eaLnBrk="0" fontAlgn="base" hangingPunct="0">
        <a:lnSpc>
          <a:spcPts val="2700"/>
        </a:lnSpc>
        <a:spcBef>
          <a:spcPct val="0"/>
        </a:spcBef>
        <a:spcAft>
          <a:spcPct val="0"/>
        </a:spcAft>
        <a:defRPr sz="2000">
          <a:solidFill>
            <a:schemeClr val="tx2"/>
          </a:solidFill>
          <a:latin typeface="+mj-lt"/>
          <a:ea typeface="+mj-ea"/>
          <a:cs typeface="+mj-cs"/>
        </a:defRPr>
      </a:lvl1pPr>
      <a:lvl2pPr algn="l" rtl="0" eaLnBrk="0" fontAlgn="base" hangingPunct="0">
        <a:lnSpc>
          <a:spcPts val="2700"/>
        </a:lnSpc>
        <a:spcBef>
          <a:spcPct val="0"/>
        </a:spcBef>
        <a:spcAft>
          <a:spcPct val="0"/>
        </a:spcAft>
        <a:defRPr sz="2000">
          <a:solidFill>
            <a:schemeClr val="tx2"/>
          </a:solidFill>
          <a:latin typeface="Arial" charset="0"/>
        </a:defRPr>
      </a:lvl2pPr>
      <a:lvl3pPr algn="l" rtl="0" eaLnBrk="0" fontAlgn="base" hangingPunct="0">
        <a:lnSpc>
          <a:spcPts val="2700"/>
        </a:lnSpc>
        <a:spcBef>
          <a:spcPct val="0"/>
        </a:spcBef>
        <a:spcAft>
          <a:spcPct val="0"/>
        </a:spcAft>
        <a:defRPr sz="2000">
          <a:solidFill>
            <a:schemeClr val="tx2"/>
          </a:solidFill>
          <a:latin typeface="Arial" charset="0"/>
        </a:defRPr>
      </a:lvl3pPr>
      <a:lvl4pPr algn="l" rtl="0" eaLnBrk="0" fontAlgn="base" hangingPunct="0">
        <a:lnSpc>
          <a:spcPts val="2700"/>
        </a:lnSpc>
        <a:spcBef>
          <a:spcPct val="0"/>
        </a:spcBef>
        <a:spcAft>
          <a:spcPct val="0"/>
        </a:spcAft>
        <a:defRPr sz="2000">
          <a:solidFill>
            <a:schemeClr val="tx2"/>
          </a:solidFill>
          <a:latin typeface="Arial" charset="0"/>
        </a:defRPr>
      </a:lvl4pPr>
      <a:lvl5pPr algn="l" rtl="0" eaLnBrk="0" fontAlgn="base" hangingPunct="0">
        <a:lnSpc>
          <a:spcPts val="2700"/>
        </a:lnSpc>
        <a:spcBef>
          <a:spcPct val="0"/>
        </a:spcBef>
        <a:spcAft>
          <a:spcPct val="0"/>
        </a:spcAft>
        <a:defRPr sz="2000">
          <a:solidFill>
            <a:schemeClr val="tx2"/>
          </a:solidFill>
          <a:latin typeface="Arial" charset="0"/>
        </a:defRPr>
      </a:lvl5pPr>
      <a:lvl6pPr marL="456016" algn="l" rtl="0" fontAlgn="base">
        <a:lnSpc>
          <a:spcPts val="2700"/>
        </a:lnSpc>
        <a:spcBef>
          <a:spcPct val="0"/>
        </a:spcBef>
        <a:spcAft>
          <a:spcPct val="0"/>
        </a:spcAft>
        <a:defRPr sz="2000">
          <a:solidFill>
            <a:schemeClr val="tx2"/>
          </a:solidFill>
          <a:latin typeface="Arial" charset="0"/>
        </a:defRPr>
      </a:lvl6pPr>
      <a:lvl7pPr marL="912029" algn="l" rtl="0" fontAlgn="base">
        <a:lnSpc>
          <a:spcPts val="2700"/>
        </a:lnSpc>
        <a:spcBef>
          <a:spcPct val="0"/>
        </a:spcBef>
        <a:spcAft>
          <a:spcPct val="0"/>
        </a:spcAft>
        <a:defRPr sz="2000">
          <a:solidFill>
            <a:schemeClr val="tx2"/>
          </a:solidFill>
          <a:latin typeface="Arial" charset="0"/>
        </a:defRPr>
      </a:lvl7pPr>
      <a:lvl8pPr marL="1368046" algn="l" rtl="0" fontAlgn="base">
        <a:lnSpc>
          <a:spcPts val="2700"/>
        </a:lnSpc>
        <a:spcBef>
          <a:spcPct val="0"/>
        </a:spcBef>
        <a:spcAft>
          <a:spcPct val="0"/>
        </a:spcAft>
        <a:defRPr sz="2000">
          <a:solidFill>
            <a:schemeClr val="tx2"/>
          </a:solidFill>
          <a:latin typeface="Arial" charset="0"/>
        </a:defRPr>
      </a:lvl8pPr>
      <a:lvl9pPr marL="1824059" algn="l" rtl="0" fontAlgn="base">
        <a:lnSpc>
          <a:spcPts val="2700"/>
        </a:lnSpc>
        <a:spcBef>
          <a:spcPct val="0"/>
        </a:spcBef>
        <a:spcAft>
          <a:spcPct val="0"/>
        </a:spcAft>
        <a:defRPr sz="2000">
          <a:solidFill>
            <a:schemeClr val="tx2"/>
          </a:solidFill>
          <a:latin typeface="Arial" charset="0"/>
        </a:defRPr>
      </a:lvl9pPr>
    </p:titleStyle>
    <p:bodyStyle>
      <a:lvl1pPr marL="166688" indent="-166688" algn="l" rtl="0" eaLnBrk="0" fontAlgn="base" hangingPunct="0">
        <a:spcBef>
          <a:spcPct val="0"/>
        </a:spcBef>
        <a:spcAft>
          <a:spcPct val="50000"/>
        </a:spcAft>
        <a:buClr>
          <a:schemeClr val="accent2"/>
        </a:buClr>
        <a:buFont typeface="Arial" charset="0"/>
        <a:buChar char="►"/>
        <a:defRPr sz="800">
          <a:solidFill>
            <a:srgbClr val="000000"/>
          </a:solidFill>
          <a:latin typeface="+mn-lt"/>
          <a:ea typeface="+mn-ea"/>
          <a:cs typeface="+mn-cs"/>
        </a:defRPr>
      </a:lvl1pPr>
      <a:lvl2pPr marL="328613" indent="-158750" algn="l" rtl="0" eaLnBrk="0" fontAlgn="base" hangingPunct="0">
        <a:spcBef>
          <a:spcPct val="0"/>
        </a:spcBef>
        <a:spcAft>
          <a:spcPct val="50000"/>
        </a:spcAft>
        <a:buClr>
          <a:schemeClr val="accent2"/>
        </a:buClr>
        <a:buFont typeface="Arial" charset="0"/>
        <a:buChar char="►"/>
        <a:defRPr sz="800">
          <a:solidFill>
            <a:srgbClr val="000000"/>
          </a:solidFill>
          <a:latin typeface="+mn-lt"/>
        </a:defRPr>
      </a:lvl2pPr>
      <a:lvl3pPr marL="498475" indent="-165100" algn="l" rtl="0" eaLnBrk="0" fontAlgn="base" hangingPunct="0">
        <a:spcBef>
          <a:spcPct val="0"/>
        </a:spcBef>
        <a:spcAft>
          <a:spcPct val="50000"/>
        </a:spcAft>
        <a:buClr>
          <a:schemeClr val="accent2"/>
        </a:buClr>
        <a:buFont typeface="Arial" charset="0"/>
        <a:buChar char="►"/>
        <a:defRPr sz="800">
          <a:solidFill>
            <a:srgbClr val="000000"/>
          </a:solidFill>
          <a:latin typeface="+mn-lt"/>
        </a:defRPr>
      </a:lvl3pPr>
      <a:lvl4pPr marL="654050" indent="-152400" algn="l" rtl="0" eaLnBrk="0" fontAlgn="base" hangingPunct="0">
        <a:spcBef>
          <a:spcPct val="0"/>
        </a:spcBef>
        <a:spcAft>
          <a:spcPct val="50000"/>
        </a:spcAft>
        <a:buClr>
          <a:schemeClr val="accent2"/>
        </a:buClr>
        <a:buFont typeface="Arial" charset="0"/>
        <a:buChar char="►"/>
        <a:defRPr sz="800">
          <a:solidFill>
            <a:srgbClr val="000000"/>
          </a:solidFill>
          <a:latin typeface="+mn-lt"/>
        </a:defRPr>
      </a:lvl4pPr>
      <a:lvl5pPr marL="823913" indent="-165100" algn="l" rtl="0" eaLnBrk="0" fontAlgn="base" hangingPunct="0">
        <a:spcBef>
          <a:spcPct val="0"/>
        </a:spcBef>
        <a:spcAft>
          <a:spcPct val="50000"/>
        </a:spcAft>
        <a:buClr>
          <a:schemeClr val="accent2"/>
        </a:buClr>
        <a:buFont typeface="Arial" charset="0"/>
        <a:buChar char="►"/>
        <a:defRPr sz="800">
          <a:solidFill>
            <a:srgbClr val="000000"/>
          </a:solidFill>
          <a:latin typeface="+mn-lt"/>
        </a:defRPr>
      </a:lvl5pPr>
      <a:lvl6pPr marL="1282537" indent="-167841" algn="l" rtl="0" fontAlgn="base">
        <a:spcBef>
          <a:spcPct val="0"/>
        </a:spcBef>
        <a:spcAft>
          <a:spcPct val="50000"/>
        </a:spcAft>
        <a:buClr>
          <a:schemeClr val="accent2"/>
        </a:buClr>
        <a:buFont typeface="Arial" charset="0"/>
        <a:buChar char="►"/>
        <a:defRPr sz="800">
          <a:solidFill>
            <a:srgbClr val="000000"/>
          </a:solidFill>
          <a:latin typeface="+mn-lt"/>
        </a:defRPr>
      </a:lvl6pPr>
      <a:lvl7pPr marL="1738555" indent="-167841" algn="l" rtl="0" fontAlgn="base">
        <a:spcBef>
          <a:spcPct val="0"/>
        </a:spcBef>
        <a:spcAft>
          <a:spcPct val="50000"/>
        </a:spcAft>
        <a:buClr>
          <a:schemeClr val="accent2"/>
        </a:buClr>
        <a:buFont typeface="Arial" charset="0"/>
        <a:buChar char="►"/>
        <a:defRPr sz="800">
          <a:solidFill>
            <a:srgbClr val="000000"/>
          </a:solidFill>
          <a:latin typeface="+mn-lt"/>
        </a:defRPr>
      </a:lvl7pPr>
      <a:lvl8pPr marL="2194568" indent="-167841" algn="l" rtl="0" fontAlgn="base">
        <a:spcBef>
          <a:spcPct val="0"/>
        </a:spcBef>
        <a:spcAft>
          <a:spcPct val="50000"/>
        </a:spcAft>
        <a:buClr>
          <a:schemeClr val="accent2"/>
        </a:buClr>
        <a:buFont typeface="Arial" charset="0"/>
        <a:buChar char="►"/>
        <a:defRPr sz="800">
          <a:solidFill>
            <a:srgbClr val="000000"/>
          </a:solidFill>
          <a:latin typeface="+mn-lt"/>
        </a:defRPr>
      </a:lvl8pPr>
      <a:lvl9pPr marL="2650584" indent="-167841" algn="l" rtl="0" fontAlgn="base">
        <a:spcBef>
          <a:spcPct val="0"/>
        </a:spcBef>
        <a:spcAft>
          <a:spcPct val="50000"/>
        </a:spcAft>
        <a:buClr>
          <a:schemeClr val="accent2"/>
        </a:buClr>
        <a:buFont typeface="Arial" charset="0"/>
        <a:buChar char="►"/>
        <a:defRPr sz="800">
          <a:solidFill>
            <a:srgbClr val="000000"/>
          </a:solidFill>
          <a:latin typeface="+mn-lt"/>
        </a:defRPr>
      </a:lvl9pPr>
    </p:bodyStyle>
    <p:otherStyle>
      <a:defPPr>
        <a:defRPr lang="es-ES"/>
      </a:defPPr>
      <a:lvl1pPr marL="0" algn="l" defTabSz="912029" rtl="0" eaLnBrk="1" latinLnBrk="0" hangingPunct="1">
        <a:defRPr sz="1800" kern="1200">
          <a:solidFill>
            <a:schemeClr val="tx1"/>
          </a:solidFill>
          <a:latin typeface="+mn-lt"/>
          <a:ea typeface="+mn-ea"/>
          <a:cs typeface="+mn-cs"/>
        </a:defRPr>
      </a:lvl1pPr>
      <a:lvl2pPr marL="456016" algn="l" defTabSz="912029" rtl="0" eaLnBrk="1" latinLnBrk="0" hangingPunct="1">
        <a:defRPr sz="1800" kern="1200">
          <a:solidFill>
            <a:schemeClr val="tx1"/>
          </a:solidFill>
          <a:latin typeface="+mn-lt"/>
          <a:ea typeface="+mn-ea"/>
          <a:cs typeface="+mn-cs"/>
        </a:defRPr>
      </a:lvl2pPr>
      <a:lvl3pPr marL="912029" algn="l" defTabSz="912029" rtl="0" eaLnBrk="1" latinLnBrk="0" hangingPunct="1">
        <a:defRPr sz="1800" kern="1200">
          <a:solidFill>
            <a:schemeClr val="tx1"/>
          </a:solidFill>
          <a:latin typeface="+mn-lt"/>
          <a:ea typeface="+mn-ea"/>
          <a:cs typeface="+mn-cs"/>
        </a:defRPr>
      </a:lvl3pPr>
      <a:lvl4pPr marL="1368046" algn="l" defTabSz="912029" rtl="0" eaLnBrk="1" latinLnBrk="0" hangingPunct="1">
        <a:defRPr sz="1800" kern="1200">
          <a:solidFill>
            <a:schemeClr val="tx1"/>
          </a:solidFill>
          <a:latin typeface="+mn-lt"/>
          <a:ea typeface="+mn-ea"/>
          <a:cs typeface="+mn-cs"/>
        </a:defRPr>
      </a:lvl4pPr>
      <a:lvl5pPr marL="1824059" algn="l" defTabSz="912029" rtl="0" eaLnBrk="1" latinLnBrk="0" hangingPunct="1">
        <a:defRPr sz="1800" kern="1200">
          <a:solidFill>
            <a:schemeClr val="tx1"/>
          </a:solidFill>
          <a:latin typeface="+mn-lt"/>
          <a:ea typeface="+mn-ea"/>
          <a:cs typeface="+mn-cs"/>
        </a:defRPr>
      </a:lvl5pPr>
      <a:lvl6pPr marL="2280072" algn="l" defTabSz="912029" rtl="0" eaLnBrk="1" latinLnBrk="0" hangingPunct="1">
        <a:defRPr sz="1800" kern="1200">
          <a:solidFill>
            <a:schemeClr val="tx1"/>
          </a:solidFill>
          <a:latin typeface="+mn-lt"/>
          <a:ea typeface="+mn-ea"/>
          <a:cs typeface="+mn-cs"/>
        </a:defRPr>
      </a:lvl6pPr>
      <a:lvl7pPr marL="2736086" algn="l" defTabSz="912029" rtl="0" eaLnBrk="1" latinLnBrk="0" hangingPunct="1">
        <a:defRPr sz="1800" kern="1200">
          <a:solidFill>
            <a:schemeClr val="tx1"/>
          </a:solidFill>
          <a:latin typeface="+mn-lt"/>
          <a:ea typeface="+mn-ea"/>
          <a:cs typeface="+mn-cs"/>
        </a:defRPr>
      </a:lvl7pPr>
      <a:lvl8pPr marL="3192101" algn="l" defTabSz="912029" rtl="0" eaLnBrk="1" latinLnBrk="0" hangingPunct="1">
        <a:defRPr sz="1800" kern="1200">
          <a:solidFill>
            <a:schemeClr val="tx1"/>
          </a:solidFill>
          <a:latin typeface="+mn-lt"/>
          <a:ea typeface="+mn-ea"/>
          <a:cs typeface="+mn-cs"/>
        </a:defRPr>
      </a:lvl8pPr>
      <a:lvl9pPr marL="3648113" algn="l" defTabSz="912029"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10589" name="Object 349"/>
          <p:cNvGraphicFramePr>
            <a:graphicFrameLocks/>
          </p:cNvGraphicFramePr>
          <p:nvPr>
            <p:custDataLst>
              <p:tags r:id="rId19"/>
            </p:custDataLst>
          </p:nvPr>
        </p:nvGraphicFramePr>
        <p:xfrm>
          <a:off x="1588" y="1588"/>
          <a:ext cx="1587" cy="1587"/>
        </p:xfrm>
        <a:graphic>
          <a:graphicData uri="http://schemas.openxmlformats.org/presentationml/2006/ole">
            <p:oleObj spid="_x0000_s10589" name="think-cell Slide" r:id="rId20" imgW="360" imgH="360" progId="">
              <p:embed/>
            </p:oleObj>
          </a:graphicData>
        </a:graphic>
      </p:graphicFrame>
      <p:sp>
        <p:nvSpPr>
          <p:cNvPr id="9" name="Title Placeholder 8"/>
          <p:cNvSpPr>
            <a:spLocks noGrp="1"/>
          </p:cNvSpPr>
          <p:nvPr>
            <p:ph type="title"/>
          </p:nvPr>
        </p:nvSpPr>
        <p:spPr>
          <a:xfrm>
            <a:off x="3278188" y="1119188"/>
            <a:ext cx="5357812" cy="249237"/>
          </a:xfrm>
          <a:prstGeom prst="rect">
            <a:avLst/>
          </a:prstGeom>
        </p:spPr>
        <p:txBody>
          <a:bodyPr vert="horz" wrap="square" lIns="0" tIns="0" rIns="0" bIns="0" rtlCol="0" anchor="ctr">
            <a:spAutoFit/>
          </a:bodyPr>
          <a:lstStyle/>
          <a:p>
            <a:r>
              <a:rPr lang="en-US" noProof="0" smtClean="0"/>
              <a:t>Cl</a:t>
            </a:r>
            <a:r>
              <a:rPr lang="en-US" smtClean="0"/>
              <a:t>ick to edit Master title style</a:t>
            </a:r>
            <a:endParaRPr lang="de-CH"/>
          </a:p>
        </p:txBody>
      </p:sp>
      <p:sp>
        <p:nvSpPr>
          <p:cNvPr id="10592" name="Text Placeholder 9"/>
          <p:cNvSpPr>
            <a:spLocks noGrp="1"/>
          </p:cNvSpPr>
          <p:nvPr>
            <p:ph type="body" idx="1"/>
          </p:nvPr>
        </p:nvSpPr>
        <p:spPr bwMode="auto">
          <a:xfrm>
            <a:off x="3278188" y="2289175"/>
            <a:ext cx="5357812" cy="87153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smtClean="0"/>
          </a:p>
        </p:txBody>
      </p:sp>
      <p:sp>
        <p:nvSpPr>
          <p:cNvPr id="12" name="Slide Number Placeholder 6"/>
          <p:cNvSpPr>
            <a:spLocks noGrp="1"/>
          </p:cNvSpPr>
          <p:nvPr>
            <p:ph type="sldNum" sz="quarter" idx="4"/>
          </p:nvPr>
        </p:nvSpPr>
        <p:spPr>
          <a:xfrm>
            <a:off x="8426450" y="6457950"/>
            <a:ext cx="207963" cy="153988"/>
          </a:xfrm>
          <a:prstGeom prst="rect">
            <a:avLst/>
          </a:prstGeom>
          <a:noFill/>
        </p:spPr>
        <p:txBody>
          <a:bodyPr vert="horz" wrap="square" lIns="0" tIns="0" rIns="0" bIns="0" numCol="1" anchor="t" anchorCtr="0" compatLnSpc="1">
            <a:prstTxWarp prst="textNoShape">
              <a:avLst/>
            </a:prstTxWarp>
            <a:spAutoFit/>
          </a:bodyPr>
          <a:lstStyle>
            <a:lvl1pPr algn="r">
              <a:lnSpc>
                <a:spcPts val="1225"/>
              </a:lnSpc>
              <a:defRPr sz="600">
                <a:solidFill>
                  <a:srgbClr val="808080"/>
                </a:solidFill>
                <a:latin typeface="EYInterstate Light"/>
              </a:defRPr>
            </a:lvl1pPr>
          </a:lstStyle>
          <a:p>
            <a:fld id="{0957BD67-D23C-4E7F-A4B0-A6771C13ACFC}" type="slidenum">
              <a:rPr lang="de-CH"/>
              <a:pPr/>
              <a:t>‹Nº›</a:t>
            </a:fld>
            <a:endParaRPr lang="de-CH"/>
          </a:p>
        </p:txBody>
      </p:sp>
    </p:spTree>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 id="2147484480" r:id="rId12"/>
    <p:sldLayoutId id="2147484481" r:id="rId13"/>
    <p:sldLayoutId id="2147484482" r:id="rId14"/>
    <p:sldLayoutId id="2147484483" r:id="rId15"/>
    <p:sldLayoutId id="2147484484" r:id="rId16"/>
  </p:sldLayoutIdLst>
  <p:timing>
    <p:tnLst>
      <p:par>
        <p:cTn id="1" dur="indefinite" restart="never" nodeType="tmRoot"/>
      </p:par>
    </p:tnLst>
  </p:timing>
  <p:hf hdr="0" ftr="0" dt="0"/>
  <p:txStyles>
    <p:titleStyle>
      <a:lvl1pPr algn="l" defTabSz="911225" rtl="0" fontAlgn="base">
        <a:lnSpc>
          <a:spcPct val="85000"/>
        </a:lnSpc>
        <a:spcBef>
          <a:spcPct val="0"/>
        </a:spcBef>
        <a:spcAft>
          <a:spcPct val="0"/>
        </a:spcAft>
        <a:defRPr lang="en-GB" sz="1900" kern="1200" dirty="0">
          <a:solidFill>
            <a:schemeClr val="bg2"/>
          </a:solidFill>
          <a:latin typeface="+mj-lt"/>
          <a:ea typeface="+mj-ea"/>
          <a:cs typeface="+mj-cs"/>
        </a:defRPr>
      </a:lvl1pPr>
      <a:lvl2pPr algn="l" defTabSz="911225" rtl="0" fontAlgn="base">
        <a:lnSpc>
          <a:spcPct val="85000"/>
        </a:lnSpc>
        <a:spcBef>
          <a:spcPct val="0"/>
        </a:spcBef>
        <a:spcAft>
          <a:spcPct val="0"/>
        </a:spcAft>
        <a:defRPr sz="1900">
          <a:solidFill>
            <a:schemeClr val="bg2"/>
          </a:solidFill>
          <a:latin typeface="EYInterstate"/>
        </a:defRPr>
      </a:lvl2pPr>
      <a:lvl3pPr algn="l" defTabSz="911225" rtl="0" fontAlgn="base">
        <a:lnSpc>
          <a:spcPct val="85000"/>
        </a:lnSpc>
        <a:spcBef>
          <a:spcPct val="0"/>
        </a:spcBef>
        <a:spcAft>
          <a:spcPct val="0"/>
        </a:spcAft>
        <a:defRPr sz="1900">
          <a:solidFill>
            <a:schemeClr val="bg2"/>
          </a:solidFill>
          <a:latin typeface="EYInterstate"/>
        </a:defRPr>
      </a:lvl3pPr>
      <a:lvl4pPr algn="l" defTabSz="911225" rtl="0" fontAlgn="base">
        <a:lnSpc>
          <a:spcPct val="85000"/>
        </a:lnSpc>
        <a:spcBef>
          <a:spcPct val="0"/>
        </a:spcBef>
        <a:spcAft>
          <a:spcPct val="0"/>
        </a:spcAft>
        <a:defRPr sz="1900">
          <a:solidFill>
            <a:schemeClr val="bg2"/>
          </a:solidFill>
          <a:latin typeface="EYInterstate"/>
        </a:defRPr>
      </a:lvl4pPr>
      <a:lvl5pPr algn="l" defTabSz="911225" rtl="0" fontAlgn="base">
        <a:lnSpc>
          <a:spcPct val="85000"/>
        </a:lnSpc>
        <a:spcBef>
          <a:spcPct val="0"/>
        </a:spcBef>
        <a:spcAft>
          <a:spcPct val="0"/>
        </a:spcAft>
        <a:defRPr sz="1900">
          <a:solidFill>
            <a:schemeClr val="bg2"/>
          </a:solidFill>
          <a:latin typeface="EYInterstate"/>
        </a:defRPr>
      </a:lvl5pPr>
      <a:lvl6pPr marL="457200" algn="l" defTabSz="911225" rtl="0" fontAlgn="base">
        <a:lnSpc>
          <a:spcPct val="85000"/>
        </a:lnSpc>
        <a:spcBef>
          <a:spcPct val="0"/>
        </a:spcBef>
        <a:spcAft>
          <a:spcPct val="0"/>
        </a:spcAft>
        <a:defRPr sz="1900">
          <a:solidFill>
            <a:schemeClr val="bg2"/>
          </a:solidFill>
          <a:latin typeface="EYInterstate"/>
        </a:defRPr>
      </a:lvl6pPr>
      <a:lvl7pPr marL="914400" algn="l" defTabSz="911225" rtl="0" fontAlgn="base">
        <a:lnSpc>
          <a:spcPct val="85000"/>
        </a:lnSpc>
        <a:spcBef>
          <a:spcPct val="0"/>
        </a:spcBef>
        <a:spcAft>
          <a:spcPct val="0"/>
        </a:spcAft>
        <a:defRPr sz="1900">
          <a:solidFill>
            <a:schemeClr val="bg2"/>
          </a:solidFill>
          <a:latin typeface="EYInterstate"/>
        </a:defRPr>
      </a:lvl7pPr>
      <a:lvl8pPr marL="1371600" algn="l" defTabSz="911225" rtl="0" fontAlgn="base">
        <a:lnSpc>
          <a:spcPct val="85000"/>
        </a:lnSpc>
        <a:spcBef>
          <a:spcPct val="0"/>
        </a:spcBef>
        <a:spcAft>
          <a:spcPct val="0"/>
        </a:spcAft>
        <a:defRPr sz="1900">
          <a:solidFill>
            <a:schemeClr val="bg2"/>
          </a:solidFill>
          <a:latin typeface="EYInterstate"/>
        </a:defRPr>
      </a:lvl8pPr>
      <a:lvl9pPr marL="1828800" algn="l" defTabSz="911225" rtl="0" fontAlgn="base">
        <a:lnSpc>
          <a:spcPct val="85000"/>
        </a:lnSpc>
        <a:spcBef>
          <a:spcPct val="0"/>
        </a:spcBef>
        <a:spcAft>
          <a:spcPct val="0"/>
        </a:spcAft>
        <a:defRPr sz="1900">
          <a:solidFill>
            <a:schemeClr val="bg2"/>
          </a:solidFill>
          <a:latin typeface="EYInterstate"/>
        </a:defRPr>
      </a:lvl9pPr>
    </p:titleStyle>
    <p:bodyStyle>
      <a:lvl1pPr algn="l" defTabSz="911225" rtl="0" fontAlgn="base">
        <a:spcBef>
          <a:spcPct val="0"/>
        </a:spcBef>
        <a:spcAft>
          <a:spcPts val="525"/>
        </a:spcAft>
        <a:buClr>
          <a:schemeClr val="accent2"/>
        </a:buClr>
        <a:buSzPct val="80000"/>
        <a:buFont typeface="Arial" charset="0"/>
        <a:defRPr lang="en-US" sz="800" kern="1200">
          <a:solidFill>
            <a:schemeClr val="tx1"/>
          </a:solidFill>
          <a:latin typeface="+mn-lt"/>
          <a:ea typeface="+mn-ea"/>
          <a:cs typeface="+mn-cs"/>
        </a:defRPr>
      </a:lvl1pPr>
      <a:lvl2pPr marL="157163" indent="-157163" algn="l" defTabSz="911225" rtl="0" fontAlgn="base">
        <a:spcBef>
          <a:spcPct val="0"/>
        </a:spcBef>
        <a:spcAft>
          <a:spcPts val="525"/>
        </a:spcAft>
        <a:buClr>
          <a:schemeClr val="accent2"/>
        </a:buClr>
        <a:buSzPct val="80000"/>
        <a:buFont typeface="Arial" charset="0"/>
        <a:buChar char="►"/>
        <a:defRPr lang="en-US" sz="800" kern="1200">
          <a:solidFill>
            <a:schemeClr val="tx1"/>
          </a:solidFill>
          <a:latin typeface="+mn-lt"/>
          <a:ea typeface="+mn-ea"/>
          <a:cs typeface="+mn-cs"/>
        </a:defRPr>
      </a:lvl2pPr>
      <a:lvl3pPr marL="315913" indent="-157163" algn="l" defTabSz="911225" rtl="0" fontAlgn="base">
        <a:spcBef>
          <a:spcPct val="0"/>
        </a:spcBef>
        <a:spcAft>
          <a:spcPts val="525"/>
        </a:spcAft>
        <a:buClr>
          <a:srgbClr val="C0C0C0"/>
        </a:buClr>
        <a:buSzPct val="80000"/>
        <a:buFont typeface="Arial" charset="0"/>
        <a:buChar char="►"/>
        <a:defRPr lang="en-US" sz="800" kern="1200">
          <a:solidFill>
            <a:schemeClr val="tx1"/>
          </a:solidFill>
          <a:latin typeface="+mn-lt"/>
          <a:ea typeface="+mn-ea"/>
          <a:cs typeface="+mn-cs"/>
        </a:defRPr>
      </a:lvl3pPr>
      <a:lvl4pPr marL="474663" indent="-157163" algn="l" defTabSz="911225" rtl="0" fontAlgn="base">
        <a:spcBef>
          <a:spcPct val="0"/>
        </a:spcBef>
        <a:spcAft>
          <a:spcPts val="525"/>
        </a:spcAft>
        <a:buClr>
          <a:srgbClr val="F0F0F0"/>
        </a:buClr>
        <a:buSzPct val="80000"/>
        <a:buFont typeface="Arial" charset="0"/>
        <a:buChar char="►"/>
        <a:defRPr lang="en-US" sz="800" kern="1200">
          <a:solidFill>
            <a:schemeClr val="tx1"/>
          </a:solidFill>
          <a:latin typeface="+mn-lt"/>
          <a:ea typeface="+mn-ea"/>
          <a:cs typeface="+mn-cs"/>
        </a:defRPr>
      </a:lvl4pPr>
      <a:lvl5pPr marL="623888" indent="-149225" algn="l" defTabSz="911225" rtl="0" fontAlgn="base">
        <a:spcBef>
          <a:spcPct val="0"/>
        </a:spcBef>
        <a:spcAft>
          <a:spcPts val="525"/>
        </a:spcAft>
        <a:buClr>
          <a:srgbClr val="F0F0F0"/>
        </a:buClr>
        <a:buSzPct val="80000"/>
        <a:buFont typeface="Arial" charset="0"/>
        <a:buChar char="►"/>
        <a:defRPr lang="de-CH" sz="800" kern="1200">
          <a:solidFill>
            <a:schemeClr val="tx1"/>
          </a:solidFill>
          <a:latin typeface="+mn-lt"/>
          <a:ea typeface="+mn-ea"/>
          <a:cs typeface="+mn-cs"/>
        </a:defRPr>
      </a:lvl5pPr>
      <a:lvl6pPr marL="2509723" indent="-228156" algn="l" defTabSz="9126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037" indent="-228156" algn="l" defTabSz="9126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352" indent="-228156" algn="l" defTabSz="9126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664" indent="-228156" algn="l" defTabSz="91262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627" rtl="0" eaLnBrk="1" latinLnBrk="0" hangingPunct="1">
        <a:defRPr sz="1800" kern="1200">
          <a:solidFill>
            <a:schemeClr val="tx1"/>
          </a:solidFill>
          <a:latin typeface="+mn-lt"/>
          <a:ea typeface="+mn-ea"/>
          <a:cs typeface="+mn-cs"/>
        </a:defRPr>
      </a:lvl1pPr>
      <a:lvl2pPr marL="456314" algn="l" defTabSz="912627" rtl="0" eaLnBrk="1" latinLnBrk="0" hangingPunct="1">
        <a:defRPr sz="1800" kern="1200">
          <a:solidFill>
            <a:schemeClr val="tx1"/>
          </a:solidFill>
          <a:latin typeface="+mn-lt"/>
          <a:ea typeface="+mn-ea"/>
          <a:cs typeface="+mn-cs"/>
        </a:defRPr>
      </a:lvl2pPr>
      <a:lvl3pPr marL="912627" algn="l" defTabSz="912627" rtl="0" eaLnBrk="1" latinLnBrk="0" hangingPunct="1">
        <a:defRPr sz="1800" kern="1200">
          <a:solidFill>
            <a:schemeClr val="tx1"/>
          </a:solidFill>
          <a:latin typeface="+mn-lt"/>
          <a:ea typeface="+mn-ea"/>
          <a:cs typeface="+mn-cs"/>
        </a:defRPr>
      </a:lvl3pPr>
      <a:lvl4pPr marL="1368940" algn="l" defTabSz="912627" rtl="0" eaLnBrk="1" latinLnBrk="0" hangingPunct="1">
        <a:defRPr sz="1800" kern="1200">
          <a:solidFill>
            <a:schemeClr val="tx1"/>
          </a:solidFill>
          <a:latin typeface="+mn-lt"/>
          <a:ea typeface="+mn-ea"/>
          <a:cs typeface="+mn-cs"/>
        </a:defRPr>
      </a:lvl4pPr>
      <a:lvl5pPr marL="1825255" algn="l" defTabSz="912627" rtl="0" eaLnBrk="1" latinLnBrk="0" hangingPunct="1">
        <a:defRPr sz="1800" kern="1200">
          <a:solidFill>
            <a:schemeClr val="tx1"/>
          </a:solidFill>
          <a:latin typeface="+mn-lt"/>
          <a:ea typeface="+mn-ea"/>
          <a:cs typeface="+mn-cs"/>
        </a:defRPr>
      </a:lvl5pPr>
      <a:lvl6pPr marL="2281566" algn="l" defTabSz="912627" rtl="0" eaLnBrk="1" latinLnBrk="0" hangingPunct="1">
        <a:defRPr sz="1800" kern="1200">
          <a:solidFill>
            <a:schemeClr val="tx1"/>
          </a:solidFill>
          <a:latin typeface="+mn-lt"/>
          <a:ea typeface="+mn-ea"/>
          <a:cs typeface="+mn-cs"/>
        </a:defRPr>
      </a:lvl6pPr>
      <a:lvl7pPr marL="2737882" algn="l" defTabSz="912627" rtl="0" eaLnBrk="1" latinLnBrk="0" hangingPunct="1">
        <a:defRPr sz="1800" kern="1200">
          <a:solidFill>
            <a:schemeClr val="tx1"/>
          </a:solidFill>
          <a:latin typeface="+mn-lt"/>
          <a:ea typeface="+mn-ea"/>
          <a:cs typeface="+mn-cs"/>
        </a:defRPr>
      </a:lvl7pPr>
      <a:lvl8pPr marL="3194194" algn="l" defTabSz="912627" rtl="0" eaLnBrk="1" latinLnBrk="0" hangingPunct="1">
        <a:defRPr sz="1800" kern="1200">
          <a:solidFill>
            <a:schemeClr val="tx1"/>
          </a:solidFill>
          <a:latin typeface="+mn-lt"/>
          <a:ea typeface="+mn-ea"/>
          <a:cs typeface="+mn-cs"/>
        </a:defRPr>
      </a:lvl8pPr>
      <a:lvl9pPr marL="3650505" algn="l" defTabSz="912627"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11612" name="Object 348"/>
          <p:cNvGraphicFramePr>
            <a:graphicFrameLocks/>
          </p:cNvGraphicFramePr>
          <p:nvPr>
            <p:custDataLst>
              <p:tags r:id="rId19"/>
            </p:custDataLst>
          </p:nvPr>
        </p:nvGraphicFramePr>
        <p:xfrm>
          <a:off x="1588" y="1588"/>
          <a:ext cx="1587" cy="1587"/>
        </p:xfrm>
        <a:graphic>
          <a:graphicData uri="http://schemas.openxmlformats.org/presentationml/2006/ole">
            <p:oleObj spid="_x0000_s11612" name="think-cell Slide" r:id="rId20" imgW="360" imgH="360" progId="">
              <p:embed/>
            </p:oleObj>
          </a:graphicData>
        </a:graphic>
      </p:graphicFrame>
      <p:sp>
        <p:nvSpPr>
          <p:cNvPr id="9" name="Title Placeholder 8"/>
          <p:cNvSpPr>
            <a:spLocks noGrp="1"/>
          </p:cNvSpPr>
          <p:nvPr>
            <p:ph type="title"/>
          </p:nvPr>
        </p:nvSpPr>
        <p:spPr>
          <a:xfrm>
            <a:off x="3278188" y="1119188"/>
            <a:ext cx="5357812" cy="249237"/>
          </a:xfrm>
          <a:prstGeom prst="rect">
            <a:avLst/>
          </a:prstGeom>
        </p:spPr>
        <p:txBody>
          <a:bodyPr vert="horz" wrap="square" lIns="0" tIns="0" rIns="0" bIns="0" rtlCol="0" anchor="ctr">
            <a:spAutoFit/>
          </a:bodyPr>
          <a:lstStyle/>
          <a:p>
            <a:r>
              <a:rPr lang="en-US" noProof="0" smtClean="0"/>
              <a:t>Cl</a:t>
            </a:r>
            <a:r>
              <a:rPr lang="en-US" smtClean="0"/>
              <a:t>ick to edit Master title style</a:t>
            </a:r>
            <a:endParaRPr lang="de-CH"/>
          </a:p>
        </p:txBody>
      </p:sp>
      <p:sp>
        <p:nvSpPr>
          <p:cNvPr id="11615" name="Text Placeholder 9"/>
          <p:cNvSpPr>
            <a:spLocks noGrp="1"/>
          </p:cNvSpPr>
          <p:nvPr>
            <p:ph type="body" idx="1"/>
          </p:nvPr>
        </p:nvSpPr>
        <p:spPr bwMode="auto">
          <a:xfrm>
            <a:off x="3278188" y="2289175"/>
            <a:ext cx="5357812" cy="87153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smtClean="0"/>
          </a:p>
        </p:txBody>
      </p:sp>
      <p:sp>
        <p:nvSpPr>
          <p:cNvPr id="11"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71820"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12" name="Slide Number Placeholder 6"/>
          <p:cNvSpPr>
            <a:spLocks noGrp="1"/>
          </p:cNvSpPr>
          <p:nvPr>
            <p:ph type="sldNum" sz="quarter" idx="4"/>
          </p:nvPr>
        </p:nvSpPr>
        <p:spPr>
          <a:xfrm>
            <a:off x="8426450" y="6457950"/>
            <a:ext cx="207963" cy="153988"/>
          </a:xfrm>
          <a:prstGeom prst="rect">
            <a:avLst/>
          </a:prstGeom>
          <a:noFill/>
        </p:spPr>
        <p:txBody>
          <a:bodyPr vert="horz" wrap="square" lIns="0" tIns="0" rIns="0" bIns="0" numCol="1" anchor="t" anchorCtr="0" compatLnSpc="1">
            <a:prstTxWarp prst="textNoShape">
              <a:avLst/>
            </a:prstTxWarp>
            <a:spAutoFit/>
          </a:bodyPr>
          <a:lstStyle>
            <a:lvl1pPr algn="r">
              <a:lnSpc>
                <a:spcPts val="1225"/>
              </a:lnSpc>
              <a:defRPr sz="600">
                <a:solidFill>
                  <a:srgbClr val="808080"/>
                </a:solidFill>
                <a:latin typeface="EYInterstate Light"/>
              </a:defRPr>
            </a:lvl1pPr>
          </a:lstStyle>
          <a:p>
            <a:fld id="{86580E29-8CF8-4FAE-AB94-A9DF5DFC61C4}" type="slidenum">
              <a:rPr lang="de-CH"/>
              <a:pPr/>
              <a:t>‹Nº›</a:t>
            </a:fld>
            <a:endParaRPr lang="de-CH"/>
          </a:p>
        </p:txBody>
      </p:sp>
      <p:sp>
        <p:nvSpPr>
          <p:cNvPr id="7"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71820"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Tree>
  </p:cSld>
  <p:clrMap bg1="lt1" tx1="dk1" bg2="lt2" tx2="dk2" accent1="accent1" accent2="accent2" accent3="accent3" accent4="accent4" accent5="accent5" accent6="accent6" hlink="hlink" folHlink="folHlink"/>
  <p:sldLayoutIdLst>
    <p:sldLayoutId id="2147484485" r:id="rId1"/>
    <p:sldLayoutId id="2147484486" r:id="rId2"/>
    <p:sldLayoutId id="2147484487" r:id="rId3"/>
    <p:sldLayoutId id="2147484488" r:id="rId4"/>
    <p:sldLayoutId id="2147484489" r:id="rId5"/>
    <p:sldLayoutId id="2147484490" r:id="rId6"/>
    <p:sldLayoutId id="2147484491" r:id="rId7"/>
    <p:sldLayoutId id="2147484492" r:id="rId8"/>
    <p:sldLayoutId id="2147484493" r:id="rId9"/>
    <p:sldLayoutId id="2147484494" r:id="rId10"/>
    <p:sldLayoutId id="2147484495" r:id="rId11"/>
    <p:sldLayoutId id="2147484496" r:id="rId12"/>
    <p:sldLayoutId id="2147484497" r:id="rId13"/>
    <p:sldLayoutId id="2147484498" r:id="rId14"/>
    <p:sldLayoutId id="2147484499" r:id="rId15"/>
    <p:sldLayoutId id="2147484500" r:id="rId16"/>
  </p:sldLayoutIdLst>
  <p:timing>
    <p:tnLst>
      <p:par>
        <p:cTn id="1" dur="indefinite" restart="never" nodeType="tmRoot"/>
      </p:par>
    </p:tnLst>
  </p:timing>
  <p:hf hdr="0" ftr="0" dt="0"/>
  <p:txStyles>
    <p:titleStyle>
      <a:lvl1pPr algn="l" defTabSz="912813" rtl="0" fontAlgn="base">
        <a:lnSpc>
          <a:spcPct val="85000"/>
        </a:lnSpc>
        <a:spcBef>
          <a:spcPct val="0"/>
        </a:spcBef>
        <a:spcAft>
          <a:spcPct val="0"/>
        </a:spcAft>
        <a:defRPr lang="en-GB" sz="1900" kern="1200" dirty="0">
          <a:solidFill>
            <a:schemeClr val="bg2"/>
          </a:solidFill>
          <a:latin typeface="+mj-lt"/>
          <a:ea typeface="+mj-ea"/>
          <a:cs typeface="+mj-cs"/>
        </a:defRPr>
      </a:lvl1pPr>
      <a:lvl2pPr algn="l" defTabSz="912813" rtl="0" fontAlgn="base">
        <a:lnSpc>
          <a:spcPct val="85000"/>
        </a:lnSpc>
        <a:spcBef>
          <a:spcPct val="0"/>
        </a:spcBef>
        <a:spcAft>
          <a:spcPct val="0"/>
        </a:spcAft>
        <a:defRPr sz="1900">
          <a:solidFill>
            <a:schemeClr val="bg2"/>
          </a:solidFill>
          <a:latin typeface="EYInterstate"/>
        </a:defRPr>
      </a:lvl2pPr>
      <a:lvl3pPr algn="l" defTabSz="912813" rtl="0" fontAlgn="base">
        <a:lnSpc>
          <a:spcPct val="85000"/>
        </a:lnSpc>
        <a:spcBef>
          <a:spcPct val="0"/>
        </a:spcBef>
        <a:spcAft>
          <a:spcPct val="0"/>
        </a:spcAft>
        <a:defRPr sz="1900">
          <a:solidFill>
            <a:schemeClr val="bg2"/>
          </a:solidFill>
          <a:latin typeface="EYInterstate"/>
        </a:defRPr>
      </a:lvl3pPr>
      <a:lvl4pPr algn="l" defTabSz="912813" rtl="0" fontAlgn="base">
        <a:lnSpc>
          <a:spcPct val="85000"/>
        </a:lnSpc>
        <a:spcBef>
          <a:spcPct val="0"/>
        </a:spcBef>
        <a:spcAft>
          <a:spcPct val="0"/>
        </a:spcAft>
        <a:defRPr sz="1900">
          <a:solidFill>
            <a:schemeClr val="bg2"/>
          </a:solidFill>
          <a:latin typeface="EYInterstate"/>
        </a:defRPr>
      </a:lvl4pPr>
      <a:lvl5pPr algn="l" defTabSz="912813" rtl="0" fontAlgn="base">
        <a:lnSpc>
          <a:spcPct val="85000"/>
        </a:lnSpc>
        <a:spcBef>
          <a:spcPct val="0"/>
        </a:spcBef>
        <a:spcAft>
          <a:spcPct val="0"/>
        </a:spcAft>
        <a:defRPr sz="1900">
          <a:solidFill>
            <a:schemeClr val="bg2"/>
          </a:solidFill>
          <a:latin typeface="EYInterstate"/>
        </a:defRPr>
      </a:lvl5pPr>
      <a:lvl6pPr marL="457200" algn="l" defTabSz="912813" rtl="0" fontAlgn="base">
        <a:lnSpc>
          <a:spcPct val="85000"/>
        </a:lnSpc>
        <a:spcBef>
          <a:spcPct val="0"/>
        </a:spcBef>
        <a:spcAft>
          <a:spcPct val="0"/>
        </a:spcAft>
        <a:defRPr sz="1900">
          <a:solidFill>
            <a:schemeClr val="bg2"/>
          </a:solidFill>
          <a:latin typeface="EYInterstate"/>
        </a:defRPr>
      </a:lvl6pPr>
      <a:lvl7pPr marL="914400" algn="l" defTabSz="912813" rtl="0" fontAlgn="base">
        <a:lnSpc>
          <a:spcPct val="85000"/>
        </a:lnSpc>
        <a:spcBef>
          <a:spcPct val="0"/>
        </a:spcBef>
        <a:spcAft>
          <a:spcPct val="0"/>
        </a:spcAft>
        <a:defRPr sz="1900">
          <a:solidFill>
            <a:schemeClr val="bg2"/>
          </a:solidFill>
          <a:latin typeface="EYInterstate"/>
        </a:defRPr>
      </a:lvl7pPr>
      <a:lvl8pPr marL="1371600" algn="l" defTabSz="912813" rtl="0" fontAlgn="base">
        <a:lnSpc>
          <a:spcPct val="85000"/>
        </a:lnSpc>
        <a:spcBef>
          <a:spcPct val="0"/>
        </a:spcBef>
        <a:spcAft>
          <a:spcPct val="0"/>
        </a:spcAft>
        <a:defRPr sz="1900">
          <a:solidFill>
            <a:schemeClr val="bg2"/>
          </a:solidFill>
          <a:latin typeface="EYInterstate"/>
        </a:defRPr>
      </a:lvl8pPr>
      <a:lvl9pPr marL="1828800" algn="l" defTabSz="912813" rtl="0" fontAlgn="base">
        <a:lnSpc>
          <a:spcPct val="85000"/>
        </a:lnSpc>
        <a:spcBef>
          <a:spcPct val="0"/>
        </a:spcBef>
        <a:spcAft>
          <a:spcPct val="0"/>
        </a:spcAft>
        <a:defRPr sz="1900">
          <a:solidFill>
            <a:schemeClr val="bg2"/>
          </a:solidFill>
          <a:latin typeface="EYInterstate"/>
        </a:defRPr>
      </a:lvl9pPr>
    </p:titleStyle>
    <p:bodyStyle>
      <a:lvl1pPr algn="l" defTabSz="912813" rtl="0" fontAlgn="base">
        <a:spcBef>
          <a:spcPct val="0"/>
        </a:spcBef>
        <a:spcAft>
          <a:spcPts val="525"/>
        </a:spcAft>
        <a:buClr>
          <a:schemeClr val="accent2"/>
        </a:buClr>
        <a:buSzPct val="80000"/>
        <a:buFont typeface="Arial" charset="0"/>
        <a:defRPr lang="en-US" sz="800" kern="1200">
          <a:solidFill>
            <a:schemeClr val="tx1"/>
          </a:solidFill>
          <a:latin typeface="+mn-lt"/>
          <a:ea typeface="+mn-ea"/>
          <a:cs typeface="+mn-cs"/>
        </a:defRPr>
      </a:lvl1pPr>
      <a:lvl2pPr marL="157163" indent="-157163" algn="l" defTabSz="912813" rtl="0" fontAlgn="base">
        <a:spcBef>
          <a:spcPct val="0"/>
        </a:spcBef>
        <a:spcAft>
          <a:spcPts val="525"/>
        </a:spcAft>
        <a:buClr>
          <a:schemeClr val="accent2"/>
        </a:buClr>
        <a:buSzPct val="80000"/>
        <a:buFont typeface="Arial" charset="0"/>
        <a:buChar char="►"/>
        <a:defRPr lang="en-US" sz="800" kern="1200">
          <a:solidFill>
            <a:schemeClr val="tx1"/>
          </a:solidFill>
          <a:latin typeface="+mn-lt"/>
          <a:ea typeface="+mn-ea"/>
          <a:cs typeface="+mn-cs"/>
        </a:defRPr>
      </a:lvl2pPr>
      <a:lvl3pPr marL="315913" indent="-157163" algn="l" defTabSz="912813" rtl="0" fontAlgn="base">
        <a:spcBef>
          <a:spcPct val="0"/>
        </a:spcBef>
        <a:spcAft>
          <a:spcPts val="525"/>
        </a:spcAft>
        <a:buClr>
          <a:srgbClr val="C0C0C0"/>
        </a:buClr>
        <a:buSzPct val="80000"/>
        <a:buFont typeface="Arial" charset="0"/>
        <a:buChar char="►"/>
        <a:defRPr lang="en-US" sz="800" kern="1200">
          <a:solidFill>
            <a:schemeClr val="tx1"/>
          </a:solidFill>
          <a:latin typeface="+mn-lt"/>
          <a:ea typeface="+mn-ea"/>
          <a:cs typeface="+mn-cs"/>
        </a:defRPr>
      </a:lvl3pPr>
      <a:lvl4pPr marL="474663" indent="-157163" algn="l" defTabSz="912813" rtl="0" fontAlgn="base">
        <a:spcBef>
          <a:spcPct val="0"/>
        </a:spcBef>
        <a:spcAft>
          <a:spcPts val="525"/>
        </a:spcAft>
        <a:buClr>
          <a:srgbClr val="F0F0F0"/>
        </a:buClr>
        <a:buSzPct val="80000"/>
        <a:buFont typeface="Arial" charset="0"/>
        <a:buChar char="►"/>
        <a:defRPr lang="en-US" sz="800" kern="1200">
          <a:solidFill>
            <a:schemeClr val="tx1"/>
          </a:solidFill>
          <a:latin typeface="+mn-lt"/>
          <a:ea typeface="+mn-ea"/>
          <a:cs typeface="+mn-cs"/>
        </a:defRPr>
      </a:lvl4pPr>
      <a:lvl5pPr marL="625475" indent="-149225" algn="l" defTabSz="912813" rtl="0" fontAlgn="base">
        <a:spcBef>
          <a:spcPct val="0"/>
        </a:spcBef>
        <a:spcAft>
          <a:spcPts val="525"/>
        </a:spcAft>
        <a:buClr>
          <a:srgbClr val="F0F0F0"/>
        </a:buClr>
        <a:buSzPct val="80000"/>
        <a:buFont typeface="Arial" charset="0"/>
        <a:buChar char="►"/>
        <a:defRPr lang="de-CH" sz="800" kern="1200">
          <a:solidFill>
            <a:schemeClr val="tx1"/>
          </a:solidFill>
          <a:latin typeface="+mn-lt"/>
          <a:ea typeface="+mn-ea"/>
          <a:cs typeface="+mn-cs"/>
        </a:defRPr>
      </a:lvl5pPr>
      <a:lvl6pPr marL="2512826" indent="-228439" algn="l" defTabSz="9137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702" indent="-228439" algn="l" defTabSz="9137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580" indent="-228439" algn="l" defTabSz="9137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458" indent="-228439" algn="l" defTabSz="9137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755" rtl="0" eaLnBrk="1" latinLnBrk="0" hangingPunct="1">
        <a:defRPr sz="1800" kern="1200">
          <a:solidFill>
            <a:schemeClr val="tx1"/>
          </a:solidFill>
          <a:latin typeface="+mn-lt"/>
          <a:ea typeface="+mn-ea"/>
          <a:cs typeface="+mn-cs"/>
        </a:defRPr>
      </a:lvl1pPr>
      <a:lvl2pPr marL="456877" algn="l" defTabSz="913755" rtl="0" eaLnBrk="1" latinLnBrk="0" hangingPunct="1">
        <a:defRPr sz="1800" kern="1200">
          <a:solidFill>
            <a:schemeClr val="tx1"/>
          </a:solidFill>
          <a:latin typeface="+mn-lt"/>
          <a:ea typeface="+mn-ea"/>
          <a:cs typeface="+mn-cs"/>
        </a:defRPr>
      </a:lvl2pPr>
      <a:lvl3pPr marL="913755" algn="l" defTabSz="913755" rtl="0" eaLnBrk="1" latinLnBrk="0" hangingPunct="1">
        <a:defRPr sz="1800" kern="1200">
          <a:solidFill>
            <a:schemeClr val="tx1"/>
          </a:solidFill>
          <a:latin typeface="+mn-lt"/>
          <a:ea typeface="+mn-ea"/>
          <a:cs typeface="+mn-cs"/>
        </a:defRPr>
      </a:lvl3pPr>
      <a:lvl4pPr marL="1370632" algn="l" defTabSz="913755" rtl="0" eaLnBrk="1" latinLnBrk="0" hangingPunct="1">
        <a:defRPr sz="1800" kern="1200">
          <a:solidFill>
            <a:schemeClr val="tx1"/>
          </a:solidFill>
          <a:latin typeface="+mn-lt"/>
          <a:ea typeface="+mn-ea"/>
          <a:cs typeface="+mn-cs"/>
        </a:defRPr>
      </a:lvl4pPr>
      <a:lvl5pPr marL="1827510" algn="l" defTabSz="913755" rtl="0" eaLnBrk="1" latinLnBrk="0" hangingPunct="1">
        <a:defRPr sz="1800" kern="1200">
          <a:solidFill>
            <a:schemeClr val="tx1"/>
          </a:solidFill>
          <a:latin typeface="+mn-lt"/>
          <a:ea typeface="+mn-ea"/>
          <a:cs typeface="+mn-cs"/>
        </a:defRPr>
      </a:lvl5pPr>
      <a:lvl6pPr marL="2284386" algn="l" defTabSz="913755" rtl="0" eaLnBrk="1" latinLnBrk="0" hangingPunct="1">
        <a:defRPr sz="1800" kern="1200">
          <a:solidFill>
            <a:schemeClr val="tx1"/>
          </a:solidFill>
          <a:latin typeface="+mn-lt"/>
          <a:ea typeface="+mn-ea"/>
          <a:cs typeface="+mn-cs"/>
        </a:defRPr>
      </a:lvl6pPr>
      <a:lvl7pPr marL="2741264" algn="l" defTabSz="913755" rtl="0" eaLnBrk="1" latinLnBrk="0" hangingPunct="1">
        <a:defRPr sz="1800" kern="1200">
          <a:solidFill>
            <a:schemeClr val="tx1"/>
          </a:solidFill>
          <a:latin typeface="+mn-lt"/>
          <a:ea typeface="+mn-ea"/>
          <a:cs typeface="+mn-cs"/>
        </a:defRPr>
      </a:lvl7pPr>
      <a:lvl8pPr marL="3198142" algn="l" defTabSz="913755" rtl="0" eaLnBrk="1" latinLnBrk="0" hangingPunct="1">
        <a:defRPr sz="1800" kern="1200">
          <a:solidFill>
            <a:schemeClr val="tx1"/>
          </a:solidFill>
          <a:latin typeface="+mn-lt"/>
          <a:ea typeface="+mn-ea"/>
          <a:cs typeface="+mn-cs"/>
        </a:defRPr>
      </a:lvl8pPr>
      <a:lvl9pPr marL="3655018" algn="l" defTabSz="913755"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56002" name="Title Placeholder 1"/>
          <p:cNvSpPr>
            <a:spLocks noGrp="1"/>
          </p:cNvSpPr>
          <p:nvPr>
            <p:ph type="title"/>
          </p:nvPr>
        </p:nvSpPr>
        <p:spPr bwMode="auto">
          <a:xfrm>
            <a:off x="457200" y="201613"/>
            <a:ext cx="8229600" cy="8604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256003" name="Text Placeholder 2"/>
          <p:cNvSpPr>
            <a:spLocks noGrp="1"/>
          </p:cNvSpPr>
          <p:nvPr>
            <p:ph type="body" idx="1"/>
          </p:nvPr>
        </p:nvSpPr>
        <p:spPr bwMode="auto">
          <a:xfrm>
            <a:off x="457200" y="1425575"/>
            <a:ext cx="8229600" cy="4697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5" name="Footer Placeholder 4"/>
          <p:cNvSpPr>
            <a:spLocks noGrp="1"/>
          </p:cNvSpPr>
          <p:nvPr>
            <p:ph type="ftr" sz="quarter" idx="3"/>
          </p:nvPr>
        </p:nvSpPr>
        <p:spPr>
          <a:xfrm>
            <a:off x="2587625" y="6415088"/>
            <a:ext cx="3435350" cy="201612"/>
          </a:xfrm>
          <a:prstGeom prst="rect">
            <a:avLst/>
          </a:prstGeom>
        </p:spPr>
        <p:txBody>
          <a:bodyPr vert="horz" lIns="0" tIns="0" rIns="0" bIns="0" rtlCol="0" anchor="ctr" anchorCtr="0">
            <a:noAutofit/>
          </a:bodyPr>
          <a:lstStyle>
            <a:lvl1pPr algn="l" defTabSz="909409" fontAlgn="auto">
              <a:spcBef>
                <a:spcPts val="0"/>
              </a:spcBef>
              <a:spcAft>
                <a:spcPts val="0"/>
              </a:spcAft>
              <a:defRPr sz="1100" dirty="0">
                <a:solidFill>
                  <a:srgbClr val="646464"/>
                </a:solidFill>
                <a:latin typeface="+mn-lt"/>
              </a:defRPr>
            </a:lvl1pPr>
          </a:lstStyle>
          <a:p>
            <a:pPr>
              <a:defRPr/>
            </a:pPr>
            <a:endParaRPr lang="en-GB"/>
          </a:p>
        </p:txBody>
      </p:sp>
      <p:sp>
        <p:nvSpPr>
          <p:cNvPr id="7" name="TextBox 6"/>
          <p:cNvSpPr txBox="1"/>
          <p:nvPr/>
        </p:nvSpPr>
        <p:spPr>
          <a:xfrm>
            <a:off x="457200" y="6418263"/>
            <a:ext cx="720725" cy="198437"/>
          </a:xfrm>
          <a:prstGeom prst="rect">
            <a:avLst/>
          </a:prstGeom>
          <a:noFill/>
        </p:spPr>
        <p:txBody>
          <a:bodyPr lIns="0" tIns="0" rIns="0" bIns="0" anchor="ctr"/>
          <a:lstStyle/>
          <a:p>
            <a:pPr defTabSz="909409" fontAlgn="auto">
              <a:spcBef>
                <a:spcPts val="0"/>
              </a:spcBef>
              <a:spcAft>
                <a:spcPts val="0"/>
              </a:spcAft>
              <a:defRPr/>
            </a:pPr>
            <a:r>
              <a:rPr lang="en-GB" sz="1100" dirty="0">
                <a:solidFill>
                  <a:srgbClr val="808080"/>
                </a:solidFill>
                <a:latin typeface="+mn-lt"/>
              </a:rPr>
              <a:t>Page </a:t>
            </a:r>
            <a:fld id="{3BD01873-2768-46A4-9147-26BC7FA924EF}" type="slidenum">
              <a:rPr lang="en-GB" sz="1100">
                <a:solidFill>
                  <a:srgbClr val="808080"/>
                </a:solidFill>
                <a:latin typeface="+mn-lt"/>
              </a:rPr>
              <a:pPr defTabSz="909409" fontAlgn="auto">
                <a:spcBef>
                  <a:spcPts val="0"/>
                </a:spcBef>
                <a:spcAft>
                  <a:spcPts val="0"/>
                </a:spcAft>
                <a:defRPr/>
              </a:pPr>
              <a:t>‹Nº›</a:t>
            </a:fld>
            <a:endParaRPr lang="en-GB" sz="1100" dirty="0">
              <a:solidFill>
                <a:srgbClr val="808080"/>
              </a:solidFill>
              <a:latin typeface="+mn-lt"/>
            </a:endParaRPr>
          </a:p>
        </p:txBody>
      </p:sp>
      <p:sp>
        <p:nvSpPr>
          <p:cNvPr id="13" name="Date Placeholder 12"/>
          <p:cNvSpPr>
            <a:spLocks noGrp="1"/>
          </p:cNvSpPr>
          <p:nvPr>
            <p:ph type="dt" sz="half" idx="2"/>
          </p:nvPr>
        </p:nvSpPr>
        <p:spPr>
          <a:xfrm>
            <a:off x="1216025" y="6410325"/>
            <a:ext cx="1298575" cy="219075"/>
          </a:xfrm>
          <a:prstGeom prst="rect">
            <a:avLst/>
          </a:prstGeom>
        </p:spPr>
        <p:txBody>
          <a:bodyPr vert="horz" lIns="90944" tIns="45472" rIns="90944" bIns="45472" rtlCol="0" anchor="ctr"/>
          <a:lstStyle>
            <a:lvl1pPr algn="l" defTabSz="909409" fontAlgn="auto">
              <a:spcBef>
                <a:spcPts val="0"/>
              </a:spcBef>
              <a:spcAft>
                <a:spcPts val="0"/>
              </a:spcAft>
              <a:defRPr sz="1100" dirty="0">
                <a:solidFill>
                  <a:srgbClr val="646464"/>
                </a:solidFill>
                <a:latin typeface="+mn-lt"/>
              </a:defRPr>
            </a:lvl1pPr>
          </a:lstStyle>
          <a:p>
            <a:pPr>
              <a:defRPr/>
            </a:pPr>
            <a:endParaRPr lang="en-US"/>
          </a:p>
        </p:txBody>
      </p:sp>
      <p:pic>
        <p:nvPicPr>
          <p:cNvPr id="256007" name="Picture 11" descr="Logos Abogados PPT.emf"/>
          <p:cNvPicPr>
            <a:picLocks noChangeAspect="1"/>
          </p:cNvPicPr>
          <p:nvPr userDrawn="1"/>
        </p:nvPicPr>
        <p:blipFill>
          <a:blip r:embed="rId16"/>
          <a:srcRect t="40298"/>
          <a:stretch>
            <a:fillRect/>
          </a:stretch>
        </p:blipFill>
        <p:spPr bwMode="auto">
          <a:xfrm>
            <a:off x="8339138" y="6364288"/>
            <a:ext cx="598487" cy="3952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01" r:id="rId1"/>
    <p:sldLayoutId id="2147484502" r:id="rId2"/>
    <p:sldLayoutId id="2147484503" r:id="rId3"/>
    <p:sldLayoutId id="2147484504" r:id="rId4"/>
    <p:sldLayoutId id="2147484505" r:id="rId5"/>
    <p:sldLayoutId id="2147484506" r:id="rId6"/>
    <p:sldLayoutId id="2147484507" r:id="rId7"/>
    <p:sldLayoutId id="2147484508" r:id="rId8"/>
    <p:sldLayoutId id="2147484509" r:id="rId9"/>
    <p:sldLayoutId id="2147484510" r:id="rId10"/>
    <p:sldLayoutId id="2147484511" r:id="rId11"/>
    <p:sldLayoutId id="2147484512" r:id="rId12"/>
    <p:sldLayoutId id="2147484513" r:id="rId13"/>
    <p:sldLayoutId id="2147484514" r:id="rId14"/>
  </p:sldLayoutIdLst>
  <p:hf hdr="0" ftr="0" dt="0"/>
  <p:txStyles>
    <p:titleStyle>
      <a:lvl1pPr algn="l" defTabSz="908050" rtl="0" fontAlgn="base">
        <a:lnSpc>
          <a:spcPct val="85000"/>
        </a:lnSpc>
        <a:spcBef>
          <a:spcPct val="0"/>
        </a:spcBef>
        <a:spcAft>
          <a:spcPct val="0"/>
        </a:spcAft>
        <a:defRPr sz="3000" b="1" kern="1200">
          <a:solidFill>
            <a:schemeClr val="bg1"/>
          </a:solidFill>
          <a:latin typeface="Arial" pitchFamily="34" charset="0"/>
          <a:ea typeface="+mj-ea"/>
          <a:cs typeface="Arial" pitchFamily="34" charset="0"/>
        </a:defRPr>
      </a:lvl1pPr>
      <a:lvl2pPr algn="l" defTabSz="908050" rtl="0" fontAlgn="base">
        <a:lnSpc>
          <a:spcPct val="85000"/>
        </a:lnSpc>
        <a:spcBef>
          <a:spcPct val="0"/>
        </a:spcBef>
        <a:spcAft>
          <a:spcPct val="0"/>
        </a:spcAft>
        <a:defRPr sz="3000" b="1">
          <a:solidFill>
            <a:schemeClr val="bg1"/>
          </a:solidFill>
          <a:latin typeface="Arial" charset="0"/>
          <a:cs typeface="Arial" charset="0"/>
        </a:defRPr>
      </a:lvl2pPr>
      <a:lvl3pPr algn="l" defTabSz="908050" rtl="0" fontAlgn="base">
        <a:lnSpc>
          <a:spcPct val="85000"/>
        </a:lnSpc>
        <a:spcBef>
          <a:spcPct val="0"/>
        </a:spcBef>
        <a:spcAft>
          <a:spcPct val="0"/>
        </a:spcAft>
        <a:defRPr sz="3000" b="1">
          <a:solidFill>
            <a:schemeClr val="bg1"/>
          </a:solidFill>
          <a:latin typeface="Arial" charset="0"/>
          <a:cs typeface="Arial" charset="0"/>
        </a:defRPr>
      </a:lvl3pPr>
      <a:lvl4pPr algn="l" defTabSz="908050" rtl="0" fontAlgn="base">
        <a:lnSpc>
          <a:spcPct val="85000"/>
        </a:lnSpc>
        <a:spcBef>
          <a:spcPct val="0"/>
        </a:spcBef>
        <a:spcAft>
          <a:spcPct val="0"/>
        </a:spcAft>
        <a:defRPr sz="3000" b="1">
          <a:solidFill>
            <a:schemeClr val="bg1"/>
          </a:solidFill>
          <a:latin typeface="Arial" charset="0"/>
          <a:cs typeface="Arial" charset="0"/>
        </a:defRPr>
      </a:lvl4pPr>
      <a:lvl5pPr algn="l" defTabSz="908050" rtl="0" fontAlgn="base">
        <a:lnSpc>
          <a:spcPct val="85000"/>
        </a:lnSpc>
        <a:spcBef>
          <a:spcPct val="0"/>
        </a:spcBef>
        <a:spcAft>
          <a:spcPct val="0"/>
        </a:spcAft>
        <a:defRPr sz="3000" b="1">
          <a:solidFill>
            <a:schemeClr val="bg1"/>
          </a:solidFill>
          <a:latin typeface="Arial" charset="0"/>
          <a:cs typeface="Arial" charset="0"/>
        </a:defRPr>
      </a:lvl5pPr>
      <a:lvl6pPr marL="457200" algn="l" defTabSz="908050" rtl="0" fontAlgn="base">
        <a:lnSpc>
          <a:spcPct val="85000"/>
        </a:lnSpc>
        <a:spcBef>
          <a:spcPct val="0"/>
        </a:spcBef>
        <a:spcAft>
          <a:spcPct val="0"/>
        </a:spcAft>
        <a:defRPr sz="3000" b="1">
          <a:solidFill>
            <a:schemeClr val="bg1"/>
          </a:solidFill>
          <a:latin typeface="Arial" charset="0"/>
          <a:cs typeface="Arial" charset="0"/>
        </a:defRPr>
      </a:lvl6pPr>
      <a:lvl7pPr marL="914400" algn="l" defTabSz="908050" rtl="0" fontAlgn="base">
        <a:lnSpc>
          <a:spcPct val="85000"/>
        </a:lnSpc>
        <a:spcBef>
          <a:spcPct val="0"/>
        </a:spcBef>
        <a:spcAft>
          <a:spcPct val="0"/>
        </a:spcAft>
        <a:defRPr sz="3000" b="1">
          <a:solidFill>
            <a:schemeClr val="bg1"/>
          </a:solidFill>
          <a:latin typeface="Arial" charset="0"/>
          <a:cs typeface="Arial" charset="0"/>
        </a:defRPr>
      </a:lvl7pPr>
      <a:lvl8pPr marL="1371600" algn="l" defTabSz="908050" rtl="0" fontAlgn="base">
        <a:lnSpc>
          <a:spcPct val="85000"/>
        </a:lnSpc>
        <a:spcBef>
          <a:spcPct val="0"/>
        </a:spcBef>
        <a:spcAft>
          <a:spcPct val="0"/>
        </a:spcAft>
        <a:defRPr sz="3000" b="1">
          <a:solidFill>
            <a:schemeClr val="bg1"/>
          </a:solidFill>
          <a:latin typeface="Arial" charset="0"/>
          <a:cs typeface="Arial" charset="0"/>
        </a:defRPr>
      </a:lvl8pPr>
      <a:lvl9pPr marL="1828800" algn="l" defTabSz="908050" rtl="0" fontAlgn="base">
        <a:lnSpc>
          <a:spcPct val="85000"/>
        </a:lnSpc>
        <a:spcBef>
          <a:spcPct val="0"/>
        </a:spcBef>
        <a:spcAft>
          <a:spcPct val="0"/>
        </a:spcAft>
        <a:defRPr sz="3000" b="1">
          <a:solidFill>
            <a:schemeClr val="bg1"/>
          </a:solidFill>
          <a:latin typeface="Arial" charset="0"/>
          <a:cs typeface="Arial" charset="0"/>
        </a:defRPr>
      </a:lvl9pPr>
    </p:titleStyle>
    <p:bodyStyle>
      <a:lvl1pPr marL="339725" indent="-339725" algn="l" defTabSz="908050" rtl="0" fontAlgn="base">
        <a:spcBef>
          <a:spcPct val="20000"/>
        </a:spcBef>
        <a:spcAft>
          <a:spcPct val="0"/>
        </a:spcAft>
        <a:buClr>
          <a:schemeClr val="accent2"/>
        </a:buClr>
        <a:buSzPct val="70000"/>
        <a:buFont typeface="Arial" charset="0"/>
        <a:buChar char="►"/>
        <a:defRPr sz="2400" kern="1200">
          <a:solidFill>
            <a:schemeClr val="bg1"/>
          </a:solidFill>
          <a:latin typeface="+mn-lt"/>
          <a:ea typeface="+mn-ea"/>
          <a:cs typeface="+mn-cs"/>
        </a:defRPr>
      </a:lvl1pPr>
      <a:lvl2pPr marL="704850" indent="-350838" algn="l" defTabSz="908050" rtl="0" fontAlgn="base">
        <a:spcBef>
          <a:spcPct val="20000"/>
        </a:spcBef>
        <a:spcAft>
          <a:spcPct val="0"/>
        </a:spcAft>
        <a:buClr>
          <a:schemeClr val="accent2"/>
        </a:buClr>
        <a:buSzPct val="70000"/>
        <a:buFont typeface="Arial" charset="0"/>
        <a:buChar char="►"/>
        <a:defRPr sz="2000" kern="1200">
          <a:solidFill>
            <a:schemeClr val="bg1"/>
          </a:solidFill>
          <a:latin typeface="+mn-lt"/>
          <a:ea typeface="+mn-ea"/>
          <a:cs typeface="+mn-cs"/>
        </a:defRPr>
      </a:lvl2pPr>
      <a:lvl3pPr marL="1071563" indent="-350838" algn="l" defTabSz="908050" rtl="0" fontAlgn="base">
        <a:spcBef>
          <a:spcPct val="20000"/>
        </a:spcBef>
        <a:spcAft>
          <a:spcPct val="0"/>
        </a:spcAft>
        <a:buClr>
          <a:schemeClr val="accent2"/>
        </a:buClr>
        <a:buSzPct val="70000"/>
        <a:buFont typeface="Arial" charset="0"/>
        <a:buChar char="►"/>
        <a:defRPr kern="1200">
          <a:solidFill>
            <a:schemeClr val="bg1"/>
          </a:solidFill>
          <a:latin typeface="+mn-lt"/>
          <a:ea typeface="+mn-ea"/>
          <a:cs typeface="+mn-cs"/>
        </a:defRPr>
      </a:lvl3pPr>
      <a:lvl4pPr marL="1425575" indent="-352425" algn="l" defTabSz="908050" rtl="0" fontAlgn="base">
        <a:spcBef>
          <a:spcPct val="20000"/>
        </a:spcBef>
        <a:spcAft>
          <a:spcPct val="0"/>
        </a:spcAft>
        <a:buClr>
          <a:schemeClr val="accent2"/>
        </a:buClr>
        <a:buSzPct val="70000"/>
        <a:buFont typeface="Arial" charset="0"/>
        <a:buChar char="►"/>
        <a:defRPr sz="1600" kern="1200">
          <a:solidFill>
            <a:schemeClr val="bg1"/>
          </a:solidFill>
          <a:latin typeface="+mn-lt"/>
          <a:ea typeface="+mn-ea"/>
          <a:cs typeface="+mn-cs"/>
        </a:defRPr>
      </a:lvl4pPr>
      <a:lvl5pPr marL="1776413" indent="-350838" algn="l" defTabSz="908050" rtl="0" fontAlgn="base">
        <a:spcBef>
          <a:spcPct val="20000"/>
        </a:spcBef>
        <a:spcAft>
          <a:spcPct val="0"/>
        </a:spcAft>
        <a:buClr>
          <a:schemeClr val="accent2"/>
        </a:buClr>
        <a:buSzPct val="70000"/>
        <a:buFont typeface="Arial" charset="0"/>
        <a:buChar char="►"/>
        <a:defRPr sz="1600" kern="1200">
          <a:solidFill>
            <a:schemeClr val="bg1"/>
          </a:solidFill>
          <a:latin typeface="+mn-lt"/>
          <a:ea typeface="+mn-ea"/>
          <a:cs typeface="+mn-cs"/>
        </a:defRPr>
      </a:lvl5pPr>
      <a:lvl6pPr marL="2500882" indent="-227352" algn="l" defTabSz="9094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5588" indent="-227352" algn="l" defTabSz="9094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0292" indent="-227352" algn="l" defTabSz="9094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5003" indent="-227352" algn="l" defTabSz="9094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09409" rtl="0" eaLnBrk="1" latinLnBrk="0" hangingPunct="1">
        <a:defRPr sz="1800" kern="1200">
          <a:solidFill>
            <a:schemeClr val="tx1"/>
          </a:solidFill>
          <a:latin typeface="+mn-lt"/>
          <a:ea typeface="+mn-ea"/>
          <a:cs typeface="+mn-cs"/>
        </a:defRPr>
      </a:lvl1pPr>
      <a:lvl2pPr marL="454707" algn="l" defTabSz="909409" rtl="0" eaLnBrk="1" latinLnBrk="0" hangingPunct="1">
        <a:defRPr sz="1800" kern="1200">
          <a:solidFill>
            <a:schemeClr val="tx1"/>
          </a:solidFill>
          <a:latin typeface="+mn-lt"/>
          <a:ea typeface="+mn-ea"/>
          <a:cs typeface="+mn-cs"/>
        </a:defRPr>
      </a:lvl2pPr>
      <a:lvl3pPr marL="909409" algn="l" defTabSz="909409" rtl="0" eaLnBrk="1" latinLnBrk="0" hangingPunct="1">
        <a:defRPr sz="1800" kern="1200">
          <a:solidFill>
            <a:schemeClr val="tx1"/>
          </a:solidFill>
          <a:latin typeface="+mn-lt"/>
          <a:ea typeface="+mn-ea"/>
          <a:cs typeface="+mn-cs"/>
        </a:defRPr>
      </a:lvl3pPr>
      <a:lvl4pPr marL="1364117" algn="l" defTabSz="909409" rtl="0" eaLnBrk="1" latinLnBrk="0" hangingPunct="1">
        <a:defRPr sz="1800" kern="1200">
          <a:solidFill>
            <a:schemeClr val="tx1"/>
          </a:solidFill>
          <a:latin typeface="+mn-lt"/>
          <a:ea typeface="+mn-ea"/>
          <a:cs typeface="+mn-cs"/>
        </a:defRPr>
      </a:lvl4pPr>
      <a:lvl5pPr marL="1818825" algn="l" defTabSz="909409" rtl="0" eaLnBrk="1" latinLnBrk="0" hangingPunct="1">
        <a:defRPr sz="1800" kern="1200">
          <a:solidFill>
            <a:schemeClr val="tx1"/>
          </a:solidFill>
          <a:latin typeface="+mn-lt"/>
          <a:ea typeface="+mn-ea"/>
          <a:cs typeface="+mn-cs"/>
        </a:defRPr>
      </a:lvl5pPr>
      <a:lvl6pPr marL="2273527" algn="l" defTabSz="909409" rtl="0" eaLnBrk="1" latinLnBrk="0" hangingPunct="1">
        <a:defRPr sz="1800" kern="1200">
          <a:solidFill>
            <a:schemeClr val="tx1"/>
          </a:solidFill>
          <a:latin typeface="+mn-lt"/>
          <a:ea typeface="+mn-ea"/>
          <a:cs typeface="+mn-cs"/>
        </a:defRPr>
      </a:lvl6pPr>
      <a:lvl7pPr marL="2728232" algn="l" defTabSz="909409" rtl="0" eaLnBrk="1" latinLnBrk="0" hangingPunct="1">
        <a:defRPr sz="1800" kern="1200">
          <a:solidFill>
            <a:schemeClr val="tx1"/>
          </a:solidFill>
          <a:latin typeface="+mn-lt"/>
          <a:ea typeface="+mn-ea"/>
          <a:cs typeface="+mn-cs"/>
        </a:defRPr>
      </a:lvl7pPr>
      <a:lvl8pPr marL="3182941" algn="l" defTabSz="909409" rtl="0" eaLnBrk="1" latinLnBrk="0" hangingPunct="1">
        <a:defRPr sz="1800" kern="1200">
          <a:solidFill>
            <a:schemeClr val="tx1"/>
          </a:solidFill>
          <a:latin typeface="+mn-lt"/>
          <a:ea typeface="+mn-ea"/>
          <a:cs typeface="+mn-cs"/>
        </a:defRPr>
      </a:lvl8pPr>
      <a:lvl9pPr marL="3637645" algn="l" defTabSz="909409"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18778" name="Object 346"/>
          <p:cNvGraphicFramePr>
            <a:graphicFrameLocks/>
          </p:cNvGraphicFramePr>
          <p:nvPr>
            <p:custDataLst>
              <p:tags r:id="rId15"/>
            </p:custDataLst>
          </p:nvPr>
        </p:nvGraphicFramePr>
        <p:xfrm>
          <a:off x="1588" y="1588"/>
          <a:ext cx="1587" cy="1587"/>
        </p:xfrm>
        <a:graphic>
          <a:graphicData uri="http://schemas.openxmlformats.org/presentationml/2006/ole">
            <p:oleObj spid="_x0000_s18778" name="think-cell Slide" r:id="rId16" imgW="360" imgH="360" progId="">
              <p:embed/>
            </p:oleObj>
          </a:graphicData>
        </a:graphic>
      </p:graphicFrame>
      <p:sp>
        <p:nvSpPr>
          <p:cNvPr id="9" name="Title Placeholder 8"/>
          <p:cNvSpPr>
            <a:spLocks noGrp="1"/>
          </p:cNvSpPr>
          <p:nvPr>
            <p:ph type="title"/>
          </p:nvPr>
        </p:nvSpPr>
        <p:spPr>
          <a:xfrm>
            <a:off x="3278188" y="1119188"/>
            <a:ext cx="5357812" cy="249237"/>
          </a:xfrm>
          <a:prstGeom prst="rect">
            <a:avLst/>
          </a:prstGeom>
        </p:spPr>
        <p:txBody>
          <a:bodyPr vert="horz" wrap="square" lIns="0" tIns="0" rIns="0" bIns="0" rtlCol="0" anchor="ctr">
            <a:spAutoFit/>
          </a:bodyPr>
          <a:lstStyle/>
          <a:p>
            <a:r>
              <a:rPr lang="en-US" noProof="0" smtClean="0"/>
              <a:t>Cl</a:t>
            </a:r>
            <a:r>
              <a:rPr lang="en-US" smtClean="0"/>
              <a:t>ick to edit Master title style</a:t>
            </a:r>
            <a:endParaRPr lang="de-CH"/>
          </a:p>
        </p:txBody>
      </p:sp>
      <p:sp>
        <p:nvSpPr>
          <p:cNvPr id="18781" name="Text Placeholder 9"/>
          <p:cNvSpPr>
            <a:spLocks noGrp="1"/>
          </p:cNvSpPr>
          <p:nvPr>
            <p:ph type="body" idx="1"/>
          </p:nvPr>
        </p:nvSpPr>
        <p:spPr bwMode="auto">
          <a:xfrm>
            <a:off x="3278188" y="2289175"/>
            <a:ext cx="5357812" cy="87153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smtClean="0"/>
          </a:p>
        </p:txBody>
      </p:sp>
      <p:sp>
        <p:nvSpPr>
          <p:cNvPr id="11"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71820"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12" name="Slide Number Placeholder 6"/>
          <p:cNvSpPr>
            <a:spLocks noGrp="1"/>
          </p:cNvSpPr>
          <p:nvPr>
            <p:ph type="sldNum" sz="quarter" idx="4"/>
          </p:nvPr>
        </p:nvSpPr>
        <p:spPr>
          <a:xfrm>
            <a:off x="8426450" y="6457950"/>
            <a:ext cx="207963" cy="153988"/>
          </a:xfrm>
          <a:prstGeom prst="rect">
            <a:avLst/>
          </a:prstGeom>
          <a:noFill/>
        </p:spPr>
        <p:txBody>
          <a:bodyPr vert="horz" wrap="square" lIns="0" tIns="0" rIns="0" bIns="0" numCol="1" anchor="t" anchorCtr="0" compatLnSpc="1">
            <a:prstTxWarp prst="textNoShape">
              <a:avLst/>
            </a:prstTxWarp>
            <a:spAutoFit/>
          </a:bodyPr>
          <a:lstStyle>
            <a:lvl1pPr algn="r">
              <a:lnSpc>
                <a:spcPts val="1225"/>
              </a:lnSpc>
              <a:defRPr sz="600">
                <a:solidFill>
                  <a:srgbClr val="808080"/>
                </a:solidFill>
                <a:latin typeface="EYInterstate Light"/>
              </a:defRPr>
            </a:lvl1pPr>
          </a:lstStyle>
          <a:p>
            <a:fld id="{A05855D9-D6CA-4B88-98CB-FE35941C0E9E}" type="slidenum">
              <a:rPr lang="de-CH"/>
              <a:pPr/>
              <a:t>‹Nº›</a:t>
            </a:fld>
            <a:endParaRPr lang="de-CH"/>
          </a:p>
        </p:txBody>
      </p:sp>
      <p:sp>
        <p:nvSpPr>
          <p:cNvPr id="7"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71820"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Tree>
  </p:cSld>
  <p:clrMap bg1="lt1" tx1="dk1" bg2="lt2" tx2="dk2" accent1="accent1" accent2="accent2" accent3="accent3" accent4="accent4" accent5="accent5" accent6="accent6" hlink="hlink" folHlink="folHlink"/>
  <p:sldLayoutIdLst>
    <p:sldLayoutId id="2147484515" r:id="rId1"/>
    <p:sldLayoutId id="2147484516" r:id="rId2"/>
    <p:sldLayoutId id="2147484517" r:id="rId3"/>
    <p:sldLayoutId id="2147484518" r:id="rId4"/>
    <p:sldLayoutId id="2147484519" r:id="rId5"/>
    <p:sldLayoutId id="2147484520" r:id="rId6"/>
    <p:sldLayoutId id="2147484521" r:id="rId7"/>
    <p:sldLayoutId id="2147484522" r:id="rId8"/>
    <p:sldLayoutId id="2147484523" r:id="rId9"/>
    <p:sldLayoutId id="2147484524" r:id="rId10"/>
    <p:sldLayoutId id="2147484525" r:id="rId11"/>
    <p:sldLayoutId id="2147484526" r:id="rId12"/>
  </p:sldLayoutIdLst>
  <p:timing>
    <p:tnLst>
      <p:par>
        <p:cTn id="1" dur="indefinite" restart="never" nodeType="tmRoot"/>
      </p:par>
    </p:tnLst>
  </p:timing>
  <p:hf hdr="0" ftr="0" dt="0"/>
  <p:txStyles>
    <p:titleStyle>
      <a:lvl1pPr algn="l" defTabSz="912813" rtl="0" fontAlgn="base">
        <a:lnSpc>
          <a:spcPct val="85000"/>
        </a:lnSpc>
        <a:spcBef>
          <a:spcPct val="0"/>
        </a:spcBef>
        <a:spcAft>
          <a:spcPct val="0"/>
        </a:spcAft>
        <a:defRPr lang="en-GB" sz="1900" kern="1200" dirty="0">
          <a:solidFill>
            <a:schemeClr val="bg2"/>
          </a:solidFill>
          <a:latin typeface="+mj-lt"/>
          <a:ea typeface="+mj-ea"/>
          <a:cs typeface="+mj-cs"/>
        </a:defRPr>
      </a:lvl1pPr>
      <a:lvl2pPr algn="l" defTabSz="912813" rtl="0" fontAlgn="base">
        <a:lnSpc>
          <a:spcPct val="85000"/>
        </a:lnSpc>
        <a:spcBef>
          <a:spcPct val="0"/>
        </a:spcBef>
        <a:spcAft>
          <a:spcPct val="0"/>
        </a:spcAft>
        <a:defRPr sz="1900">
          <a:solidFill>
            <a:schemeClr val="bg2"/>
          </a:solidFill>
          <a:latin typeface="EYInterstate"/>
        </a:defRPr>
      </a:lvl2pPr>
      <a:lvl3pPr algn="l" defTabSz="912813" rtl="0" fontAlgn="base">
        <a:lnSpc>
          <a:spcPct val="85000"/>
        </a:lnSpc>
        <a:spcBef>
          <a:spcPct val="0"/>
        </a:spcBef>
        <a:spcAft>
          <a:spcPct val="0"/>
        </a:spcAft>
        <a:defRPr sz="1900">
          <a:solidFill>
            <a:schemeClr val="bg2"/>
          </a:solidFill>
          <a:latin typeface="EYInterstate"/>
        </a:defRPr>
      </a:lvl3pPr>
      <a:lvl4pPr algn="l" defTabSz="912813" rtl="0" fontAlgn="base">
        <a:lnSpc>
          <a:spcPct val="85000"/>
        </a:lnSpc>
        <a:spcBef>
          <a:spcPct val="0"/>
        </a:spcBef>
        <a:spcAft>
          <a:spcPct val="0"/>
        </a:spcAft>
        <a:defRPr sz="1900">
          <a:solidFill>
            <a:schemeClr val="bg2"/>
          </a:solidFill>
          <a:latin typeface="EYInterstate"/>
        </a:defRPr>
      </a:lvl4pPr>
      <a:lvl5pPr algn="l" defTabSz="912813" rtl="0" fontAlgn="base">
        <a:lnSpc>
          <a:spcPct val="85000"/>
        </a:lnSpc>
        <a:spcBef>
          <a:spcPct val="0"/>
        </a:spcBef>
        <a:spcAft>
          <a:spcPct val="0"/>
        </a:spcAft>
        <a:defRPr sz="1900">
          <a:solidFill>
            <a:schemeClr val="bg2"/>
          </a:solidFill>
          <a:latin typeface="EYInterstate"/>
        </a:defRPr>
      </a:lvl5pPr>
      <a:lvl6pPr marL="457200" algn="l" defTabSz="912813" rtl="0" fontAlgn="base">
        <a:lnSpc>
          <a:spcPct val="85000"/>
        </a:lnSpc>
        <a:spcBef>
          <a:spcPct val="0"/>
        </a:spcBef>
        <a:spcAft>
          <a:spcPct val="0"/>
        </a:spcAft>
        <a:defRPr sz="1900">
          <a:solidFill>
            <a:schemeClr val="bg2"/>
          </a:solidFill>
          <a:latin typeface="EYInterstate"/>
        </a:defRPr>
      </a:lvl6pPr>
      <a:lvl7pPr marL="914400" algn="l" defTabSz="912813" rtl="0" fontAlgn="base">
        <a:lnSpc>
          <a:spcPct val="85000"/>
        </a:lnSpc>
        <a:spcBef>
          <a:spcPct val="0"/>
        </a:spcBef>
        <a:spcAft>
          <a:spcPct val="0"/>
        </a:spcAft>
        <a:defRPr sz="1900">
          <a:solidFill>
            <a:schemeClr val="bg2"/>
          </a:solidFill>
          <a:latin typeface="EYInterstate"/>
        </a:defRPr>
      </a:lvl7pPr>
      <a:lvl8pPr marL="1371600" algn="l" defTabSz="912813" rtl="0" fontAlgn="base">
        <a:lnSpc>
          <a:spcPct val="85000"/>
        </a:lnSpc>
        <a:spcBef>
          <a:spcPct val="0"/>
        </a:spcBef>
        <a:spcAft>
          <a:spcPct val="0"/>
        </a:spcAft>
        <a:defRPr sz="1900">
          <a:solidFill>
            <a:schemeClr val="bg2"/>
          </a:solidFill>
          <a:latin typeface="EYInterstate"/>
        </a:defRPr>
      </a:lvl8pPr>
      <a:lvl9pPr marL="1828800" algn="l" defTabSz="912813" rtl="0" fontAlgn="base">
        <a:lnSpc>
          <a:spcPct val="85000"/>
        </a:lnSpc>
        <a:spcBef>
          <a:spcPct val="0"/>
        </a:spcBef>
        <a:spcAft>
          <a:spcPct val="0"/>
        </a:spcAft>
        <a:defRPr sz="1900">
          <a:solidFill>
            <a:schemeClr val="bg2"/>
          </a:solidFill>
          <a:latin typeface="EYInterstate"/>
        </a:defRPr>
      </a:lvl9pPr>
    </p:titleStyle>
    <p:bodyStyle>
      <a:lvl1pPr algn="l" defTabSz="912813" rtl="0" fontAlgn="base">
        <a:spcBef>
          <a:spcPct val="0"/>
        </a:spcBef>
        <a:spcAft>
          <a:spcPts val="525"/>
        </a:spcAft>
        <a:buClr>
          <a:schemeClr val="accent2"/>
        </a:buClr>
        <a:buSzPct val="80000"/>
        <a:buFont typeface="Arial" charset="0"/>
        <a:defRPr lang="en-US" sz="800" kern="1200">
          <a:solidFill>
            <a:schemeClr val="tx1"/>
          </a:solidFill>
          <a:latin typeface="+mn-lt"/>
          <a:ea typeface="+mn-ea"/>
          <a:cs typeface="+mn-cs"/>
        </a:defRPr>
      </a:lvl1pPr>
      <a:lvl2pPr marL="157163" indent="-157163" algn="l" defTabSz="912813" rtl="0" fontAlgn="base">
        <a:spcBef>
          <a:spcPct val="0"/>
        </a:spcBef>
        <a:spcAft>
          <a:spcPts val="525"/>
        </a:spcAft>
        <a:buClr>
          <a:schemeClr val="accent2"/>
        </a:buClr>
        <a:buSzPct val="80000"/>
        <a:buFont typeface="Arial" charset="0"/>
        <a:buChar char="►"/>
        <a:defRPr lang="en-US" sz="800" kern="1200">
          <a:solidFill>
            <a:schemeClr val="tx1"/>
          </a:solidFill>
          <a:latin typeface="+mn-lt"/>
          <a:ea typeface="+mn-ea"/>
          <a:cs typeface="+mn-cs"/>
        </a:defRPr>
      </a:lvl2pPr>
      <a:lvl3pPr marL="315913" indent="-157163" algn="l" defTabSz="912813" rtl="0" fontAlgn="base">
        <a:spcBef>
          <a:spcPct val="0"/>
        </a:spcBef>
        <a:spcAft>
          <a:spcPts val="525"/>
        </a:spcAft>
        <a:buClr>
          <a:srgbClr val="C0C0C0"/>
        </a:buClr>
        <a:buSzPct val="80000"/>
        <a:buFont typeface="Arial" charset="0"/>
        <a:buChar char="►"/>
        <a:defRPr lang="en-US" sz="800" kern="1200">
          <a:solidFill>
            <a:schemeClr val="tx1"/>
          </a:solidFill>
          <a:latin typeface="+mn-lt"/>
          <a:ea typeface="+mn-ea"/>
          <a:cs typeface="+mn-cs"/>
        </a:defRPr>
      </a:lvl3pPr>
      <a:lvl4pPr marL="474663" indent="-157163" algn="l" defTabSz="912813" rtl="0" fontAlgn="base">
        <a:spcBef>
          <a:spcPct val="0"/>
        </a:spcBef>
        <a:spcAft>
          <a:spcPts val="525"/>
        </a:spcAft>
        <a:buClr>
          <a:srgbClr val="F0F0F0"/>
        </a:buClr>
        <a:buSzPct val="80000"/>
        <a:buFont typeface="Arial" charset="0"/>
        <a:buChar char="►"/>
        <a:defRPr lang="en-US" sz="800" kern="1200">
          <a:solidFill>
            <a:schemeClr val="tx1"/>
          </a:solidFill>
          <a:latin typeface="+mn-lt"/>
          <a:ea typeface="+mn-ea"/>
          <a:cs typeface="+mn-cs"/>
        </a:defRPr>
      </a:lvl4pPr>
      <a:lvl5pPr marL="625475" indent="-149225" algn="l" defTabSz="912813" rtl="0" fontAlgn="base">
        <a:spcBef>
          <a:spcPct val="0"/>
        </a:spcBef>
        <a:spcAft>
          <a:spcPts val="525"/>
        </a:spcAft>
        <a:buClr>
          <a:srgbClr val="F0F0F0"/>
        </a:buClr>
        <a:buSzPct val="80000"/>
        <a:buFont typeface="Arial" charset="0"/>
        <a:buChar char="►"/>
        <a:defRPr lang="de-CH" sz="800" kern="1200">
          <a:solidFill>
            <a:schemeClr val="tx1"/>
          </a:solidFill>
          <a:latin typeface="+mn-lt"/>
          <a:ea typeface="+mn-ea"/>
          <a:cs typeface="+mn-cs"/>
        </a:defRPr>
      </a:lvl5pPr>
      <a:lvl6pPr marL="2512826" indent="-228439" algn="l" defTabSz="9137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702" indent="-228439" algn="l" defTabSz="9137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580" indent="-228439" algn="l" defTabSz="9137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458" indent="-228439" algn="l" defTabSz="9137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755" rtl="0" eaLnBrk="1" latinLnBrk="0" hangingPunct="1">
        <a:defRPr sz="1800" kern="1200">
          <a:solidFill>
            <a:schemeClr val="tx1"/>
          </a:solidFill>
          <a:latin typeface="+mn-lt"/>
          <a:ea typeface="+mn-ea"/>
          <a:cs typeface="+mn-cs"/>
        </a:defRPr>
      </a:lvl1pPr>
      <a:lvl2pPr marL="456877" algn="l" defTabSz="913755" rtl="0" eaLnBrk="1" latinLnBrk="0" hangingPunct="1">
        <a:defRPr sz="1800" kern="1200">
          <a:solidFill>
            <a:schemeClr val="tx1"/>
          </a:solidFill>
          <a:latin typeface="+mn-lt"/>
          <a:ea typeface="+mn-ea"/>
          <a:cs typeface="+mn-cs"/>
        </a:defRPr>
      </a:lvl2pPr>
      <a:lvl3pPr marL="913755" algn="l" defTabSz="913755" rtl="0" eaLnBrk="1" latinLnBrk="0" hangingPunct="1">
        <a:defRPr sz="1800" kern="1200">
          <a:solidFill>
            <a:schemeClr val="tx1"/>
          </a:solidFill>
          <a:latin typeface="+mn-lt"/>
          <a:ea typeface="+mn-ea"/>
          <a:cs typeface="+mn-cs"/>
        </a:defRPr>
      </a:lvl3pPr>
      <a:lvl4pPr marL="1370632" algn="l" defTabSz="913755" rtl="0" eaLnBrk="1" latinLnBrk="0" hangingPunct="1">
        <a:defRPr sz="1800" kern="1200">
          <a:solidFill>
            <a:schemeClr val="tx1"/>
          </a:solidFill>
          <a:latin typeface="+mn-lt"/>
          <a:ea typeface="+mn-ea"/>
          <a:cs typeface="+mn-cs"/>
        </a:defRPr>
      </a:lvl4pPr>
      <a:lvl5pPr marL="1827510" algn="l" defTabSz="913755" rtl="0" eaLnBrk="1" latinLnBrk="0" hangingPunct="1">
        <a:defRPr sz="1800" kern="1200">
          <a:solidFill>
            <a:schemeClr val="tx1"/>
          </a:solidFill>
          <a:latin typeface="+mn-lt"/>
          <a:ea typeface="+mn-ea"/>
          <a:cs typeface="+mn-cs"/>
        </a:defRPr>
      </a:lvl5pPr>
      <a:lvl6pPr marL="2284386" algn="l" defTabSz="913755" rtl="0" eaLnBrk="1" latinLnBrk="0" hangingPunct="1">
        <a:defRPr sz="1800" kern="1200">
          <a:solidFill>
            <a:schemeClr val="tx1"/>
          </a:solidFill>
          <a:latin typeface="+mn-lt"/>
          <a:ea typeface="+mn-ea"/>
          <a:cs typeface="+mn-cs"/>
        </a:defRPr>
      </a:lvl6pPr>
      <a:lvl7pPr marL="2741264" algn="l" defTabSz="913755" rtl="0" eaLnBrk="1" latinLnBrk="0" hangingPunct="1">
        <a:defRPr sz="1800" kern="1200">
          <a:solidFill>
            <a:schemeClr val="tx1"/>
          </a:solidFill>
          <a:latin typeface="+mn-lt"/>
          <a:ea typeface="+mn-ea"/>
          <a:cs typeface="+mn-cs"/>
        </a:defRPr>
      </a:lvl7pPr>
      <a:lvl8pPr marL="3198142" algn="l" defTabSz="913755" rtl="0" eaLnBrk="1" latinLnBrk="0" hangingPunct="1">
        <a:defRPr sz="1800" kern="1200">
          <a:solidFill>
            <a:schemeClr val="tx1"/>
          </a:solidFill>
          <a:latin typeface="+mn-lt"/>
          <a:ea typeface="+mn-ea"/>
          <a:cs typeface="+mn-cs"/>
        </a:defRPr>
      </a:lvl8pPr>
      <a:lvl9pPr marL="3655018" algn="l" defTabSz="913755"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85698" name="Title Placeholder 1"/>
          <p:cNvSpPr>
            <a:spLocks noGrp="1"/>
          </p:cNvSpPr>
          <p:nvPr>
            <p:ph type="title"/>
          </p:nvPr>
        </p:nvSpPr>
        <p:spPr bwMode="auto">
          <a:xfrm>
            <a:off x="457200" y="274638"/>
            <a:ext cx="8229600" cy="8604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s-ES" smtClean="0"/>
              <a:t>Click to edit Master title style</a:t>
            </a:r>
            <a:endParaRPr lang="en-GB" altLang="es-ES" smtClean="0"/>
          </a:p>
        </p:txBody>
      </p:sp>
      <p:sp>
        <p:nvSpPr>
          <p:cNvPr id="285699" name="Text Placeholder 2"/>
          <p:cNvSpPr>
            <a:spLocks noGrp="1"/>
          </p:cNvSpPr>
          <p:nvPr>
            <p:ph type="body" idx="1"/>
          </p:nvPr>
        </p:nvSpPr>
        <p:spPr bwMode="auto">
          <a:xfrm>
            <a:off x="457200" y="1425575"/>
            <a:ext cx="8229600" cy="4697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s-ES" smtClean="0"/>
              <a:t>Click to edit Master text styles</a:t>
            </a:r>
          </a:p>
          <a:p>
            <a:pPr lvl="1"/>
            <a:r>
              <a:rPr lang="en-US" altLang="es-ES" smtClean="0"/>
              <a:t>Second level</a:t>
            </a:r>
          </a:p>
          <a:p>
            <a:pPr lvl="2"/>
            <a:r>
              <a:rPr lang="en-US" altLang="es-ES" smtClean="0"/>
              <a:t>Third level</a:t>
            </a:r>
          </a:p>
          <a:p>
            <a:pPr lvl="3"/>
            <a:r>
              <a:rPr lang="en-US" altLang="es-ES" smtClean="0"/>
              <a:t>Fourth level</a:t>
            </a:r>
          </a:p>
          <a:p>
            <a:pPr lvl="4"/>
            <a:r>
              <a:rPr lang="en-US" altLang="es-ES" smtClean="0"/>
              <a:t>Fifth level</a:t>
            </a:r>
            <a:endParaRPr lang="en-GB" altLang="es-ES" smtClean="0"/>
          </a:p>
        </p:txBody>
      </p:sp>
      <p:grpSp>
        <p:nvGrpSpPr>
          <p:cNvPr id="8" name="Group 7"/>
          <p:cNvGrpSpPr/>
          <p:nvPr/>
        </p:nvGrpSpPr>
        <p:grpSpPr bwMode="gray">
          <a:xfrm>
            <a:off x="8348680" y="6450048"/>
            <a:ext cx="338137" cy="204787"/>
            <a:chOff x="8348663" y="6450013"/>
            <a:chExt cx="338137" cy="204787"/>
          </a:xfrm>
          <a:solidFill>
            <a:srgbClr val="808080"/>
          </a:solidFill>
        </p:grpSpPr>
        <p:sp>
          <p:nvSpPr>
            <p:cNvPr id="10" name="Freeform 5"/>
            <p:cNvSpPr>
              <a:spLocks/>
            </p:cNvSpPr>
            <p:nvPr/>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a:lstStyle/>
            <a:p>
              <a:pPr defTabSz="914284" fontAlgn="auto">
                <a:spcBef>
                  <a:spcPts val="0"/>
                </a:spcBef>
                <a:spcAft>
                  <a:spcPts val="0"/>
                </a:spcAft>
                <a:defRPr/>
              </a:pPr>
              <a:endParaRPr lang="en-GB">
                <a:solidFill>
                  <a:srgbClr val="000000"/>
                </a:solidFill>
                <a:latin typeface="+mn-lt"/>
                <a:cs typeface="Arial" charset="0"/>
              </a:endParaRPr>
            </a:p>
          </p:txBody>
        </p:sp>
        <p:sp>
          <p:nvSpPr>
            <p:cNvPr id="11" name="Freeform 6"/>
            <p:cNvSpPr>
              <a:spLocks/>
            </p:cNvSpPr>
            <p:nvPr/>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a:lstStyle/>
            <a:p>
              <a:pPr defTabSz="914284" fontAlgn="auto">
                <a:spcBef>
                  <a:spcPts val="0"/>
                </a:spcBef>
                <a:spcAft>
                  <a:spcPts val="0"/>
                </a:spcAft>
                <a:defRPr/>
              </a:pPr>
              <a:endParaRPr lang="en-GB">
                <a:solidFill>
                  <a:srgbClr val="000000"/>
                </a:solidFill>
                <a:latin typeface="+mn-lt"/>
                <a:cs typeface="Arial" charset="0"/>
              </a:endParaRPr>
            </a:p>
          </p:txBody>
        </p:sp>
      </p:grpSp>
    </p:spTree>
  </p:cSld>
  <p:clrMap bg1="lt1" tx1="dk1" bg2="lt2" tx2="dk2" accent1="accent1" accent2="accent2" accent3="accent3" accent4="accent4" accent5="accent5" accent6="accent6" hlink="hlink" folHlink="folHlink"/>
  <p:sldLayoutIdLst>
    <p:sldLayoutId id="2147484527" r:id="rId1"/>
    <p:sldLayoutId id="2147484528" r:id="rId2"/>
    <p:sldLayoutId id="2147484529" r:id="rId3"/>
    <p:sldLayoutId id="2147484530" r:id="rId4"/>
    <p:sldLayoutId id="2147484531" r:id="rId5"/>
    <p:sldLayoutId id="2147484532" r:id="rId6"/>
    <p:sldLayoutId id="2147484533" r:id="rId7"/>
    <p:sldLayoutId id="2147484534" r:id="rId8"/>
    <p:sldLayoutId id="2147484282" r:id="rId9"/>
  </p:sldLayoutIdLst>
  <p:timing>
    <p:tnLst>
      <p:par>
        <p:cTn id="1" dur="indefinite" restart="never" nodeType="tmRoot"/>
      </p:par>
    </p:tnLst>
  </p:timing>
  <p:hf hdr="0" ftr="0" dt="0"/>
  <p:txStyles>
    <p:titleStyle>
      <a:lvl1pPr algn="l" defTabSz="912813" rtl="0" eaLnBrk="0" fontAlgn="base" hangingPunct="0">
        <a:lnSpc>
          <a:spcPct val="85000"/>
        </a:lnSpc>
        <a:spcBef>
          <a:spcPct val="0"/>
        </a:spcBef>
        <a:spcAft>
          <a:spcPct val="0"/>
        </a:spcAft>
        <a:defRPr sz="3000" b="1" kern="1200">
          <a:solidFill>
            <a:schemeClr val="bg1"/>
          </a:solidFill>
          <a:latin typeface="Arial" pitchFamily="34" charset="0"/>
          <a:ea typeface="+mj-ea"/>
          <a:cs typeface="Arial" pitchFamily="34" charset="0"/>
        </a:defRPr>
      </a:lvl1pPr>
      <a:lvl2pPr algn="l" defTabSz="912813" rtl="0" eaLnBrk="0" fontAlgn="base" hangingPunct="0">
        <a:lnSpc>
          <a:spcPct val="85000"/>
        </a:lnSpc>
        <a:spcBef>
          <a:spcPct val="0"/>
        </a:spcBef>
        <a:spcAft>
          <a:spcPct val="0"/>
        </a:spcAft>
        <a:defRPr sz="3000" b="1">
          <a:solidFill>
            <a:schemeClr val="bg1"/>
          </a:solidFill>
          <a:latin typeface="Arial" charset="0"/>
          <a:cs typeface="Arial" charset="0"/>
        </a:defRPr>
      </a:lvl2pPr>
      <a:lvl3pPr algn="l" defTabSz="912813" rtl="0" eaLnBrk="0" fontAlgn="base" hangingPunct="0">
        <a:lnSpc>
          <a:spcPct val="85000"/>
        </a:lnSpc>
        <a:spcBef>
          <a:spcPct val="0"/>
        </a:spcBef>
        <a:spcAft>
          <a:spcPct val="0"/>
        </a:spcAft>
        <a:defRPr sz="3000" b="1">
          <a:solidFill>
            <a:schemeClr val="bg1"/>
          </a:solidFill>
          <a:latin typeface="Arial" charset="0"/>
          <a:cs typeface="Arial" charset="0"/>
        </a:defRPr>
      </a:lvl3pPr>
      <a:lvl4pPr algn="l" defTabSz="912813" rtl="0" eaLnBrk="0" fontAlgn="base" hangingPunct="0">
        <a:lnSpc>
          <a:spcPct val="85000"/>
        </a:lnSpc>
        <a:spcBef>
          <a:spcPct val="0"/>
        </a:spcBef>
        <a:spcAft>
          <a:spcPct val="0"/>
        </a:spcAft>
        <a:defRPr sz="3000" b="1">
          <a:solidFill>
            <a:schemeClr val="bg1"/>
          </a:solidFill>
          <a:latin typeface="Arial" charset="0"/>
          <a:cs typeface="Arial" charset="0"/>
        </a:defRPr>
      </a:lvl4pPr>
      <a:lvl5pPr algn="l" defTabSz="912813" rtl="0" eaLnBrk="0" fontAlgn="base" hangingPunct="0">
        <a:lnSpc>
          <a:spcPct val="85000"/>
        </a:lnSpc>
        <a:spcBef>
          <a:spcPct val="0"/>
        </a:spcBef>
        <a:spcAft>
          <a:spcPct val="0"/>
        </a:spcAft>
        <a:defRPr sz="3000" b="1">
          <a:solidFill>
            <a:schemeClr val="bg1"/>
          </a:solidFill>
          <a:latin typeface="Arial" charset="0"/>
          <a:cs typeface="Arial" charset="0"/>
        </a:defRPr>
      </a:lvl5pPr>
      <a:lvl6pPr marL="457200" algn="l" defTabSz="912813" rtl="0" fontAlgn="base">
        <a:lnSpc>
          <a:spcPct val="85000"/>
        </a:lnSpc>
        <a:spcBef>
          <a:spcPct val="0"/>
        </a:spcBef>
        <a:spcAft>
          <a:spcPct val="0"/>
        </a:spcAft>
        <a:defRPr sz="3000" b="1">
          <a:solidFill>
            <a:schemeClr val="bg1"/>
          </a:solidFill>
          <a:latin typeface="Arial" charset="0"/>
          <a:cs typeface="Arial" charset="0"/>
        </a:defRPr>
      </a:lvl6pPr>
      <a:lvl7pPr marL="914400" algn="l" defTabSz="912813" rtl="0" fontAlgn="base">
        <a:lnSpc>
          <a:spcPct val="85000"/>
        </a:lnSpc>
        <a:spcBef>
          <a:spcPct val="0"/>
        </a:spcBef>
        <a:spcAft>
          <a:spcPct val="0"/>
        </a:spcAft>
        <a:defRPr sz="3000" b="1">
          <a:solidFill>
            <a:schemeClr val="bg1"/>
          </a:solidFill>
          <a:latin typeface="Arial" charset="0"/>
          <a:cs typeface="Arial" charset="0"/>
        </a:defRPr>
      </a:lvl7pPr>
      <a:lvl8pPr marL="1371600" algn="l" defTabSz="912813" rtl="0" fontAlgn="base">
        <a:lnSpc>
          <a:spcPct val="85000"/>
        </a:lnSpc>
        <a:spcBef>
          <a:spcPct val="0"/>
        </a:spcBef>
        <a:spcAft>
          <a:spcPct val="0"/>
        </a:spcAft>
        <a:defRPr sz="3000" b="1">
          <a:solidFill>
            <a:schemeClr val="bg1"/>
          </a:solidFill>
          <a:latin typeface="Arial" charset="0"/>
          <a:cs typeface="Arial" charset="0"/>
        </a:defRPr>
      </a:lvl8pPr>
      <a:lvl9pPr marL="1828800" algn="l" defTabSz="912813" rtl="0" fontAlgn="base">
        <a:lnSpc>
          <a:spcPct val="85000"/>
        </a:lnSpc>
        <a:spcBef>
          <a:spcPct val="0"/>
        </a:spcBef>
        <a:spcAft>
          <a:spcPct val="0"/>
        </a:spcAft>
        <a:defRPr sz="3000" b="1">
          <a:solidFill>
            <a:schemeClr val="bg1"/>
          </a:solidFill>
          <a:latin typeface="Arial" charset="0"/>
          <a:cs typeface="Arial" charset="0"/>
        </a:defRPr>
      </a:lvl9pPr>
    </p:titleStyle>
    <p:bodyStyle>
      <a:lvl1pPr marL="341313" indent="-341313" algn="l" defTabSz="912813" rtl="0" eaLnBrk="0" fontAlgn="base" hangingPunct="0">
        <a:spcBef>
          <a:spcPct val="20000"/>
        </a:spcBef>
        <a:spcAft>
          <a:spcPct val="0"/>
        </a:spcAft>
        <a:buClr>
          <a:schemeClr val="accent2"/>
        </a:buClr>
        <a:buSzPct val="70000"/>
        <a:buFont typeface="Arial" charset="0"/>
        <a:buChar char="►"/>
        <a:defRPr sz="2400" kern="1200">
          <a:solidFill>
            <a:schemeClr val="bg1"/>
          </a:solidFill>
          <a:latin typeface="+mn-lt"/>
          <a:ea typeface="+mn-ea"/>
          <a:cs typeface="+mn-cs"/>
        </a:defRPr>
      </a:lvl1pPr>
      <a:lvl2pPr marL="708025" indent="-352425" algn="l" defTabSz="912813" rtl="0" eaLnBrk="0" fontAlgn="base" hangingPunct="0">
        <a:spcBef>
          <a:spcPct val="20000"/>
        </a:spcBef>
        <a:spcAft>
          <a:spcPct val="0"/>
        </a:spcAft>
        <a:buClr>
          <a:schemeClr val="accent2"/>
        </a:buClr>
        <a:buSzPct val="70000"/>
        <a:buFont typeface="Arial" charset="0"/>
        <a:buChar char="►"/>
        <a:defRPr sz="2000" kern="1200">
          <a:solidFill>
            <a:schemeClr val="bg1"/>
          </a:solidFill>
          <a:latin typeface="+mn-lt"/>
          <a:ea typeface="+mn-ea"/>
          <a:cs typeface="+mn-cs"/>
        </a:defRPr>
      </a:lvl2pPr>
      <a:lvl3pPr marL="1076325" indent="-352425" algn="l" defTabSz="912813" rtl="0" eaLnBrk="0" fontAlgn="base" hangingPunct="0">
        <a:spcBef>
          <a:spcPct val="20000"/>
        </a:spcBef>
        <a:spcAft>
          <a:spcPct val="0"/>
        </a:spcAft>
        <a:buClr>
          <a:schemeClr val="accent2"/>
        </a:buClr>
        <a:buSzPct val="70000"/>
        <a:buFont typeface="Arial" charset="0"/>
        <a:buChar char="►"/>
        <a:defRPr kern="1200">
          <a:solidFill>
            <a:schemeClr val="bg1"/>
          </a:solidFill>
          <a:latin typeface="+mn-lt"/>
          <a:ea typeface="+mn-ea"/>
          <a:cs typeface="+mn-cs"/>
        </a:defRPr>
      </a:lvl3pPr>
      <a:lvl4pPr marL="1431925" indent="-354013" algn="l" defTabSz="912813" rtl="0" eaLnBrk="0" fontAlgn="base" hangingPunct="0">
        <a:spcBef>
          <a:spcPct val="20000"/>
        </a:spcBef>
        <a:spcAft>
          <a:spcPct val="0"/>
        </a:spcAft>
        <a:buClr>
          <a:schemeClr val="accent2"/>
        </a:buClr>
        <a:buSzPct val="70000"/>
        <a:buFont typeface="Arial" charset="0"/>
        <a:buChar char="►"/>
        <a:defRPr sz="1600" kern="1200">
          <a:solidFill>
            <a:schemeClr val="bg1"/>
          </a:solidFill>
          <a:latin typeface="+mn-lt"/>
          <a:ea typeface="+mn-ea"/>
          <a:cs typeface="+mn-cs"/>
        </a:defRPr>
      </a:lvl4pPr>
      <a:lvl5pPr marL="1785938" indent="-352425" algn="l" defTabSz="912813" rtl="0" eaLnBrk="0" fontAlgn="base" hangingPunct="0">
        <a:spcBef>
          <a:spcPct val="20000"/>
        </a:spcBef>
        <a:spcAft>
          <a:spcPct val="0"/>
        </a:spcAft>
        <a:buClr>
          <a:schemeClr val="accent2"/>
        </a:buClr>
        <a:buSzPct val="70000"/>
        <a:buFont typeface="Arial" charset="0"/>
        <a:buChar char="►"/>
        <a:defRPr sz="1600" kern="1200">
          <a:solidFill>
            <a:schemeClr val="bg1"/>
          </a:solidFill>
          <a:latin typeface="+mn-lt"/>
          <a:ea typeface="+mn-ea"/>
          <a:cs typeface="+mn-cs"/>
        </a:defRPr>
      </a:lvl5pPr>
      <a:lvl6pPr marL="2514282" indent="-228571" algn="l" defTabSz="9142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4" indent="-228571" algn="l" defTabSz="9142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67" indent="-228571" algn="l" defTabSz="9142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08" indent="-228571" algn="l" defTabSz="9142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84" rtl="0" eaLnBrk="1" latinLnBrk="0" hangingPunct="1">
        <a:defRPr sz="1800" kern="1200">
          <a:solidFill>
            <a:schemeClr val="tx1"/>
          </a:solidFill>
          <a:latin typeface="+mn-lt"/>
          <a:ea typeface="+mn-ea"/>
          <a:cs typeface="+mn-cs"/>
        </a:defRPr>
      </a:lvl1pPr>
      <a:lvl2pPr marL="457143" algn="l" defTabSz="914284" rtl="0" eaLnBrk="1" latinLnBrk="0" hangingPunct="1">
        <a:defRPr sz="1800" kern="1200">
          <a:solidFill>
            <a:schemeClr val="tx1"/>
          </a:solidFill>
          <a:latin typeface="+mn-lt"/>
          <a:ea typeface="+mn-ea"/>
          <a:cs typeface="+mn-cs"/>
        </a:defRPr>
      </a:lvl2pPr>
      <a:lvl3pPr marL="914284" algn="l" defTabSz="914284" rtl="0" eaLnBrk="1" latinLnBrk="0" hangingPunct="1">
        <a:defRPr sz="1800" kern="1200">
          <a:solidFill>
            <a:schemeClr val="tx1"/>
          </a:solidFill>
          <a:latin typeface="+mn-lt"/>
          <a:ea typeface="+mn-ea"/>
          <a:cs typeface="+mn-cs"/>
        </a:defRPr>
      </a:lvl3pPr>
      <a:lvl4pPr marL="1371427" algn="l" defTabSz="914284" rtl="0" eaLnBrk="1" latinLnBrk="0" hangingPunct="1">
        <a:defRPr sz="1800" kern="1200">
          <a:solidFill>
            <a:schemeClr val="tx1"/>
          </a:solidFill>
          <a:latin typeface="+mn-lt"/>
          <a:ea typeface="+mn-ea"/>
          <a:cs typeface="+mn-cs"/>
        </a:defRPr>
      </a:lvl4pPr>
      <a:lvl5pPr marL="1828569" algn="l" defTabSz="914284" rtl="0" eaLnBrk="1" latinLnBrk="0" hangingPunct="1">
        <a:defRPr sz="1800" kern="1200">
          <a:solidFill>
            <a:schemeClr val="tx1"/>
          </a:solidFill>
          <a:latin typeface="+mn-lt"/>
          <a:ea typeface="+mn-ea"/>
          <a:cs typeface="+mn-cs"/>
        </a:defRPr>
      </a:lvl5pPr>
      <a:lvl6pPr marL="2285711" algn="l" defTabSz="914284" rtl="0" eaLnBrk="1" latinLnBrk="0" hangingPunct="1">
        <a:defRPr sz="1800" kern="1200">
          <a:solidFill>
            <a:schemeClr val="tx1"/>
          </a:solidFill>
          <a:latin typeface="+mn-lt"/>
          <a:ea typeface="+mn-ea"/>
          <a:cs typeface="+mn-cs"/>
        </a:defRPr>
      </a:lvl6pPr>
      <a:lvl7pPr marL="2742853" algn="l" defTabSz="914284" rtl="0" eaLnBrk="1" latinLnBrk="0" hangingPunct="1">
        <a:defRPr sz="1800" kern="1200">
          <a:solidFill>
            <a:schemeClr val="tx1"/>
          </a:solidFill>
          <a:latin typeface="+mn-lt"/>
          <a:ea typeface="+mn-ea"/>
          <a:cs typeface="+mn-cs"/>
        </a:defRPr>
      </a:lvl7pPr>
      <a:lvl8pPr marL="3199996" algn="l" defTabSz="914284" rtl="0" eaLnBrk="1" latinLnBrk="0" hangingPunct="1">
        <a:defRPr sz="1800" kern="1200">
          <a:solidFill>
            <a:schemeClr val="tx1"/>
          </a:solidFill>
          <a:latin typeface="+mn-lt"/>
          <a:ea typeface="+mn-ea"/>
          <a:cs typeface="+mn-cs"/>
        </a:defRPr>
      </a:lvl8pPr>
      <a:lvl9pPr marL="3657138" algn="l" defTabSz="914284"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bwMode="auto">
          <a:xfrm>
            <a:off x="3259138" y="1057275"/>
            <a:ext cx="5349875" cy="3460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es-ES" smtClean="0"/>
              <a:t>Headline 1</a:t>
            </a:r>
          </a:p>
        </p:txBody>
      </p:sp>
      <p:sp>
        <p:nvSpPr>
          <p:cNvPr id="295939" name="Rectangle 6"/>
          <p:cNvSpPr>
            <a:spLocks noGrp="1" noChangeArrowheads="1"/>
          </p:cNvSpPr>
          <p:nvPr>
            <p:ph type="body" idx="1"/>
          </p:nvPr>
        </p:nvSpPr>
        <p:spPr bwMode="auto">
          <a:xfrm>
            <a:off x="3275013" y="2268538"/>
            <a:ext cx="2617787" cy="8794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es-ES" smtClean="0"/>
              <a:t>Click to edit Master text styles</a:t>
            </a:r>
          </a:p>
          <a:p>
            <a:pPr lvl="1"/>
            <a:r>
              <a:rPr lang="en-US" altLang="es-ES" smtClean="0"/>
              <a:t>Second level</a:t>
            </a:r>
          </a:p>
          <a:p>
            <a:pPr lvl="2"/>
            <a:r>
              <a:rPr lang="en-US" altLang="es-ES" smtClean="0"/>
              <a:t>Third level</a:t>
            </a:r>
          </a:p>
          <a:p>
            <a:pPr lvl="3"/>
            <a:r>
              <a:rPr lang="en-US" altLang="es-ES" smtClean="0"/>
              <a:t>Fourth level</a:t>
            </a:r>
          </a:p>
          <a:p>
            <a:pPr lvl="4"/>
            <a:r>
              <a:rPr lang="en-US" altLang="es-ES" smtClean="0"/>
              <a:t>Fifth level</a:t>
            </a:r>
          </a:p>
        </p:txBody>
      </p:sp>
      <p:sp>
        <p:nvSpPr>
          <p:cNvPr id="8196" name="Line 8"/>
          <p:cNvSpPr>
            <a:spLocks noChangeShapeType="1"/>
          </p:cNvSpPr>
          <p:nvPr/>
        </p:nvSpPr>
        <p:spPr bwMode="auto">
          <a:xfrm>
            <a:off x="455613" y="836613"/>
            <a:ext cx="8229600" cy="0"/>
          </a:xfrm>
          <a:prstGeom prst="line">
            <a:avLst/>
          </a:prstGeom>
          <a:noFill/>
          <a:ln w="12700">
            <a:solidFill>
              <a:srgbClr val="FFD200"/>
            </a:solidFill>
            <a:round/>
            <a:headEnd/>
            <a:tailEnd/>
          </a:ln>
          <a:extLst>
            <a:ext uri="{909E8E84-426E-40DD-AFC4-6F175D3DCCD1}"/>
          </a:extLst>
        </p:spPr>
        <p:txBody>
          <a:bodyPr wrap="none" lIns="91204" tIns="45603" rIns="91204" bIns="45603" anchor="ctr"/>
          <a:lstStyle/>
          <a:p>
            <a:pPr defTabSz="910560">
              <a:defRPr/>
            </a:pPr>
            <a:endParaRPr lang="es-ES">
              <a:solidFill>
                <a:srgbClr val="000000"/>
              </a:solidFill>
              <a:latin typeface="+mn-lt"/>
              <a:cs typeface="Arial" charset="0"/>
            </a:endParaRPr>
          </a:p>
        </p:txBody>
      </p:sp>
      <p:sp>
        <p:nvSpPr>
          <p:cNvPr id="8197" name="Line 9"/>
          <p:cNvSpPr>
            <a:spLocks noChangeShapeType="1"/>
          </p:cNvSpPr>
          <p:nvPr/>
        </p:nvSpPr>
        <p:spPr bwMode="auto">
          <a:xfrm>
            <a:off x="455613" y="6238875"/>
            <a:ext cx="8229600" cy="0"/>
          </a:xfrm>
          <a:prstGeom prst="line">
            <a:avLst/>
          </a:prstGeom>
          <a:noFill/>
          <a:ln w="3175">
            <a:solidFill>
              <a:srgbClr val="646464"/>
            </a:solidFill>
            <a:round/>
            <a:headEnd/>
            <a:tailEnd/>
          </a:ln>
          <a:extLst>
            <a:ext uri="{909E8E84-426E-40DD-AFC4-6F175D3DCCD1}"/>
          </a:extLst>
        </p:spPr>
        <p:txBody>
          <a:bodyPr wrap="none" lIns="91204" tIns="45603" rIns="91204" bIns="45603" anchor="ctr"/>
          <a:lstStyle/>
          <a:p>
            <a:pPr defTabSz="910560">
              <a:defRPr/>
            </a:pPr>
            <a:endParaRPr lang="es-ES">
              <a:solidFill>
                <a:srgbClr val="000000"/>
              </a:solidFill>
              <a:latin typeface="+mn-lt"/>
              <a:cs typeface="Arial" charset="0"/>
            </a:endParaRPr>
          </a:p>
        </p:txBody>
      </p:sp>
      <p:grpSp>
        <p:nvGrpSpPr>
          <p:cNvPr id="12" name="Group 7"/>
          <p:cNvGrpSpPr/>
          <p:nvPr/>
        </p:nvGrpSpPr>
        <p:grpSpPr bwMode="gray">
          <a:xfrm>
            <a:off x="8348685" y="6450072"/>
            <a:ext cx="338137" cy="204787"/>
            <a:chOff x="8348663" y="6450013"/>
            <a:chExt cx="338137" cy="204787"/>
          </a:xfrm>
          <a:solidFill>
            <a:srgbClr val="808080"/>
          </a:solidFill>
        </p:grpSpPr>
        <p:sp>
          <p:nvSpPr>
            <p:cNvPr id="13" name="Freeform 5"/>
            <p:cNvSpPr>
              <a:spLocks/>
            </p:cNvSpPr>
            <p:nvPr/>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a:lstStyle/>
            <a:p>
              <a:pPr defTabSz="912029" fontAlgn="auto">
                <a:spcBef>
                  <a:spcPts val="0"/>
                </a:spcBef>
                <a:spcAft>
                  <a:spcPts val="0"/>
                </a:spcAft>
                <a:defRPr/>
              </a:pPr>
              <a:endParaRPr lang="en-GB">
                <a:solidFill>
                  <a:srgbClr val="000000"/>
                </a:solidFill>
                <a:latin typeface="+mn-lt"/>
                <a:cs typeface="Arial" pitchFamily="34" charset="0"/>
              </a:endParaRPr>
            </a:p>
          </p:txBody>
        </p:sp>
        <p:sp>
          <p:nvSpPr>
            <p:cNvPr id="14" name="Freeform 6"/>
            <p:cNvSpPr>
              <a:spLocks/>
            </p:cNvSpPr>
            <p:nvPr/>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a:lstStyle/>
            <a:p>
              <a:pPr defTabSz="912029" fontAlgn="auto">
                <a:spcBef>
                  <a:spcPts val="0"/>
                </a:spcBef>
                <a:spcAft>
                  <a:spcPts val="0"/>
                </a:spcAft>
                <a:defRPr/>
              </a:pPr>
              <a:endParaRPr lang="en-GB">
                <a:solidFill>
                  <a:srgbClr val="000000"/>
                </a:solidFill>
                <a:latin typeface="+mn-lt"/>
                <a:cs typeface="Arial" pitchFamily="34" charset="0"/>
              </a:endParaRPr>
            </a:p>
          </p:txBody>
        </p:sp>
      </p:grpSp>
    </p:spTree>
  </p:cSld>
  <p:clrMap bg1="lt1" tx1="dk1" bg2="lt2" tx2="dk2" accent1="accent1" accent2="accent2" accent3="accent3" accent4="accent4" accent5="accent5" accent6="accent6" hlink="hlink" folHlink="folHlink"/>
  <p:sldLayoutIdLst>
    <p:sldLayoutId id="2147484535" r:id="rId1"/>
    <p:sldLayoutId id="2147484536" r:id="rId2"/>
    <p:sldLayoutId id="2147484293" r:id="rId3"/>
    <p:sldLayoutId id="2147484292" r:id="rId4"/>
    <p:sldLayoutId id="2147484291" r:id="rId5"/>
    <p:sldLayoutId id="2147484290" r:id="rId6"/>
    <p:sldLayoutId id="2147484289" r:id="rId7"/>
    <p:sldLayoutId id="2147484288" r:id="rId8"/>
    <p:sldLayoutId id="2147484287" r:id="rId9"/>
    <p:sldLayoutId id="2147484286" r:id="rId10"/>
    <p:sldLayoutId id="2147484285" r:id="rId11"/>
    <p:sldLayoutId id="2147484284" r:id="rId12"/>
    <p:sldLayoutId id="2147484283" r:id="rId13"/>
    <p:sldLayoutId id="2147484537" r:id="rId14"/>
  </p:sldLayoutIdLst>
  <p:transition/>
  <p:timing>
    <p:tnLst>
      <p:par>
        <p:cTn id="1" dur="indefinite" restart="never" nodeType="tmRoot"/>
      </p:par>
    </p:tnLst>
  </p:timing>
  <p:hf sldNum="0" hdr="0" ftr="0" dt="0"/>
  <p:txStyles>
    <p:titleStyle>
      <a:lvl1pPr algn="l" rtl="0" eaLnBrk="0" fontAlgn="base" hangingPunct="0">
        <a:lnSpc>
          <a:spcPts val="2700"/>
        </a:lnSpc>
        <a:spcBef>
          <a:spcPct val="0"/>
        </a:spcBef>
        <a:spcAft>
          <a:spcPct val="0"/>
        </a:spcAft>
        <a:defRPr sz="2000">
          <a:solidFill>
            <a:schemeClr val="tx2"/>
          </a:solidFill>
          <a:latin typeface="+mj-lt"/>
          <a:ea typeface="+mj-ea"/>
          <a:cs typeface="+mj-cs"/>
        </a:defRPr>
      </a:lvl1pPr>
      <a:lvl2pPr algn="l" rtl="0" eaLnBrk="0" fontAlgn="base" hangingPunct="0">
        <a:lnSpc>
          <a:spcPts val="2700"/>
        </a:lnSpc>
        <a:spcBef>
          <a:spcPct val="0"/>
        </a:spcBef>
        <a:spcAft>
          <a:spcPct val="0"/>
        </a:spcAft>
        <a:defRPr sz="2000">
          <a:solidFill>
            <a:schemeClr val="tx2"/>
          </a:solidFill>
          <a:latin typeface="Arial" charset="0"/>
        </a:defRPr>
      </a:lvl2pPr>
      <a:lvl3pPr algn="l" rtl="0" eaLnBrk="0" fontAlgn="base" hangingPunct="0">
        <a:lnSpc>
          <a:spcPts val="2700"/>
        </a:lnSpc>
        <a:spcBef>
          <a:spcPct val="0"/>
        </a:spcBef>
        <a:spcAft>
          <a:spcPct val="0"/>
        </a:spcAft>
        <a:defRPr sz="2000">
          <a:solidFill>
            <a:schemeClr val="tx2"/>
          </a:solidFill>
          <a:latin typeface="Arial" charset="0"/>
        </a:defRPr>
      </a:lvl3pPr>
      <a:lvl4pPr algn="l" rtl="0" eaLnBrk="0" fontAlgn="base" hangingPunct="0">
        <a:lnSpc>
          <a:spcPts val="2700"/>
        </a:lnSpc>
        <a:spcBef>
          <a:spcPct val="0"/>
        </a:spcBef>
        <a:spcAft>
          <a:spcPct val="0"/>
        </a:spcAft>
        <a:defRPr sz="2000">
          <a:solidFill>
            <a:schemeClr val="tx2"/>
          </a:solidFill>
          <a:latin typeface="Arial" charset="0"/>
        </a:defRPr>
      </a:lvl4pPr>
      <a:lvl5pPr algn="l" rtl="0" eaLnBrk="0" fontAlgn="base" hangingPunct="0">
        <a:lnSpc>
          <a:spcPts val="2700"/>
        </a:lnSpc>
        <a:spcBef>
          <a:spcPct val="0"/>
        </a:spcBef>
        <a:spcAft>
          <a:spcPct val="0"/>
        </a:spcAft>
        <a:defRPr sz="2000">
          <a:solidFill>
            <a:schemeClr val="tx2"/>
          </a:solidFill>
          <a:latin typeface="Arial" charset="0"/>
        </a:defRPr>
      </a:lvl5pPr>
      <a:lvl6pPr marL="456016" algn="l" rtl="0" fontAlgn="base">
        <a:lnSpc>
          <a:spcPts val="2700"/>
        </a:lnSpc>
        <a:spcBef>
          <a:spcPct val="0"/>
        </a:spcBef>
        <a:spcAft>
          <a:spcPct val="0"/>
        </a:spcAft>
        <a:defRPr sz="2000">
          <a:solidFill>
            <a:schemeClr val="tx2"/>
          </a:solidFill>
          <a:latin typeface="Arial" charset="0"/>
        </a:defRPr>
      </a:lvl6pPr>
      <a:lvl7pPr marL="912029" algn="l" rtl="0" fontAlgn="base">
        <a:lnSpc>
          <a:spcPts val="2700"/>
        </a:lnSpc>
        <a:spcBef>
          <a:spcPct val="0"/>
        </a:spcBef>
        <a:spcAft>
          <a:spcPct val="0"/>
        </a:spcAft>
        <a:defRPr sz="2000">
          <a:solidFill>
            <a:schemeClr val="tx2"/>
          </a:solidFill>
          <a:latin typeface="Arial" charset="0"/>
        </a:defRPr>
      </a:lvl7pPr>
      <a:lvl8pPr marL="1368046" algn="l" rtl="0" fontAlgn="base">
        <a:lnSpc>
          <a:spcPts val="2700"/>
        </a:lnSpc>
        <a:spcBef>
          <a:spcPct val="0"/>
        </a:spcBef>
        <a:spcAft>
          <a:spcPct val="0"/>
        </a:spcAft>
        <a:defRPr sz="2000">
          <a:solidFill>
            <a:schemeClr val="tx2"/>
          </a:solidFill>
          <a:latin typeface="Arial" charset="0"/>
        </a:defRPr>
      </a:lvl8pPr>
      <a:lvl9pPr marL="1824059" algn="l" rtl="0" fontAlgn="base">
        <a:lnSpc>
          <a:spcPts val="2700"/>
        </a:lnSpc>
        <a:spcBef>
          <a:spcPct val="0"/>
        </a:spcBef>
        <a:spcAft>
          <a:spcPct val="0"/>
        </a:spcAft>
        <a:defRPr sz="2000">
          <a:solidFill>
            <a:schemeClr val="tx2"/>
          </a:solidFill>
          <a:latin typeface="Arial" charset="0"/>
        </a:defRPr>
      </a:lvl9pPr>
    </p:titleStyle>
    <p:bodyStyle>
      <a:lvl1pPr marL="166688" indent="-166688" algn="l" rtl="0" eaLnBrk="0" fontAlgn="base" hangingPunct="0">
        <a:spcBef>
          <a:spcPct val="0"/>
        </a:spcBef>
        <a:spcAft>
          <a:spcPct val="50000"/>
        </a:spcAft>
        <a:buClr>
          <a:schemeClr val="accent2"/>
        </a:buClr>
        <a:buFont typeface="Arial" charset="0"/>
        <a:buChar char="►"/>
        <a:defRPr sz="800">
          <a:solidFill>
            <a:srgbClr val="000000"/>
          </a:solidFill>
          <a:latin typeface="+mn-lt"/>
          <a:ea typeface="+mn-ea"/>
          <a:cs typeface="+mn-cs"/>
        </a:defRPr>
      </a:lvl1pPr>
      <a:lvl2pPr marL="328613" indent="-158750" algn="l" rtl="0" eaLnBrk="0" fontAlgn="base" hangingPunct="0">
        <a:spcBef>
          <a:spcPct val="0"/>
        </a:spcBef>
        <a:spcAft>
          <a:spcPct val="50000"/>
        </a:spcAft>
        <a:buClr>
          <a:schemeClr val="accent2"/>
        </a:buClr>
        <a:buFont typeface="Arial" charset="0"/>
        <a:buChar char="►"/>
        <a:defRPr sz="800">
          <a:solidFill>
            <a:srgbClr val="000000"/>
          </a:solidFill>
          <a:latin typeface="+mn-lt"/>
        </a:defRPr>
      </a:lvl2pPr>
      <a:lvl3pPr marL="498475" indent="-165100" algn="l" rtl="0" eaLnBrk="0" fontAlgn="base" hangingPunct="0">
        <a:spcBef>
          <a:spcPct val="0"/>
        </a:spcBef>
        <a:spcAft>
          <a:spcPct val="50000"/>
        </a:spcAft>
        <a:buClr>
          <a:schemeClr val="accent2"/>
        </a:buClr>
        <a:buFont typeface="Arial" charset="0"/>
        <a:buChar char="►"/>
        <a:defRPr sz="800">
          <a:solidFill>
            <a:srgbClr val="000000"/>
          </a:solidFill>
          <a:latin typeface="+mn-lt"/>
        </a:defRPr>
      </a:lvl3pPr>
      <a:lvl4pPr marL="654050" indent="-152400" algn="l" rtl="0" eaLnBrk="0" fontAlgn="base" hangingPunct="0">
        <a:spcBef>
          <a:spcPct val="0"/>
        </a:spcBef>
        <a:spcAft>
          <a:spcPct val="50000"/>
        </a:spcAft>
        <a:buClr>
          <a:schemeClr val="accent2"/>
        </a:buClr>
        <a:buFont typeface="Arial" charset="0"/>
        <a:buChar char="►"/>
        <a:defRPr sz="800">
          <a:solidFill>
            <a:srgbClr val="000000"/>
          </a:solidFill>
          <a:latin typeface="+mn-lt"/>
        </a:defRPr>
      </a:lvl4pPr>
      <a:lvl5pPr marL="823913" indent="-165100" algn="l" rtl="0" eaLnBrk="0" fontAlgn="base" hangingPunct="0">
        <a:spcBef>
          <a:spcPct val="0"/>
        </a:spcBef>
        <a:spcAft>
          <a:spcPct val="50000"/>
        </a:spcAft>
        <a:buClr>
          <a:schemeClr val="accent2"/>
        </a:buClr>
        <a:buFont typeface="Arial" charset="0"/>
        <a:buChar char="►"/>
        <a:defRPr sz="800">
          <a:solidFill>
            <a:srgbClr val="000000"/>
          </a:solidFill>
          <a:latin typeface="+mn-lt"/>
        </a:defRPr>
      </a:lvl5pPr>
      <a:lvl6pPr marL="1282537" indent="-167841" algn="l" rtl="0" fontAlgn="base">
        <a:spcBef>
          <a:spcPct val="0"/>
        </a:spcBef>
        <a:spcAft>
          <a:spcPct val="50000"/>
        </a:spcAft>
        <a:buClr>
          <a:schemeClr val="accent2"/>
        </a:buClr>
        <a:buFont typeface="Arial" charset="0"/>
        <a:buChar char="►"/>
        <a:defRPr sz="800">
          <a:solidFill>
            <a:srgbClr val="000000"/>
          </a:solidFill>
          <a:latin typeface="+mn-lt"/>
        </a:defRPr>
      </a:lvl6pPr>
      <a:lvl7pPr marL="1738555" indent="-167841" algn="l" rtl="0" fontAlgn="base">
        <a:spcBef>
          <a:spcPct val="0"/>
        </a:spcBef>
        <a:spcAft>
          <a:spcPct val="50000"/>
        </a:spcAft>
        <a:buClr>
          <a:schemeClr val="accent2"/>
        </a:buClr>
        <a:buFont typeface="Arial" charset="0"/>
        <a:buChar char="►"/>
        <a:defRPr sz="800">
          <a:solidFill>
            <a:srgbClr val="000000"/>
          </a:solidFill>
          <a:latin typeface="+mn-lt"/>
        </a:defRPr>
      </a:lvl7pPr>
      <a:lvl8pPr marL="2194568" indent="-167841" algn="l" rtl="0" fontAlgn="base">
        <a:spcBef>
          <a:spcPct val="0"/>
        </a:spcBef>
        <a:spcAft>
          <a:spcPct val="50000"/>
        </a:spcAft>
        <a:buClr>
          <a:schemeClr val="accent2"/>
        </a:buClr>
        <a:buFont typeface="Arial" charset="0"/>
        <a:buChar char="►"/>
        <a:defRPr sz="800">
          <a:solidFill>
            <a:srgbClr val="000000"/>
          </a:solidFill>
          <a:latin typeface="+mn-lt"/>
        </a:defRPr>
      </a:lvl8pPr>
      <a:lvl9pPr marL="2650584" indent="-167841" algn="l" rtl="0" fontAlgn="base">
        <a:spcBef>
          <a:spcPct val="0"/>
        </a:spcBef>
        <a:spcAft>
          <a:spcPct val="50000"/>
        </a:spcAft>
        <a:buClr>
          <a:schemeClr val="accent2"/>
        </a:buClr>
        <a:buFont typeface="Arial" charset="0"/>
        <a:buChar char="►"/>
        <a:defRPr sz="800">
          <a:solidFill>
            <a:srgbClr val="000000"/>
          </a:solidFill>
          <a:latin typeface="+mn-lt"/>
        </a:defRPr>
      </a:lvl9pPr>
    </p:bodyStyle>
    <p:otherStyle>
      <a:defPPr>
        <a:defRPr lang="es-ES"/>
      </a:defPPr>
      <a:lvl1pPr marL="0" algn="l" defTabSz="912029" rtl="0" eaLnBrk="1" latinLnBrk="0" hangingPunct="1">
        <a:defRPr sz="1800" kern="1200">
          <a:solidFill>
            <a:schemeClr val="tx1"/>
          </a:solidFill>
          <a:latin typeface="+mn-lt"/>
          <a:ea typeface="+mn-ea"/>
          <a:cs typeface="+mn-cs"/>
        </a:defRPr>
      </a:lvl1pPr>
      <a:lvl2pPr marL="456016" algn="l" defTabSz="912029" rtl="0" eaLnBrk="1" latinLnBrk="0" hangingPunct="1">
        <a:defRPr sz="1800" kern="1200">
          <a:solidFill>
            <a:schemeClr val="tx1"/>
          </a:solidFill>
          <a:latin typeface="+mn-lt"/>
          <a:ea typeface="+mn-ea"/>
          <a:cs typeface="+mn-cs"/>
        </a:defRPr>
      </a:lvl2pPr>
      <a:lvl3pPr marL="912029" algn="l" defTabSz="912029" rtl="0" eaLnBrk="1" latinLnBrk="0" hangingPunct="1">
        <a:defRPr sz="1800" kern="1200">
          <a:solidFill>
            <a:schemeClr val="tx1"/>
          </a:solidFill>
          <a:latin typeface="+mn-lt"/>
          <a:ea typeface="+mn-ea"/>
          <a:cs typeface="+mn-cs"/>
        </a:defRPr>
      </a:lvl3pPr>
      <a:lvl4pPr marL="1368046" algn="l" defTabSz="912029" rtl="0" eaLnBrk="1" latinLnBrk="0" hangingPunct="1">
        <a:defRPr sz="1800" kern="1200">
          <a:solidFill>
            <a:schemeClr val="tx1"/>
          </a:solidFill>
          <a:latin typeface="+mn-lt"/>
          <a:ea typeface="+mn-ea"/>
          <a:cs typeface="+mn-cs"/>
        </a:defRPr>
      </a:lvl4pPr>
      <a:lvl5pPr marL="1824059" algn="l" defTabSz="912029" rtl="0" eaLnBrk="1" latinLnBrk="0" hangingPunct="1">
        <a:defRPr sz="1800" kern="1200">
          <a:solidFill>
            <a:schemeClr val="tx1"/>
          </a:solidFill>
          <a:latin typeface="+mn-lt"/>
          <a:ea typeface="+mn-ea"/>
          <a:cs typeface="+mn-cs"/>
        </a:defRPr>
      </a:lvl5pPr>
      <a:lvl6pPr marL="2280072" algn="l" defTabSz="912029" rtl="0" eaLnBrk="1" latinLnBrk="0" hangingPunct="1">
        <a:defRPr sz="1800" kern="1200">
          <a:solidFill>
            <a:schemeClr val="tx1"/>
          </a:solidFill>
          <a:latin typeface="+mn-lt"/>
          <a:ea typeface="+mn-ea"/>
          <a:cs typeface="+mn-cs"/>
        </a:defRPr>
      </a:lvl6pPr>
      <a:lvl7pPr marL="2736086" algn="l" defTabSz="912029" rtl="0" eaLnBrk="1" latinLnBrk="0" hangingPunct="1">
        <a:defRPr sz="1800" kern="1200">
          <a:solidFill>
            <a:schemeClr val="tx1"/>
          </a:solidFill>
          <a:latin typeface="+mn-lt"/>
          <a:ea typeface="+mn-ea"/>
          <a:cs typeface="+mn-cs"/>
        </a:defRPr>
      </a:lvl7pPr>
      <a:lvl8pPr marL="3192101" algn="l" defTabSz="912029" rtl="0" eaLnBrk="1" latinLnBrk="0" hangingPunct="1">
        <a:defRPr sz="1800" kern="1200">
          <a:solidFill>
            <a:schemeClr val="tx1"/>
          </a:solidFill>
          <a:latin typeface="+mn-lt"/>
          <a:ea typeface="+mn-ea"/>
          <a:cs typeface="+mn-cs"/>
        </a:defRPr>
      </a:lvl8pPr>
      <a:lvl9pPr marL="3648113" algn="l" defTabSz="91202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01613"/>
            <a:ext cx="8229600" cy="8604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16387" name="Text Placeholder 2"/>
          <p:cNvSpPr>
            <a:spLocks noGrp="1"/>
          </p:cNvSpPr>
          <p:nvPr>
            <p:ph type="body" idx="1"/>
          </p:nvPr>
        </p:nvSpPr>
        <p:spPr bwMode="auto">
          <a:xfrm>
            <a:off x="457200" y="1425575"/>
            <a:ext cx="8229600" cy="4697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5" name="Footer Placeholder 4"/>
          <p:cNvSpPr>
            <a:spLocks noGrp="1"/>
          </p:cNvSpPr>
          <p:nvPr>
            <p:ph type="ftr" sz="quarter" idx="3"/>
          </p:nvPr>
        </p:nvSpPr>
        <p:spPr>
          <a:xfrm>
            <a:off x="2587625" y="6415088"/>
            <a:ext cx="3435350" cy="201612"/>
          </a:xfrm>
          <a:prstGeom prst="rect">
            <a:avLst/>
          </a:prstGeom>
        </p:spPr>
        <p:txBody>
          <a:bodyPr vert="horz" lIns="0" tIns="0" rIns="0" bIns="0" rtlCol="0" anchor="ctr" anchorCtr="0">
            <a:noAutofit/>
          </a:bodyPr>
          <a:lstStyle>
            <a:lvl1pPr algn="l" defTabSz="909409" fontAlgn="auto">
              <a:spcBef>
                <a:spcPts val="0"/>
              </a:spcBef>
              <a:spcAft>
                <a:spcPts val="0"/>
              </a:spcAft>
              <a:defRPr sz="1100" dirty="0">
                <a:solidFill>
                  <a:schemeClr val="bg1"/>
                </a:solidFill>
                <a:latin typeface="+mn-lt"/>
              </a:defRPr>
            </a:lvl1pPr>
          </a:lstStyle>
          <a:p>
            <a:pPr>
              <a:defRPr/>
            </a:pPr>
            <a:endParaRPr lang="en-GB"/>
          </a:p>
        </p:txBody>
      </p:sp>
      <p:sp>
        <p:nvSpPr>
          <p:cNvPr id="7" name="TextBox 6"/>
          <p:cNvSpPr txBox="1"/>
          <p:nvPr/>
        </p:nvSpPr>
        <p:spPr>
          <a:xfrm>
            <a:off x="457200" y="6418263"/>
            <a:ext cx="720725" cy="198437"/>
          </a:xfrm>
          <a:prstGeom prst="rect">
            <a:avLst/>
          </a:prstGeom>
          <a:noFill/>
        </p:spPr>
        <p:txBody>
          <a:bodyPr lIns="0" tIns="0" rIns="0" bIns="0" anchor="ctr"/>
          <a:lstStyle/>
          <a:p>
            <a:pPr defTabSz="909409" fontAlgn="auto">
              <a:spcBef>
                <a:spcPts val="0"/>
              </a:spcBef>
              <a:spcAft>
                <a:spcPts val="0"/>
              </a:spcAft>
              <a:defRPr/>
            </a:pPr>
            <a:r>
              <a:rPr lang="en-GB" sz="1100" dirty="0" err="1">
                <a:solidFill>
                  <a:srgbClr val="808080"/>
                </a:solidFill>
                <a:latin typeface="+mn-lt"/>
              </a:rPr>
              <a:t>página</a:t>
            </a:r>
            <a:r>
              <a:rPr lang="en-GB" sz="1100" dirty="0">
                <a:solidFill>
                  <a:srgbClr val="808080"/>
                </a:solidFill>
                <a:latin typeface="+mn-lt"/>
              </a:rPr>
              <a:t> </a:t>
            </a:r>
            <a:fld id="{76E34155-3E84-4CDE-8362-65A8FF07A680}" type="slidenum">
              <a:rPr lang="en-GB" sz="1100">
                <a:solidFill>
                  <a:srgbClr val="808080"/>
                </a:solidFill>
                <a:latin typeface="+mn-lt"/>
              </a:rPr>
              <a:pPr defTabSz="909409" fontAlgn="auto">
                <a:spcBef>
                  <a:spcPts val="0"/>
                </a:spcBef>
                <a:spcAft>
                  <a:spcPts val="0"/>
                </a:spcAft>
                <a:defRPr/>
              </a:pPr>
              <a:t>‹Nº›</a:t>
            </a:fld>
            <a:endParaRPr lang="en-GB" sz="1100" dirty="0">
              <a:solidFill>
                <a:srgbClr val="808080"/>
              </a:solidFill>
              <a:latin typeface="+mn-lt"/>
            </a:endParaRPr>
          </a:p>
        </p:txBody>
      </p:sp>
      <p:sp>
        <p:nvSpPr>
          <p:cNvPr id="13" name="Date Placeholder 12"/>
          <p:cNvSpPr>
            <a:spLocks noGrp="1"/>
          </p:cNvSpPr>
          <p:nvPr>
            <p:ph type="dt" sz="half" idx="2"/>
          </p:nvPr>
        </p:nvSpPr>
        <p:spPr>
          <a:xfrm>
            <a:off x="1216025" y="6410325"/>
            <a:ext cx="1298575" cy="219075"/>
          </a:xfrm>
          <a:prstGeom prst="rect">
            <a:avLst/>
          </a:prstGeom>
        </p:spPr>
        <p:txBody>
          <a:bodyPr vert="horz" lIns="90944" tIns="45472" rIns="90944" bIns="45472" rtlCol="0" anchor="ctr"/>
          <a:lstStyle>
            <a:lvl1pPr algn="l" defTabSz="909409" fontAlgn="auto">
              <a:spcBef>
                <a:spcPts val="0"/>
              </a:spcBef>
              <a:spcAft>
                <a:spcPts val="0"/>
              </a:spcAft>
              <a:defRPr sz="1100" dirty="0">
                <a:solidFill>
                  <a:schemeClr val="bg1"/>
                </a:solidFill>
                <a:latin typeface="+mn-lt"/>
              </a:defRPr>
            </a:lvl1pPr>
          </a:lstStyle>
          <a:p>
            <a:pPr>
              <a:defRPr/>
            </a:pPr>
            <a:endParaRPr lang="en-US"/>
          </a:p>
        </p:txBody>
      </p:sp>
      <p:pic>
        <p:nvPicPr>
          <p:cNvPr id="16391" name="Picture 11" descr="Logos Abogados PPT.emf"/>
          <p:cNvPicPr>
            <a:picLocks noChangeAspect="1"/>
          </p:cNvPicPr>
          <p:nvPr userDrawn="1"/>
        </p:nvPicPr>
        <p:blipFill>
          <a:blip r:embed="rId16"/>
          <a:srcRect t="40298"/>
          <a:stretch>
            <a:fillRect/>
          </a:stretch>
        </p:blipFill>
        <p:spPr bwMode="auto">
          <a:xfrm>
            <a:off x="8339138" y="6364288"/>
            <a:ext cx="598487" cy="3952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22" r:id="rId1"/>
    <p:sldLayoutId id="2147484323" r:id="rId2"/>
    <p:sldLayoutId id="2147484324" r:id="rId3"/>
    <p:sldLayoutId id="2147484325" r:id="rId4"/>
    <p:sldLayoutId id="2147484326" r:id="rId5"/>
    <p:sldLayoutId id="2147484327" r:id="rId6"/>
    <p:sldLayoutId id="2147484328" r:id="rId7"/>
    <p:sldLayoutId id="2147484329" r:id="rId8"/>
    <p:sldLayoutId id="2147484330" r:id="rId9"/>
    <p:sldLayoutId id="2147484331" r:id="rId10"/>
    <p:sldLayoutId id="2147484332" r:id="rId11"/>
    <p:sldLayoutId id="2147484333" r:id="rId12"/>
    <p:sldLayoutId id="2147484334" r:id="rId13"/>
    <p:sldLayoutId id="2147484335" r:id="rId14"/>
  </p:sldLayoutIdLst>
  <p:hf hdr="0" ftr="0" dt="0"/>
  <p:txStyles>
    <p:titleStyle>
      <a:lvl1pPr algn="l" defTabSz="908050" rtl="0" fontAlgn="base">
        <a:lnSpc>
          <a:spcPct val="85000"/>
        </a:lnSpc>
        <a:spcBef>
          <a:spcPct val="0"/>
        </a:spcBef>
        <a:spcAft>
          <a:spcPct val="0"/>
        </a:spcAft>
        <a:defRPr sz="3000" b="1" kern="1200">
          <a:solidFill>
            <a:schemeClr val="bg1"/>
          </a:solidFill>
          <a:latin typeface="Arial" pitchFamily="34" charset="0"/>
          <a:ea typeface="+mj-ea"/>
          <a:cs typeface="Arial" pitchFamily="34" charset="0"/>
        </a:defRPr>
      </a:lvl1pPr>
      <a:lvl2pPr algn="l" defTabSz="908050" rtl="0" fontAlgn="base">
        <a:lnSpc>
          <a:spcPct val="85000"/>
        </a:lnSpc>
        <a:spcBef>
          <a:spcPct val="0"/>
        </a:spcBef>
        <a:spcAft>
          <a:spcPct val="0"/>
        </a:spcAft>
        <a:defRPr sz="3000" b="1">
          <a:solidFill>
            <a:schemeClr val="bg1"/>
          </a:solidFill>
          <a:latin typeface="Arial" charset="0"/>
          <a:cs typeface="Arial" charset="0"/>
        </a:defRPr>
      </a:lvl2pPr>
      <a:lvl3pPr algn="l" defTabSz="908050" rtl="0" fontAlgn="base">
        <a:lnSpc>
          <a:spcPct val="85000"/>
        </a:lnSpc>
        <a:spcBef>
          <a:spcPct val="0"/>
        </a:spcBef>
        <a:spcAft>
          <a:spcPct val="0"/>
        </a:spcAft>
        <a:defRPr sz="3000" b="1">
          <a:solidFill>
            <a:schemeClr val="bg1"/>
          </a:solidFill>
          <a:latin typeface="Arial" charset="0"/>
          <a:cs typeface="Arial" charset="0"/>
        </a:defRPr>
      </a:lvl3pPr>
      <a:lvl4pPr algn="l" defTabSz="908050" rtl="0" fontAlgn="base">
        <a:lnSpc>
          <a:spcPct val="85000"/>
        </a:lnSpc>
        <a:spcBef>
          <a:spcPct val="0"/>
        </a:spcBef>
        <a:spcAft>
          <a:spcPct val="0"/>
        </a:spcAft>
        <a:defRPr sz="3000" b="1">
          <a:solidFill>
            <a:schemeClr val="bg1"/>
          </a:solidFill>
          <a:latin typeface="Arial" charset="0"/>
          <a:cs typeface="Arial" charset="0"/>
        </a:defRPr>
      </a:lvl4pPr>
      <a:lvl5pPr algn="l" defTabSz="908050" rtl="0" fontAlgn="base">
        <a:lnSpc>
          <a:spcPct val="85000"/>
        </a:lnSpc>
        <a:spcBef>
          <a:spcPct val="0"/>
        </a:spcBef>
        <a:spcAft>
          <a:spcPct val="0"/>
        </a:spcAft>
        <a:defRPr sz="3000" b="1">
          <a:solidFill>
            <a:schemeClr val="bg1"/>
          </a:solidFill>
          <a:latin typeface="Arial" charset="0"/>
          <a:cs typeface="Arial" charset="0"/>
        </a:defRPr>
      </a:lvl5pPr>
      <a:lvl6pPr marL="457200" algn="l" defTabSz="908050" rtl="0" fontAlgn="base">
        <a:lnSpc>
          <a:spcPct val="85000"/>
        </a:lnSpc>
        <a:spcBef>
          <a:spcPct val="0"/>
        </a:spcBef>
        <a:spcAft>
          <a:spcPct val="0"/>
        </a:spcAft>
        <a:defRPr sz="3000" b="1">
          <a:solidFill>
            <a:schemeClr val="bg1"/>
          </a:solidFill>
          <a:latin typeface="Arial" charset="0"/>
          <a:cs typeface="Arial" charset="0"/>
        </a:defRPr>
      </a:lvl6pPr>
      <a:lvl7pPr marL="914400" algn="l" defTabSz="908050" rtl="0" fontAlgn="base">
        <a:lnSpc>
          <a:spcPct val="85000"/>
        </a:lnSpc>
        <a:spcBef>
          <a:spcPct val="0"/>
        </a:spcBef>
        <a:spcAft>
          <a:spcPct val="0"/>
        </a:spcAft>
        <a:defRPr sz="3000" b="1">
          <a:solidFill>
            <a:schemeClr val="bg1"/>
          </a:solidFill>
          <a:latin typeface="Arial" charset="0"/>
          <a:cs typeface="Arial" charset="0"/>
        </a:defRPr>
      </a:lvl7pPr>
      <a:lvl8pPr marL="1371600" algn="l" defTabSz="908050" rtl="0" fontAlgn="base">
        <a:lnSpc>
          <a:spcPct val="85000"/>
        </a:lnSpc>
        <a:spcBef>
          <a:spcPct val="0"/>
        </a:spcBef>
        <a:spcAft>
          <a:spcPct val="0"/>
        </a:spcAft>
        <a:defRPr sz="3000" b="1">
          <a:solidFill>
            <a:schemeClr val="bg1"/>
          </a:solidFill>
          <a:latin typeface="Arial" charset="0"/>
          <a:cs typeface="Arial" charset="0"/>
        </a:defRPr>
      </a:lvl8pPr>
      <a:lvl9pPr marL="1828800" algn="l" defTabSz="908050" rtl="0" fontAlgn="base">
        <a:lnSpc>
          <a:spcPct val="85000"/>
        </a:lnSpc>
        <a:spcBef>
          <a:spcPct val="0"/>
        </a:spcBef>
        <a:spcAft>
          <a:spcPct val="0"/>
        </a:spcAft>
        <a:defRPr sz="3000" b="1">
          <a:solidFill>
            <a:schemeClr val="bg1"/>
          </a:solidFill>
          <a:latin typeface="Arial" charset="0"/>
          <a:cs typeface="Arial" charset="0"/>
        </a:defRPr>
      </a:lvl9pPr>
    </p:titleStyle>
    <p:bodyStyle>
      <a:lvl1pPr marL="339725" indent="-339725" algn="l" defTabSz="908050" rtl="0" fontAlgn="base">
        <a:spcBef>
          <a:spcPct val="20000"/>
        </a:spcBef>
        <a:spcAft>
          <a:spcPct val="0"/>
        </a:spcAft>
        <a:buClr>
          <a:schemeClr val="accent2"/>
        </a:buClr>
        <a:buSzPct val="70000"/>
        <a:buFont typeface="Arial" charset="0"/>
        <a:buChar char="►"/>
        <a:defRPr sz="2400" kern="1200">
          <a:solidFill>
            <a:schemeClr val="bg1"/>
          </a:solidFill>
          <a:latin typeface="+mn-lt"/>
          <a:ea typeface="+mn-ea"/>
          <a:cs typeface="+mn-cs"/>
        </a:defRPr>
      </a:lvl1pPr>
      <a:lvl2pPr marL="704850" indent="-350838" algn="l" defTabSz="908050" rtl="0" fontAlgn="base">
        <a:spcBef>
          <a:spcPct val="20000"/>
        </a:spcBef>
        <a:spcAft>
          <a:spcPct val="0"/>
        </a:spcAft>
        <a:buClr>
          <a:schemeClr val="accent2"/>
        </a:buClr>
        <a:buSzPct val="70000"/>
        <a:buFont typeface="Arial" charset="0"/>
        <a:buChar char="►"/>
        <a:defRPr sz="2000" kern="1200">
          <a:solidFill>
            <a:schemeClr val="bg1"/>
          </a:solidFill>
          <a:latin typeface="+mn-lt"/>
          <a:ea typeface="+mn-ea"/>
          <a:cs typeface="+mn-cs"/>
        </a:defRPr>
      </a:lvl2pPr>
      <a:lvl3pPr marL="1071563" indent="-350838" algn="l" defTabSz="908050" rtl="0" fontAlgn="base">
        <a:spcBef>
          <a:spcPct val="20000"/>
        </a:spcBef>
        <a:spcAft>
          <a:spcPct val="0"/>
        </a:spcAft>
        <a:buClr>
          <a:schemeClr val="accent2"/>
        </a:buClr>
        <a:buSzPct val="70000"/>
        <a:buFont typeface="Arial" charset="0"/>
        <a:buChar char="►"/>
        <a:defRPr kern="1200">
          <a:solidFill>
            <a:schemeClr val="bg1"/>
          </a:solidFill>
          <a:latin typeface="+mn-lt"/>
          <a:ea typeface="+mn-ea"/>
          <a:cs typeface="+mn-cs"/>
        </a:defRPr>
      </a:lvl3pPr>
      <a:lvl4pPr marL="1425575" indent="-352425" algn="l" defTabSz="908050" rtl="0" fontAlgn="base">
        <a:spcBef>
          <a:spcPct val="20000"/>
        </a:spcBef>
        <a:spcAft>
          <a:spcPct val="0"/>
        </a:spcAft>
        <a:buClr>
          <a:schemeClr val="accent2"/>
        </a:buClr>
        <a:buSzPct val="70000"/>
        <a:buFont typeface="Arial" charset="0"/>
        <a:buChar char="►"/>
        <a:defRPr sz="1600" kern="1200">
          <a:solidFill>
            <a:schemeClr val="bg1"/>
          </a:solidFill>
          <a:latin typeface="+mn-lt"/>
          <a:ea typeface="+mn-ea"/>
          <a:cs typeface="+mn-cs"/>
        </a:defRPr>
      </a:lvl4pPr>
      <a:lvl5pPr marL="1776413" indent="-350838" algn="l" defTabSz="908050" rtl="0" fontAlgn="base">
        <a:spcBef>
          <a:spcPct val="20000"/>
        </a:spcBef>
        <a:spcAft>
          <a:spcPct val="0"/>
        </a:spcAft>
        <a:buClr>
          <a:schemeClr val="accent2"/>
        </a:buClr>
        <a:buSzPct val="70000"/>
        <a:buFont typeface="Arial" charset="0"/>
        <a:buChar char="►"/>
        <a:defRPr sz="1600" kern="1200">
          <a:solidFill>
            <a:schemeClr val="bg1"/>
          </a:solidFill>
          <a:latin typeface="+mn-lt"/>
          <a:ea typeface="+mn-ea"/>
          <a:cs typeface="+mn-cs"/>
        </a:defRPr>
      </a:lvl5pPr>
      <a:lvl6pPr marL="2500882" indent="-227352" algn="l" defTabSz="9094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5588" indent="-227352" algn="l" defTabSz="9094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0292" indent="-227352" algn="l" defTabSz="9094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5003" indent="-227352" algn="l" defTabSz="9094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09409" rtl="0" eaLnBrk="1" latinLnBrk="0" hangingPunct="1">
        <a:defRPr sz="1800" kern="1200">
          <a:solidFill>
            <a:schemeClr val="tx1"/>
          </a:solidFill>
          <a:latin typeface="+mn-lt"/>
          <a:ea typeface="+mn-ea"/>
          <a:cs typeface="+mn-cs"/>
        </a:defRPr>
      </a:lvl1pPr>
      <a:lvl2pPr marL="454707" algn="l" defTabSz="909409" rtl="0" eaLnBrk="1" latinLnBrk="0" hangingPunct="1">
        <a:defRPr sz="1800" kern="1200">
          <a:solidFill>
            <a:schemeClr val="tx1"/>
          </a:solidFill>
          <a:latin typeface="+mn-lt"/>
          <a:ea typeface="+mn-ea"/>
          <a:cs typeface="+mn-cs"/>
        </a:defRPr>
      </a:lvl2pPr>
      <a:lvl3pPr marL="909409" algn="l" defTabSz="909409" rtl="0" eaLnBrk="1" latinLnBrk="0" hangingPunct="1">
        <a:defRPr sz="1800" kern="1200">
          <a:solidFill>
            <a:schemeClr val="tx1"/>
          </a:solidFill>
          <a:latin typeface="+mn-lt"/>
          <a:ea typeface="+mn-ea"/>
          <a:cs typeface="+mn-cs"/>
        </a:defRPr>
      </a:lvl3pPr>
      <a:lvl4pPr marL="1364117" algn="l" defTabSz="909409" rtl="0" eaLnBrk="1" latinLnBrk="0" hangingPunct="1">
        <a:defRPr sz="1800" kern="1200">
          <a:solidFill>
            <a:schemeClr val="tx1"/>
          </a:solidFill>
          <a:latin typeface="+mn-lt"/>
          <a:ea typeface="+mn-ea"/>
          <a:cs typeface="+mn-cs"/>
        </a:defRPr>
      </a:lvl4pPr>
      <a:lvl5pPr marL="1818825" algn="l" defTabSz="909409" rtl="0" eaLnBrk="1" latinLnBrk="0" hangingPunct="1">
        <a:defRPr sz="1800" kern="1200">
          <a:solidFill>
            <a:schemeClr val="tx1"/>
          </a:solidFill>
          <a:latin typeface="+mn-lt"/>
          <a:ea typeface="+mn-ea"/>
          <a:cs typeface="+mn-cs"/>
        </a:defRPr>
      </a:lvl5pPr>
      <a:lvl6pPr marL="2273527" algn="l" defTabSz="909409" rtl="0" eaLnBrk="1" latinLnBrk="0" hangingPunct="1">
        <a:defRPr sz="1800" kern="1200">
          <a:solidFill>
            <a:schemeClr val="tx1"/>
          </a:solidFill>
          <a:latin typeface="+mn-lt"/>
          <a:ea typeface="+mn-ea"/>
          <a:cs typeface="+mn-cs"/>
        </a:defRPr>
      </a:lvl6pPr>
      <a:lvl7pPr marL="2728232" algn="l" defTabSz="909409" rtl="0" eaLnBrk="1" latinLnBrk="0" hangingPunct="1">
        <a:defRPr sz="1800" kern="1200">
          <a:solidFill>
            <a:schemeClr val="tx1"/>
          </a:solidFill>
          <a:latin typeface="+mn-lt"/>
          <a:ea typeface="+mn-ea"/>
          <a:cs typeface="+mn-cs"/>
        </a:defRPr>
      </a:lvl7pPr>
      <a:lvl8pPr marL="3182941" algn="l" defTabSz="909409" rtl="0" eaLnBrk="1" latinLnBrk="0" hangingPunct="1">
        <a:defRPr sz="1800" kern="1200">
          <a:solidFill>
            <a:schemeClr val="tx1"/>
          </a:solidFill>
          <a:latin typeface="+mn-lt"/>
          <a:ea typeface="+mn-ea"/>
          <a:cs typeface="+mn-cs"/>
        </a:defRPr>
      </a:lvl8pPr>
      <a:lvl9pPr marL="3637645" algn="l" defTabSz="909409"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bwMode="gray">
          <a:xfrm>
            <a:off x="508000" y="331788"/>
            <a:ext cx="8128000" cy="782637"/>
          </a:xfrm>
          <a:prstGeom prst="rect">
            <a:avLst/>
          </a:prstGeom>
          <a:noFill/>
          <a:ln w="9525">
            <a:noFill/>
            <a:miter lim="800000"/>
            <a:headEnd/>
            <a:tailEnd/>
          </a:ln>
        </p:spPr>
        <p:txBody>
          <a:bodyPr vert="horz" wrap="square" lIns="0" tIns="33882" rIns="0" bIns="0" numCol="1" anchor="t" anchorCtr="0" compatLnSpc="1">
            <a:prstTxWarp prst="textNoShape">
              <a:avLst/>
            </a:prstTxWarp>
          </a:bodyPr>
          <a:lstStyle/>
          <a:p>
            <a:pPr lvl="0"/>
            <a:r>
              <a:rPr lang="de-DE" smtClean="0"/>
              <a:t>Mastertitelformat bearbeiten</a:t>
            </a:r>
          </a:p>
        </p:txBody>
      </p:sp>
      <p:sp>
        <p:nvSpPr>
          <p:cNvPr id="311299" name="Rectangle 3"/>
          <p:cNvSpPr>
            <a:spLocks noGrp="1" noChangeArrowheads="1"/>
          </p:cNvSpPr>
          <p:nvPr>
            <p:ph type="body" idx="1"/>
          </p:nvPr>
        </p:nvSpPr>
        <p:spPr bwMode="gray">
          <a:xfrm>
            <a:off x="508000" y="1470025"/>
            <a:ext cx="8128000" cy="45037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p:txBody>
      </p:sp>
    </p:spTree>
  </p:cSld>
  <p:clrMap bg1="lt1" tx1="dk1" bg2="lt2" tx2="dk2" accent1="accent1" accent2="accent2" accent3="accent3" accent4="accent4" accent5="accent5" accent6="accent6" hlink="hlink" folHlink="folHlink"/>
  <p:sldLayoutIdLst>
    <p:sldLayoutId id="2147484538" r:id="rId1"/>
    <p:sldLayoutId id="2147484297" r:id="rId2"/>
    <p:sldLayoutId id="2147484539" r:id="rId3"/>
    <p:sldLayoutId id="2147484296" r:id="rId4"/>
    <p:sldLayoutId id="2147484295" r:id="rId5"/>
    <p:sldLayoutId id="2147484294" r:id="rId6"/>
  </p:sldLayoutIdLst>
  <p:timing>
    <p:tnLst>
      <p:par>
        <p:cTn id="1" dur="indefinite" restart="never" nodeType="tmRoot"/>
      </p:par>
    </p:tnLst>
  </p:timing>
  <p:txStyles>
    <p:titleStyle>
      <a:lvl1pPr algn="l" defTabSz="858838" rtl="0" eaLnBrk="0" fontAlgn="base" hangingPunct="0">
        <a:lnSpc>
          <a:spcPct val="85000"/>
        </a:lnSpc>
        <a:spcBef>
          <a:spcPct val="0"/>
        </a:spcBef>
        <a:spcAft>
          <a:spcPct val="0"/>
        </a:spcAft>
        <a:defRPr sz="2700" b="1">
          <a:solidFill>
            <a:schemeClr val="bg2"/>
          </a:solidFill>
          <a:latin typeface="+mj-lt"/>
          <a:ea typeface="+mj-ea"/>
          <a:cs typeface="+mj-cs"/>
        </a:defRPr>
      </a:lvl1pPr>
      <a:lvl2pPr algn="l" defTabSz="858838" rtl="0" eaLnBrk="0" fontAlgn="base" hangingPunct="0">
        <a:lnSpc>
          <a:spcPct val="85000"/>
        </a:lnSpc>
        <a:spcBef>
          <a:spcPct val="0"/>
        </a:spcBef>
        <a:spcAft>
          <a:spcPct val="0"/>
        </a:spcAft>
        <a:defRPr sz="2700" b="1">
          <a:solidFill>
            <a:schemeClr val="bg2"/>
          </a:solidFill>
          <a:latin typeface="EYInterstate" pitchFamily="2" charset="0"/>
        </a:defRPr>
      </a:lvl2pPr>
      <a:lvl3pPr algn="l" defTabSz="858838" rtl="0" eaLnBrk="0" fontAlgn="base" hangingPunct="0">
        <a:lnSpc>
          <a:spcPct val="85000"/>
        </a:lnSpc>
        <a:spcBef>
          <a:spcPct val="0"/>
        </a:spcBef>
        <a:spcAft>
          <a:spcPct val="0"/>
        </a:spcAft>
        <a:defRPr sz="2700" b="1">
          <a:solidFill>
            <a:schemeClr val="bg2"/>
          </a:solidFill>
          <a:latin typeface="EYInterstate" pitchFamily="2" charset="0"/>
        </a:defRPr>
      </a:lvl3pPr>
      <a:lvl4pPr algn="l" defTabSz="858838" rtl="0" eaLnBrk="0" fontAlgn="base" hangingPunct="0">
        <a:lnSpc>
          <a:spcPct val="85000"/>
        </a:lnSpc>
        <a:spcBef>
          <a:spcPct val="0"/>
        </a:spcBef>
        <a:spcAft>
          <a:spcPct val="0"/>
        </a:spcAft>
        <a:defRPr sz="2700" b="1">
          <a:solidFill>
            <a:schemeClr val="bg2"/>
          </a:solidFill>
          <a:latin typeface="EYInterstate" pitchFamily="2" charset="0"/>
        </a:defRPr>
      </a:lvl4pPr>
      <a:lvl5pPr algn="l" defTabSz="858838" rtl="0" eaLnBrk="0" fontAlgn="base" hangingPunct="0">
        <a:lnSpc>
          <a:spcPct val="85000"/>
        </a:lnSpc>
        <a:spcBef>
          <a:spcPct val="0"/>
        </a:spcBef>
        <a:spcAft>
          <a:spcPct val="0"/>
        </a:spcAft>
        <a:defRPr sz="2700" b="1">
          <a:solidFill>
            <a:schemeClr val="bg2"/>
          </a:solidFill>
          <a:latin typeface="EYInterstate" pitchFamily="2" charset="0"/>
        </a:defRPr>
      </a:lvl5pPr>
      <a:lvl6pPr marL="395160" algn="l" defTabSz="860356" rtl="0" fontAlgn="base">
        <a:lnSpc>
          <a:spcPct val="85000"/>
        </a:lnSpc>
        <a:spcBef>
          <a:spcPct val="0"/>
        </a:spcBef>
        <a:spcAft>
          <a:spcPct val="0"/>
        </a:spcAft>
        <a:defRPr sz="2700" b="1">
          <a:solidFill>
            <a:schemeClr val="bg2"/>
          </a:solidFill>
          <a:latin typeface="EYInterstate" pitchFamily="2" charset="0"/>
        </a:defRPr>
      </a:lvl6pPr>
      <a:lvl7pPr marL="790364" algn="l" defTabSz="860356" rtl="0" fontAlgn="base">
        <a:lnSpc>
          <a:spcPct val="85000"/>
        </a:lnSpc>
        <a:spcBef>
          <a:spcPct val="0"/>
        </a:spcBef>
        <a:spcAft>
          <a:spcPct val="0"/>
        </a:spcAft>
        <a:defRPr sz="2700" b="1">
          <a:solidFill>
            <a:schemeClr val="bg2"/>
          </a:solidFill>
          <a:latin typeface="EYInterstate" pitchFamily="2" charset="0"/>
        </a:defRPr>
      </a:lvl7pPr>
      <a:lvl8pPr marL="1185563" algn="l" defTabSz="860356" rtl="0" fontAlgn="base">
        <a:lnSpc>
          <a:spcPct val="85000"/>
        </a:lnSpc>
        <a:spcBef>
          <a:spcPct val="0"/>
        </a:spcBef>
        <a:spcAft>
          <a:spcPct val="0"/>
        </a:spcAft>
        <a:defRPr sz="2700" b="1">
          <a:solidFill>
            <a:schemeClr val="bg2"/>
          </a:solidFill>
          <a:latin typeface="EYInterstate" pitchFamily="2" charset="0"/>
        </a:defRPr>
      </a:lvl8pPr>
      <a:lvl9pPr marL="1580752" algn="l" defTabSz="860356" rtl="0" fontAlgn="base">
        <a:lnSpc>
          <a:spcPct val="85000"/>
        </a:lnSpc>
        <a:spcBef>
          <a:spcPct val="0"/>
        </a:spcBef>
        <a:spcAft>
          <a:spcPct val="0"/>
        </a:spcAft>
        <a:defRPr sz="2700" b="1">
          <a:solidFill>
            <a:schemeClr val="bg2"/>
          </a:solidFill>
          <a:latin typeface="EYInterstate" pitchFamily="2" charset="0"/>
        </a:defRPr>
      </a:lvl9pPr>
    </p:titleStyle>
    <p:bodyStyle>
      <a:lvl1pPr algn="l" defTabSz="858838" rtl="0" eaLnBrk="0" fontAlgn="base" hangingPunct="0">
        <a:spcBef>
          <a:spcPct val="20000"/>
        </a:spcBef>
        <a:spcAft>
          <a:spcPct val="0"/>
        </a:spcAft>
        <a:buClr>
          <a:srgbClr val="FFD200"/>
        </a:buClr>
        <a:buSzPct val="75000"/>
        <a:buFont typeface="Arial" charset="0"/>
        <a:defRPr sz="2300">
          <a:solidFill>
            <a:schemeClr val="bg2"/>
          </a:solidFill>
          <a:latin typeface="+mn-lt"/>
          <a:ea typeface="+mn-ea"/>
          <a:cs typeface="+mn-cs"/>
        </a:defRPr>
      </a:lvl1pPr>
      <a:lvl2pPr marL="338138" indent="-336550" algn="l" defTabSz="858838" rtl="0" eaLnBrk="0" fontAlgn="base" hangingPunct="0">
        <a:spcBef>
          <a:spcPct val="20000"/>
        </a:spcBef>
        <a:spcAft>
          <a:spcPct val="0"/>
        </a:spcAft>
        <a:buClr>
          <a:srgbClr val="FFD200"/>
        </a:buClr>
        <a:buSzPct val="75000"/>
        <a:buFont typeface="Arial" charset="0"/>
        <a:buChar char="►"/>
        <a:defRPr sz="1900">
          <a:solidFill>
            <a:schemeClr val="bg2"/>
          </a:solidFill>
          <a:latin typeface="+mn-lt"/>
        </a:defRPr>
      </a:lvl2pPr>
      <a:lvl3pPr marL="674688" indent="-333375" algn="l" defTabSz="858838" rtl="0" eaLnBrk="0" fontAlgn="base" hangingPunct="0">
        <a:spcBef>
          <a:spcPct val="20000"/>
        </a:spcBef>
        <a:spcAft>
          <a:spcPct val="0"/>
        </a:spcAft>
        <a:buClr>
          <a:srgbClr val="FFD200"/>
        </a:buClr>
        <a:buSzPct val="75000"/>
        <a:buFont typeface="Arial" charset="0"/>
        <a:buChar char="►"/>
        <a:defRPr>
          <a:solidFill>
            <a:schemeClr val="bg2"/>
          </a:solidFill>
          <a:latin typeface="EYInterstate Light" pitchFamily="2" charset="0"/>
        </a:defRPr>
      </a:lvl3pPr>
      <a:lvl4pPr marL="1011238" indent="-334963" algn="l" defTabSz="858838" rtl="0" eaLnBrk="0" fontAlgn="base" hangingPunct="0">
        <a:spcBef>
          <a:spcPct val="20000"/>
        </a:spcBef>
        <a:spcAft>
          <a:spcPct val="0"/>
        </a:spcAft>
        <a:buClr>
          <a:srgbClr val="FFD200"/>
        </a:buClr>
        <a:buSzPct val="75000"/>
        <a:buFont typeface="Arial" charset="0"/>
        <a:buChar char="►"/>
        <a:defRPr sz="1700">
          <a:solidFill>
            <a:schemeClr val="bg2"/>
          </a:solidFill>
          <a:latin typeface="EYInterstate Light" pitchFamily="2" charset="0"/>
        </a:defRPr>
      </a:lvl4pPr>
      <a:lvl5pPr marL="1347788" indent="-333375" algn="l" defTabSz="858838" rtl="0" eaLnBrk="0" fontAlgn="base" hangingPunct="0">
        <a:spcBef>
          <a:spcPct val="20000"/>
        </a:spcBef>
        <a:spcAft>
          <a:spcPct val="0"/>
        </a:spcAft>
        <a:buClr>
          <a:srgbClr val="FFD200"/>
        </a:buClr>
        <a:buSzPct val="75000"/>
        <a:buFont typeface="Arial" charset="0"/>
        <a:buChar char="►"/>
        <a:defRPr sz="1700">
          <a:solidFill>
            <a:schemeClr val="bg2"/>
          </a:solidFill>
          <a:latin typeface="EYInterstate Light" pitchFamily="2" charset="0"/>
        </a:defRPr>
      </a:lvl5pPr>
      <a:lvl6pPr marL="1744037" indent="-334811" algn="l" defTabSz="860356" rtl="0" fontAlgn="base">
        <a:spcBef>
          <a:spcPct val="20000"/>
        </a:spcBef>
        <a:spcAft>
          <a:spcPct val="0"/>
        </a:spcAft>
        <a:buClr>
          <a:srgbClr val="FFD200"/>
        </a:buClr>
        <a:buSzPct val="75000"/>
        <a:buFont typeface="Arial" pitchFamily="34" charset="0"/>
        <a:buChar char="►"/>
        <a:defRPr sz="1700">
          <a:solidFill>
            <a:schemeClr val="bg2"/>
          </a:solidFill>
          <a:latin typeface="EYInterstate Light" pitchFamily="2" charset="0"/>
        </a:defRPr>
      </a:lvl6pPr>
      <a:lvl7pPr marL="2139229" indent="-334811" algn="l" defTabSz="860356" rtl="0" fontAlgn="base">
        <a:spcBef>
          <a:spcPct val="20000"/>
        </a:spcBef>
        <a:spcAft>
          <a:spcPct val="0"/>
        </a:spcAft>
        <a:buClr>
          <a:srgbClr val="FFD200"/>
        </a:buClr>
        <a:buSzPct val="75000"/>
        <a:buFont typeface="Arial" pitchFamily="34" charset="0"/>
        <a:buChar char="►"/>
        <a:defRPr sz="1700">
          <a:solidFill>
            <a:schemeClr val="bg2"/>
          </a:solidFill>
          <a:latin typeface="EYInterstate Light" pitchFamily="2" charset="0"/>
        </a:defRPr>
      </a:lvl7pPr>
      <a:lvl8pPr marL="2534416" indent="-334811" algn="l" defTabSz="860356" rtl="0" fontAlgn="base">
        <a:spcBef>
          <a:spcPct val="20000"/>
        </a:spcBef>
        <a:spcAft>
          <a:spcPct val="0"/>
        </a:spcAft>
        <a:buClr>
          <a:srgbClr val="FFD200"/>
        </a:buClr>
        <a:buSzPct val="75000"/>
        <a:buFont typeface="Arial" pitchFamily="34" charset="0"/>
        <a:buChar char="►"/>
        <a:defRPr sz="1700">
          <a:solidFill>
            <a:schemeClr val="bg2"/>
          </a:solidFill>
          <a:latin typeface="EYInterstate Light" pitchFamily="2" charset="0"/>
        </a:defRPr>
      </a:lvl8pPr>
      <a:lvl9pPr marL="2929610" indent="-334811" algn="l" defTabSz="860356" rtl="0" fontAlgn="base">
        <a:spcBef>
          <a:spcPct val="20000"/>
        </a:spcBef>
        <a:spcAft>
          <a:spcPct val="0"/>
        </a:spcAft>
        <a:buClr>
          <a:srgbClr val="FFD200"/>
        </a:buClr>
        <a:buSzPct val="75000"/>
        <a:buFont typeface="Arial" pitchFamily="34" charset="0"/>
        <a:buChar char="►"/>
        <a:defRPr sz="1700">
          <a:solidFill>
            <a:schemeClr val="bg2"/>
          </a:solidFill>
          <a:latin typeface="EYInterstate Light" pitchFamily="2" charset="0"/>
        </a:defRPr>
      </a:lvl9pPr>
    </p:bodyStyle>
    <p:otherStyle>
      <a:defPPr>
        <a:defRPr lang="es-ES"/>
      </a:defPPr>
      <a:lvl1pPr marL="0" algn="l" defTabSz="790364" rtl="0" eaLnBrk="1" latinLnBrk="0" hangingPunct="1">
        <a:defRPr sz="1600" kern="1200">
          <a:solidFill>
            <a:schemeClr val="tx1"/>
          </a:solidFill>
          <a:latin typeface="+mn-lt"/>
          <a:ea typeface="+mn-ea"/>
          <a:cs typeface="+mn-cs"/>
        </a:defRPr>
      </a:lvl1pPr>
      <a:lvl2pPr marL="395160" algn="l" defTabSz="790364" rtl="0" eaLnBrk="1" latinLnBrk="0" hangingPunct="1">
        <a:defRPr sz="1600" kern="1200">
          <a:solidFill>
            <a:schemeClr val="tx1"/>
          </a:solidFill>
          <a:latin typeface="+mn-lt"/>
          <a:ea typeface="+mn-ea"/>
          <a:cs typeface="+mn-cs"/>
        </a:defRPr>
      </a:lvl2pPr>
      <a:lvl3pPr marL="790364" algn="l" defTabSz="790364" rtl="0" eaLnBrk="1" latinLnBrk="0" hangingPunct="1">
        <a:defRPr sz="1600" kern="1200">
          <a:solidFill>
            <a:schemeClr val="tx1"/>
          </a:solidFill>
          <a:latin typeface="+mn-lt"/>
          <a:ea typeface="+mn-ea"/>
          <a:cs typeface="+mn-cs"/>
        </a:defRPr>
      </a:lvl3pPr>
      <a:lvl4pPr marL="1185563" algn="l" defTabSz="790364" rtl="0" eaLnBrk="1" latinLnBrk="0" hangingPunct="1">
        <a:defRPr sz="1600" kern="1200">
          <a:solidFill>
            <a:schemeClr val="tx1"/>
          </a:solidFill>
          <a:latin typeface="+mn-lt"/>
          <a:ea typeface="+mn-ea"/>
          <a:cs typeface="+mn-cs"/>
        </a:defRPr>
      </a:lvl4pPr>
      <a:lvl5pPr marL="1580752" algn="l" defTabSz="790364" rtl="0" eaLnBrk="1" latinLnBrk="0" hangingPunct="1">
        <a:defRPr sz="1600" kern="1200">
          <a:solidFill>
            <a:schemeClr val="tx1"/>
          </a:solidFill>
          <a:latin typeface="+mn-lt"/>
          <a:ea typeface="+mn-ea"/>
          <a:cs typeface="+mn-cs"/>
        </a:defRPr>
      </a:lvl5pPr>
      <a:lvl6pPr marL="1975946" algn="l" defTabSz="790364" rtl="0" eaLnBrk="1" latinLnBrk="0" hangingPunct="1">
        <a:defRPr sz="1600" kern="1200">
          <a:solidFill>
            <a:schemeClr val="tx1"/>
          </a:solidFill>
          <a:latin typeface="+mn-lt"/>
          <a:ea typeface="+mn-ea"/>
          <a:cs typeface="+mn-cs"/>
        </a:defRPr>
      </a:lvl6pPr>
      <a:lvl7pPr marL="2371133" algn="l" defTabSz="790364" rtl="0" eaLnBrk="1" latinLnBrk="0" hangingPunct="1">
        <a:defRPr sz="1600" kern="1200">
          <a:solidFill>
            <a:schemeClr val="tx1"/>
          </a:solidFill>
          <a:latin typeface="+mn-lt"/>
          <a:ea typeface="+mn-ea"/>
          <a:cs typeface="+mn-cs"/>
        </a:defRPr>
      </a:lvl7pPr>
      <a:lvl8pPr marL="2766318" algn="l" defTabSz="790364" rtl="0" eaLnBrk="1" latinLnBrk="0" hangingPunct="1">
        <a:defRPr sz="1600" kern="1200">
          <a:solidFill>
            <a:schemeClr val="tx1"/>
          </a:solidFill>
          <a:latin typeface="+mn-lt"/>
          <a:ea typeface="+mn-ea"/>
          <a:cs typeface="+mn-cs"/>
        </a:defRPr>
      </a:lvl8pPr>
      <a:lvl9pPr marL="3161507" algn="l" defTabSz="790364" rtl="0" eaLnBrk="1" latinLnBrk="0" hangingPunct="1">
        <a:defRPr sz="16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bwMode="auto">
          <a:xfrm>
            <a:off x="457200" y="200025"/>
            <a:ext cx="8231188"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318467" name="Rectangle 3"/>
          <p:cNvSpPr>
            <a:spLocks noGrp="1" noChangeArrowheads="1"/>
          </p:cNvSpPr>
          <p:nvPr>
            <p:ph type="body" idx="1"/>
          </p:nvPr>
        </p:nvSpPr>
        <p:spPr bwMode="auto">
          <a:xfrm>
            <a:off x="455613" y="1412875"/>
            <a:ext cx="8231187" cy="4519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5236" name="Rectangle 4"/>
          <p:cNvSpPr>
            <a:spLocks noChangeArrowheads="1"/>
          </p:cNvSpPr>
          <p:nvPr/>
        </p:nvSpPr>
        <p:spPr bwMode="auto">
          <a:xfrm>
            <a:off x="461963" y="6419850"/>
            <a:ext cx="1289050" cy="144463"/>
          </a:xfrm>
          <a:prstGeom prst="rect">
            <a:avLst/>
          </a:prstGeom>
          <a:noFill/>
          <a:ln w="9525">
            <a:noFill/>
            <a:miter lim="800000"/>
            <a:headEnd/>
            <a:tailEnd/>
          </a:ln>
          <a:effectLst/>
        </p:spPr>
        <p:txBody>
          <a:bodyPr lIns="0" tIns="0" rIns="0" bIns="0"/>
          <a:lstStyle/>
          <a:p>
            <a:pPr defTabSz="914400">
              <a:defRPr/>
            </a:pPr>
            <a:endParaRPr lang="es-ES" sz="1100" dirty="0">
              <a:solidFill>
                <a:srgbClr val="000000"/>
              </a:solidFill>
              <a:latin typeface="+mn-lt"/>
              <a:cs typeface="Arial" charset="0"/>
            </a:endParaRPr>
          </a:p>
        </p:txBody>
      </p:sp>
      <p:sp>
        <p:nvSpPr>
          <p:cNvPr id="95239" name="Line 7"/>
          <p:cNvSpPr>
            <a:spLocks noChangeShapeType="1"/>
          </p:cNvSpPr>
          <p:nvPr/>
        </p:nvSpPr>
        <p:spPr bwMode="auto">
          <a:xfrm>
            <a:off x="455613" y="1042988"/>
            <a:ext cx="8229600" cy="0"/>
          </a:xfrm>
          <a:prstGeom prst="line">
            <a:avLst/>
          </a:prstGeom>
          <a:noFill/>
          <a:ln w="12700">
            <a:solidFill>
              <a:srgbClr val="FFD200"/>
            </a:solidFill>
            <a:round/>
            <a:headEnd/>
            <a:tailEnd/>
          </a:ln>
          <a:effectLst/>
        </p:spPr>
        <p:txBody>
          <a:bodyPr wrap="none" anchor="ctr"/>
          <a:lstStyle/>
          <a:p>
            <a:pPr algn="ctr" defTabSz="914400">
              <a:defRPr/>
            </a:pPr>
            <a:endParaRPr lang="en-US" sz="1600" u="sng" dirty="0">
              <a:solidFill>
                <a:srgbClr val="646464"/>
              </a:solidFill>
              <a:latin typeface="+mn-lt"/>
            </a:endParaRPr>
          </a:p>
        </p:txBody>
      </p:sp>
      <p:sp>
        <p:nvSpPr>
          <p:cNvPr id="95240" name="Line 8"/>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pPr algn="ctr" defTabSz="914400">
              <a:defRPr/>
            </a:pPr>
            <a:endParaRPr lang="en-US" sz="1600" u="sng" dirty="0">
              <a:solidFill>
                <a:srgbClr val="646464"/>
              </a:solidFill>
              <a:latin typeface="+mn-lt"/>
            </a:endParaRPr>
          </a:p>
        </p:txBody>
      </p:sp>
      <p:sp>
        <p:nvSpPr>
          <p:cNvPr id="95243" name="Line 11"/>
          <p:cNvSpPr>
            <a:spLocks noChangeShapeType="1"/>
          </p:cNvSpPr>
          <p:nvPr/>
        </p:nvSpPr>
        <p:spPr bwMode="auto">
          <a:xfrm>
            <a:off x="455613" y="1042988"/>
            <a:ext cx="8229600" cy="0"/>
          </a:xfrm>
          <a:prstGeom prst="line">
            <a:avLst/>
          </a:prstGeom>
          <a:noFill/>
          <a:ln w="12700">
            <a:solidFill>
              <a:srgbClr val="FFD200"/>
            </a:solidFill>
            <a:round/>
            <a:headEnd/>
            <a:tailEnd/>
          </a:ln>
          <a:effectLst/>
        </p:spPr>
        <p:txBody>
          <a:bodyPr wrap="none" anchor="ctr"/>
          <a:lstStyle/>
          <a:p>
            <a:pPr algn="ctr" defTabSz="914400">
              <a:defRPr/>
            </a:pPr>
            <a:endParaRPr lang="en-US" sz="1600" u="sng" dirty="0">
              <a:solidFill>
                <a:srgbClr val="646464"/>
              </a:solidFill>
              <a:latin typeface="+mn-lt"/>
            </a:endParaRPr>
          </a:p>
        </p:txBody>
      </p:sp>
      <p:sp>
        <p:nvSpPr>
          <p:cNvPr id="95244" name="Line 12"/>
          <p:cNvSpPr>
            <a:spLocks noChangeShapeType="1"/>
          </p:cNvSpPr>
          <p:nvPr/>
        </p:nvSpPr>
        <p:spPr bwMode="auto">
          <a:xfrm>
            <a:off x="461963" y="6359525"/>
            <a:ext cx="8229600" cy="0"/>
          </a:xfrm>
          <a:prstGeom prst="line">
            <a:avLst/>
          </a:prstGeom>
          <a:noFill/>
          <a:ln w="3175">
            <a:solidFill>
              <a:srgbClr val="646464"/>
            </a:solidFill>
            <a:round/>
            <a:headEnd/>
            <a:tailEnd/>
          </a:ln>
          <a:effectLst/>
        </p:spPr>
        <p:txBody>
          <a:bodyPr wrap="none" anchor="ctr"/>
          <a:lstStyle/>
          <a:p>
            <a:pPr algn="ctr" defTabSz="914400">
              <a:defRPr/>
            </a:pPr>
            <a:endParaRPr lang="en-US" sz="1600" u="sng" dirty="0">
              <a:solidFill>
                <a:srgbClr val="646464"/>
              </a:solidFill>
              <a:latin typeface="+mn-lt"/>
            </a:endParaRPr>
          </a:p>
        </p:txBody>
      </p:sp>
      <p:sp>
        <p:nvSpPr>
          <p:cNvPr id="15" name="Line 10"/>
          <p:cNvSpPr>
            <a:spLocks noChangeShapeType="1"/>
          </p:cNvSpPr>
          <p:nvPr userDrawn="1"/>
        </p:nvSpPr>
        <p:spPr bwMode="auto">
          <a:xfrm>
            <a:off x="457200" y="1044575"/>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srgbClr val="FFFFFF"/>
              </a:solidFill>
            </a:endParaRPr>
          </a:p>
        </p:txBody>
      </p:sp>
      <p:grpSp>
        <p:nvGrpSpPr>
          <p:cNvPr id="17" name="Group 16"/>
          <p:cNvGrpSpPr/>
          <p:nvPr userDrawn="1"/>
        </p:nvGrpSpPr>
        <p:grpSpPr bwMode="gray">
          <a:xfrm>
            <a:off x="8348663" y="6450013"/>
            <a:ext cx="338137" cy="204787"/>
            <a:chOff x="8348663" y="6450013"/>
            <a:chExt cx="338137" cy="204787"/>
          </a:xfrm>
          <a:solidFill>
            <a:srgbClr val="808080"/>
          </a:solidFill>
        </p:grpSpPr>
        <p:sp>
          <p:nvSpPr>
            <p:cNvPr id="18" name="Freeform 5"/>
            <p:cNvSpPr>
              <a:spLocks/>
            </p:cNvSpPr>
            <p:nvPr/>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a:lstStyle/>
            <a:p>
              <a:pPr defTabSz="914400" fontAlgn="auto">
                <a:spcBef>
                  <a:spcPts val="0"/>
                </a:spcBef>
                <a:spcAft>
                  <a:spcPts val="0"/>
                </a:spcAft>
                <a:defRPr/>
              </a:pPr>
              <a:endParaRPr lang="en-GB" kern="0">
                <a:solidFill>
                  <a:sysClr val="windowText" lastClr="000000"/>
                </a:solidFill>
                <a:latin typeface="+mn-lt"/>
              </a:endParaRPr>
            </a:p>
          </p:txBody>
        </p:sp>
        <p:sp>
          <p:nvSpPr>
            <p:cNvPr id="19" name="Freeform 6"/>
            <p:cNvSpPr>
              <a:spLocks/>
            </p:cNvSpPr>
            <p:nvPr/>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a:lstStyle/>
            <a:p>
              <a:pPr defTabSz="914400" fontAlgn="auto">
                <a:spcBef>
                  <a:spcPts val="0"/>
                </a:spcBef>
                <a:spcAft>
                  <a:spcPts val="0"/>
                </a:spcAft>
                <a:defRPr/>
              </a:pPr>
              <a:endParaRPr lang="en-GB" kern="0">
                <a:solidFill>
                  <a:sysClr val="windowText" lastClr="000000"/>
                </a:solidFill>
                <a:latin typeface="+mn-lt"/>
              </a:endParaRPr>
            </a:p>
          </p:txBody>
        </p:sp>
      </p:grpSp>
      <p:sp>
        <p:nvSpPr>
          <p:cNvPr id="20" name="Footer Placeholder 4"/>
          <p:cNvSpPr txBox="1">
            <a:spLocks/>
          </p:cNvSpPr>
          <p:nvPr userDrawn="1"/>
        </p:nvSpPr>
        <p:spPr>
          <a:xfrm>
            <a:off x="2090738" y="6411913"/>
            <a:ext cx="5141912" cy="201612"/>
          </a:xfrm>
          <a:prstGeom prst="rect">
            <a:avLst/>
          </a:prstGeom>
        </p:spPr>
        <p:txBody>
          <a:bodyPr lIns="0" tIns="0" rIns="0" bIns="0"/>
          <a:lstStyle>
            <a:defPPr>
              <a:defRPr lang="en-US"/>
            </a:defPPr>
            <a:lvl1pPr marL="0" algn="l"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s-ES" dirty="0" smtClean="0">
                <a:solidFill>
                  <a:srgbClr val="808080"/>
                </a:solidFill>
              </a:rPr>
              <a:t>Modelo de organización y gestión para la prevención de delitos</a:t>
            </a:r>
            <a:endParaRPr lang="en-GB" dirty="0">
              <a:solidFill>
                <a:srgbClr val="808080"/>
              </a:solidFill>
            </a:endParaRPr>
          </a:p>
        </p:txBody>
      </p:sp>
      <p:sp>
        <p:nvSpPr>
          <p:cNvPr id="21" name="TextBox 20"/>
          <p:cNvSpPr txBox="1"/>
          <p:nvPr userDrawn="1"/>
        </p:nvSpPr>
        <p:spPr>
          <a:xfrm>
            <a:off x="457200" y="6418263"/>
            <a:ext cx="720725" cy="198437"/>
          </a:xfrm>
          <a:prstGeom prst="rect">
            <a:avLst/>
          </a:prstGeom>
          <a:noFill/>
        </p:spPr>
        <p:txBody>
          <a:bodyPr lIns="0" tIns="0" rIns="0" bIns="0" anchor="ctr"/>
          <a:lstStyle/>
          <a:p>
            <a:pPr defTabSz="909409" fontAlgn="auto">
              <a:spcBef>
                <a:spcPts val="0"/>
              </a:spcBef>
              <a:spcAft>
                <a:spcPts val="0"/>
              </a:spcAft>
              <a:defRPr/>
            </a:pPr>
            <a:r>
              <a:rPr lang="en-GB" sz="1100" dirty="0">
                <a:solidFill>
                  <a:srgbClr val="808080"/>
                </a:solidFill>
                <a:latin typeface="+mn-lt"/>
              </a:rPr>
              <a:t>Page </a:t>
            </a:r>
            <a:fld id="{907EC0FB-DE56-4F2D-9C65-AEB508B51163}" type="slidenum">
              <a:rPr lang="en-GB" sz="1100">
                <a:solidFill>
                  <a:srgbClr val="808080"/>
                </a:solidFill>
                <a:latin typeface="+mn-lt"/>
              </a:rPr>
              <a:pPr defTabSz="909409" fontAlgn="auto">
                <a:spcBef>
                  <a:spcPts val="0"/>
                </a:spcBef>
                <a:spcAft>
                  <a:spcPts val="0"/>
                </a:spcAft>
                <a:defRPr/>
              </a:pPr>
              <a:t>‹Nº›</a:t>
            </a:fld>
            <a:endParaRPr lang="en-GB" sz="1100" dirty="0">
              <a:solidFill>
                <a:srgbClr val="808080"/>
              </a:solidFill>
              <a:latin typeface="+mn-lt"/>
            </a:endParaRPr>
          </a:p>
        </p:txBody>
      </p:sp>
    </p:spTree>
  </p:cSld>
  <p:clrMap bg1="lt1" tx1="dk1" bg2="lt2" tx2="dk2" accent1="accent1" accent2="accent2" accent3="accent3" accent4="accent4" accent5="accent5" accent6="accent6" hlink="hlink" folHlink="folHlink"/>
  <p:sldLayoutIdLst>
    <p:sldLayoutId id="2147484540" r:id="rId1"/>
    <p:sldLayoutId id="2147484541" r:id="rId2"/>
    <p:sldLayoutId id="2147484307" r:id="rId3"/>
    <p:sldLayoutId id="2147484306" r:id="rId4"/>
    <p:sldLayoutId id="2147484305" r:id="rId5"/>
    <p:sldLayoutId id="2147484304" r:id="rId6"/>
    <p:sldLayoutId id="2147484303" r:id="rId7"/>
    <p:sldLayoutId id="2147484302" r:id="rId8"/>
    <p:sldLayoutId id="2147484301" r:id="rId9"/>
    <p:sldLayoutId id="2147484300" r:id="rId10"/>
    <p:sldLayoutId id="2147484299" r:id="rId11"/>
    <p:sldLayoutId id="2147484298" r:id="rId12"/>
    <p:sldLayoutId id="2147484542" r:id="rId13"/>
    <p:sldLayoutId id="2147484543" r:id="rId14"/>
    <p:sldLayoutId id="2147484544" r:id="rId15"/>
    <p:sldLayoutId id="2147484545" r:id="rId16"/>
    <p:sldLayoutId id="2147484546" r:id="rId17"/>
    <p:sldLayoutId id="2147484547" r:id="rId18"/>
  </p:sldLayoutIdLst>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rgbClr val="646464"/>
          </a:solidFill>
          <a:latin typeface="+mj-lt"/>
          <a:ea typeface="+mj-ea"/>
          <a:cs typeface="+mj-cs"/>
        </a:defRPr>
      </a:lvl1pPr>
      <a:lvl2pPr algn="l" rtl="0" eaLnBrk="0" fontAlgn="base" hangingPunct="0">
        <a:lnSpc>
          <a:spcPct val="85000"/>
        </a:lnSpc>
        <a:spcBef>
          <a:spcPct val="0"/>
        </a:spcBef>
        <a:spcAft>
          <a:spcPct val="0"/>
        </a:spcAft>
        <a:defRPr sz="3000" b="1">
          <a:solidFill>
            <a:srgbClr val="646464"/>
          </a:solidFill>
          <a:latin typeface="Arial" charset="0"/>
        </a:defRPr>
      </a:lvl2pPr>
      <a:lvl3pPr algn="l" rtl="0" eaLnBrk="0" fontAlgn="base" hangingPunct="0">
        <a:lnSpc>
          <a:spcPct val="85000"/>
        </a:lnSpc>
        <a:spcBef>
          <a:spcPct val="0"/>
        </a:spcBef>
        <a:spcAft>
          <a:spcPct val="0"/>
        </a:spcAft>
        <a:defRPr sz="3000" b="1">
          <a:solidFill>
            <a:srgbClr val="646464"/>
          </a:solidFill>
          <a:latin typeface="Arial" charset="0"/>
        </a:defRPr>
      </a:lvl3pPr>
      <a:lvl4pPr algn="l" rtl="0" eaLnBrk="0" fontAlgn="base" hangingPunct="0">
        <a:lnSpc>
          <a:spcPct val="85000"/>
        </a:lnSpc>
        <a:spcBef>
          <a:spcPct val="0"/>
        </a:spcBef>
        <a:spcAft>
          <a:spcPct val="0"/>
        </a:spcAft>
        <a:defRPr sz="3000" b="1">
          <a:solidFill>
            <a:srgbClr val="646464"/>
          </a:solidFill>
          <a:latin typeface="Arial" charset="0"/>
        </a:defRPr>
      </a:lvl4pPr>
      <a:lvl5pPr algn="l" rtl="0" eaLnBrk="0" fontAlgn="base" hangingPunct="0">
        <a:lnSpc>
          <a:spcPct val="85000"/>
        </a:lnSpc>
        <a:spcBef>
          <a:spcPct val="0"/>
        </a:spcBef>
        <a:spcAft>
          <a:spcPct val="0"/>
        </a:spcAft>
        <a:defRPr sz="3000" b="1">
          <a:solidFill>
            <a:srgbClr val="646464"/>
          </a:solidFill>
          <a:latin typeface="Arial" charset="0"/>
        </a:defRPr>
      </a:lvl5pPr>
      <a:lvl6pPr marL="457200" algn="l" rtl="0" fontAlgn="base">
        <a:lnSpc>
          <a:spcPct val="85000"/>
        </a:lnSpc>
        <a:spcBef>
          <a:spcPct val="0"/>
        </a:spcBef>
        <a:spcAft>
          <a:spcPct val="0"/>
        </a:spcAft>
        <a:defRPr sz="3000" b="1">
          <a:solidFill>
            <a:srgbClr val="646464"/>
          </a:solidFill>
          <a:latin typeface="Arial" charset="0"/>
        </a:defRPr>
      </a:lvl6pPr>
      <a:lvl7pPr marL="914400" algn="l" rtl="0" fontAlgn="base">
        <a:lnSpc>
          <a:spcPct val="85000"/>
        </a:lnSpc>
        <a:spcBef>
          <a:spcPct val="0"/>
        </a:spcBef>
        <a:spcAft>
          <a:spcPct val="0"/>
        </a:spcAft>
        <a:defRPr sz="3000" b="1">
          <a:solidFill>
            <a:srgbClr val="646464"/>
          </a:solidFill>
          <a:latin typeface="Arial" charset="0"/>
        </a:defRPr>
      </a:lvl7pPr>
      <a:lvl8pPr marL="1371600" algn="l" rtl="0" fontAlgn="base">
        <a:lnSpc>
          <a:spcPct val="85000"/>
        </a:lnSpc>
        <a:spcBef>
          <a:spcPct val="0"/>
        </a:spcBef>
        <a:spcAft>
          <a:spcPct val="0"/>
        </a:spcAft>
        <a:defRPr sz="3000" b="1">
          <a:solidFill>
            <a:srgbClr val="646464"/>
          </a:solidFill>
          <a:latin typeface="Arial" charset="0"/>
        </a:defRPr>
      </a:lvl8pPr>
      <a:lvl9pPr marL="1828800" algn="l" rtl="0" fontAlgn="base">
        <a:lnSpc>
          <a:spcPct val="85000"/>
        </a:lnSpc>
        <a:spcBef>
          <a:spcPct val="0"/>
        </a:spcBef>
        <a:spcAft>
          <a:spcPct val="0"/>
        </a:spcAft>
        <a:defRPr sz="3000" b="1">
          <a:solidFill>
            <a:srgbClr val="646464"/>
          </a:solidFill>
          <a:latin typeface="Arial" charset="0"/>
        </a:defRPr>
      </a:lvl9pPr>
    </p:titleStyle>
    <p:bodyStyle>
      <a:lvl1pPr marL="360363" indent="-360363" algn="l" rtl="0" eaLnBrk="0" fontAlgn="base" hangingPunct="0">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717550" indent="-355600" algn="l" rtl="0" eaLnBrk="0" fontAlgn="base" hangingPunct="0">
        <a:spcBef>
          <a:spcPct val="20000"/>
        </a:spcBef>
        <a:spcAft>
          <a:spcPct val="0"/>
        </a:spcAft>
        <a:buClr>
          <a:srgbClr val="FFD200"/>
        </a:buClr>
        <a:buSzPct val="75000"/>
        <a:buFont typeface="Arial" charset="0"/>
        <a:buChar char="►"/>
        <a:defRPr sz="2000">
          <a:solidFill>
            <a:srgbClr val="646464"/>
          </a:solidFill>
          <a:latin typeface="+mn-lt"/>
        </a:defRPr>
      </a:lvl2pPr>
      <a:lvl3pPr marL="1081088" indent="-361950" algn="l" rtl="0" eaLnBrk="0" fontAlgn="base" hangingPunct="0">
        <a:spcBef>
          <a:spcPct val="20000"/>
        </a:spcBef>
        <a:spcAft>
          <a:spcPct val="0"/>
        </a:spcAft>
        <a:buClr>
          <a:srgbClr val="FFD200"/>
        </a:buClr>
        <a:buSzPct val="75000"/>
        <a:buFont typeface="Arial" charset="0"/>
        <a:buChar char="►"/>
        <a:defRPr>
          <a:solidFill>
            <a:srgbClr val="646464"/>
          </a:solidFill>
          <a:latin typeface="+mn-lt"/>
        </a:defRPr>
      </a:lvl3pPr>
      <a:lvl4pPr marL="1441450" indent="-358775" algn="l" rtl="0" eaLnBrk="0" fontAlgn="base" hangingPunct="0">
        <a:spcBef>
          <a:spcPct val="20000"/>
        </a:spcBef>
        <a:spcAft>
          <a:spcPct val="0"/>
        </a:spcAft>
        <a:buClr>
          <a:srgbClr val="FFD200"/>
        </a:buClr>
        <a:buSzPct val="75000"/>
        <a:buFont typeface="Arial" charset="0"/>
        <a:buChar char="►"/>
        <a:defRPr sz="1600">
          <a:solidFill>
            <a:srgbClr val="646464"/>
          </a:solidFill>
          <a:latin typeface="+mn-lt"/>
        </a:defRPr>
      </a:lvl4pPr>
      <a:lvl5pPr marL="1800225" indent="-357188" algn="l" rtl="0" eaLnBrk="0" fontAlgn="base" hangingPunct="0">
        <a:spcBef>
          <a:spcPct val="20000"/>
        </a:spcBef>
        <a:spcAft>
          <a:spcPct val="0"/>
        </a:spcAft>
        <a:buClr>
          <a:srgbClr val="FFD200"/>
        </a:buClr>
        <a:buSzPct val="75000"/>
        <a:buFont typeface="Arial" charset="0"/>
        <a:buChar char="►"/>
        <a:defRPr sz="1600">
          <a:solidFill>
            <a:srgbClr val="646464"/>
          </a:solidFill>
          <a:latin typeface="+mn-lt"/>
        </a:defRPr>
      </a:lvl5pPr>
      <a:lvl6pPr marL="22574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337922" name="Title Placeholder 1"/>
          <p:cNvSpPr>
            <a:spLocks noGrp="1"/>
          </p:cNvSpPr>
          <p:nvPr>
            <p:ph type="title"/>
          </p:nvPr>
        </p:nvSpPr>
        <p:spPr bwMode="auto">
          <a:xfrm>
            <a:off x="457200" y="274638"/>
            <a:ext cx="8229600" cy="8604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337923" name="Text Placeholder 2"/>
          <p:cNvSpPr>
            <a:spLocks noGrp="1"/>
          </p:cNvSpPr>
          <p:nvPr>
            <p:ph type="body" idx="1"/>
          </p:nvPr>
        </p:nvSpPr>
        <p:spPr bwMode="auto">
          <a:xfrm>
            <a:off x="457200" y="1425575"/>
            <a:ext cx="8229600" cy="4697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7" name="TextBox 6"/>
          <p:cNvSpPr txBox="1"/>
          <p:nvPr/>
        </p:nvSpPr>
        <p:spPr>
          <a:xfrm>
            <a:off x="457200" y="6415088"/>
            <a:ext cx="720725" cy="198437"/>
          </a:xfrm>
          <a:prstGeom prst="rect">
            <a:avLst/>
          </a:prstGeom>
          <a:noFill/>
        </p:spPr>
        <p:txBody>
          <a:bodyPr lIns="0" tIns="0" rIns="0" bIns="0"/>
          <a:lstStyle/>
          <a:p>
            <a:pPr defTabSz="914400" fontAlgn="auto">
              <a:spcBef>
                <a:spcPts val="0"/>
              </a:spcBef>
              <a:spcAft>
                <a:spcPts val="0"/>
              </a:spcAft>
              <a:defRPr/>
            </a:pPr>
            <a:r>
              <a:rPr lang="en-GB" sz="1100" dirty="0" err="1">
                <a:solidFill>
                  <a:srgbClr val="808080"/>
                </a:solidFill>
                <a:latin typeface="+mn-lt"/>
              </a:rPr>
              <a:t>Pág</a:t>
            </a:r>
            <a:r>
              <a:rPr lang="en-GB" sz="1100" dirty="0">
                <a:solidFill>
                  <a:srgbClr val="808080"/>
                </a:solidFill>
                <a:latin typeface="+mn-lt"/>
              </a:rPr>
              <a:t>. </a:t>
            </a:r>
            <a:fld id="{E69D8614-0855-463E-9A47-0DF89336351F}" type="slidenum">
              <a:rPr lang="en-GB" sz="1100">
                <a:solidFill>
                  <a:srgbClr val="808080"/>
                </a:solidFill>
                <a:latin typeface="+mn-lt"/>
              </a:rPr>
              <a:pPr defTabSz="914400" fontAlgn="auto">
                <a:spcBef>
                  <a:spcPts val="0"/>
                </a:spcBef>
                <a:spcAft>
                  <a:spcPts val="0"/>
                </a:spcAft>
                <a:defRPr/>
              </a:pPr>
              <a:t>‹Nº›</a:t>
            </a:fld>
            <a:endParaRPr lang="en-GB" sz="1100" dirty="0">
              <a:solidFill>
                <a:srgbClr val="808080"/>
              </a:solidFill>
              <a:latin typeface="+mn-lt"/>
            </a:endParaRPr>
          </a:p>
        </p:txBody>
      </p:sp>
      <p:grpSp>
        <p:nvGrpSpPr>
          <p:cNvPr id="8" name="Group 7"/>
          <p:cNvGrpSpPr/>
          <p:nvPr/>
        </p:nvGrpSpPr>
        <p:grpSpPr bwMode="gray">
          <a:xfrm>
            <a:off x="8348663" y="6450013"/>
            <a:ext cx="338137" cy="204787"/>
            <a:chOff x="8348663" y="6450013"/>
            <a:chExt cx="338137" cy="204787"/>
          </a:xfrm>
          <a:solidFill>
            <a:srgbClr val="808080"/>
          </a:solidFill>
        </p:grpSpPr>
        <p:sp>
          <p:nvSpPr>
            <p:cNvPr id="10" name="Freeform 5"/>
            <p:cNvSpPr>
              <a:spLocks/>
            </p:cNvSpPr>
            <p:nvPr/>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a:lstStyle/>
            <a:p>
              <a:pPr defTabSz="914400" fontAlgn="auto">
                <a:spcBef>
                  <a:spcPts val="0"/>
                </a:spcBef>
                <a:spcAft>
                  <a:spcPts val="0"/>
                </a:spcAft>
                <a:defRPr/>
              </a:pPr>
              <a:endParaRPr lang="en-GB">
                <a:solidFill>
                  <a:srgbClr val="000000"/>
                </a:solidFill>
                <a:latin typeface="+mn-lt"/>
              </a:endParaRPr>
            </a:p>
          </p:txBody>
        </p:sp>
        <p:sp>
          <p:nvSpPr>
            <p:cNvPr id="11" name="Freeform 6"/>
            <p:cNvSpPr>
              <a:spLocks/>
            </p:cNvSpPr>
            <p:nvPr/>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a:lstStyle/>
            <a:p>
              <a:pPr defTabSz="914400" fontAlgn="auto">
                <a:spcBef>
                  <a:spcPts val="0"/>
                </a:spcBef>
                <a:spcAft>
                  <a:spcPts val="0"/>
                </a:spcAft>
                <a:defRPr/>
              </a:pPr>
              <a:endParaRPr lang="en-GB">
                <a:solidFill>
                  <a:srgbClr val="000000"/>
                </a:solidFill>
                <a:latin typeface="+mn-lt"/>
              </a:endParaRPr>
            </a:p>
          </p:txBody>
        </p:sp>
      </p:grpSp>
      <p:sp>
        <p:nvSpPr>
          <p:cNvPr id="9" name="Footer Placeholder 4"/>
          <p:cNvSpPr txBox="1">
            <a:spLocks/>
          </p:cNvSpPr>
          <p:nvPr userDrawn="1"/>
        </p:nvSpPr>
        <p:spPr>
          <a:xfrm>
            <a:off x="2090738" y="6411913"/>
            <a:ext cx="5141912" cy="201612"/>
          </a:xfrm>
          <a:prstGeom prst="rect">
            <a:avLst/>
          </a:prstGeom>
        </p:spPr>
        <p:txBody>
          <a:bodyPr lIns="0" tIns="0" rIns="0" bIns="0"/>
          <a:lstStyle>
            <a:defPPr>
              <a:defRPr lang="en-US"/>
            </a:defPPr>
            <a:lvl1pPr marL="0" algn="l"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s-ES" dirty="0" smtClean="0">
                <a:solidFill>
                  <a:srgbClr val="808080"/>
                </a:solidFill>
              </a:rPr>
              <a:t>Modelo de organización y gestión para la prevención de delitos</a:t>
            </a:r>
            <a:endParaRPr lang="en-GB" dirty="0">
              <a:solidFill>
                <a:srgbClr val="808080"/>
              </a:solidFill>
            </a:endParaRPr>
          </a:p>
        </p:txBody>
      </p:sp>
    </p:spTree>
  </p:cSld>
  <p:clrMap bg1="lt1" tx1="dk1" bg2="lt2" tx2="dk2" accent1="accent1" accent2="accent2" accent3="accent3" accent4="accent4" accent5="accent5" accent6="accent6" hlink="hlink" folHlink="folHlink"/>
  <p:sldLayoutIdLst>
    <p:sldLayoutId id="2147484548" r:id="rId1"/>
    <p:sldLayoutId id="2147484549" r:id="rId2"/>
    <p:sldLayoutId id="2147484550" r:id="rId3"/>
    <p:sldLayoutId id="2147484551" r:id="rId4"/>
    <p:sldLayoutId id="2147484552" r:id="rId5"/>
    <p:sldLayoutId id="2147484553" r:id="rId6"/>
    <p:sldLayoutId id="2147484554" r:id="rId7"/>
    <p:sldLayoutId id="2147484555" r:id="rId8"/>
    <p:sldLayoutId id="2147484556" r:id="rId9"/>
    <p:sldLayoutId id="2147484557" r:id="rId10"/>
    <p:sldLayoutId id="2147484558" r:id="rId11"/>
    <p:sldLayoutId id="2147484559" r:id="rId12"/>
  </p:sldLayoutIdLst>
  <p:timing>
    <p:tnLst>
      <p:par>
        <p:cTn id="1" dur="indefinite" restart="never" nodeType="tmRoot"/>
      </p:par>
    </p:tnLst>
  </p:timing>
  <p:hf sldNum="0" hdr="0" dt="0"/>
  <p:txStyles>
    <p:titleStyle>
      <a:lvl1pPr algn="l" rtl="0" fontAlgn="base">
        <a:lnSpc>
          <a:spcPct val="85000"/>
        </a:lnSpc>
        <a:spcBef>
          <a:spcPct val="0"/>
        </a:spcBef>
        <a:spcAft>
          <a:spcPct val="0"/>
        </a:spcAft>
        <a:defRPr sz="3000" b="1" kern="1200">
          <a:solidFill>
            <a:schemeClr val="bg1"/>
          </a:solidFill>
          <a:latin typeface="Arial" pitchFamily="34" charset="0"/>
          <a:ea typeface="+mj-ea"/>
          <a:cs typeface="Arial" pitchFamily="34" charset="0"/>
        </a:defRPr>
      </a:lvl1pPr>
      <a:lvl2pPr algn="l" rtl="0" fontAlgn="base">
        <a:lnSpc>
          <a:spcPct val="85000"/>
        </a:lnSpc>
        <a:spcBef>
          <a:spcPct val="0"/>
        </a:spcBef>
        <a:spcAft>
          <a:spcPct val="0"/>
        </a:spcAft>
        <a:defRPr sz="3000" b="1">
          <a:solidFill>
            <a:schemeClr val="bg1"/>
          </a:solidFill>
          <a:latin typeface="Arial" charset="0"/>
          <a:cs typeface="Arial" charset="0"/>
        </a:defRPr>
      </a:lvl2pPr>
      <a:lvl3pPr algn="l" rtl="0" fontAlgn="base">
        <a:lnSpc>
          <a:spcPct val="85000"/>
        </a:lnSpc>
        <a:spcBef>
          <a:spcPct val="0"/>
        </a:spcBef>
        <a:spcAft>
          <a:spcPct val="0"/>
        </a:spcAft>
        <a:defRPr sz="3000" b="1">
          <a:solidFill>
            <a:schemeClr val="bg1"/>
          </a:solidFill>
          <a:latin typeface="Arial" charset="0"/>
          <a:cs typeface="Arial" charset="0"/>
        </a:defRPr>
      </a:lvl3pPr>
      <a:lvl4pPr algn="l" rtl="0" fontAlgn="base">
        <a:lnSpc>
          <a:spcPct val="85000"/>
        </a:lnSpc>
        <a:spcBef>
          <a:spcPct val="0"/>
        </a:spcBef>
        <a:spcAft>
          <a:spcPct val="0"/>
        </a:spcAft>
        <a:defRPr sz="3000" b="1">
          <a:solidFill>
            <a:schemeClr val="bg1"/>
          </a:solidFill>
          <a:latin typeface="Arial" charset="0"/>
          <a:cs typeface="Arial" charset="0"/>
        </a:defRPr>
      </a:lvl4pPr>
      <a:lvl5pPr algn="l" rtl="0" fontAlgn="base">
        <a:lnSpc>
          <a:spcPct val="85000"/>
        </a:lnSpc>
        <a:spcBef>
          <a:spcPct val="0"/>
        </a:spcBef>
        <a:spcAft>
          <a:spcPct val="0"/>
        </a:spcAft>
        <a:defRPr sz="3000" b="1">
          <a:solidFill>
            <a:schemeClr val="bg1"/>
          </a:solidFill>
          <a:latin typeface="Arial" charset="0"/>
          <a:cs typeface="Arial" charset="0"/>
        </a:defRPr>
      </a:lvl5pPr>
      <a:lvl6pPr marL="457200" algn="l" rtl="0" fontAlgn="base">
        <a:lnSpc>
          <a:spcPct val="85000"/>
        </a:lnSpc>
        <a:spcBef>
          <a:spcPct val="0"/>
        </a:spcBef>
        <a:spcAft>
          <a:spcPct val="0"/>
        </a:spcAft>
        <a:defRPr sz="3000" b="1">
          <a:solidFill>
            <a:schemeClr val="bg1"/>
          </a:solidFill>
          <a:latin typeface="Arial" charset="0"/>
          <a:cs typeface="Arial" charset="0"/>
        </a:defRPr>
      </a:lvl6pPr>
      <a:lvl7pPr marL="914400" algn="l" rtl="0" fontAlgn="base">
        <a:lnSpc>
          <a:spcPct val="85000"/>
        </a:lnSpc>
        <a:spcBef>
          <a:spcPct val="0"/>
        </a:spcBef>
        <a:spcAft>
          <a:spcPct val="0"/>
        </a:spcAft>
        <a:defRPr sz="3000" b="1">
          <a:solidFill>
            <a:schemeClr val="bg1"/>
          </a:solidFill>
          <a:latin typeface="Arial" charset="0"/>
          <a:cs typeface="Arial" charset="0"/>
        </a:defRPr>
      </a:lvl7pPr>
      <a:lvl8pPr marL="1371600" algn="l" rtl="0" fontAlgn="base">
        <a:lnSpc>
          <a:spcPct val="85000"/>
        </a:lnSpc>
        <a:spcBef>
          <a:spcPct val="0"/>
        </a:spcBef>
        <a:spcAft>
          <a:spcPct val="0"/>
        </a:spcAft>
        <a:defRPr sz="3000" b="1">
          <a:solidFill>
            <a:schemeClr val="bg1"/>
          </a:solidFill>
          <a:latin typeface="Arial" charset="0"/>
          <a:cs typeface="Arial" charset="0"/>
        </a:defRPr>
      </a:lvl8pPr>
      <a:lvl9pPr marL="1828800" algn="l" rtl="0" fontAlgn="base">
        <a:lnSpc>
          <a:spcPct val="85000"/>
        </a:lnSpc>
        <a:spcBef>
          <a:spcPct val="0"/>
        </a:spcBef>
        <a:spcAft>
          <a:spcPct val="0"/>
        </a:spcAft>
        <a:defRPr sz="3000" b="1">
          <a:solidFill>
            <a:schemeClr val="bg1"/>
          </a:solidFill>
          <a:latin typeface="Arial" charset="0"/>
          <a:cs typeface="Arial" charset="0"/>
        </a:defRPr>
      </a:lvl9pPr>
    </p:titleStyle>
    <p:bodyStyle>
      <a:lvl1pPr marL="342900" indent="-342900" algn="l" rtl="0" fontAlgn="base">
        <a:spcBef>
          <a:spcPct val="20000"/>
        </a:spcBef>
        <a:spcAft>
          <a:spcPct val="0"/>
        </a:spcAft>
        <a:buClr>
          <a:schemeClr val="accent2"/>
        </a:buClr>
        <a:buSzPct val="70000"/>
        <a:buFont typeface="Arial" charset="0"/>
        <a:buChar char="►"/>
        <a:defRPr sz="2400" kern="1200">
          <a:solidFill>
            <a:schemeClr val="bg1"/>
          </a:solidFill>
          <a:latin typeface="+mn-lt"/>
          <a:ea typeface="+mn-ea"/>
          <a:cs typeface="+mn-cs"/>
        </a:defRPr>
      </a:lvl1pPr>
      <a:lvl2pPr marL="709613" indent="-354013" algn="l" rtl="0" fontAlgn="base">
        <a:spcBef>
          <a:spcPct val="20000"/>
        </a:spcBef>
        <a:spcAft>
          <a:spcPct val="0"/>
        </a:spcAft>
        <a:buClr>
          <a:schemeClr val="accent2"/>
        </a:buClr>
        <a:buSzPct val="70000"/>
        <a:buFont typeface="Arial" charset="0"/>
        <a:buChar char="►"/>
        <a:defRPr sz="2000" kern="1200">
          <a:solidFill>
            <a:schemeClr val="bg1"/>
          </a:solidFill>
          <a:latin typeface="+mn-lt"/>
          <a:ea typeface="+mn-ea"/>
          <a:cs typeface="+mn-cs"/>
        </a:defRPr>
      </a:lvl2pPr>
      <a:lvl3pPr marL="1077913" indent="-354013" algn="l" rtl="0" fontAlgn="base">
        <a:spcBef>
          <a:spcPct val="20000"/>
        </a:spcBef>
        <a:spcAft>
          <a:spcPct val="0"/>
        </a:spcAft>
        <a:buClr>
          <a:schemeClr val="accent2"/>
        </a:buClr>
        <a:buSzPct val="70000"/>
        <a:buFont typeface="Arial" charset="0"/>
        <a:buChar char="►"/>
        <a:defRPr kern="1200">
          <a:solidFill>
            <a:schemeClr val="bg1"/>
          </a:solidFill>
          <a:latin typeface="+mn-lt"/>
          <a:ea typeface="+mn-ea"/>
          <a:cs typeface="+mn-cs"/>
        </a:defRPr>
      </a:lvl3pPr>
      <a:lvl4pPr marL="1433513" indent="-355600" algn="l" rtl="0" fontAlgn="base">
        <a:spcBef>
          <a:spcPct val="20000"/>
        </a:spcBef>
        <a:spcAft>
          <a:spcPct val="0"/>
        </a:spcAft>
        <a:buClr>
          <a:schemeClr val="accent2"/>
        </a:buClr>
        <a:buSzPct val="70000"/>
        <a:buFont typeface="Arial" charset="0"/>
        <a:buChar char="►"/>
        <a:defRPr sz="1600" kern="1200">
          <a:solidFill>
            <a:schemeClr val="bg1"/>
          </a:solidFill>
          <a:latin typeface="+mn-lt"/>
          <a:ea typeface="+mn-ea"/>
          <a:cs typeface="+mn-cs"/>
        </a:defRPr>
      </a:lvl4pPr>
      <a:lvl5pPr marL="1787525" indent="-354013" algn="l" rtl="0" fontAlgn="base">
        <a:spcBef>
          <a:spcPct val="20000"/>
        </a:spcBef>
        <a:spcAft>
          <a:spcPct val="0"/>
        </a:spcAft>
        <a:buClr>
          <a:schemeClr val="accent2"/>
        </a:buClr>
        <a:buSzPct val="70000"/>
        <a:buFont typeface="Arial"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01613"/>
            <a:ext cx="8229600" cy="8604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31747" name="Text Placeholder 2"/>
          <p:cNvSpPr>
            <a:spLocks noGrp="1"/>
          </p:cNvSpPr>
          <p:nvPr>
            <p:ph type="body" idx="1"/>
          </p:nvPr>
        </p:nvSpPr>
        <p:spPr bwMode="auto">
          <a:xfrm>
            <a:off x="457200" y="1425575"/>
            <a:ext cx="8229600" cy="4697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5" name="Footer Placeholder 4"/>
          <p:cNvSpPr>
            <a:spLocks noGrp="1"/>
          </p:cNvSpPr>
          <p:nvPr>
            <p:ph type="ftr" sz="quarter" idx="3"/>
          </p:nvPr>
        </p:nvSpPr>
        <p:spPr>
          <a:xfrm>
            <a:off x="2587625" y="6415088"/>
            <a:ext cx="3435350" cy="201612"/>
          </a:xfrm>
          <a:prstGeom prst="rect">
            <a:avLst/>
          </a:prstGeom>
        </p:spPr>
        <p:txBody>
          <a:bodyPr vert="horz" lIns="0" tIns="0" rIns="0" bIns="0" rtlCol="0" anchor="ctr" anchorCtr="0">
            <a:noAutofit/>
          </a:bodyPr>
          <a:lstStyle>
            <a:lvl1pPr algn="l" defTabSz="909409" fontAlgn="auto">
              <a:spcBef>
                <a:spcPts val="0"/>
              </a:spcBef>
              <a:spcAft>
                <a:spcPts val="0"/>
              </a:spcAft>
              <a:defRPr sz="1100" dirty="0">
                <a:solidFill>
                  <a:schemeClr val="bg1"/>
                </a:solidFill>
                <a:latin typeface="+mn-lt"/>
              </a:defRPr>
            </a:lvl1pPr>
          </a:lstStyle>
          <a:p>
            <a:pPr>
              <a:defRPr/>
            </a:pPr>
            <a:endParaRPr lang="en-GB"/>
          </a:p>
        </p:txBody>
      </p:sp>
      <p:sp>
        <p:nvSpPr>
          <p:cNvPr id="7" name="TextBox 6"/>
          <p:cNvSpPr txBox="1"/>
          <p:nvPr/>
        </p:nvSpPr>
        <p:spPr>
          <a:xfrm>
            <a:off x="457200" y="6415088"/>
            <a:ext cx="720725" cy="198437"/>
          </a:xfrm>
          <a:prstGeom prst="rect">
            <a:avLst/>
          </a:prstGeom>
          <a:noFill/>
        </p:spPr>
        <p:txBody>
          <a:bodyPr lIns="0" tIns="0" rIns="0" bIns="0" anchor="ctr"/>
          <a:lstStyle/>
          <a:p>
            <a:pPr defTabSz="909409" fontAlgn="auto">
              <a:spcBef>
                <a:spcPts val="0"/>
              </a:spcBef>
              <a:spcAft>
                <a:spcPts val="0"/>
              </a:spcAft>
              <a:defRPr/>
            </a:pPr>
            <a:r>
              <a:rPr lang="en-GB" sz="1100" dirty="0">
                <a:solidFill>
                  <a:schemeClr val="bg1"/>
                </a:solidFill>
                <a:latin typeface="+mn-lt"/>
              </a:rPr>
              <a:t>Page </a:t>
            </a:r>
            <a:fld id="{550B2FE4-9F66-48DD-8159-175C85FFBFC6}" type="slidenum">
              <a:rPr lang="en-GB" sz="1100">
                <a:solidFill>
                  <a:schemeClr val="bg1"/>
                </a:solidFill>
                <a:latin typeface="+mn-lt"/>
              </a:rPr>
              <a:pPr defTabSz="909409" fontAlgn="auto">
                <a:spcBef>
                  <a:spcPts val="0"/>
                </a:spcBef>
                <a:spcAft>
                  <a:spcPts val="0"/>
                </a:spcAft>
                <a:defRPr/>
              </a:pPr>
              <a:t>‹Nº›</a:t>
            </a:fld>
            <a:endParaRPr lang="en-GB" sz="1100" dirty="0">
              <a:solidFill>
                <a:schemeClr val="bg1"/>
              </a:solidFill>
              <a:latin typeface="+mn-lt"/>
            </a:endParaRPr>
          </a:p>
        </p:txBody>
      </p:sp>
      <p:sp>
        <p:nvSpPr>
          <p:cNvPr id="13" name="Date Placeholder 12"/>
          <p:cNvSpPr>
            <a:spLocks noGrp="1"/>
          </p:cNvSpPr>
          <p:nvPr>
            <p:ph type="dt" sz="half" idx="2"/>
          </p:nvPr>
        </p:nvSpPr>
        <p:spPr>
          <a:xfrm>
            <a:off x="1216025" y="6410325"/>
            <a:ext cx="1298575" cy="219075"/>
          </a:xfrm>
          <a:prstGeom prst="rect">
            <a:avLst/>
          </a:prstGeom>
        </p:spPr>
        <p:txBody>
          <a:bodyPr vert="horz" lIns="90944" tIns="45472" rIns="90944" bIns="45472" rtlCol="0" anchor="ctr"/>
          <a:lstStyle>
            <a:lvl1pPr algn="l" defTabSz="909409" fontAlgn="auto">
              <a:spcBef>
                <a:spcPts val="0"/>
              </a:spcBef>
              <a:spcAft>
                <a:spcPts val="0"/>
              </a:spcAft>
              <a:defRPr sz="1100" dirty="0">
                <a:solidFill>
                  <a:schemeClr val="bg1"/>
                </a:solidFill>
                <a:latin typeface="+mn-lt"/>
              </a:defRPr>
            </a:lvl1pPr>
          </a:lstStyle>
          <a:p>
            <a:pPr>
              <a:defRPr/>
            </a:pPr>
            <a:endParaRPr lang="en-US"/>
          </a:p>
        </p:txBody>
      </p:sp>
      <p:grpSp>
        <p:nvGrpSpPr>
          <p:cNvPr id="31751" name="Group 11"/>
          <p:cNvGrpSpPr>
            <a:grpSpLocks noChangeAspect="1"/>
          </p:cNvGrpSpPr>
          <p:nvPr userDrawn="1"/>
        </p:nvGrpSpPr>
        <p:grpSpPr bwMode="auto">
          <a:xfrm>
            <a:off x="8339138" y="6335713"/>
            <a:ext cx="596900" cy="395287"/>
            <a:chOff x="2273300" y="5748338"/>
            <a:chExt cx="1033463" cy="685800"/>
          </a:xfrm>
        </p:grpSpPr>
        <p:sp>
          <p:nvSpPr>
            <p:cNvPr id="14" name="AutoShape 3"/>
            <p:cNvSpPr>
              <a:spLocks noChangeAspect="1" noChangeArrowheads="1" noTextEdit="1"/>
            </p:cNvSpPr>
            <p:nvPr userDrawn="1"/>
          </p:nvSpPr>
          <p:spPr bwMode="auto">
            <a:xfrm>
              <a:off x="2273300" y="5748338"/>
              <a:ext cx="1033463" cy="683047"/>
            </a:xfrm>
            <a:prstGeom prst="rect">
              <a:avLst/>
            </a:prstGeom>
            <a:noFill/>
            <a:ln w="9525">
              <a:noFill/>
              <a:miter lim="800000"/>
              <a:headEnd/>
              <a:tailEnd/>
            </a:ln>
          </p:spPr>
          <p:txBody>
            <a:bodyPr/>
            <a:lstStyle/>
            <a:p>
              <a:pPr defTabSz="909409" fontAlgn="auto">
                <a:spcBef>
                  <a:spcPts val="0"/>
                </a:spcBef>
                <a:spcAft>
                  <a:spcPts val="0"/>
                </a:spcAft>
                <a:defRPr/>
              </a:pPr>
              <a:endParaRPr lang="es-ES_tradnl">
                <a:latin typeface="+mn-lt"/>
              </a:endParaRPr>
            </a:p>
          </p:txBody>
        </p:sp>
        <p:sp>
          <p:nvSpPr>
            <p:cNvPr id="15" name="Freeform 5"/>
            <p:cNvSpPr>
              <a:spLocks/>
            </p:cNvSpPr>
            <p:nvPr userDrawn="1"/>
          </p:nvSpPr>
          <p:spPr bwMode="auto">
            <a:xfrm>
              <a:off x="2284294" y="5773125"/>
              <a:ext cx="296846" cy="371821"/>
            </a:xfrm>
            <a:custGeom>
              <a:avLst/>
              <a:gdLst/>
              <a:ahLst/>
              <a:cxnLst>
                <a:cxn ang="0">
                  <a:pos x="71" y="141"/>
                </a:cxn>
                <a:cxn ang="0">
                  <a:pos x="154" y="141"/>
                </a:cxn>
                <a:cxn ang="0">
                  <a:pos x="154" y="92"/>
                </a:cxn>
                <a:cxn ang="0">
                  <a:pos x="71" y="92"/>
                </a:cxn>
                <a:cxn ang="0">
                  <a:pos x="71" y="54"/>
                </a:cxn>
                <a:cxn ang="0">
                  <a:pos x="164" y="54"/>
                </a:cxn>
                <a:cxn ang="0">
                  <a:pos x="132" y="0"/>
                </a:cxn>
                <a:cxn ang="0">
                  <a:pos x="0" y="0"/>
                </a:cxn>
                <a:cxn ang="0">
                  <a:pos x="0" y="234"/>
                </a:cxn>
                <a:cxn ang="0">
                  <a:pos x="187" y="234"/>
                </a:cxn>
                <a:cxn ang="0">
                  <a:pos x="187" y="180"/>
                </a:cxn>
                <a:cxn ang="0">
                  <a:pos x="71" y="180"/>
                </a:cxn>
                <a:cxn ang="0">
                  <a:pos x="71" y="141"/>
                </a:cxn>
              </a:cxnLst>
              <a:rect l="0" t="0" r="r" b="b"/>
              <a:pathLst>
                <a:path w="187" h="234">
                  <a:moveTo>
                    <a:pt x="71" y="141"/>
                  </a:moveTo>
                  <a:lnTo>
                    <a:pt x="154" y="141"/>
                  </a:lnTo>
                  <a:lnTo>
                    <a:pt x="154" y="92"/>
                  </a:lnTo>
                  <a:lnTo>
                    <a:pt x="71" y="92"/>
                  </a:lnTo>
                  <a:lnTo>
                    <a:pt x="71" y="54"/>
                  </a:lnTo>
                  <a:lnTo>
                    <a:pt x="164" y="54"/>
                  </a:lnTo>
                  <a:lnTo>
                    <a:pt x="132" y="0"/>
                  </a:lnTo>
                  <a:lnTo>
                    <a:pt x="0" y="0"/>
                  </a:lnTo>
                  <a:lnTo>
                    <a:pt x="0" y="234"/>
                  </a:lnTo>
                  <a:lnTo>
                    <a:pt x="187" y="234"/>
                  </a:lnTo>
                  <a:lnTo>
                    <a:pt x="187" y="180"/>
                  </a:lnTo>
                  <a:lnTo>
                    <a:pt x="71" y="180"/>
                  </a:lnTo>
                  <a:lnTo>
                    <a:pt x="71" y="141"/>
                  </a:ln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16" name="Freeform 6"/>
            <p:cNvSpPr>
              <a:spLocks/>
            </p:cNvSpPr>
            <p:nvPr userDrawn="1"/>
          </p:nvSpPr>
          <p:spPr bwMode="auto">
            <a:xfrm>
              <a:off x="2528916" y="5773125"/>
              <a:ext cx="371058" cy="371821"/>
            </a:xfrm>
            <a:custGeom>
              <a:avLst/>
              <a:gdLst/>
              <a:ahLst/>
              <a:cxnLst>
                <a:cxn ang="0">
                  <a:pos x="157" y="0"/>
                </a:cxn>
                <a:cxn ang="0">
                  <a:pos x="118" y="76"/>
                </a:cxn>
                <a:cxn ang="0">
                  <a:pos x="78" y="0"/>
                </a:cxn>
                <a:cxn ang="0">
                  <a:pos x="0" y="0"/>
                </a:cxn>
                <a:cxn ang="0">
                  <a:pos x="83" y="141"/>
                </a:cxn>
                <a:cxn ang="0">
                  <a:pos x="83" y="234"/>
                </a:cxn>
                <a:cxn ang="0">
                  <a:pos x="152" y="234"/>
                </a:cxn>
                <a:cxn ang="0">
                  <a:pos x="152" y="141"/>
                </a:cxn>
                <a:cxn ang="0">
                  <a:pos x="234" y="0"/>
                </a:cxn>
                <a:cxn ang="0">
                  <a:pos x="157" y="0"/>
                </a:cxn>
              </a:cxnLst>
              <a:rect l="0" t="0" r="r" b="b"/>
              <a:pathLst>
                <a:path w="234" h="234">
                  <a:moveTo>
                    <a:pt x="157" y="0"/>
                  </a:moveTo>
                  <a:lnTo>
                    <a:pt x="118" y="76"/>
                  </a:lnTo>
                  <a:lnTo>
                    <a:pt x="78" y="0"/>
                  </a:lnTo>
                  <a:lnTo>
                    <a:pt x="0" y="0"/>
                  </a:lnTo>
                  <a:lnTo>
                    <a:pt x="83" y="141"/>
                  </a:lnTo>
                  <a:lnTo>
                    <a:pt x="83" y="234"/>
                  </a:lnTo>
                  <a:lnTo>
                    <a:pt x="152" y="234"/>
                  </a:lnTo>
                  <a:lnTo>
                    <a:pt x="152" y="141"/>
                  </a:lnTo>
                  <a:lnTo>
                    <a:pt x="234" y="0"/>
                  </a:lnTo>
                  <a:lnTo>
                    <a:pt x="157" y="0"/>
                  </a:ln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17" name="Freeform 7"/>
            <p:cNvSpPr>
              <a:spLocks noEditPoints="1"/>
            </p:cNvSpPr>
            <p:nvPr userDrawn="1"/>
          </p:nvSpPr>
          <p:spPr bwMode="auto">
            <a:xfrm>
              <a:off x="2276048" y="6268885"/>
              <a:ext cx="120937" cy="129449"/>
            </a:xfrm>
            <a:custGeom>
              <a:avLst/>
              <a:gdLst/>
              <a:ahLst/>
              <a:cxnLst>
                <a:cxn ang="0">
                  <a:pos x="98" y="103"/>
                </a:cxn>
                <a:cxn ang="0">
                  <a:pos x="75" y="103"/>
                </a:cxn>
                <a:cxn ang="0">
                  <a:pos x="67" y="80"/>
                </a:cxn>
                <a:cxn ang="0">
                  <a:pos x="30" y="80"/>
                </a:cxn>
                <a:cxn ang="0">
                  <a:pos x="22" y="103"/>
                </a:cxn>
                <a:cxn ang="0">
                  <a:pos x="0" y="103"/>
                </a:cxn>
                <a:cxn ang="0">
                  <a:pos x="39" y="1"/>
                </a:cxn>
                <a:cxn ang="0">
                  <a:pos x="53" y="1"/>
                </a:cxn>
                <a:cxn ang="0">
                  <a:pos x="59" y="2"/>
                </a:cxn>
                <a:cxn ang="0">
                  <a:pos x="67" y="23"/>
                </a:cxn>
                <a:cxn ang="0">
                  <a:pos x="93" y="91"/>
                </a:cxn>
                <a:cxn ang="0">
                  <a:pos x="98" y="103"/>
                </a:cxn>
                <a:cxn ang="0">
                  <a:pos x="60" y="61"/>
                </a:cxn>
                <a:cxn ang="0">
                  <a:pos x="49" y="27"/>
                </a:cxn>
                <a:cxn ang="0">
                  <a:pos x="37" y="61"/>
                </a:cxn>
                <a:cxn ang="0">
                  <a:pos x="60" y="61"/>
                </a:cxn>
              </a:cxnLst>
              <a:rect l="0" t="0" r="r" b="b"/>
              <a:pathLst>
                <a:path w="98" h="103">
                  <a:moveTo>
                    <a:pt x="98" y="103"/>
                  </a:moveTo>
                  <a:cubicBezTo>
                    <a:pt x="75" y="103"/>
                    <a:pt x="75" y="103"/>
                    <a:pt x="75" y="103"/>
                  </a:cubicBezTo>
                  <a:cubicBezTo>
                    <a:pt x="67" y="80"/>
                    <a:pt x="67" y="80"/>
                    <a:pt x="67" y="80"/>
                  </a:cubicBezTo>
                  <a:cubicBezTo>
                    <a:pt x="30" y="80"/>
                    <a:pt x="30" y="80"/>
                    <a:pt x="30" y="80"/>
                  </a:cubicBezTo>
                  <a:cubicBezTo>
                    <a:pt x="22" y="103"/>
                    <a:pt x="22" y="103"/>
                    <a:pt x="22" y="103"/>
                  </a:cubicBezTo>
                  <a:cubicBezTo>
                    <a:pt x="0" y="103"/>
                    <a:pt x="0" y="103"/>
                    <a:pt x="0" y="103"/>
                  </a:cubicBezTo>
                  <a:cubicBezTo>
                    <a:pt x="39" y="1"/>
                    <a:pt x="39" y="1"/>
                    <a:pt x="39" y="1"/>
                  </a:cubicBezTo>
                  <a:cubicBezTo>
                    <a:pt x="44" y="1"/>
                    <a:pt x="49" y="1"/>
                    <a:pt x="53" y="1"/>
                  </a:cubicBezTo>
                  <a:cubicBezTo>
                    <a:pt x="55" y="1"/>
                    <a:pt x="58" y="0"/>
                    <a:pt x="59" y="2"/>
                  </a:cubicBezTo>
                  <a:cubicBezTo>
                    <a:pt x="62" y="9"/>
                    <a:pt x="65" y="16"/>
                    <a:pt x="67" y="23"/>
                  </a:cubicBezTo>
                  <a:cubicBezTo>
                    <a:pt x="76" y="46"/>
                    <a:pt x="85" y="69"/>
                    <a:pt x="93" y="91"/>
                  </a:cubicBezTo>
                  <a:cubicBezTo>
                    <a:pt x="95" y="95"/>
                    <a:pt x="96" y="99"/>
                    <a:pt x="98" y="103"/>
                  </a:cubicBezTo>
                  <a:close/>
                  <a:moveTo>
                    <a:pt x="60" y="61"/>
                  </a:moveTo>
                  <a:cubicBezTo>
                    <a:pt x="49" y="27"/>
                    <a:pt x="49" y="27"/>
                    <a:pt x="49" y="27"/>
                  </a:cubicBezTo>
                  <a:cubicBezTo>
                    <a:pt x="45" y="39"/>
                    <a:pt x="41" y="50"/>
                    <a:pt x="37" y="61"/>
                  </a:cubicBezTo>
                  <a:cubicBezTo>
                    <a:pt x="45" y="61"/>
                    <a:pt x="52" y="61"/>
                    <a:pt x="60" y="61"/>
                  </a:cubicBez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18" name="Freeform 8"/>
            <p:cNvSpPr>
              <a:spLocks noEditPoints="1"/>
            </p:cNvSpPr>
            <p:nvPr userDrawn="1"/>
          </p:nvSpPr>
          <p:spPr bwMode="auto">
            <a:xfrm>
              <a:off x="2410729" y="6266131"/>
              <a:ext cx="82457" cy="134956"/>
            </a:xfrm>
            <a:custGeom>
              <a:avLst/>
              <a:gdLst/>
              <a:ahLst/>
              <a:cxnLst>
                <a:cxn ang="0">
                  <a:pos x="66" y="69"/>
                </a:cxn>
                <a:cxn ang="0">
                  <a:pos x="53" y="102"/>
                </a:cxn>
                <a:cxn ang="0">
                  <a:pos x="20" y="101"/>
                </a:cxn>
                <a:cxn ang="0">
                  <a:pos x="20" y="106"/>
                </a:cxn>
                <a:cxn ang="0">
                  <a:pos x="0" y="106"/>
                </a:cxn>
                <a:cxn ang="0">
                  <a:pos x="0" y="10"/>
                </a:cxn>
                <a:cxn ang="0">
                  <a:pos x="20" y="0"/>
                </a:cxn>
                <a:cxn ang="0">
                  <a:pos x="20" y="34"/>
                </a:cxn>
                <a:cxn ang="0">
                  <a:pos x="54" y="34"/>
                </a:cxn>
                <a:cxn ang="0">
                  <a:pos x="66" y="69"/>
                </a:cxn>
                <a:cxn ang="0">
                  <a:pos x="46" y="69"/>
                </a:cxn>
                <a:cxn ang="0">
                  <a:pos x="36" y="47"/>
                </a:cxn>
                <a:cxn ang="0">
                  <a:pos x="20" y="55"/>
                </a:cxn>
                <a:cxn ang="0">
                  <a:pos x="20" y="82"/>
                </a:cxn>
                <a:cxn ang="0">
                  <a:pos x="39" y="87"/>
                </a:cxn>
                <a:cxn ang="0">
                  <a:pos x="46" y="69"/>
                </a:cxn>
              </a:cxnLst>
              <a:rect l="0" t="0" r="r" b="b"/>
              <a:pathLst>
                <a:path w="66" h="110">
                  <a:moveTo>
                    <a:pt x="66" y="69"/>
                  </a:moveTo>
                  <a:cubicBezTo>
                    <a:pt x="66" y="80"/>
                    <a:pt x="63" y="94"/>
                    <a:pt x="53" y="102"/>
                  </a:cubicBezTo>
                  <a:cubicBezTo>
                    <a:pt x="44" y="109"/>
                    <a:pt x="29" y="110"/>
                    <a:pt x="20" y="101"/>
                  </a:cubicBezTo>
                  <a:cubicBezTo>
                    <a:pt x="20" y="103"/>
                    <a:pt x="20" y="104"/>
                    <a:pt x="20" y="106"/>
                  </a:cubicBezTo>
                  <a:cubicBezTo>
                    <a:pt x="0" y="106"/>
                    <a:pt x="0" y="106"/>
                    <a:pt x="0" y="106"/>
                  </a:cubicBezTo>
                  <a:cubicBezTo>
                    <a:pt x="0" y="10"/>
                    <a:pt x="0" y="10"/>
                    <a:pt x="0" y="10"/>
                  </a:cubicBezTo>
                  <a:cubicBezTo>
                    <a:pt x="20" y="0"/>
                    <a:pt x="20" y="0"/>
                    <a:pt x="20" y="0"/>
                  </a:cubicBezTo>
                  <a:cubicBezTo>
                    <a:pt x="20" y="34"/>
                    <a:pt x="20" y="34"/>
                    <a:pt x="20" y="34"/>
                  </a:cubicBezTo>
                  <a:cubicBezTo>
                    <a:pt x="30" y="26"/>
                    <a:pt x="44" y="26"/>
                    <a:pt x="54" y="34"/>
                  </a:cubicBezTo>
                  <a:cubicBezTo>
                    <a:pt x="64" y="42"/>
                    <a:pt x="66" y="56"/>
                    <a:pt x="66" y="69"/>
                  </a:cubicBezTo>
                  <a:close/>
                  <a:moveTo>
                    <a:pt x="46" y="69"/>
                  </a:moveTo>
                  <a:cubicBezTo>
                    <a:pt x="46" y="61"/>
                    <a:pt x="45" y="50"/>
                    <a:pt x="36" y="47"/>
                  </a:cubicBezTo>
                  <a:cubicBezTo>
                    <a:pt x="31" y="46"/>
                    <a:pt x="20" y="48"/>
                    <a:pt x="20" y="55"/>
                  </a:cubicBezTo>
                  <a:cubicBezTo>
                    <a:pt x="20" y="64"/>
                    <a:pt x="20" y="73"/>
                    <a:pt x="20" y="82"/>
                  </a:cubicBezTo>
                  <a:cubicBezTo>
                    <a:pt x="24" y="87"/>
                    <a:pt x="33" y="91"/>
                    <a:pt x="39" y="87"/>
                  </a:cubicBezTo>
                  <a:cubicBezTo>
                    <a:pt x="45" y="84"/>
                    <a:pt x="46" y="75"/>
                    <a:pt x="46" y="69"/>
                  </a:cubicBez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19" name="Freeform 9"/>
            <p:cNvSpPr>
              <a:spLocks noEditPoints="1"/>
            </p:cNvSpPr>
            <p:nvPr userDrawn="1"/>
          </p:nvSpPr>
          <p:spPr bwMode="auto">
            <a:xfrm>
              <a:off x="2504180" y="6301935"/>
              <a:ext cx="87954" cy="96399"/>
            </a:xfrm>
            <a:custGeom>
              <a:avLst/>
              <a:gdLst/>
              <a:ahLst/>
              <a:cxnLst>
                <a:cxn ang="0">
                  <a:pos x="69" y="40"/>
                </a:cxn>
                <a:cxn ang="0">
                  <a:pos x="35" y="79"/>
                </a:cxn>
                <a:cxn ang="0">
                  <a:pos x="0" y="40"/>
                </a:cxn>
                <a:cxn ang="0">
                  <a:pos x="35" y="0"/>
                </a:cxn>
                <a:cxn ang="0">
                  <a:pos x="69" y="40"/>
                </a:cxn>
                <a:cxn ang="0">
                  <a:pos x="49" y="40"/>
                </a:cxn>
                <a:cxn ang="0">
                  <a:pos x="35" y="19"/>
                </a:cxn>
                <a:cxn ang="0">
                  <a:pos x="21" y="40"/>
                </a:cxn>
                <a:cxn ang="0">
                  <a:pos x="35" y="60"/>
                </a:cxn>
                <a:cxn ang="0">
                  <a:pos x="49" y="40"/>
                </a:cxn>
              </a:cxnLst>
              <a:rect l="0" t="0" r="r" b="b"/>
              <a:pathLst>
                <a:path w="69" h="79">
                  <a:moveTo>
                    <a:pt x="69" y="40"/>
                  </a:moveTo>
                  <a:cubicBezTo>
                    <a:pt x="69" y="60"/>
                    <a:pt x="56" y="79"/>
                    <a:pt x="35" y="79"/>
                  </a:cubicBezTo>
                  <a:cubicBezTo>
                    <a:pt x="13" y="79"/>
                    <a:pt x="0" y="60"/>
                    <a:pt x="0" y="40"/>
                  </a:cubicBezTo>
                  <a:cubicBezTo>
                    <a:pt x="0" y="20"/>
                    <a:pt x="13" y="0"/>
                    <a:pt x="35" y="0"/>
                  </a:cubicBezTo>
                  <a:cubicBezTo>
                    <a:pt x="56" y="0"/>
                    <a:pt x="69" y="19"/>
                    <a:pt x="69" y="40"/>
                  </a:cubicBezTo>
                  <a:close/>
                  <a:moveTo>
                    <a:pt x="49" y="40"/>
                  </a:moveTo>
                  <a:cubicBezTo>
                    <a:pt x="49" y="31"/>
                    <a:pt x="45" y="19"/>
                    <a:pt x="35" y="19"/>
                  </a:cubicBezTo>
                  <a:cubicBezTo>
                    <a:pt x="24" y="19"/>
                    <a:pt x="21" y="31"/>
                    <a:pt x="21" y="40"/>
                  </a:cubicBezTo>
                  <a:cubicBezTo>
                    <a:pt x="21" y="49"/>
                    <a:pt x="24" y="60"/>
                    <a:pt x="35" y="60"/>
                  </a:cubicBezTo>
                  <a:cubicBezTo>
                    <a:pt x="45" y="60"/>
                    <a:pt x="49" y="48"/>
                    <a:pt x="49" y="40"/>
                  </a:cubicBez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20" name="Freeform 10"/>
            <p:cNvSpPr>
              <a:spLocks noEditPoints="1"/>
            </p:cNvSpPr>
            <p:nvPr userDrawn="1"/>
          </p:nvSpPr>
          <p:spPr bwMode="auto">
            <a:xfrm>
              <a:off x="2603129" y="6296427"/>
              <a:ext cx="82457" cy="137711"/>
            </a:xfrm>
            <a:custGeom>
              <a:avLst/>
              <a:gdLst/>
              <a:ahLst/>
              <a:cxnLst>
                <a:cxn ang="0">
                  <a:pos x="66" y="68"/>
                </a:cxn>
                <a:cxn ang="0">
                  <a:pos x="60" y="93"/>
                </a:cxn>
                <a:cxn ang="0">
                  <a:pos x="41" y="106"/>
                </a:cxn>
                <a:cxn ang="0">
                  <a:pos x="29" y="108"/>
                </a:cxn>
                <a:cxn ang="0">
                  <a:pos x="28" y="104"/>
                </a:cxn>
                <a:cxn ang="0">
                  <a:pos x="23" y="92"/>
                </a:cxn>
                <a:cxn ang="0">
                  <a:pos x="40" y="88"/>
                </a:cxn>
                <a:cxn ang="0">
                  <a:pos x="46" y="75"/>
                </a:cxn>
                <a:cxn ang="0">
                  <a:pos x="13" y="76"/>
                </a:cxn>
                <a:cxn ang="0">
                  <a:pos x="0" y="42"/>
                </a:cxn>
                <a:cxn ang="0">
                  <a:pos x="13" y="7"/>
                </a:cxn>
                <a:cxn ang="0">
                  <a:pos x="46" y="8"/>
                </a:cxn>
                <a:cxn ang="0">
                  <a:pos x="46" y="3"/>
                </a:cxn>
                <a:cxn ang="0">
                  <a:pos x="66" y="3"/>
                </a:cxn>
                <a:cxn ang="0">
                  <a:pos x="66" y="21"/>
                </a:cxn>
                <a:cxn ang="0">
                  <a:pos x="66" y="68"/>
                </a:cxn>
                <a:cxn ang="0">
                  <a:pos x="33" y="62"/>
                </a:cxn>
                <a:cxn ang="0">
                  <a:pos x="42" y="60"/>
                </a:cxn>
                <a:cxn ang="0">
                  <a:pos x="46" y="56"/>
                </a:cxn>
                <a:cxn ang="0">
                  <a:pos x="46" y="46"/>
                </a:cxn>
                <a:cxn ang="0">
                  <a:pos x="46" y="27"/>
                </a:cxn>
                <a:cxn ang="0">
                  <a:pos x="30" y="21"/>
                </a:cxn>
                <a:cxn ang="0">
                  <a:pos x="21" y="33"/>
                </a:cxn>
                <a:cxn ang="0">
                  <a:pos x="33" y="62"/>
                </a:cxn>
              </a:cxnLst>
              <a:rect l="0" t="0" r="r" b="b"/>
              <a:pathLst>
                <a:path w="66" h="109">
                  <a:moveTo>
                    <a:pt x="66" y="68"/>
                  </a:moveTo>
                  <a:cubicBezTo>
                    <a:pt x="66" y="76"/>
                    <a:pt x="65" y="85"/>
                    <a:pt x="60" y="93"/>
                  </a:cubicBezTo>
                  <a:cubicBezTo>
                    <a:pt x="56" y="100"/>
                    <a:pt x="49" y="104"/>
                    <a:pt x="41" y="106"/>
                  </a:cubicBezTo>
                  <a:cubicBezTo>
                    <a:pt x="40" y="106"/>
                    <a:pt x="30" y="109"/>
                    <a:pt x="29" y="108"/>
                  </a:cubicBezTo>
                  <a:cubicBezTo>
                    <a:pt x="29" y="106"/>
                    <a:pt x="28" y="105"/>
                    <a:pt x="28" y="104"/>
                  </a:cubicBezTo>
                  <a:cubicBezTo>
                    <a:pt x="26" y="100"/>
                    <a:pt x="25" y="96"/>
                    <a:pt x="23" y="92"/>
                  </a:cubicBezTo>
                  <a:cubicBezTo>
                    <a:pt x="29" y="91"/>
                    <a:pt x="35" y="91"/>
                    <a:pt x="40" y="88"/>
                  </a:cubicBezTo>
                  <a:cubicBezTo>
                    <a:pt x="45" y="85"/>
                    <a:pt x="46" y="80"/>
                    <a:pt x="46" y="75"/>
                  </a:cubicBezTo>
                  <a:cubicBezTo>
                    <a:pt x="37" y="83"/>
                    <a:pt x="23" y="84"/>
                    <a:pt x="13" y="76"/>
                  </a:cubicBezTo>
                  <a:cubicBezTo>
                    <a:pt x="3" y="68"/>
                    <a:pt x="0" y="54"/>
                    <a:pt x="0" y="42"/>
                  </a:cubicBezTo>
                  <a:cubicBezTo>
                    <a:pt x="0" y="30"/>
                    <a:pt x="3" y="15"/>
                    <a:pt x="13" y="7"/>
                  </a:cubicBezTo>
                  <a:cubicBezTo>
                    <a:pt x="22" y="0"/>
                    <a:pt x="37" y="0"/>
                    <a:pt x="46" y="8"/>
                  </a:cubicBezTo>
                  <a:cubicBezTo>
                    <a:pt x="46" y="6"/>
                    <a:pt x="46" y="5"/>
                    <a:pt x="46" y="3"/>
                  </a:cubicBezTo>
                  <a:cubicBezTo>
                    <a:pt x="48" y="3"/>
                    <a:pt x="66" y="3"/>
                    <a:pt x="66" y="3"/>
                  </a:cubicBezTo>
                  <a:cubicBezTo>
                    <a:pt x="66" y="9"/>
                    <a:pt x="66" y="15"/>
                    <a:pt x="66" y="21"/>
                  </a:cubicBezTo>
                  <a:cubicBezTo>
                    <a:pt x="66" y="37"/>
                    <a:pt x="66" y="52"/>
                    <a:pt x="66" y="68"/>
                  </a:cubicBezTo>
                  <a:close/>
                  <a:moveTo>
                    <a:pt x="33" y="62"/>
                  </a:moveTo>
                  <a:cubicBezTo>
                    <a:pt x="37" y="62"/>
                    <a:pt x="40" y="62"/>
                    <a:pt x="42" y="60"/>
                  </a:cubicBezTo>
                  <a:cubicBezTo>
                    <a:pt x="44" y="59"/>
                    <a:pt x="46" y="57"/>
                    <a:pt x="46" y="56"/>
                  </a:cubicBezTo>
                  <a:cubicBezTo>
                    <a:pt x="46" y="52"/>
                    <a:pt x="46" y="49"/>
                    <a:pt x="46" y="46"/>
                  </a:cubicBezTo>
                  <a:cubicBezTo>
                    <a:pt x="46" y="40"/>
                    <a:pt x="46" y="34"/>
                    <a:pt x="46" y="27"/>
                  </a:cubicBezTo>
                  <a:cubicBezTo>
                    <a:pt x="42" y="22"/>
                    <a:pt x="36" y="20"/>
                    <a:pt x="30" y="21"/>
                  </a:cubicBezTo>
                  <a:cubicBezTo>
                    <a:pt x="24" y="22"/>
                    <a:pt x="22" y="28"/>
                    <a:pt x="21" y="33"/>
                  </a:cubicBezTo>
                  <a:cubicBezTo>
                    <a:pt x="19" y="43"/>
                    <a:pt x="20" y="62"/>
                    <a:pt x="33" y="62"/>
                  </a:cubicBez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21" name="Freeform 11"/>
            <p:cNvSpPr>
              <a:spLocks noEditPoints="1"/>
            </p:cNvSpPr>
            <p:nvPr userDrawn="1"/>
          </p:nvSpPr>
          <p:spPr bwMode="auto">
            <a:xfrm>
              <a:off x="2699328" y="6293674"/>
              <a:ext cx="85207" cy="107414"/>
            </a:xfrm>
            <a:custGeom>
              <a:avLst/>
              <a:gdLst/>
              <a:ahLst/>
              <a:cxnLst>
                <a:cxn ang="0">
                  <a:pos x="46" y="84"/>
                </a:cxn>
                <a:cxn ang="0">
                  <a:pos x="46" y="79"/>
                </a:cxn>
                <a:cxn ang="0">
                  <a:pos x="16" y="83"/>
                </a:cxn>
                <a:cxn ang="0">
                  <a:pos x="0" y="60"/>
                </a:cxn>
                <a:cxn ang="0">
                  <a:pos x="15" y="36"/>
                </a:cxn>
                <a:cxn ang="0">
                  <a:pos x="46" y="36"/>
                </a:cxn>
                <a:cxn ang="0">
                  <a:pos x="41" y="24"/>
                </a:cxn>
                <a:cxn ang="0">
                  <a:pos x="21" y="24"/>
                </a:cxn>
                <a:cxn ang="0">
                  <a:pos x="14" y="27"/>
                </a:cxn>
                <a:cxn ang="0">
                  <a:pos x="11" y="22"/>
                </a:cxn>
                <a:cxn ang="0">
                  <a:pos x="6" y="13"/>
                </a:cxn>
                <a:cxn ang="0">
                  <a:pos x="63" y="20"/>
                </a:cxn>
                <a:cxn ang="0">
                  <a:pos x="66" y="50"/>
                </a:cxn>
                <a:cxn ang="0">
                  <a:pos x="66" y="82"/>
                </a:cxn>
                <a:cxn ang="0">
                  <a:pos x="66" y="84"/>
                </a:cxn>
                <a:cxn ang="0">
                  <a:pos x="61" y="84"/>
                </a:cxn>
                <a:cxn ang="0">
                  <a:pos x="46" y="84"/>
                </a:cxn>
                <a:cxn ang="0">
                  <a:pos x="46" y="52"/>
                </a:cxn>
                <a:cxn ang="0">
                  <a:pos x="25" y="50"/>
                </a:cxn>
                <a:cxn ang="0">
                  <a:pos x="26" y="67"/>
                </a:cxn>
                <a:cxn ang="0">
                  <a:pos x="46" y="61"/>
                </a:cxn>
                <a:cxn ang="0">
                  <a:pos x="46" y="52"/>
                </a:cxn>
              </a:cxnLst>
              <a:rect l="0" t="0" r="r" b="b"/>
              <a:pathLst>
                <a:path w="68" h="87">
                  <a:moveTo>
                    <a:pt x="46" y="84"/>
                  </a:moveTo>
                  <a:cubicBezTo>
                    <a:pt x="46" y="79"/>
                    <a:pt x="46" y="79"/>
                    <a:pt x="46" y="79"/>
                  </a:cubicBezTo>
                  <a:cubicBezTo>
                    <a:pt x="38" y="87"/>
                    <a:pt x="25" y="87"/>
                    <a:pt x="16" y="83"/>
                  </a:cubicBezTo>
                  <a:cubicBezTo>
                    <a:pt x="6" y="79"/>
                    <a:pt x="1" y="70"/>
                    <a:pt x="0" y="60"/>
                  </a:cubicBezTo>
                  <a:cubicBezTo>
                    <a:pt x="0" y="49"/>
                    <a:pt x="5" y="40"/>
                    <a:pt x="15" y="36"/>
                  </a:cubicBezTo>
                  <a:cubicBezTo>
                    <a:pt x="25" y="32"/>
                    <a:pt x="37" y="31"/>
                    <a:pt x="46" y="36"/>
                  </a:cubicBezTo>
                  <a:cubicBezTo>
                    <a:pt x="46" y="31"/>
                    <a:pt x="46" y="27"/>
                    <a:pt x="41" y="24"/>
                  </a:cubicBezTo>
                  <a:cubicBezTo>
                    <a:pt x="36" y="21"/>
                    <a:pt x="27" y="22"/>
                    <a:pt x="21" y="24"/>
                  </a:cubicBezTo>
                  <a:cubicBezTo>
                    <a:pt x="20" y="25"/>
                    <a:pt x="14" y="28"/>
                    <a:pt x="14" y="27"/>
                  </a:cubicBezTo>
                  <a:cubicBezTo>
                    <a:pt x="13" y="25"/>
                    <a:pt x="12" y="24"/>
                    <a:pt x="11" y="22"/>
                  </a:cubicBezTo>
                  <a:cubicBezTo>
                    <a:pt x="10" y="19"/>
                    <a:pt x="8" y="16"/>
                    <a:pt x="6" y="13"/>
                  </a:cubicBezTo>
                  <a:cubicBezTo>
                    <a:pt x="22" y="4"/>
                    <a:pt x="53" y="0"/>
                    <a:pt x="63" y="20"/>
                  </a:cubicBezTo>
                  <a:cubicBezTo>
                    <a:pt x="68" y="29"/>
                    <a:pt x="66" y="41"/>
                    <a:pt x="66" y="50"/>
                  </a:cubicBezTo>
                  <a:cubicBezTo>
                    <a:pt x="66" y="61"/>
                    <a:pt x="66" y="71"/>
                    <a:pt x="66" y="82"/>
                  </a:cubicBezTo>
                  <a:cubicBezTo>
                    <a:pt x="66" y="82"/>
                    <a:pt x="66" y="84"/>
                    <a:pt x="66" y="84"/>
                  </a:cubicBezTo>
                  <a:cubicBezTo>
                    <a:pt x="64" y="84"/>
                    <a:pt x="62" y="84"/>
                    <a:pt x="61" y="84"/>
                  </a:cubicBezTo>
                  <a:cubicBezTo>
                    <a:pt x="56" y="84"/>
                    <a:pt x="51" y="84"/>
                    <a:pt x="46" y="84"/>
                  </a:cubicBezTo>
                  <a:close/>
                  <a:moveTo>
                    <a:pt x="46" y="52"/>
                  </a:moveTo>
                  <a:cubicBezTo>
                    <a:pt x="40" y="48"/>
                    <a:pt x="31" y="47"/>
                    <a:pt x="25" y="50"/>
                  </a:cubicBezTo>
                  <a:cubicBezTo>
                    <a:pt x="18" y="54"/>
                    <a:pt x="19" y="65"/>
                    <a:pt x="26" y="67"/>
                  </a:cubicBezTo>
                  <a:cubicBezTo>
                    <a:pt x="33" y="70"/>
                    <a:pt x="42" y="67"/>
                    <a:pt x="46" y="61"/>
                  </a:cubicBezTo>
                  <a:cubicBezTo>
                    <a:pt x="47" y="59"/>
                    <a:pt x="46" y="54"/>
                    <a:pt x="46" y="52"/>
                  </a:cubicBez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22" name="Freeform 12"/>
            <p:cNvSpPr>
              <a:spLocks noEditPoints="1"/>
            </p:cNvSpPr>
            <p:nvPr userDrawn="1"/>
          </p:nvSpPr>
          <p:spPr bwMode="auto">
            <a:xfrm>
              <a:off x="2798276" y="6266131"/>
              <a:ext cx="82457" cy="134956"/>
            </a:xfrm>
            <a:custGeom>
              <a:avLst/>
              <a:gdLst/>
              <a:ahLst/>
              <a:cxnLst>
                <a:cxn ang="0">
                  <a:pos x="46" y="106"/>
                </a:cxn>
                <a:cxn ang="0">
                  <a:pos x="46" y="101"/>
                </a:cxn>
                <a:cxn ang="0">
                  <a:pos x="13" y="102"/>
                </a:cxn>
                <a:cxn ang="0">
                  <a:pos x="0" y="68"/>
                </a:cxn>
                <a:cxn ang="0">
                  <a:pos x="13" y="33"/>
                </a:cxn>
                <a:cxn ang="0">
                  <a:pos x="46" y="34"/>
                </a:cxn>
                <a:cxn ang="0">
                  <a:pos x="46" y="10"/>
                </a:cxn>
                <a:cxn ang="0">
                  <a:pos x="66" y="0"/>
                </a:cxn>
                <a:cxn ang="0">
                  <a:pos x="66" y="106"/>
                </a:cxn>
                <a:cxn ang="0">
                  <a:pos x="46" y="106"/>
                </a:cxn>
                <a:cxn ang="0">
                  <a:pos x="46" y="53"/>
                </a:cxn>
                <a:cxn ang="0">
                  <a:pos x="29" y="47"/>
                </a:cxn>
                <a:cxn ang="0">
                  <a:pos x="21" y="61"/>
                </a:cxn>
                <a:cxn ang="0">
                  <a:pos x="38" y="88"/>
                </a:cxn>
                <a:cxn ang="0">
                  <a:pos x="46" y="81"/>
                </a:cxn>
                <a:cxn ang="0">
                  <a:pos x="46" y="72"/>
                </a:cxn>
                <a:cxn ang="0">
                  <a:pos x="46" y="53"/>
                </a:cxn>
              </a:cxnLst>
              <a:rect l="0" t="0" r="r" b="b"/>
              <a:pathLst>
                <a:path w="66" h="110">
                  <a:moveTo>
                    <a:pt x="46" y="106"/>
                  </a:moveTo>
                  <a:cubicBezTo>
                    <a:pt x="46" y="101"/>
                    <a:pt x="46" y="101"/>
                    <a:pt x="46" y="101"/>
                  </a:cubicBezTo>
                  <a:cubicBezTo>
                    <a:pt x="37" y="109"/>
                    <a:pt x="23" y="110"/>
                    <a:pt x="13" y="102"/>
                  </a:cubicBezTo>
                  <a:cubicBezTo>
                    <a:pt x="3" y="94"/>
                    <a:pt x="0" y="80"/>
                    <a:pt x="0" y="68"/>
                  </a:cubicBezTo>
                  <a:cubicBezTo>
                    <a:pt x="0" y="56"/>
                    <a:pt x="2" y="41"/>
                    <a:pt x="13" y="33"/>
                  </a:cubicBezTo>
                  <a:cubicBezTo>
                    <a:pt x="22" y="26"/>
                    <a:pt x="37" y="26"/>
                    <a:pt x="46" y="34"/>
                  </a:cubicBezTo>
                  <a:cubicBezTo>
                    <a:pt x="46" y="26"/>
                    <a:pt x="46" y="18"/>
                    <a:pt x="46" y="10"/>
                  </a:cubicBezTo>
                  <a:cubicBezTo>
                    <a:pt x="66" y="0"/>
                    <a:pt x="66" y="0"/>
                    <a:pt x="66" y="0"/>
                  </a:cubicBezTo>
                  <a:cubicBezTo>
                    <a:pt x="66" y="10"/>
                    <a:pt x="66" y="106"/>
                    <a:pt x="66" y="106"/>
                  </a:cubicBezTo>
                  <a:cubicBezTo>
                    <a:pt x="59" y="106"/>
                    <a:pt x="52" y="106"/>
                    <a:pt x="46" y="106"/>
                  </a:cubicBezTo>
                  <a:close/>
                  <a:moveTo>
                    <a:pt x="46" y="53"/>
                  </a:moveTo>
                  <a:cubicBezTo>
                    <a:pt x="42" y="48"/>
                    <a:pt x="35" y="45"/>
                    <a:pt x="29" y="47"/>
                  </a:cubicBezTo>
                  <a:cubicBezTo>
                    <a:pt x="23" y="49"/>
                    <a:pt x="21" y="55"/>
                    <a:pt x="21" y="61"/>
                  </a:cubicBezTo>
                  <a:cubicBezTo>
                    <a:pt x="19" y="72"/>
                    <a:pt x="21" y="92"/>
                    <a:pt x="38" y="88"/>
                  </a:cubicBezTo>
                  <a:cubicBezTo>
                    <a:pt x="40" y="87"/>
                    <a:pt x="46" y="84"/>
                    <a:pt x="46" y="81"/>
                  </a:cubicBezTo>
                  <a:cubicBezTo>
                    <a:pt x="46" y="78"/>
                    <a:pt x="46" y="75"/>
                    <a:pt x="46" y="72"/>
                  </a:cubicBezTo>
                  <a:cubicBezTo>
                    <a:pt x="46" y="65"/>
                    <a:pt x="46" y="59"/>
                    <a:pt x="46" y="53"/>
                  </a:cubicBez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23" name="Freeform 13"/>
            <p:cNvSpPr>
              <a:spLocks noEditPoints="1"/>
            </p:cNvSpPr>
            <p:nvPr userDrawn="1"/>
          </p:nvSpPr>
          <p:spPr bwMode="auto">
            <a:xfrm>
              <a:off x="2894477" y="6301935"/>
              <a:ext cx="87954" cy="96399"/>
            </a:xfrm>
            <a:custGeom>
              <a:avLst/>
              <a:gdLst/>
              <a:ahLst/>
              <a:cxnLst>
                <a:cxn ang="0">
                  <a:pos x="69" y="40"/>
                </a:cxn>
                <a:cxn ang="0">
                  <a:pos x="34" y="79"/>
                </a:cxn>
                <a:cxn ang="0">
                  <a:pos x="0" y="40"/>
                </a:cxn>
                <a:cxn ang="0">
                  <a:pos x="34" y="0"/>
                </a:cxn>
                <a:cxn ang="0">
                  <a:pos x="69" y="40"/>
                </a:cxn>
                <a:cxn ang="0">
                  <a:pos x="49" y="40"/>
                </a:cxn>
                <a:cxn ang="0">
                  <a:pos x="34" y="19"/>
                </a:cxn>
                <a:cxn ang="0">
                  <a:pos x="20" y="40"/>
                </a:cxn>
                <a:cxn ang="0">
                  <a:pos x="34" y="60"/>
                </a:cxn>
                <a:cxn ang="0">
                  <a:pos x="49" y="40"/>
                </a:cxn>
              </a:cxnLst>
              <a:rect l="0" t="0" r="r" b="b"/>
              <a:pathLst>
                <a:path w="69" h="79">
                  <a:moveTo>
                    <a:pt x="69" y="40"/>
                  </a:moveTo>
                  <a:cubicBezTo>
                    <a:pt x="69" y="60"/>
                    <a:pt x="56" y="79"/>
                    <a:pt x="34" y="79"/>
                  </a:cubicBezTo>
                  <a:cubicBezTo>
                    <a:pt x="12" y="79"/>
                    <a:pt x="0" y="60"/>
                    <a:pt x="0" y="40"/>
                  </a:cubicBezTo>
                  <a:cubicBezTo>
                    <a:pt x="0" y="20"/>
                    <a:pt x="13" y="0"/>
                    <a:pt x="34" y="0"/>
                  </a:cubicBezTo>
                  <a:cubicBezTo>
                    <a:pt x="56" y="0"/>
                    <a:pt x="69" y="19"/>
                    <a:pt x="69" y="40"/>
                  </a:cubicBezTo>
                  <a:close/>
                  <a:moveTo>
                    <a:pt x="49" y="40"/>
                  </a:moveTo>
                  <a:cubicBezTo>
                    <a:pt x="49" y="31"/>
                    <a:pt x="45" y="19"/>
                    <a:pt x="34" y="19"/>
                  </a:cubicBezTo>
                  <a:cubicBezTo>
                    <a:pt x="23" y="19"/>
                    <a:pt x="20" y="31"/>
                    <a:pt x="20" y="40"/>
                  </a:cubicBezTo>
                  <a:cubicBezTo>
                    <a:pt x="20" y="49"/>
                    <a:pt x="23" y="60"/>
                    <a:pt x="34" y="60"/>
                  </a:cubicBezTo>
                  <a:cubicBezTo>
                    <a:pt x="45" y="60"/>
                    <a:pt x="49" y="48"/>
                    <a:pt x="49" y="40"/>
                  </a:cubicBez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24" name="Freeform 14"/>
            <p:cNvSpPr>
              <a:spLocks/>
            </p:cNvSpPr>
            <p:nvPr userDrawn="1"/>
          </p:nvSpPr>
          <p:spPr bwMode="auto">
            <a:xfrm>
              <a:off x="2987929" y="6296427"/>
              <a:ext cx="87954" cy="107415"/>
            </a:xfrm>
            <a:custGeom>
              <a:avLst/>
              <a:gdLst/>
              <a:ahLst/>
              <a:cxnLst>
                <a:cxn ang="0">
                  <a:pos x="64" y="10"/>
                </a:cxn>
                <a:cxn ang="0">
                  <a:pos x="57" y="26"/>
                </a:cxn>
                <a:cxn ang="0">
                  <a:pos x="31" y="20"/>
                </a:cxn>
                <a:cxn ang="0">
                  <a:pos x="25" y="26"/>
                </a:cxn>
                <a:cxn ang="0">
                  <a:pos x="34" y="32"/>
                </a:cxn>
                <a:cxn ang="0">
                  <a:pos x="59" y="43"/>
                </a:cxn>
                <a:cxn ang="0">
                  <a:pos x="64" y="68"/>
                </a:cxn>
                <a:cxn ang="0">
                  <a:pos x="15" y="79"/>
                </a:cxn>
                <a:cxn ang="0">
                  <a:pos x="3" y="73"/>
                </a:cxn>
                <a:cxn ang="0">
                  <a:pos x="5" y="69"/>
                </a:cxn>
                <a:cxn ang="0">
                  <a:pos x="10" y="58"/>
                </a:cxn>
                <a:cxn ang="0">
                  <a:pos x="30" y="65"/>
                </a:cxn>
                <a:cxn ang="0">
                  <a:pos x="46" y="59"/>
                </a:cxn>
                <a:cxn ang="0">
                  <a:pos x="29" y="50"/>
                </a:cxn>
                <a:cxn ang="0">
                  <a:pos x="10" y="39"/>
                </a:cxn>
                <a:cxn ang="0">
                  <a:pos x="18" y="6"/>
                </a:cxn>
                <a:cxn ang="0">
                  <a:pos x="64" y="10"/>
                </a:cxn>
              </a:cxnLst>
              <a:rect l="0" t="0" r="r" b="b"/>
              <a:pathLst>
                <a:path w="68" h="86">
                  <a:moveTo>
                    <a:pt x="64" y="10"/>
                  </a:moveTo>
                  <a:cubicBezTo>
                    <a:pt x="57" y="26"/>
                    <a:pt x="57" y="26"/>
                    <a:pt x="57" y="26"/>
                  </a:cubicBezTo>
                  <a:cubicBezTo>
                    <a:pt x="49" y="22"/>
                    <a:pt x="40" y="19"/>
                    <a:pt x="31" y="20"/>
                  </a:cubicBezTo>
                  <a:cubicBezTo>
                    <a:pt x="28" y="20"/>
                    <a:pt x="24" y="22"/>
                    <a:pt x="25" y="26"/>
                  </a:cubicBezTo>
                  <a:cubicBezTo>
                    <a:pt x="26" y="29"/>
                    <a:pt x="31" y="31"/>
                    <a:pt x="34" y="32"/>
                  </a:cubicBezTo>
                  <a:cubicBezTo>
                    <a:pt x="43" y="35"/>
                    <a:pt x="52" y="37"/>
                    <a:pt x="59" y="43"/>
                  </a:cubicBezTo>
                  <a:cubicBezTo>
                    <a:pt x="66" y="49"/>
                    <a:pt x="68" y="59"/>
                    <a:pt x="64" y="68"/>
                  </a:cubicBezTo>
                  <a:cubicBezTo>
                    <a:pt x="57" y="86"/>
                    <a:pt x="30" y="84"/>
                    <a:pt x="15" y="79"/>
                  </a:cubicBezTo>
                  <a:cubicBezTo>
                    <a:pt x="11" y="78"/>
                    <a:pt x="7" y="76"/>
                    <a:pt x="3" y="73"/>
                  </a:cubicBezTo>
                  <a:cubicBezTo>
                    <a:pt x="3" y="73"/>
                    <a:pt x="4" y="70"/>
                    <a:pt x="5" y="69"/>
                  </a:cubicBezTo>
                  <a:cubicBezTo>
                    <a:pt x="6" y="66"/>
                    <a:pt x="8" y="62"/>
                    <a:pt x="10" y="58"/>
                  </a:cubicBezTo>
                  <a:cubicBezTo>
                    <a:pt x="16" y="62"/>
                    <a:pt x="23" y="64"/>
                    <a:pt x="30" y="65"/>
                  </a:cubicBezTo>
                  <a:cubicBezTo>
                    <a:pt x="35" y="65"/>
                    <a:pt x="46" y="67"/>
                    <a:pt x="46" y="59"/>
                  </a:cubicBezTo>
                  <a:cubicBezTo>
                    <a:pt x="46" y="53"/>
                    <a:pt x="34" y="51"/>
                    <a:pt x="29" y="50"/>
                  </a:cubicBezTo>
                  <a:cubicBezTo>
                    <a:pt x="22" y="48"/>
                    <a:pt x="15" y="45"/>
                    <a:pt x="10" y="39"/>
                  </a:cubicBezTo>
                  <a:cubicBezTo>
                    <a:pt x="0" y="29"/>
                    <a:pt x="5" y="11"/>
                    <a:pt x="18" y="6"/>
                  </a:cubicBezTo>
                  <a:cubicBezTo>
                    <a:pt x="32" y="0"/>
                    <a:pt x="50" y="3"/>
                    <a:pt x="64" y="10"/>
                  </a:cubicBez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grpSp>
    </p:spTree>
  </p:cSld>
  <p:clrMap bg1="lt1" tx1="dk1" bg2="lt2" tx2="dk2" accent1="accent1" accent2="accent2" accent3="accent3" accent4="accent4" accent5="accent5" accent6="accent6" hlink="hlink" folHlink="folHlink"/>
  <p:sldLayoutIdLst>
    <p:sldLayoutId id="2147484336" r:id="rId1"/>
    <p:sldLayoutId id="2147484337" r:id="rId2"/>
    <p:sldLayoutId id="2147484338" r:id="rId3"/>
    <p:sldLayoutId id="2147484339" r:id="rId4"/>
    <p:sldLayoutId id="2147484340" r:id="rId5"/>
    <p:sldLayoutId id="2147484341" r:id="rId6"/>
    <p:sldLayoutId id="2147484342" r:id="rId7"/>
    <p:sldLayoutId id="2147484343" r:id="rId8"/>
    <p:sldLayoutId id="2147484344" r:id="rId9"/>
    <p:sldLayoutId id="2147484345" r:id="rId10"/>
    <p:sldLayoutId id="2147484346" r:id="rId11"/>
    <p:sldLayoutId id="2147484347" r:id="rId12"/>
    <p:sldLayoutId id="2147484348" r:id="rId13"/>
    <p:sldLayoutId id="2147484349" r:id="rId14"/>
  </p:sldLayoutIdLst>
  <p:hf hdr="0" ftr="0" dt="0"/>
  <p:txStyles>
    <p:titleStyle>
      <a:lvl1pPr algn="l" defTabSz="908050" rtl="0" fontAlgn="base">
        <a:lnSpc>
          <a:spcPct val="85000"/>
        </a:lnSpc>
        <a:spcBef>
          <a:spcPct val="0"/>
        </a:spcBef>
        <a:spcAft>
          <a:spcPct val="0"/>
        </a:spcAft>
        <a:defRPr sz="3000" b="1" kern="1200">
          <a:solidFill>
            <a:schemeClr val="bg1"/>
          </a:solidFill>
          <a:latin typeface="Arial" pitchFamily="34" charset="0"/>
          <a:ea typeface="+mj-ea"/>
          <a:cs typeface="Arial" pitchFamily="34" charset="0"/>
        </a:defRPr>
      </a:lvl1pPr>
      <a:lvl2pPr algn="l" defTabSz="908050" rtl="0" fontAlgn="base">
        <a:lnSpc>
          <a:spcPct val="85000"/>
        </a:lnSpc>
        <a:spcBef>
          <a:spcPct val="0"/>
        </a:spcBef>
        <a:spcAft>
          <a:spcPct val="0"/>
        </a:spcAft>
        <a:defRPr sz="3000" b="1">
          <a:solidFill>
            <a:schemeClr val="bg1"/>
          </a:solidFill>
          <a:latin typeface="Arial" charset="0"/>
          <a:cs typeface="Arial" charset="0"/>
        </a:defRPr>
      </a:lvl2pPr>
      <a:lvl3pPr algn="l" defTabSz="908050" rtl="0" fontAlgn="base">
        <a:lnSpc>
          <a:spcPct val="85000"/>
        </a:lnSpc>
        <a:spcBef>
          <a:spcPct val="0"/>
        </a:spcBef>
        <a:spcAft>
          <a:spcPct val="0"/>
        </a:spcAft>
        <a:defRPr sz="3000" b="1">
          <a:solidFill>
            <a:schemeClr val="bg1"/>
          </a:solidFill>
          <a:latin typeface="Arial" charset="0"/>
          <a:cs typeface="Arial" charset="0"/>
        </a:defRPr>
      </a:lvl3pPr>
      <a:lvl4pPr algn="l" defTabSz="908050" rtl="0" fontAlgn="base">
        <a:lnSpc>
          <a:spcPct val="85000"/>
        </a:lnSpc>
        <a:spcBef>
          <a:spcPct val="0"/>
        </a:spcBef>
        <a:spcAft>
          <a:spcPct val="0"/>
        </a:spcAft>
        <a:defRPr sz="3000" b="1">
          <a:solidFill>
            <a:schemeClr val="bg1"/>
          </a:solidFill>
          <a:latin typeface="Arial" charset="0"/>
          <a:cs typeface="Arial" charset="0"/>
        </a:defRPr>
      </a:lvl4pPr>
      <a:lvl5pPr algn="l" defTabSz="908050" rtl="0" fontAlgn="base">
        <a:lnSpc>
          <a:spcPct val="85000"/>
        </a:lnSpc>
        <a:spcBef>
          <a:spcPct val="0"/>
        </a:spcBef>
        <a:spcAft>
          <a:spcPct val="0"/>
        </a:spcAft>
        <a:defRPr sz="3000" b="1">
          <a:solidFill>
            <a:schemeClr val="bg1"/>
          </a:solidFill>
          <a:latin typeface="Arial" charset="0"/>
          <a:cs typeface="Arial" charset="0"/>
        </a:defRPr>
      </a:lvl5pPr>
      <a:lvl6pPr marL="457200" algn="l" defTabSz="908050" rtl="0" fontAlgn="base">
        <a:lnSpc>
          <a:spcPct val="85000"/>
        </a:lnSpc>
        <a:spcBef>
          <a:spcPct val="0"/>
        </a:spcBef>
        <a:spcAft>
          <a:spcPct val="0"/>
        </a:spcAft>
        <a:defRPr sz="3000" b="1">
          <a:solidFill>
            <a:schemeClr val="bg1"/>
          </a:solidFill>
          <a:latin typeface="Arial" charset="0"/>
          <a:cs typeface="Arial" charset="0"/>
        </a:defRPr>
      </a:lvl6pPr>
      <a:lvl7pPr marL="914400" algn="l" defTabSz="908050" rtl="0" fontAlgn="base">
        <a:lnSpc>
          <a:spcPct val="85000"/>
        </a:lnSpc>
        <a:spcBef>
          <a:spcPct val="0"/>
        </a:spcBef>
        <a:spcAft>
          <a:spcPct val="0"/>
        </a:spcAft>
        <a:defRPr sz="3000" b="1">
          <a:solidFill>
            <a:schemeClr val="bg1"/>
          </a:solidFill>
          <a:latin typeface="Arial" charset="0"/>
          <a:cs typeface="Arial" charset="0"/>
        </a:defRPr>
      </a:lvl7pPr>
      <a:lvl8pPr marL="1371600" algn="l" defTabSz="908050" rtl="0" fontAlgn="base">
        <a:lnSpc>
          <a:spcPct val="85000"/>
        </a:lnSpc>
        <a:spcBef>
          <a:spcPct val="0"/>
        </a:spcBef>
        <a:spcAft>
          <a:spcPct val="0"/>
        </a:spcAft>
        <a:defRPr sz="3000" b="1">
          <a:solidFill>
            <a:schemeClr val="bg1"/>
          </a:solidFill>
          <a:latin typeface="Arial" charset="0"/>
          <a:cs typeface="Arial" charset="0"/>
        </a:defRPr>
      </a:lvl8pPr>
      <a:lvl9pPr marL="1828800" algn="l" defTabSz="908050" rtl="0" fontAlgn="base">
        <a:lnSpc>
          <a:spcPct val="85000"/>
        </a:lnSpc>
        <a:spcBef>
          <a:spcPct val="0"/>
        </a:spcBef>
        <a:spcAft>
          <a:spcPct val="0"/>
        </a:spcAft>
        <a:defRPr sz="3000" b="1">
          <a:solidFill>
            <a:schemeClr val="bg1"/>
          </a:solidFill>
          <a:latin typeface="Arial" charset="0"/>
          <a:cs typeface="Arial" charset="0"/>
        </a:defRPr>
      </a:lvl9pPr>
    </p:titleStyle>
    <p:bodyStyle>
      <a:lvl1pPr marL="339725" indent="-339725" algn="l" defTabSz="908050" rtl="0" fontAlgn="base">
        <a:spcBef>
          <a:spcPct val="20000"/>
        </a:spcBef>
        <a:spcAft>
          <a:spcPct val="0"/>
        </a:spcAft>
        <a:buClr>
          <a:schemeClr val="accent2"/>
        </a:buClr>
        <a:buSzPct val="70000"/>
        <a:buFont typeface="Arial" charset="0"/>
        <a:buChar char="►"/>
        <a:defRPr sz="2400" kern="1200">
          <a:solidFill>
            <a:schemeClr val="bg1"/>
          </a:solidFill>
          <a:latin typeface="+mn-lt"/>
          <a:ea typeface="+mn-ea"/>
          <a:cs typeface="+mn-cs"/>
        </a:defRPr>
      </a:lvl1pPr>
      <a:lvl2pPr marL="704850" indent="-350838" algn="l" defTabSz="908050" rtl="0" fontAlgn="base">
        <a:spcBef>
          <a:spcPct val="20000"/>
        </a:spcBef>
        <a:spcAft>
          <a:spcPct val="0"/>
        </a:spcAft>
        <a:buClr>
          <a:schemeClr val="accent2"/>
        </a:buClr>
        <a:buSzPct val="70000"/>
        <a:buFont typeface="Arial" charset="0"/>
        <a:buChar char="►"/>
        <a:defRPr sz="2000" kern="1200">
          <a:solidFill>
            <a:schemeClr val="bg1"/>
          </a:solidFill>
          <a:latin typeface="+mn-lt"/>
          <a:ea typeface="+mn-ea"/>
          <a:cs typeface="+mn-cs"/>
        </a:defRPr>
      </a:lvl2pPr>
      <a:lvl3pPr marL="1071563" indent="-350838" algn="l" defTabSz="908050" rtl="0" fontAlgn="base">
        <a:spcBef>
          <a:spcPct val="20000"/>
        </a:spcBef>
        <a:spcAft>
          <a:spcPct val="0"/>
        </a:spcAft>
        <a:buClr>
          <a:schemeClr val="accent2"/>
        </a:buClr>
        <a:buSzPct val="70000"/>
        <a:buFont typeface="Arial" charset="0"/>
        <a:buChar char="►"/>
        <a:defRPr kern="1200">
          <a:solidFill>
            <a:schemeClr val="bg1"/>
          </a:solidFill>
          <a:latin typeface="+mn-lt"/>
          <a:ea typeface="+mn-ea"/>
          <a:cs typeface="+mn-cs"/>
        </a:defRPr>
      </a:lvl3pPr>
      <a:lvl4pPr marL="1425575" indent="-352425" algn="l" defTabSz="908050" rtl="0" fontAlgn="base">
        <a:spcBef>
          <a:spcPct val="20000"/>
        </a:spcBef>
        <a:spcAft>
          <a:spcPct val="0"/>
        </a:spcAft>
        <a:buClr>
          <a:schemeClr val="accent2"/>
        </a:buClr>
        <a:buSzPct val="70000"/>
        <a:buFont typeface="Arial" charset="0"/>
        <a:buChar char="►"/>
        <a:defRPr sz="1600" kern="1200">
          <a:solidFill>
            <a:schemeClr val="bg1"/>
          </a:solidFill>
          <a:latin typeface="+mn-lt"/>
          <a:ea typeface="+mn-ea"/>
          <a:cs typeface="+mn-cs"/>
        </a:defRPr>
      </a:lvl4pPr>
      <a:lvl5pPr marL="1776413" indent="-350838" algn="l" defTabSz="908050" rtl="0" fontAlgn="base">
        <a:spcBef>
          <a:spcPct val="20000"/>
        </a:spcBef>
        <a:spcAft>
          <a:spcPct val="0"/>
        </a:spcAft>
        <a:buClr>
          <a:schemeClr val="accent2"/>
        </a:buClr>
        <a:buSzPct val="70000"/>
        <a:buFont typeface="Arial" charset="0"/>
        <a:buChar char="►"/>
        <a:defRPr sz="1600" kern="1200">
          <a:solidFill>
            <a:schemeClr val="bg1"/>
          </a:solidFill>
          <a:latin typeface="+mn-lt"/>
          <a:ea typeface="+mn-ea"/>
          <a:cs typeface="+mn-cs"/>
        </a:defRPr>
      </a:lvl5pPr>
      <a:lvl6pPr marL="2500882" indent="-227352" algn="l" defTabSz="9094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5588" indent="-227352" algn="l" defTabSz="9094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0292" indent="-227352" algn="l" defTabSz="9094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5003" indent="-227352" algn="l" defTabSz="9094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09409" rtl="0" eaLnBrk="1" latinLnBrk="0" hangingPunct="1">
        <a:defRPr sz="1800" kern="1200">
          <a:solidFill>
            <a:schemeClr val="tx1"/>
          </a:solidFill>
          <a:latin typeface="+mn-lt"/>
          <a:ea typeface="+mn-ea"/>
          <a:cs typeface="+mn-cs"/>
        </a:defRPr>
      </a:lvl1pPr>
      <a:lvl2pPr marL="454707" algn="l" defTabSz="909409" rtl="0" eaLnBrk="1" latinLnBrk="0" hangingPunct="1">
        <a:defRPr sz="1800" kern="1200">
          <a:solidFill>
            <a:schemeClr val="tx1"/>
          </a:solidFill>
          <a:latin typeface="+mn-lt"/>
          <a:ea typeface="+mn-ea"/>
          <a:cs typeface="+mn-cs"/>
        </a:defRPr>
      </a:lvl2pPr>
      <a:lvl3pPr marL="909409" algn="l" defTabSz="909409" rtl="0" eaLnBrk="1" latinLnBrk="0" hangingPunct="1">
        <a:defRPr sz="1800" kern="1200">
          <a:solidFill>
            <a:schemeClr val="tx1"/>
          </a:solidFill>
          <a:latin typeface="+mn-lt"/>
          <a:ea typeface="+mn-ea"/>
          <a:cs typeface="+mn-cs"/>
        </a:defRPr>
      </a:lvl3pPr>
      <a:lvl4pPr marL="1364117" algn="l" defTabSz="909409" rtl="0" eaLnBrk="1" latinLnBrk="0" hangingPunct="1">
        <a:defRPr sz="1800" kern="1200">
          <a:solidFill>
            <a:schemeClr val="tx1"/>
          </a:solidFill>
          <a:latin typeface="+mn-lt"/>
          <a:ea typeface="+mn-ea"/>
          <a:cs typeface="+mn-cs"/>
        </a:defRPr>
      </a:lvl4pPr>
      <a:lvl5pPr marL="1818825" algn="l" defTabSz="909409" rtl="0" eaLnBrk="1" latinLnBrk="0" hangingPunct="1">
        <a:defRPr sz="1800" kern="1200">
          <a:solidFill>
            <a:schemeClr val="tx1"/>
          </a:solidFill>
          <a:latin typeface="+mn-lt"/>
          <a:ea typeface="+mn-ea"/>
          <a:cs typeface="+mn-cs"/>
        </a:defRPr>
      </a:lvl5pPr>
      <a:lvl6pPr marL="2273527" algn="l" defTabSz="909409" rtl="0" eaLnBrk="1" latinLnBrk="0" hangingPunct="1">
        <a:defRPr sz="1800" kern="1200">
          <a:solidFill>
            <a:schemeClr val="tx1"/>
          </a:solidFill>
          <a:latin typeface="+mn-lt"/>
          <a:ea typeface="+mn-ea"/>
          <a:cs typeface="+mn-cs"/>
        </a:defRPr>
      </a:lvl6pPr>
      <a:lvl7pPr marL="2728232" algn="l" defTabSz="909409" rtl="0" eaLnBrk="1" latinLnBrk="0" hangingPunct="1">
        <a:defRPr sz="1800" kern="1200">
          <a:solidFill>
            <a:schemeClr val="tx1"/>
          </a:solidFill>
          <a:latin typeface="+mn-lt"/>
          <a:ea typeface="+mn-ea"/>
          <a:cs typeface="+mn-cs"/>
        </a:defRPr>
      </a:lvl7pPr>
      <a:lvl8pPr marL="3182941" algn="l" defTabSz="909409" rtl="0" eaLnBrk="1" latinLnBrk="0" hangingPunct="1">
        <a:defRPr sz="1800" kern="1200">
          <a:solidFill>
            <a:schemeClr val="tx1"/>
          </a:solidFill>
          <a:latin typeface="+mn-lt"/>
          <a:ea typeface="+mn-ea"/>
          <a:cs typeface="+mn-cs"/>
        </a:defRPr>
      </a:lvl8pPr>
      <a:lvl9pPr marL="3637645" algn="l" defTabSz="90940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47106" name="Title Placeholder 1"/>
          <p:cNvSpPr>
            <a:spLocks noGrp="1"/>
          </p:cNvSpPr>
          <p:nvPr>
            <p:ph type="title"/>
          </p:nvPr>
        </p:nvSpPr>
        <p:spPr bwMode="auto">
          <a:xfrm>
            <a:off x="457200" y="201613"/>
            <a:ext cx="8229600" cy="8604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47107" name="Text Placeholder 2"/>
          <p:cNvSpPr>
            <a:spLocks noGrp="1"/>
          </p:cNvSpPr>
          <p:nvPr>
            <p:ph type="body" idx="1"/>
          </p:nvPr>
        </p:nvSpPr>
        <p:spPr bwMode="auto">
          <a:xfrm>
            <a:off x="457200" y="1425575"/>
            <a:ext cx="8229600" cy="4697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5" name="Footer Placeholder 4"/>
          <p:cNvSpPr>
            <a:spLocks noGrp="1"/>
          </p:cNvSpPr>
          <p:nvPr>
            <p:ph type="ftr" sz="quarter" idx="3"/>
          </p:nvPr>
        </p:nvSpPr>
        <p:spPr>
          <a:xfrm>
            <a:off x="2587625" y="6415088"/>
            <a:ext cx="3435350" cy="201612"/>
          </a:xfrm>
          <a:prstGeom prst="rect">
            <a:avLst/>
          </a:prstGeom>
        </p:spPr>
        <p:txBody>
          <a:bodyPr vert="horz" lIns="0" tIns="0" rIns="0" bIns="0" rtlCol="0" anchor="ctr" anchorCtr="0">
            <a:noAutofit/>
          </a:bodyPr>
          <a:lstStyle>
            <a:lvl1pPr algn="l" defTabSz="909409" fontAlgn="auto">
              <a:spcBef>
                <a:spcPts val="0"/>
              </a:spcBef>
              <a:spcAft>
                <a:spcPts val="0"/>
              </a:spcAft>
              <a:defRPr sz="1100" dirty="0">
                <a:solidFill>
                  <a:schemeClr val="bg1"/>
                </a:solidFill>
                <a:latin typeface="+mn-lt"/>
              </a:defRPr>
            </a:lvl1pPr>
          </a:lstStyle>
          <a:p>
            <a:pPr>
              <a:defRPr/>
            </a:pPr>
            <a:endParaRPr lang="en-GB"/>
          </a:p>
        </p:txBody>
      </p:sp>
      <p:sp>
        <p:nvSpPr>
          <p:cNvPr id="7" name="TextBox 6"/>
          <p:cNvSpPr txBox="1"/>
          <p:nvPr/>
        </p:nvSpPr>
        <p:spPr>
          <a:xfrm>
            <a:off x="457200" y="6415088"/>
            <a:ext cx="720725" cy="198437"/>
          </a:xfrm>
          <a:prstGeom prst="rect">
            <a:avLst/>
          </a:prstGeom>
          <a:noFill/>
        </p:spPr>
        <p:txBody>
          <a:bodyPr lIns="0" tIns="0" rIns="0" bIns="0" anchor="ctr"/>
          <a:lstStyle/>
          <a:p>
            <a:pPr defTabSz="909409" fontAlgn="auto">
              <a:spcBef>
                <a:spcPts val="0"/>
              </a:spcBef>
              <a:spcAft>
                <a:spcPts val="0"/>
              </a:spcAft>
              <a:defRPr/>
            </a:pPr>
            <a:r>
              <a:rPr lang="en-GB" sz="1100" dirty="0">
                <a:solidFill>
                  <a:schemeClr val="bg1"/>
                </a:solidFill>
                <a:latin typeface="+mn-lt"/>
              </a:rPr>
              <a:t>Page </a:t>
            </a:r>
            <a:fld id="{0B41B05D-CDB6-473E-B1DB-40774600E08D}" type="slidenum">
              <a:rPr lang="en-GB" sz="1100">
                <a:solidFill>
                  <a:schemeClr val="bg1"/>
                </a:solidFill>
                <a:latin typeface="+mn-lt"/>
              </a:rPr>
              <a:pPr defTabSz="909409" fontAlgn="auto">
                <a:spcBef>
                  <a:spcPts val="0"/>
                </a:spcBef>
                <a:spcAft>
                  <a:spcPts val="0"/>
                </a:spcAft>
                <a:defRPr/>
              </a:pPr>
              <a:t>‹Nº›</a:t>
            </a:fld>
            <a:endParaRPr lang="en-GB" sz="1100" dirty="0">
              <a:solidFill>
                <a:schemeClr val="bg1"/>
              </a:solidFill>
              <a:latin typeface="+mn-lt"/>
            </a:endParaRPr>
          </a:p>
        </p:txBody>
      </p:sp>
      <p:sp>
        <p:nvSpPr>
          <p:cNvPr id="13" name="Date Placeholder 12"/>
          <p:cNvSpPr>
            <a:spLocks noGrp="1"/>
          </p:cNvSpPr>
          <p:nvPr>
            <p:ph type="dt" sz="half" idx="2"/>
          </p:nvPr>
        </p:nvSpPr>
        <p:spPr>
          <a:xfrm>
            <a:off x="1216025" y="6410325"/>
            <a:ext cx="1298575" cy="219075"/>
          </a:xfrm>
          <a:prstGeom prst="rect">
            <a:avLst/>
          </a:prstGeom>
        </p:spPr>
        <p:txBody>
          <a:bodyPr vert="horz" lIns="90944" tIns="45472" rIns="90944" bIns="45472" rtlCol="0" anchor="ctr"/>
          <a:lstStyle>
            <a:lvl1pPr algn="l" defTabSz="909409" fontAlgn="auto">
              <a:spcBef>
                <a:spcPts val="0"/>
              </a:spcBef>
              <a:spcAft>
                <a:spcPts val="0"/>
              </a:spcAft>
              <a:defRPr sz="1100" dirty="0">
                <a:solidFill>
                  <a:schemeClr val="bg1"/>
                </a:solidFill>
                <a:latin typeface="+mn-lt"/>
              </a:defRPr>
            </a:lvl1pPr>
          </a:lstStyle>
          <a:p>
            <a:pPr>
              <a:defRPr/>
            </a:pPr>
            <a:endParaRPr lang="en-US"/>
          </a:p>
        </p:txBody>
      </p:sp>
      <p:grpSp>
        <p:nvGrpSpPr>
          <p:cNvPr id="47111" name="Group 11"/>
          <p:cNvGrpSpPr>
            <a:grpSpLocks noChangeAspect="1"/>
          </p:cNvGrpSpPr>
          <p:nvPr userDrawn="1"/>
        </p:nvGrpSpPr>
        <p:grpSpPr bwMode="auto">
          <a:xfrm>
            <a:off x="8339138" y="6335713"/>
            <a:ext cx="596900" cy="395287"/>
            <a:chOff x="2273300" y="5748338"/>
            <a:chExt cx="1033463" cy="685800"/>
          </a:xfrm>
        </p:grpSpPr>
        <p:sp>
          <p:nvSpPr>
            <p:cNvPr id="14" name="AutoShape 3"/>
            <p:cNvSpPr>
              <a:spLocks noChangeAspect="1" noChangeArrowheads="1" noTextEdit="1"/>
            </p:cNvSpPr>
            <p:nvPr userDrawn="1"/>
          </p:nvSpPr>
          <p:spPr bwMode="auto">
            <a:xfrm>
              <a:off x="2273300" y="5748338"/>
              <a:ext cx="1033463" cy="683047"/>
            </a:xfrm>
            <a:prstGeom prst="rect">
              <a:avLst/>
            </a:prstGeom>
            <a:noFill/>
            <a:ln w="9525">
              <a:noFill/>
              <a:miter lim="800000"/>
              <a:headEnd/>
              <a:tailEnd/>
            </a:ln>
          </p:spPr>
          <p:txBody>
            <a:bodyPr/>
            <a:lstStyle/>
            <a:p>
              <a:pPr defTabSz="909409" fontAlgn="auto">
                <a:spcBef>
                  <a:spcPts val="0"/>
                </a:spcBef>
                <a:spcAft>
                  <a:spcPts val="0"/>
                </a:spcAft>
                <a:defRPr/>
              </a:pPr>
              <a:endParaRPr lang="es-ES_tradnl">
                <a:latin typeface="+mn-lt"/>
              </a:endParaRPr>
            </a:p>
          </p:txBody>
        </p:sp>
        <p:sp>
          <p:nvSpPr>
            <p:cNvPr id="15" name="Freeform 5"/>
            <p:cNvSpPr>
              <a:spLocks/>
            </p:cNvSpPr>
            <p:nvPr userDrawn="1"/>
          </p:nvSpPr>
          <p:spPr bwMode="auto">
            <a:xfrm>
              <a:off x="2284294" y="5773125"/>
              <a:ext cx="296846" cy="371821"/>
            </a:xfrm>
            <a:custGeom>
              <a:avLst/>
              <a:gdLst/>
              <a:ahLst/>
              <a:cxnLst>
                <a:cxn ang="0">
                  <a:pos x="71" y="141"/>
                </a:cxn>
                <a:cxn ang="0">
                  <a:pos x="154" y="141"/>
                </a:cxn>
                <a:cxn ang="0">
                  <a:pos x="154" y="92"/>
                </a:cxn>
                <a:cxn ang="0">
                  <a:pos x="71" y="92"/>
                </a:cxn>
                <a:cxn ang="0">
                  <a:pos x="71" y="54"/>
                </a:cxn>
                <a:cxn ang="0">
                  <a:pos x="164" y="54"/>
                </a:cxn>
                <a:cxn ang="0">
                  <a:pos x="132" y="0"/>
                </a:cxn>
                <a:cxn ang="0">
                  <a:pos x="0" y="0"/>
                </a:cxn>
                <a:cxn ang="0">
                  <a:pos x="0" y="234"/>
                </a:cxn>
                <a:cxn ang="0">
                  <a:pos x="187" y="234"/>
                </a:cxn>
                <a:cxn ang="0">
                  <a:pos x="187" y="180"/>
                </a:cxn>
                <a:cxn ang="0">
                  <a:pos x="71" y="180"/>
                </a:cxn>
                <a:cxn ang="0">
                  <a:pos x="71" y="141"/>
                </a:cxn>
              </a:cxnLst>
              <a:rect l="0" t="0" r="r" b="b"/>
              <a:pathLst>
                <a:path w="187" h="234">
                  <a:moveTo>
                    <a:pt x="71" y="141"/>
                  </a:moveTo>
                  <a:lnTo>
                    <a:pt x="154" y="141"/>
                  </a:lnTo>
                  <a:lnTo>
                    <a:pt x="154" y="92"/>
                  </a:lnTo>
                  <a:lnTo>
                    <a:pt x="71" y="92"/>
                  </a:lnTo>
                  <a:lnTo>
                    <a:pt x="71" y="54"/>
                  </a:lnTo>
                  <a:lnTo>
                    <a:pt x="164" y="54"/>
                  </a:lnTo>
                  <a:lnTo>
                    <a:pt x="132" y="0"/>
                  </a:lnTo>
                  <a:lnTo>
                    <a:pt x="0" y="0"/>
                  </a:lnTo>
                  <a:lnTo>
                    <a:pt x="0" y="234"/>
                  </a:lnTo>
                  <a:lnTo>
                    <a:pt x="187" y="234"/>
                  </a:lnTo>
                  <a:lnTo>
                    <a:pt x="187" y="180"/>
                  </a:lnTo>
                  <a:lnTo>
                    <a:pt x="71" y="180"/>
                  </a:lnTo>
                  <a:lnTo>
                    <a:pt x="71" y="141"/>
                  </a:ln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16" name="Freeform 6"/>
            <p:cNvSpPr>
              <a:spLocks/>
            </p:cNvSpPr>
            <p:nvPr userDrawn="1"/>
          </p:nvSpPr>
          <p:spPr bwMode="auto">
            <a:xfrm>
              <a:off x="2528916" y="5773125"/>
              <a:ext cx="371058" cy="371821"/>
            </a:xfrm>
            <a:custGeom>
              <a:avLst/>
              <a:gdLst/>
              <a:ahLst/>
              <a:cxnLst>
                <a:cxn ang="0">
                  <a:pos x="157" y="0"/>
                </a:cxn>
                <a:cxn ang="0">
                  <a:pos x="118" y="76"/>
                </a:cxn>
                <a:cxn ang="0">
                  <a:pos x="78" y="0"/>
                </a:cxn>
                <a:cxn ang="0">
                  <a:pos x="0" y="0"/>
                </a:cxn>
                <a:cxn ang="0">
                  <a:pos x="83" y="141"/>
                </a:cxn>
                <a:cxn ang="0">
                  <a:pos x="83" y="234"/>
                </a:cxn>
                <a:cxn ang="0">
                  <a:pos x="152" y="234"/>
                </a:cxn>
                <a:cxn ang="0">
                  <a:pos x="152" y="141"/>
                </a:cxn>
                <a:cxn ang="0">
                  <a:pos x="234" y="0"/>
                </a:cxn>
                <a:cxn ang="0">
                  <a:pos x="157" y="0"/>
                </a:cxn>
              </a:cxnLst>
              <a:rect l="0" t="0" r="r" b="b"/>
              <a:pathLst>
                <a:path w="234" h="234">
                  <a:moveTo>
                    <a:pt x="157" y="0"/>
                  </a:moveTo>
                  <a:lnTo>
                    <a:pt x="118" y="76"/>
                  </a:lnTo>
                  <a:lnTo>
                    <a:pt x="78" y="0"/>
                  </a:lnTo>
                  <a:lnTo>
                    <a:pt x="0" y="0"/>
                  </a:lnTo>
                  <a:lnTo>
                    <a:pt x="83" y="141"/>
                  </a:lnTo>
                  <a:lnTo>
                    <a:pt x="83" y="234"/>
                  </a:lnTo>
                  <a:lnTo>
                    <a:pt x="152" y="234"/>
                  </a:lnTo>
                  <a:lnTo>
                    <a:pt x="152" y="141"/>
                  </a:lnTo>
                  <a:lnTo>
                    <a:pt x="234" y="0"/>
                  </a:lnTo>
                  <a:lnTo>
                    <a:pt x="157" y="0"/>
                  </a:ln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17" name="Freeform 7"/>
            <p:cNvSpPr>
              <a:spLocks noEditPoints="1"/>
            </p:cNvSpPr>
            <p:nvPr userDrawn="1"/>
          </p:nvSpPr>
          <p:spPr bwMode="auto">
            <a:xfrm>
              <a:off x="2276048" y="6268885"/>
              <a:ext cx="120937" cy="129449"/>
            </a:xfrm>
            <a:custGeom>
              <a:avLst/>
              <a:gdLst/>
              <a:ahLst/>
              <a:cxnLst>
                <a:cxn ang="0">
                  <a:pos x="98" y="103"/>
                </a:cxn>
                <a:cxn ang="0">
                  <a:pos x="75" y="103"/>
                </a:cxn>
                <a:cxn ang="0">
                  <a:pos x="67" y="80"/>
                </a:cxn>
                <a:cxn ang="0">
                  <a:pos x="30" y="80"/>
                </a:cxn>
                <a:cxn ang="0">
                  <a:pos x="22" y="103"/>
                </a:cxn>
                <a:cxn ang="0">
                  <a:pos x="0" y="103"/>
                </a:cxn>
                <a:cxn ang="0">
                  <a:pos x="39" y="1"/>
                </a:cxn>
                <a:cxn ang="0">
                  <a:pos x="53" y="1"/>
                </a:cxn>
                <a:cxn ang="0">
                  <a:pos x="59" y="2"/>
                </a:cxn>
                <a:cxn ang="0">
                  <a:pos x="67" y="23"/>
                </a:cxn>
                <a:cxn ang="0">
                  <a:pos x="93" y="91"/>
                </a:cxn>
                <a:cxn ang="0">
                  <a:pos x="98" y="103"/>
                </a:cxn>
                <a:cxn ang="0">
                  <a:pos x="60" y="61"/>
                </a:cxn>
                <a:cxn ang="0">
                  <a:pos x="49" y="27"/>
                </a:cxn>
                <a:cxn ang="0">
                  <a:pos x="37" y="61"/>
                </a:cxn>
                <a:cxn ang="0">
                  <a:pos x="60" y="61"/>
                </a:cxn>
              </a:cxnLst>
              <a:rect l="0" t="0" r="r" b="b"/>
              <a:pathLst>
                <a:path w="98" h="103">
                  <a:moveTo>
                    <a:pt x="98" y="103"/>
                  </a:moveTo>
                  <a:cubicBezTo>
                    <a:pt x="75" y="103"/>
                    <a:pt x="75" y="103"/>
                    <a:pt x="75" y="103"/>
                  </a:cubicBezTo>
                  <a:cubicBezTo>
                    <a:pt x="67" y="80"/>
                    <a:pt x="67" y="80"/>
                    <a:pt x="67" y="80"/>
                  </a:cubicBezTo>
                  <a:cubicBezTo>
                    <a:pt x="30" y="80"/>
                    <a:pt x="30" y="80"/>
                    <a:pt x="30" y="80"/>
                  </a:cubicBezTo>
                  <a:cubicBezTo>
                    <a:pt x="22" y="103"/>
                    <a:pt x="22" y="103"/>
                    <a:pt x="22" y="103"/>
                  </a:cubicBezTo>
                  <a:cubicBezTo>
                    <a:pt x="0" y="103"/>
                    <a:pt x="0" y="103"/>
                    <a:pt x="0" y="103"/>
                  </a:cubicBezTo>
                  <a:cubicBezTo>
                    <a:pt x="39" y="1"/>
                    <a:pt x="39" y="1"/>
                    <a:pt x="39" y="1"/>
                  </a:cubicBezTo>
                  <a:cubicBezTo>
                    <a:pt x="44" y="1"/>
                    <a:pt x="49" y="1"/>
                    <a:pt x="53" y="1"/>
                  </a:cubicBezTo>
                  <a:cubicBezTo>
                    <a:pt x="55" y="1"/>
                    <a:pt x="58" y="0"/>
                    <a:pt x="59" y="2"/>
                  </a:cubicBezTo>
                  <a:cubicBezTo>
                    <a:pt x="62" y="9"/>
                    <a:pt x="65" y="16"/>
                    <a:pt x="67" y="23"/>
                  </a:cubicBezTo>
                  <a:cubicBezTo>
                    <a:pt x="76" y="46"/>
                    <a:pt x="85" y="69"/>
                    <a:pt x="93" y="91"/>
                  </a:cubicBezTo>
                  <a:cubicBezTo>
                    <a:pt x="95" y="95"/>
                    <a:pt x="96" y="99"/>
                    <a:pt x="98" y="103"/>
                  </a:cubicBezTo>
                  <a:close/>
                  <a:moveTo>
                    <a:pt x="60" y="61"/>
                  </a:moveTo>
                  <a:cubicBezTo>
                    <a:pt x="49" y="27"/>
                    <a:pt x="49" y="27"/>
                    <a:pt x="49" y="27"/>
                  </a:cubicBezTo>
                  <a:cubicBezTo>
                    <a:pt x="45" y="39"/>
                    <a:pt x="41" y="50"/>
                    <a:pt x="37" y="61"/>
                  </a:cubicBezTo>
                  <a:cubicBezTo>
                    <a:pt x="45" y="61"/>
                    <a:pt x="52" y="61"/>
                    <a:pt x="60" y="61"/>
                  </a:cubicBez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18" name="Freeform 8"/>
            <p:cNvSpPr>
              <a:spLocks noEditPoints="1"/>
            </p:cNvSpPr>
            <p:nvPr userDrawn="1"/>
          </p:nvSpPr>
          <p:spPr bwMode="auto">
            <a:xfrm>
              <a:off x="2410729" y="6266131"/>
              <a:ext cx="82457" cy="134956"/>
            </a:xfrm>
            <a:custGeom>
              <a:avLst/>
              <a:gdLst/>
              <a:ahLst/>
              <a:cxnLst>
                <a:cxn ang="0">
                  <a:pos x="66" y="69"/>
                </a:cxn>
                <a:cxn ang="0">
                  <a:pos x="53" y="102"/>
                </a:cxn>
                <a:cxn ang="0">
                  <a:pos x="20" y="101"/>
                </a:cxn>
                <a:cxn ang="0">
                  <a:pos x="20" y="106"/>
                </a:cxn>
                <a:cxn ang="0">
                  <a:pos x="0" y="106"/>
                </a:cxn>
                <a:cxn ang="0">
                  <a:pos x="0" y="10"/>
                </a:cxn>
                <a:cxn ang="0">
                  <a:pos x="20" y="0"/>
                </a:cxn>
                <a:cxn ang="0">
                  <a:pos x="20" y="34"/>
                </a:cxn>
                <a:cxn ang="0">
                  <a:pos x="54" y="34"/>
                </a:cxn>
                <a:cxn ang="0">
                  <a:pos x="66" y="69"/>
                </a:cxn>
                <a:cxn ang="0">
                  <a:pos x="46" y="69"/>
                </a:cxn>
                <a:cxn ang="0">
                  <a:pos x="36" y="47"/>
                </a:cxn>
                <a:cxn ang="0">
                  <a:pos x="20" y="55"/>
                </a:cxn>
                <a:cxn ang="0">
                  <a:pos x="20" y="82"/>
                </a:cxn>
                <a:cxn ang="0">
                  <a:pos x="39" y="87"/>
                </a:cxn>
                <a:cxn ang="0">
                  <a:pos x="46" y="69"/>
                </a:cxn>
              </a:cxnLst>
              <a:rect l="0" t="0" r="r" b="b"/>
              <a:pathLst>
                <a:path w="66" h="110">
                  <a:moveTo>
                    <a:pt x="66" y="69"/>
                  </a:moveTo>
                  <a:cubicBezTo>
                    <a:pt x="66" y="80"/>
                    <a:pt x="63" y="94"/>
                    <a:pt x="53" y="102"/>
                  </a:cubicBezTo>
                  <a:cubicBezTo>
                    <a:pt x="44" y="109"/>
                    <a:pt x="29" y="110"/>
                    <a:pt x="20" y="101"/>
                  </a:cubicBezTo>
                  <a:cubicBezTo>
                    <a:pt x="20" y="103"/>
                    <a:pt x="20" y="104"/>
                    <a:pt x="20" y="106"/>
                  </a:cubicBezTo>
                  <a:cubicBezTo>
                    <a:pt x="0" y="106"/>
                    <a:pt x="0" y="106"/>
                    <a:pt x="0" y="106"/>
                  </a:cubicBezTo>
                  <a:cubicBezTo>
                    <a:pt x="0" y="10"/>
                    <a:pt x="0" y="10"/>
                    <a:pt x="0" y="10"/>
                  </a:cubicBezTo>
                  <a:cubicBezTo>
                    <a:pt x="20" y="0"/>
                    <a:pt x="20" y="0"/>
                    <a:pt x="20" y="0"/>
                  </a:cubicBezTo>
                  <a:cubicBezTo>
                    <a:pt x="20" y="34"/>
                    <a:pt x="20" y="34"/>
                    <a:pt x="20" y="34"/>
                  </a:cubicBezTo>
                  <a:cubicBezTo>
                    <a:pt x="30" y="26"/>
                    <a:pt x="44" y="26"/>
                    <a:pt x="54" y="34"/>
                  </a:cubicBezTo>
                  <a:cubicBezTo>
                    <a:pt x="64" y="42"/>
                    <a:pt x="66" y="56"/>
                    <a:pt x="66" y="69"/>
                  </a:cubicBezTo>
                  <a:close/>
                  <a:moveTo>
                    <a:pt x="46" y="69"/>
                  </a:moveTo>
                  <a:cubicBezTo>
                    <a:pt x="46" y="61"/>
                    <a:pt x="45" y="50"/>
                    <a:pt x="36" y="47"/>
                  </a:cubicBezTo>
                  <a:cubicBezTo>
                    <a:pt x="31" y="46"/>
                    <a:pt x="20" y="48"/>
                    <a:pt x="20" y="55"/>
                  </a:cubicBezTo>
                  <a:cubicBezTo>
                    <a:pt x="20" y="64"/>
                    <a:pt x="20" y="73"/>
                    <a:pt x="20" y="82"/>
                  </a:cubicBezTo>
                  <a:cubicBezTo>
                    <a:pt x="24" y="87"/>
                    <a:pt x="33" y="91"/>
                    <a:pt x="39" y="87"/>
                  </a:cubicBezTo>
                  <a:cubicBezTo>
                    <a:pt x="45" y="84"/>
                    <a:pt x="46" y="75"/>
                    <a:pt x="46" y="69"/>
                  </a:cubicBez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19" name="Freeform 9"/>
            <p:cNvSpPr>
              <a:spLocks noEditPoints="1"/>
            </p:cNvSpPr>
            <p:nvPr userDrawn="1"/>
          </p:nvSpPr>
          <p:spPr bwMode="auto">
            <a:xfrm>
              <a:off x="2504180" y="6301935"/>
              <a:ext cx="87954" cy="96399"/>
            </a:xfrm>
            <a:custGeom>
              <a:avLst/>
              <a:gdLst/>
              <a:ahLst/>
              <a:cxnLst>
                <a:cxn ang="0">
                  <a:pos x="69" y="40"/>
                </a:cxn>
                <a:cxn ang="0">
                  <a:pos x="35" y="79"/>
                </a:cxn>
                <a:cxn ang="0">
                  <a:pos x="0" y="40"/>
                </a:cxn>
                <a:cxn ang="0">
                  <a:pos x="35" y="0"/>
                </a:cxn>
                <a:cxn ang="0">
                  <a:pos x="69" y="40"/>
                </a:cxn>
                <a:cxn ang="0">
                  <a:pos x="49" y="40"/>
                </a:cxn>
                <a:cxn ang="0">
                  <a:pos x="35" y="19"/>
                </a:cxn>
                <a:cxn ang="0">
                  <a:pos x="21" y="40"/>
                </a:cxn>
                <a:cxn ang="0">
                  <a:pos x="35" y="60"/>
                </a:cxn>
                <a:cxn ang="0">
                  <a:pos x="49" y="40"/>
                </a:cxn>
              </a:cxnLst>
              <a:rect l="0" t="0" r="r" b="b"/>
              <a:pathLst>
                <a:path w="69" h="79">
                  <a:moveTo>
                    <a:pt x="69" y="40"/>
                  </a:moveTo>
                  <a:cubicBezTo>
                    <a:pt x="69" y="60"/>
                    <a:pt x="56" y="79"/>
                    <a:pt x="35" y="79"/>
                  </a:cubicBezTo>
                  <a:cubicBezTo>
                    <a:pt x="13" y="79"/>
                    <a:pt x="0" y="60"/>
                    <a:pt x="0" y="40"/>
                  </a:cubicBezTo>
                  <a:cubicBezTo>
                    <a:pt x="0" y="20"/>
                    <a:pt x="13" y="0"/>
                    <a:pt x="35" y="0"/>
                  </a:cubicBezTo>
                  <a:cubicBezTo>
                    <a:pt x="56" y="0"/>
                    <a:pt x="69" y="19"/>
                    <a:pt x="69" y="40"/>
                  </a:cubicBezTo>
                  <a:close/>
                  <a:moveTo>
                    <a:pt x="49" y="40"/>
                  </a:moveTo>
                  <a:cubicBezTo>
                    <a:pt x="49" y="31"/>
                    <a:pt x="45" y="19"/>
                    <a:pt x="35" y="19"/>
                  </a:cubicBezTo>
                  <a:cubicBezTo>
                    <a:pt x="24" y="19"/>
                    <a:pt x="21" y="31"/>
                    <a:pt x="21" y="40"/>
                  </a:cubicBezTo>
                  <a:cubicBezTo>
                    <a:pt x="21" y="49"/>
                    <a:pt x="24" y="60"/>
                    <a:pt x="35" y="60"/>
                  </a:cubicBezTo>
                  <a:cubicBezTo>
                    <a:pt x="45" y="60"/>
                    <a:pt x="49" y="48"/>
                    <a:pt x="49" y="40"/>
                  </a:cubicBez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20" name="Freeform 10"/>
            <p:cNvSpPr>
              <a:spLocks noEditPoints="1"/>
            </p:cNvSpPr>
            <p:nvPr userDrawn="1"/>
          </p:nvSpPr>
          <p:spPr bwMode="auto">
            <a:xfrm>
              <a:off x="2603129" y="6296427"/>
              <a:ext cx="82457" cy="137711"/>
            </a:xfrm>
            <a:custGeom>
              <a:avLst/>
              <a:gdLst/>
              <a:ahLst/>
              <a:cxnLst>
                <a:cxn ang="0">
                  <a:pos x="66" y="68"/>
                </a:cxn>
                <a:cxn ang="0">
                  <a:pos x="60" y="93"/>
                </a:cxn>
                <a:cxn ang="0">
                  <a:pos x="41" y="106"/>
                </a:cxn>
                <a:cxn ang="0">
                  <a:pos x="29" y="108"/>
                </a:cxn>
                <a:cxn ang="0">
                  <a:pos x="28" y="104"/>
                </a:cxn>
                <a:cxn ang="0">
                  <a:pos x="23" y="92"/>
                </a:cxn>
                <a:cxn ang="0">
                  <a:pos x="40" y="88"/>
                </a:cxn>
                <a:cxn ang="0">
                  <a:pos x="46" y="75"/>
                </a:cxn>
                <a:cxn ang="0">
                  <a:pos x="13" y="76"/>
                </a:cxn>
                <a:cxn ang="0">
                  <a:pos x="0" y="42"/>
                </a:cxn>
                <a:cxn ang="0">
                  <a:pos x="13" y="7"/>
                </a:cxn>
                <a:cxn ang="0">
                  <a:pos x="46" y="8"/>
                </a:cxn>
                <a:cxn ang="0">
                  <a:pos x="46" y="3"/>
                </a:cxn>
                <a:cxn ang="0">
                  <a:pos x="66" y="3"/>
                </a:cxn>
                <a:cxn ang="0">
                  <a:pos x="66" y="21"/>
                </a:cxn>
                <a:cxn ang="0">
                  <a:pos x="66" y="68"/>
                </a:cxn>
                <a:cxn ang="0">
                  <a:pos x="33" y="62"/>
                </a:cxn>
                <a:cxn ang="0">
                  <a:pos x="42" y="60"/>
                </a:cxn>
                <a:cxn ang="0">
                  <a:pos x="46" y="56"/>
                </a:cxn>
                <a:cxn ang="0">
                  <a:pos x="46" y="46"/>
                </a:cxn>
                <a:cxn ang="0">
                  <a:pos x="46" y="27"/>
                </a:cxn>
                <a:cxn ang="0">
                  <a:pos x="30" y="21"/>
                </a:cxn>
                <a:cxn ang="0">
                  <a:pos x="21" y="33"/>
                </a:cxn>
                <a:cxn ang="0">
                  <a:pos x="33" y="62"/>
                </a:cxn>
              </a:cxnLst>
              <a:rect l="0" t="0" r="r" b="b"/>
              <a:pathLst>
                <a:path w="66" h="109">
                  <a:moveTo>
                    <a:pt x="66" y="68"/>
                  </a:moveTo>
                  <a:cubicBezTo>
                    <a:pt x="66" y="76"/>
                    <a:pt x="65" y="85"/>
                    <a:pt x="60" y="93"/>
                  </a:cubicBezTo>
                  <a:cubicBezTo>
                    <a:pt x="56" y="100"/>
                    <a:pt x="49" y="104"/>
                    <a:pt x="41" y="106"/>
                  </a:cubicBezTo>
                  <a:cubicBezTo>
                    <a:pt x="40" y="106"/>
                    <a:pt x="30" y="109"/>
                    <a:pt x="29" y="108"/>
                  </a:cubicBezTo>
                  <a:cubicBezTo>
                    <a:pt x="29" y="106"/>
                    <a:pt x="28" y="105"/>
                    <a:pt x="28" y="104"/>
                  </a:cubicBezTo>
                  <a:cubicBezTo>
                    <a:pt x="26" y="100"/>
                    <a:pt x="25" y="96"/>
                    <a:pt x="23" y="92"/>
                  </a:cubicBezTo>
                  <a:cubicBezTo>
                    <a:pt x="29" y="91"/>
                    <a:pt x="35" y="91"/>
                    <a:pt x="40" y="88"/>
                  </a:cubicBezTo>
                  <a:cubicBezTo>
                    <a:pt x="45" y="85"/>
                    <a:pt x="46" y="80"/>
                    <a:pt x="46" y="75"/>
                  </a:cubicBezTo>
                  <a:cubicBezTo>
                    <a:pt x="37" y="83"/>
                    <a:pt x="23" y="84"/>
                    <a:pt x="13" y="76"/>
                  </a:cubicBezTo>
                  <a:cubicBezTo>
                    <a:pt x="3" y="68"/>
                    <a:pt x="0" y="54"/>
                    <a:pt x="0" y="42"/>
                  </a:cubicBezTo>
                  <a:cubicBezTo>
                    <a:pt x="0" y="30"/>
                    <a:pt x="3" y="15"/>
                    <a:pt x="13" y="7"/>
                  </a:cubicBezTo>
                  <a:cubicBezTo>
                    <a:pt x="22" y="0"/>
                    <a:pt x="37" y="0"/>
                    <a:pt x="46" y="8"/>
                  </a:cubicBezTo>
                  <a:cubicBezTo>
                    <a:pt x="46" y="6"/>
                    <a:pt x="46" y="5"/>
                    <a:pt x="46" y="3"/>
                  </a:cubicBezTo>
                  <a:cubicBezTo>
                    <a:pt x="48" y="3"/>
                    <a:pt x="66" y="3"/>
                    <a:pt x="66" y="3"/>
                  </a:cubicBezTo>
                  <a:cubicBezTo>
                    <a:pt x="66" y="9"/>
                    <a:pt x="66" y="15"/>
                    <a:pt x="66" y="21"/>
                  </a:cubicBezTo>
                  <a:cubicBezTo>
                    <a:pt x="66" y="37"/>
                    <a:pt x="66" y="52"/>
                    <a:pt x="66" y="68"/>
                  </a:cubicBezTo>
                  <a:close/>
                  <a:moveTo>
                    <a:pt x="33" y="62"/>
                  </a:moveTo>
                  <a:cubicBezTo>
                    <a:pt x="37" y="62"/>
                    <a:pt x="40" y="62"/>
                    <a:pt x="42" y="60"/>
                  </a:cubicBezTo>
                  <a:cubicBezTo>
                    <a:pt x="44" y="59"/>
                    <a:pt x="46" y="57"/>
                    <a:pt x="46" y="56"/>
                  </a:cubicBezTo>
                  <a:cubicBezTo>
                    <a:pt x="46" y="52"/>
                    <a:pt x="46" y="49"/>
                    <a:pt x="46" y="46"/>
                  </a:cubicBezTo>
                  <a:cubicBezTo>
                    <a:pt x="46" y="40"/>
                    <a:pt x="46" y="34"/>
                    <a:pt x="46" y="27"/>
                  </a:cubicBezTo>
                  <a:cubicBezTo>
                    <a:pt x="42" y="22"/>
                    <a:pt x="36" y="20"/>
                    <a:pt x="30" y="21"/>
                  </a:cubicBezTo>
                  <a:cubicBezTo>
                    <a:pt x="24" y="22"/>
                    <a:pt x="22" y="28"/>
                    <a:pt x="21" y="33"/>
                  </a:cubicBezTo>
                  <a:cubicBezTo>
                    <a:pt x="19" y="43"/>
                    <a:pt x="20" y="62"/>
                    <a:pt x="33" y="62"/>
                  </a:cubicBez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21" name="Freeform 11"/>
            <p:cNvSpPr>
              <a:spLocks noEditPoints="1"/>
            </p:cNvSpPr>
            <p:nvPr userDrawn="1"/>
          </p:nvSpPr>
          <p:spPr bwMode="auto">
            <a:xfrm>
              <a:off x="2699328" y="6293674"/>
              <a:ext cx="85207" cy="107414"/>
            </a:xfrm>
            <a:custGeom>
              <a:avLst/>
              <a:gdLst/>
              <a:ahLst/>
              <a:cxnLst>
                <a:cxn ang="0">
                  <a:pos x="46" y="84"/>
                </a:cxn>
                <a:cxn ang="0">
                  <a:pos x="46" y="79"/>
                </a:cxn>
                <a:cxn ang="0">
                  <a:pos x="16" y="83"/>
                </a:cxn>
                <a:cxn ang="0">
                  <a:pos x="0" y="60"/>
                </a:cxn>
                <a:cxn ang="0">
                  <a:pos x="15" y="36"/>
                </a:cxn>
                <a:cxn ang="0">
                  <a:pos x="46" y="36"/>
                </a:cxn>
                <a:cxn ang="0">
                  <a:pos x="41" y="24"/>
                </a:cxn>
                <a:cxn ang="0">
                  <a:pos x="21" y="24"/>
                </a:cxn>
                <a:cxn ang="0">
                  <a:pos x="14" y="27"/>
                </a:cxn>
                <a:cxn ang="0">
                  <a:pos x="11" y="22"/>
                </a:cxn>
                <a:cxn ang="0">
                  <a:pos x="6" y="13"/>
                </a:cxn>
                <a:cxn ang="0">
                  <a:pos x="63" y="20"/>
                </a:cxn>
                <a:cxn ang="0">
                  <a:pos x="66" y="50"/>
                </a:cxn>
                <a:cxn ang="0">
                  <a:pos x="66" y="82"/>
                </a:cxn>
                <a:cxn ang="0">
                  <a:pos x="66" y="84"/>
                </a:cxn>
                <a:cxn ang="0">
                  <a:pos x="61" y="84"/>
                </a:cxn>
                <a:cxn ang="0">
                  <a:pos x="46" y="84"/>
                </a:cxn>
                <a:cxn ang="0">
                  <a:pos x="46" y="52"/>
                </a:cxn>
                <a:cxn ang="0">
                  <a:pos x="25" y="50"/>
                </a:cxn>
                <a:cxn ang="0">
                  <a:pos x="26" y="67"/>
                </a:cxn>
                <a:cxn ang="0">
                  <a:pos x="46" y="61"/>
                </a:cxn>
                <a:cxn ang="0">
                  <a:pos x="46" y="52"/>
                </a:cxn>
              </a:cxnLst>
              <a:rect l="0" t="0" r="r" b="b"/>
              <a:pathLst>
                <a:path w="68" h="87">
                  <a:moveTo>
                    <a:pt x="46" y="84"/>
                  </a:moveTo>
                  <a:cubicBezTo>
                    <a:pt x="46" y="79"/>
                    <a:pt x="46" y="79"/>
                    <a:pt x="46" y="79"/>
                  </a:cubicBezTo>
                  <a:cubicBezTo>
                    <a:pt x="38" y="87"/>
                    <a:pt x="25" y="87"/>
                    <a:pt x="16" y="83"/>
                  </a:cubicBezTo>
                  <a:cubicBezTo>
                    <a:pt x="6" y="79"/>
                    <a:pt x="1" y="70"/>
                    <a:pt x="0" y="60"/>
                  </a:cubicBezTo>
                  <a:cubicBezTo>
                    <a:pt x="0" y="49"/>
                    <a:pt x="5" y="40"/>
                    <a:pt x="15" y="36"/>
                  </a:cubicBezTo>
                  <a:cubicBezTo>
                    <a:pt x="25" y="32"/>
                    <a:pt x="37" y="31"/>
                    <a:pt x="46" y="36"/>
                  </a:cubicBezTo>
                  <a:cubicBezTo>
                    <a:pt x="46" y="31"/>
                    <a:pt x="46" y="27"/>
                    <a:pt x="41" y="24"/>
                  </a:cubicBezTo>
                  <a:cubicBezTo>
                    <a:pt x="36" y="21"/>
                    <a:pt x="27" y="22"/>
                    <a:pt x="21" y="24"/>
                  </a:cubicBezTo>
                  <a:cubicBezTo>
                    <a:pt x="20" y="25"/>
                    <a:pt x="14" y="28"/>
                    <a:pt x="14" y="27"/>
                  </a:cubicBezTo>
                  <a:cubicBezTo>
                    <a:pt x="13" y="25"/>
                    <a:pt x="12" y="24"/>
                    <a:pt x="11" y="22"/>
                  </a:cubicBezTo>
                  <a:cubicBezTo>
                    <a:pt x="10" y="19"/>
                    <a:pt x="8" y="16"/>
                    <a:pt x="6" y="13"/>
                  </a:cubicBezTo>
                  <a:cubicBezTo>
                    <a:pt x="22" y="4"/>
                    <a:pt x="53" y="0"/>
                    <a:pt x="63" y="20"/>
                  </a:cubicBezTo>
                  <a:cubicBezTo>
                    <a:pt x="68" y="29"/>
                    <a:pt x="66" y="41"/>
                    <a:pt x="66" y="50"/>
                  </a:cubicBezTo>
                  <a:cubicBezTo>
                    <a:pt x="66" y="61"/>
                    <a:pt x="66" y="71"/>
                    <a:pt x="66" y="82"/>
                  </a:cubicBezTo>
                  <a:cubicBezTo>
                    <a:pt x="66" y="82"/>
                    <a:pt x="66" y="84"/>
                    <a:pt x="66" y="84"/>
                  </a:cubicBezTo>
                  <a:cubicBezTo>
                    <a:pt x="64" y="84"/>
                    <a:pt x="62" y="84"/>
                    <a:pt x="61" y="84"/>
                  </a:cubicBezTo>
                  <a:cubicBezTo>
                    <a:pt x="56" y="84"/>
                    <a:pt x="51" y="84"/>
                    <a:pt x="46" y="84"/>
                  </a:cubicBezTo>
                  <a:close/>
                  <a:moveTo>
                    <a:pt x="46" y="52"/>
                  </a:moveTo>
                  <a:cubicBezTo>
                    <a:pt x="40" y="48"/>
                    <a:pt x="31" y="47"/>
                    <a:pt x="25" y="50"/>
                  </a:cubicBezTo>
                  <a:cubicBezTo>
                    <a:pt x="18" y="54"/>
                    <a:pt x="19" y="65"/>
                    <a:pt x="26" y="67"/>
                  </a:cubicBezTo>
                  <a:cubicBezTo>
                    <a:pt x="33" y="70"/>
                    <a:pt x="42" y="67"/>
                    <a:pt x="46" y="61"/>
                  </a:cubicBezTo>
                  <a:cubicBezTo>
                    <a:pt x="47" y="59"/>
                    <a:pt x="46" y="54"/>
                    <a:pt x="46" y="52"/>
                  </a:cubicBez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22" name="Freeform 12"/>
            <p:cNvSpPr>
              <a:spLocks noEditPoints="1"/>
            </p:cNvSpPr>
            <p:nvPr userDrawn="1"/>
          </p:nvSpPr>
          <p:spPr bwMode="auto">
            <a:xfrm>
              <a:off x="2798276" y="6266131"/>
              <a:ext cx="82457" cy="134956"/>
            </a:xfrm>
            <a:custGeom>
              <a:avLst/>
              <a:gdLst/>
              <a:ahLst/>
              <a:cxnLst>
                <a:cxn ang="0">
                  <a:pos x="46" y="106"/>
                </a:cxn>
                <a:cxn ang="0">
                  <a:pos x="46" y="101"/>
                </a:cxn>
                <a:cxn ang="0">
                  <a:pos x="13" y="102"/>
                </a:cxn>
                <a:cxn ang="0">
                  <a:pos x="0" y="68"/>
                </a:cxn>
                <a:cxn ang="0">
                  <a:pos x="13" y="33"/>
                </a:cxn>
                <a:cxn ang="0">
                  <a:pos x="46" y="34"/>
                </a:cxn>
                <a:cxn ang="0">
                  <a:pos x="46" y="10"/>
                </a:cxn>
                <a:cxn ang="0">
                  <a:pos x="66" y="0"/>
                </a:cxn>
                <a:cxn ang="0">
                  <a:pos x="66" y="106"/>
                </a:cxn>
                <a:cxn ang="0">
                  <a:pos x="46" y="106"/>
                </a:cxn>
                <a:cxn ang="0">
                  <a:pos x="46" y="53"/>
                </a:cxn>
                <a:cxn ang="0">
                  <a:pos x="29" y="47"/>
                </a:cxn>
                <a:cxn ang="0">
                  <a:pos x="21" y="61"/>
                </a:cxn>
                <a:cxn ang="0">
                  <a:pos x="38" y="88"/>
                </a:cxn>
                <a:cxn ang="0">
                  <a:pos x="46" y="81"/>
                </a:cxn>
                <a:cxn ang="0">
                  <a:pos x="46" y="72"/>
                </a:cxn>
                <a:cxn ang="0">
                  <a:pos x="46" y="53"/>
                </a:cxn>
              </a:cxnLst>
              <a:rect l="0" t="0" r="r" b="b"/>
              <a:pathLst>
                <a:path w="66" h="110">
                  <a:moveTo>
                    <a:pt x="46" y="106"/>
                  </a:moveTo>
                  <a:cubicBezTo>
                    <a:pt x="46" y="101"/>
                    <a:pt x="46" y="101"/>
                    <a:pt x="46" y="101"/>
                  </a:cubicBezTo>
                  <a:cubicBezTo>
                    <a:pt x="37" y="109"/>
                    <a:pt x="23" y="110"/>
                    <a:pt x="13" y="102"/>
                  </a:cubicBezTo>
                  <a:cubicBezTo>
                    <a:pt x="3" y="94"/>
                    <a:pt x="0" y="80"/>
                    <a:pt x="0" y="68"/>
                  </a:cubicBezTo>
                  <a:cubicBezTo>
                    <a:pt x="0" y="56"/>
                    <a:pt x="2" y="41"/>
                    <a:pt x="13" y="33"/>
                  </a:cubicBezTo>
                  <a:cubicBezTo>
                    <a:pt x="22" y="26"/>
                    <a:pt x="37" y="26"/>
                    <a:pt x="46" y="34"/>
                  </a:cubicBezTo>
                  <a:cubicBezTo>
                    <a:pt x="46" y="26"/>
                    <a:pt x="46" y="18"/>
                    <a:pt x="46" y="10"/>
                  </a:cubicBezTo>
                  <a:cubicBezTo>
                    <a:pt x="66" y="0"/>
                    <a:pt x="66" y="0"/>
                    <a:pt x="66" y="0"/>
                  </a:cubicBezTo>
                  <a:cubicBezTo>
                    <a:pt x="66" y="10"/>
                    <a:pt x="66" y="106"/>
                    <a:pt x="66" y="106"/>
                  </a:cubicBezTo>
                  <a:cubicBezTo>
                    <a:pt x="59" y="106"/>
                    <a:pt x="52" y="106"/>
                    <a:pt x="46" y="106"/>
                  </a:cubicBezTo>
                  <a:close/>
                  <a:moveTo>
                    <a:pt x="46" y="53"/>
                  </a:moveTo>
                  <a:cubicBezTo>
                    <a:pt x="42" y="48"/>
                    <a:pt x="35" y="45"/>
                    <a:pt x="29" y="47"/>
                  </a:cubicBezTo>
                  <a:cubicBezTo>
                    <a:pt x="23" y="49"/>
                    <a:pt x="21" y="55"/>
                    <a:pt x="21" y="61"/>
                  </a:cubicBezTo>
                  <a:cubicBezTo>
                    <a:pt x="19" y="72"/>
                    <a:pt x="21" y="92"/>
                    <a:pt x="38" y="88"/>
                  </a:cubicBezTo>
                  <a:cubicBezTo>
                    <a:pt x="40" y="87"/>
                    <a:pt x="46" y="84"/>
                    <a:pt x="46" y="81"/>
                  </a:cubicBezTo>
                  <a:cubicBezTo>
                    <a:pt x="46" y="78"/>
                    <a:pt x="46" y="75"/>
                    <a:pt x="46" y="72"/>
                  </a:cubicBezTo>
                  <a:cubicBezTo>
                    <a:pt x="46" y="65"/>
                    <a:pt x="46" y="59"/>
                    <a:pt x="46" y="53"/>
                  </a:cubicBez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23" name="Freeform 13"/>
            <p:cNvSpPr>
              <a:spLocks noEditPoints="1"/>
            </p:cNvSpPr>
            <p:nvPr userDrawn="1"/>
          </p:nvSpPr>
          <p:spPr bwMode="auto">
            <a:xfrm>
              <a:off x="2894477" y="6301935"/>
              <a:ext cx="87954" cy="96399"/>
            </a:xfrm>
            <a:custGeom>
              <a:avLst/>
              <a:gdLst/>
              <a:ahLst/>
              <a:cxnLst>
                <a:cxn ang="0">
                  <a:pos x="69" y="40"/>
                </a:cxn>
                <a:cxn ang="0">
                  <a:pos x="34" y="79"/>
                </a:cxn>
                <a:cxn ang="0">
                  <a:pos x="0" y="40"/>
                </a:cxn>
                <a:cxn ang="0">
                  <a:pos x="34" y="0"/>
                </a:cxn>
                <a:cxn ang="0">
                  <a:pos x="69" y="40"/>
                </a:cxn>
                <a:cxn ang="0">
                  <a:pos x="49" y="40"/>
                </a:cxn>
                <a:cxn ang="0">
                  <a:pos x="34" y="19"/>
                </a:cxn>
                <a:cxn ang="0">
                  <a:pos x="20" y="40"/>
                </a:cxn>
                <a:cxn ang="0">
                  <a:pos x="34" y="60"/>
                </a:cxn>
                <a:cxn ang="0">
                  <a:pos x="49" y="40"/>
                </a:cxn>
              </a:cxnLst>
              <a:rect l="0" t="0" r="r" b="b"/>
              <a:pathLst>
                <a:path w="69" h="79">
                  <a:moveTo>
                    <a:pt x="69" y="40"/>
                  </a:moveTo>
                  <a:cubicBezTo>
                    <a:pt x="69" y="60"/>
                    <a:pt x="56" y="79"/>
                    <a:pt x="34" y="79"/>
                  </a:cubicBezTo>
                  <a:cubicBezTo>
                    <a:pt x="12" y="79"/>
                    <a:pt x="0" y="60"/>
                    <a:pt x="0" y="40"/>
                  </a:cubicBezTo>
                  <a:cubicBezTo>
                    <a:pt x="0" y="20"/>
                    <a:pt x="13" y="0"/>
                    <a:pt x="34" y="0"/>
                  </a:cubicBezTo>
                  <a:cubicBezTo>
                    <a:pt x="56" y="0"/>
                    <a:pt x="69" y="19"/>
                    <a:pt x="69" y="40"/>
                  </a:cubicBezTo>
                  <a:close/>
                  <a:moveTo>
                    <a:pt x="49" y="40"/>
                  </a:moveTo>
                  <a:cubicBezTo>
                    <a:pt x="49" y="31"/>
                    <a:pt x="45" y="19"/>
                    <a:pt x="34" y="19"/>
                  </a:cubicBezTo>
                  <a:cubicBezTo>
                    <a:pt x="23" y="19"/>
                    <a:pt x="20" y="31"/>
                    <a:pt x="20" y="40"/>
                  </a:cubicBezTo>
                  <a:cubicBezTo>
                    <a:pt x="20" y="49"/>
                    <a:pt x="23" y="60"/>
                    <a:pt x="34" y="60"/>
                  </a:cubicBezTo>
                  <a:cubicBezTo>
                    <a:pt x="45" y="60"/>
                    <a:pt x="49" y="48"/>
                    <a:pt x="49" y="40"/>
                  </a:cubicBez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sp>
          <p:nvSpPr>
            <p:cNvPr id="24" name="Freeform 14"/>
            <p:cNvSpPr>
              <a:spLocks/>
            </p:cNvSpPr>
            <p:nvPr userDrawn="1"/>
          </p:nvSpPr>
          <p:spPr bwMode="auto">
            <a:xfrm>
              <a:off x="2987929" y="6296427"/>
              <a:ext cx="87954" cy="107415"/>
            </a:xfrm>
            <a:custGeom>
              <a:avLst/>
              <a:gdLst/>
              <a:ahLst/>
              <a:cxnLst>
                <a:cxn ang="0">
                  <a:pos x="64" y="10"/>
                </a:cxn>
                <a:cxn ang="0">
                  <a:pos x="57" y="26"/>
                </a:cxn>
                <a:cxn ang="0">
                  <a:pos x="31" y="20"/>
                </a:cxn>
                <a:cxn ang="0">
                  <a:pos x="25" y="26"/>
                </a:cxn>
                <a:cxn ang="0">
                  <a:pos x="34" y="32"/>
                </a:cxn>
                <a:cxn ang="0">
                  <a:pos x="59" y="43"/>
                </a:cxn>
                <a:cxn ang="0">
                  <a:pos x="64" y="68"/>
                </a:cxn>
                <a:cxn ang="0">
                  <a:pos x="15" y="79"/>
                </a:cxn>
                <a:cxn ang="0">
                  <a:pos x="3" y="73"/>
                </a:cxn>
                <a:cxn ang="0">
                  <a:pos x="5" y="69"/>
                </a:cxn>
                <a:cxn ang="0">
                  <a:pos x="10" y="58"/>
                </a:cxn>
                <a:cxn ang="0">
                  <a:pos x="30" y="65"/>
                </a:cxn>
                <a:cxn ang="0">
                  <a:pos x="46" y="59"/>
                </a:cxn>
                <a:cxn ang="0">
                  <a:pos x="29" y="50"/>
                </a:cxn>
                <a:cxn ang="0">
                  <a:pos x="10" y="39"/>
                </a:cxn>
                <a:cxn ang="0">
                  <a:pos x="18" y="6"/>
                </a:cxn>
                <a:cxn ang="0">
                  <a:pos x="64" y="10"/>
                </a:cxn>
              </a:cxnLst>
              <a:rect l="0" t="0" r="r" b="b"/>
              <a:pathLst>
                <a:path w="68" h="86">
                  <a:moveTo>
                    <a:pt x="64" y="10"/>
                  </a:moveTo>
                  <a:cubicBezTo>
                    <a:pt x="57" y="26"/>
                    <a:pt x="57" y="26"/>
                    <a:pt x="57" y="26"/>
                  </a:cubicBezTo>
                  <a:cubicBezTo>
                    <a:pt x="49" y="22"/>
                    <a:pt x="40" y="19"/>
                    <a:pt x="31" y="20"/>
                  </a:cubicBezTo>
                  <a:cubicBezTo>
                    <a:pt x="28" y="20"/>
                    <a:pt x="24" y="22"/>
                    <a:pt x="25" y="26"/>
                  </a:cubicBezTo>
                  <a:cubicBezTo>
                    <a:pt x="26" y="29"/>
                    <a:pt x="31" y="31"/>
                    <a:pt x="34" y="32"/>
                  </a:cubicBezTo>
                  <a:cubicBezTo>
                    <a:pt x="43" y="35"/>
                    <a:pt x="52" y="37"/>
                    <a:pt x="59" y="43"/>
                  </a:cubicBezTo>
                  <a:cubicBezTo>
                    <a:pt x="66" y="49"/>
                    <a:pt x="68" y="59"/>
                    <a:pt x="64" y="68"/>
                  </a:cubicBezTo>
                  <a:cubicBezTo>
                    <a:pt x="57" y="86"/>
                    <a:pt x="30" y="84"/>
                    <a:pt x="15" y="79"/>
                  </a:cubicBezTo>
                  <a:cubicBezTo>
                    <a:pt x="11" y="78"/>
                    <a:pt x="7" y="76"/>
                    <a:pt x="3" y="73"/>
                  </a:cubicBezTo>
                  <a:cubicBezTo>
                    <a:pt x="3" y="73"/>
                    <a:pt x="4" y="70"/>
                    <a:pt x="5" y="69"/>
                  </a:cubicBezTo>
                  <a:cubicBezTo>
                    <a:pt x="6" y="66"/>
                    <a:pt x="8" y="62"/>
                    <a:pt x="10" y="58"/>
                  </a:cubicBezTo>
                  <a:cubicBezTo>
                    <a:pt x="16" y="62"/>
                    <a:pt x="23" y="64"/>
                    <a:pt x="30" y="65"/>
                  </a:cubicBezTo>
                  <a:cubicBezTo>
                    <a:pt x="35" y="65"/>
                    <a:pt x="46" y="67"/>
                    <a:pt x="46" y="59"/>
                  </a:cubicBezTo>
                  <a:cubicBezTo>
                    <a:pt x="46" y="53"/>
                    <a:pt x="34" y="51"/>
                    <a:pt x="29" y="50"/>
                  </a:cubicBezTo>
                  <a:cubicBezTo>
                    <a:pt x="22" y="48"/>
                    <a:pt x="15" y="45"/>
                    <a:pt x="10" y="39"/>
                  </a:cubicBezTo>
                  <a:cubicBezTo>
                    <a:pt x="0" y="29"/>
                    <a:pt x="5" y="11"/>
                    <a:pt x="18" y="6"/>
                  </a:cubicBezTo>
                  <a:cubicBezTo>
                    <a:pt x="32" y="0"/>
                    <a:pt x="50" y="3"/>
                    <a:pt x="64" y="10"/>
                  </a:cubicBezTo>
                  <a:close/>
                </a:path>
              </a:pathLst>
            </a:custGeom>
            <a:solidFill>
              <a:schemeClr val="bg1"/>
            </a:solidFill>
            <a:ln w="9525">
              <a:noFill/>
              <a:round/>
              <a:headEnd/>
              <a:tailEnd/>
            </a:ln>
          </p:spPr>
          <p:txBody>
            <a:bodyPr/>
            <a:lstStyle/>
            <a:p>
              <a:pPr defTabSz="909409" fontAlgn="auto">
                <a:spcBef>
                  <a:spcPts val="0"/>
                </a:spcBef>
                <a:spcAft>
                  <a:spcPts val="0"/>
                </a:spcAft>
                <a:defRPr/>
              </a:pPr>
              <a:endParaRPr lang="es-ES_tradnl">
                <a:latin typeface="+mn-lt"/>
              </a:endParaRPr>
            </a:p>
          </p:txBody>
        </p:sp>
      </p:grpSp>
    </p:spTree>
  </p:cSld>
  <p:clrMap bg1="lt1" tx1="dk1" bg2="lt2" tx2="dk2" accent1="accent1" accent2="accent2" accent3="accent3" accent4="accent4" accent5="accent5" accent6="accent6" hlink="hlink" folHlink="folHlink"/>
  <p:sldLayoutIdLst>
    <p:sldLayoutId id="2147484350" r:id="rId1"/>
    <p:sldLayoutId id="2147484351" r:id="rId2"/>
    <p:sldLayoutId id="2147484352" r:id="rId3"/>
    <p:sldLayoutId id="2147484353" r:id="rId4"/>
    <p:sldLayoutId id="2147484354" r:id="rId5"/>
    <p:sldLayoutId id="2147484355" r:id="rId6"/>
    <p:sldLayoutId id="2147484356" r:id="rId7"/>
    <p:sldLayoutId id="2147484357" r:id="rId8"/>
    <p:sldLayoutId id="2147484358" r:id="rId9"/>
    <p:sldLayoutId id="2147484359" r:id="rId10"/>
    <p:sldLayoutId id="2147484360" r:id="rId11"/>
    <p:sldLayoutId id="2147484361" r:id="rId12"/>
    <p:sldLayoutId id="2147484362" r:id="rId13"/>
    <p:sldLayoutId id="2147484363" r:id="rId14"/>
  </p:sldLayoutIdLst>
  <p:hf hdr="0" ftr="0" dt="0"/>
  <p:txStyles>
    <p:titleStyle>
      <a:lvl1pPr algn="l" defTabSz="908050" rtl="0" fontAlgn="base">
        <a:lnSpc>
          <a:spcPct val="85000"/>
        </a:lnSpc>
        <a:spcBef>
          <a:spcPct val="0"/>
        </a:spcBef>
        <a:spcAft>
          <a:spcPct val="0"/>
        </a:spcAft>
        <a:defRPr sz="3000" b="1" kern="1200">
          <a:solidFill>
            <a:schemeClr val="bg1"/>
          </a:solidFill>
          <a:latin typeface="Arial" pitchFamily="34" charset="0"/>
          <a:ea typeface="+mj-ea"/>
          <a:cs typeface="Arial" pitchFamily="34" charset="0"/>
        </a:defRPr>
      </a:lvl1pPr>
      <a:lvl2pPr algn="l" defTabSz="908050" rtl="0" fontAlgn="base">
        <a:lnSpc>
          <a:spcPct val="85000"/>
        </a:lnSpc>
        <a:spcBef>
          <a:spcPct val="0"/>
        </a:spcBef>
        <a:spcAft>
          <a:spcPct val="0"/>
        </a:spcAft>
        <a:defRPr sz="3000" b="1">
          <a:solidFill>
            <a:schemeClr val="bg1"/>
          </a:solidFill>
          <a:latin typeface="Arial" charset="0"/>
          <a:cs typeface="Arial" charset="0"/>
        </a:defRPr>
      </a:lvl2pPr>
      <a:lvl3pPr algn="l" defTabSz="908050" rtl="0" fontAlgn="base">
        <a:lnSpc>
          <a:spcPct val="85000"/>
        </a:lnSpc>
        <a:spcBef>
          <a:spcPct val="0"/>
        </a:spcBef>
        <a:spcAft>
          <a:spcPct val="0"/>
        </a:spcAft>
        <a:defRPr sz="3000" b="1">
          <a:solidFill>
            <a:schemeClr val="bg1"/>
          </a:solidFill>
          <a:latin typeface="Arial" charset="0"/>
          <a:cs typeface="Arial" charset="0"/>
        </a:defRPr>
      </a:lvl3pPr>
      <a:lvl4pPr algn="l" defTabSz="908050" rtl="0" fontAlgn="base">
        <a:lnSpc>
          <a:spcPct val="85000"/>
        </a:lnSpc>
        <a:spcBef>
          <a:spcPct val="0"/>
        </a:spcBef>
        <a:spcAft>
          <a:spcPct val="0"/>
        </a:spcAft>
        <a:defRPr sz="3000" b="1">
          <a:solidFill>
            <a:schemeClr val="bg1"/>
          </a:solidFill>
          <a:latin typeface="Arial" charset="0"/>
          <a:cs typeface="Arial" charset="0"/>
        </a:defRPr>
      </a:lvl4pPr>
      <a:lvl5pPr algn="l" defTabSz="908050" rtl="0" fontAlgn="base">
        <a:lnSpc>
          <a:spcPct val="85000"/>
        </a:lnSpc>
        <a:spcBef>
          <a:spcPct val="0"/>
        </a:spcBef>
        <a:spcAft>
          <a:spcPct val="0"/>
        </a:spcAft>
        <a:defRPr sz="3000" b="1">
          <a:solidFill>
            <a:schemeClr val="bg1"/>
          </a:solidFill>
          <a:latin typeface="Arial" charset="0"/>
          <a:cs typeface="Arial" charset="0"/>
        </a:defRPr>
      </a:lvl5pPr>
      <a:lvl6pPr marL="457200" algn="l" defTabSz="908050" rtl="0" fontAlgn="base">
        <a:lnSpc>
          <a:spcPct val="85000"/>
        </a:lnSpc>
        <a:spcBef>
          <a:spcPct val="0"/>
        </a:spcBef>
        <a:spcAft>
          <a:spcPct val="0"/>
        </a:spcAft>
        <a:defRPr sz="3000" b="1">
          <a:solidFill>
            <a:schemeClr val="bg1"/>
          </a:solidFill>
          <a:latin typeface="Arial" charset="0"/>
          <a:cs typeface="Arial" charset="0"/>
        </a:defRPr>
      </a:lvl6pPr>
      <a:lvl7pPr marL="914400" algn="l" defTabSz="908050" rtl="0" fontAlgn="base">
        <a:lnSpc>
          <a:spcPct val="85000"/>
        </a:lnSpc>
        <a:spcBef>
          <a:spcPct val="0"/>
        </a:spcBef>
        <a:spcAft>
          <a:spcPct val="0"/>
        </a:spcAft>
        <a:defRPr sz="3000" b="1">
          <a:solidFill>
            <a:schemeClr val="bg1"/>
          </a:solidFill>
          <a:latin typeface="Arial" charset="0"/>
          <a:cs typeface="Arial" charset="0"/>
        </a:defRPr>
      </a:lvl7pPr>
      <a:lvl8pPr marL="1371600" algn="l" defTabSz="908050" rtl="0" fontAlgn="base">
        <a:lnSpc>
          <a:spcPct val="85000"/>
        </a:lnSpc>
        <a:spcBef>
          <a:spcPct val="0"/>
        </a:spcBef>
        <a:spcAft>
          <a:spcPct val="0"/>
        </a:spcAft>
        <a:defRPr sz="3000" b="1">
          <a:solidFill>
            <a:schemeClr val="bg1"/>
          </a:solidFill>
          <a:latin typeface="Arial" charset="0"/>
          <a:cs typeface="Arial" charset="0"/>
        </a:defRPr>
      </a:lvl8pPr>
      <a:lvl9pPr marL="1828800" algn="l" defTabSz="908050" rtl="0" fontAlgn="base">
        <a:lnSpc>
          <a:spcPct val="85000"/>
        </a:lnSpc>
        <a:spcBef>
          <a:spcPct val="0"/>
        </a:spcBef>
        <a:spcAft>
          <a:spcPct val="0"/>
        </a:spcAft>
        <a:defRPr sz="3000" b="1">
          <a:solidFill>
            <a:schemeClr val="bg1"/>
          </a:solidFill>
          <a:latin typeface="Arial" charset="0"/>
          <a:cs typeface="Arial" charset="0"/>
        </a:defRPr>
      </a:lvl9pPr>
    </p:titleStyle>
    <p:bodyStyle>
      <a:lvl1pPr marL="339725" indent="-339725" algn="l" defTabSz="908050" rtl="0" fontAlgn="base">
        <a:spcBef>
          <a:spcPct val="20000"/>
        </a:spcBef>
        <a:spcAft>
          <a:spcPct val="0"/>
        </a:spcAft>
        <a:buClr>
          <a:schemeClr val="accent2"/>
        </a:buClr>
        <a:buSzPct val="70000"/>
        <a:buFont typeface="Arial" charset="0"/>
        <a:buChar char="►"/>
        <a:defRPr sz="2400" kern="1200">
          <a:solidFill>
            <a:schemeClr val="bg1"/>
          </a:solidFill>
          <a:latin typeface="+mn-lt"/>
          <a:ea typeface="+mn-ea"/>
          <a:cs typeface="+mn-cs"/>
        </a:defRPr>
      </a:lvl1pPr>
      <a:lvl2pPr marL="704850" indent="-350838" algn="l" defTabSz="908050" rtl="0" fontAlgn="base">
        <a:spcBef>
          <a:spcPct val="20000"/>
        </a:spcBef>
        <a:spcAft>
          <a:spcPct val="0"/>
        </a:spcAft>
        <a:buClr>
          <a:schemeClr val="accent2"/>
        </a:buClr>
        <a:buSzPct val="70000"/>
        <a:buFont typeface="Arial" charset="0"/>
        <a:buChar char="►"/>
        <a:defRPr sz="2000" kern="1200">
          <a:solidFill>
            <a:schemeClr val="bg1"/>
          </a:solidFill>
          <a:latin typeface="+mn-lt"/>
          <a:ea typeface="+mn-ea"/>
          <a:cs typeface="+mn-cs"/>
        </a:defRPr>
      </a:lvl2pPr>
      <a:lvl3pPr marL="1071563" indent="-350838" algn="l" defTabSz="908050" rtl="0" fontAlgn="base">
        <a:spcBef>
          <a:spcPct val="20000"/>
        </a:spcBef>
        <a:spcAft>
          <a:spcPct val="0"/>
        </a:spcAft>
        <a:buClr>
          <a:schemeClr val="accent2"/>
        </a:buClr>
        <a:buSzPct val="70000"/>
        <a:buFont typeface="Arial" charset="0"/>
        <a:buChar char="►"/>
        <a:defRPr kern="1200">
          <a:solidFill>
            <a:schemeClr val="bg1"/>
          </a:solidFill>
          <a:latin typeface="+mn-lt"/>
          <a:ea typeface="+mn-ea"/>
          <a:cs typeface="+mn-cs"/>
        </a:defRPr>
      </a:lvl3pPr>
      <a:lvl4pPr marL="1425575" indent="-352425" algn="l" defTabSz="908050" rtl="0" fontAlgn="base">
        <a:spcBef>
          <a:spcPct val="20000"/>
        </a:spcBef>
        <a:spcAft>
          <a:spcPct val="0"/>
        </a:spcAft>
        <a:buClr>
          <a:schemeClr val="accent2"/>
        </a:buClr>
        <a:buSzPct val="70000"/>
        <a:buFont typeface="Arial" charset="0"/>
        <a:buChar char="►"/>
        <a:defRPr sz="1600" kern="1200">
          <a:solidFill>
            <a:schemeClr val="bg1"/>
          </a:solidFill>
          <a:latin typeface="+mn-lt"/>
          <a:ea typeface="+mn-ea"/>
          <a:cs typeface="+mn-cs"/>
        </a:defRPr>
      </a:lvl4pPr>
      <a:lvl5pPr marL="1776413" indent="-350838" algn="l" defTabSz="908050" rtl="0" fontAlgn="base">
        <a:spcBef>
          <a:spcPct val="20000"/>
        </a:spcBef>
        <a:spcAft>
          <a:spcPct val="0"/>
        </a:spcAft>
        <a:buClr>
          <a:schemeClr val="accent2"/>
        </a:buClr>
        <a:buSzPct val="70000"/>
        <a:buFont typeface="Arial" charset="0"/>
        <a:buChar char="►"/>
        <a:defRPr sz="1600" kern="1200">
          <a:solidFill>
            <a:schemeClr val="bg1"/>
          </a:solidFill>
          <a:latin typeface="+mn-lt"/>
          <a:ea typeface="+mn-ea"/>
          <a:cs typeface="+mn-cs"/>
        </a:defRPr>
      </a:lvl5pPr>
      <a:lvl6pPr marL="2500882" indent="-227352" algn="l" defTabSz="9094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5588" indent="-227352" algn="l" defTabSz="9094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0292" indent="-227352" algn="l" defTabSz="9094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5003" indent="-227352" algn="l" defTabSz="9094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09409" rtl="0" eaLnBrk="1" latinLnBrk="0" hangingPunct="1">
        <a:defRPr sz="1800" kern="1200">
          <a:solidFill>
            <a:schemeClr val="tx1"/>
          </a:solidFill>
          <a:latin typeface="+mn-lt"/>
          <a:ea typeface="+mn-ea"/>
          <a:cs typeface="+mn-cs"/>
        </a:defRPr>
      </a:lvl1pPr>
      <a:lvl2pPr marL="454707" algn="l" defTabSz="909409" rtl="0" eaLnBrk="1" latinLnBrk="0" hangingPunct="1">
        <a:defRPr sz="1800" kern="1200">
          <a:solidFill>
            <a:schemeClr val="tx1"/>
          </a:solidFill>
          <a:latin typeface="+mn-lt"/>
          <a:ea typeface="+mn-ea"/>
          <a:cs typeface="+mn-cs"/>
        </a:defRPr>
      </a:lvl2pPr>
      <a:lvl3pPr marL="909409" algn="l" defTabSz="909409" rtl="0" eaLnBrk="1" latinLnBrk="0" hangingPunct="1">
        <a:defRPr sz="1800" kern="1200">
          <a:solidFill>
            <a:schemeClr val="tx1"/>
          </a:solidFill>
          <a:latin typeface="+mn-lt"/>
          <a:ea typeface="+mn-ea"/>
          <a:cs typeface="+mn-cs"/>
        </a:defRPr>
      </a:lvl3pPr>
      <a:lvl4pPr marL="1364117" algn="l" defTabSz="909409" rtl="0" eaLnBrk="1" latinLnBrk="0" hangingPunct="1">
        <a:defRPr sz="1800" kern="1200">
          <a:solidFill>
            <a:schemeClr val="tx1"/>
          </a:solidFill>
          <a:latin typeface="+mn-lt"/>
          <a:ea typeface="+mn-ea"/>
          <a:cs typeface="+mn-cs"/>
        </a:defRPr>
      </a:lvl4pPr>
      <a:lvl5pPr marL="1818825" algn="l" defTabSz="909409" rtl="0" eaLnBrk="1" latinLnBrk="0" hangingPunct="1">
        <a:defRPr sz="1800" kern="1200">
          <a:solidFill>
            <a:schemeClr val="tx1"/>
          </a:solidFill>
          <a:latin typeface="+mn-lt"/>
          <a:ea typeface="+mn-ea"/>
          <a:cs typeface="+mn-cs"/>
        </a:defRPr>
      </a:lvl5pPr>
      <a:lvl6pPr marL="2273527" algn="l" defTabSz="909409" rtl="0" eaLnBrk="1" latinLnBrk="0" hangingPunct="1">
        <a:defRPr sz="1800" kern="1200">
          <a:solidFill>
            <a:schemeClr val="tx1"/>
          </a:solidFill>
          <a:latin typeface="+mn-lt"/>
          <a:ea typeface="+mn-ea"/>
          <a:cs typeface="+mn-cs"/>
        </a:defRPr>
      </a:lvl6pPr>
      <a:lvl7pPr marL="2728232" algn="l" defTabSz="909409" rtl="0" eaLnBrk="1" latinLnBrk="0" hangingPunct="1">
        <a:defRPr sz="1800" kern="1200">
          <a:solidFill>
            <a:schemeClr val="tx1"/>
          </a:solidFill>
          <a:latin typeface="+mn-lt"/>
          <a:ea typeface="+mn-ea"/>
          <a:cs typeface="+mn-cs"/>
        </a:defRPr>
      </a:lvl7pPr>
      <a:lvl8pPr marL="3182941" algn="l" defTabSz="909409" rtl="0" eaLnBrk="1" latinLnBrk="0" hangingPunct="1">
        <a:defRPr sz="1800" kern="1200">
          <a:solidFill>
            <a:schemeClr val="tx1"/>
          </a:solidFill>
          <a:latin typeface="+mn-lt"/>
          <a:ea typeface="+mn-ea"/>
          <a:cs typeface="+mn-cs"/>
        </a:defRPr>
      </a:lvl8pPr>
      <a:lvl9pPr marL="3637645" algn="l" defTabSz="90940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1378" name="Object 354"/>
          <p:cNvGraphicFramePr>
            <a:graphicFrameLocks/>
          </p:cNvGraphicFramePr>
          <p:nvPr>
            <p:custDataLst>
              <p:tags r:id="rId19"/>
            </p:custDataLst>
          </p:nvPr>
        </p:nvGraphicFramePr>
        <p:xfrm>
          <a:off x="1588" y="1588"/>
          <a:ext cx="1587" cy="1587"/>
        </p:xfrm>
        <a:graphic>
          <a:graphicData uri="http://schemas.openxmlformats.org/presentationml/2006/ole">
            <p:oleObj spid="_x0000_s1378" name="think-cell Slide" r:id="rId20" imgW="360" imgH="360" progId="">
              <p:embed/>
            </p:oleObj>
          </a:graphicData>
        </a:graphic>
      </p:graphicFrame>
      <p:sp>
        <p:nvSpPr>
          <p:cNvPr id="9" name="Title Placeholder 8"/>
          <p:cNvSpPr>
            <a:spLocks noGrp="1"/>
          </p:cNvSpPr>
          <p:nvPr>
            <p:ph type="title"/>
          </p:nvPr>
        </p:nvSpPr>
        <p:spPr>
          <a:xfrm>
            <a:off x="3278188" y="1119188"/>
            <a:ext cx="5357812" cy="249237"/>
          </a:xfrm>
          <a:prstGeom prst="rect">
            <a:avLst/>
          </a:prstGeom>
        </p:spPr>
        <p:txBody>
          <a:bodyPr vert="horz" wrap="square" lIns="0" tIns="0" rIns="0" bIns="0" rtlCol="0" anchor="ctr">
            <a:spAutoFit/>
          </a:bodyPr>
          <a:lstStyle/>
          <a:p>
            <a:r>
              <a:rPr lang="en-US" noProof="0" smtClean="0"/>
              <a:t>Cl</a:t>
            </a:r>
            <a:r>
              <a:rPr lang="en-US" smtClean="0"/>
              <a:t>ick to edit Master title style</a:t>
            </a:r>
            <a:endParaRPr lang="de-CH"/>
          </a:p>
        </p:txBody>
      </p:sp>
      <p:sp>
        <p:nvSpPr>
          <p:cNvPr id="1381" name="Text Placeholder 9"/>
          <p:cNvSpPr>
            <a:spLocks noGrp="1"/>
          </p:cNvSpPr>
          <p:nvPr>
            <p:ph type="body" idx="1"/>
          </p:nvPr>
        </p:nvSpPr>
        <p:spPr bwMode="auto">
          <a:xfrm>
            <a:off x="3278188" y="2289175"/>
            <a:ext cx="5357812" cy="87153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smtClean="0"/>
          </a:p>
        </p:txBody>
      </p:sp>
      <p:sp>
        <p:nvSpPr>
          <p:cNvPr id="11"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7065"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12" name="Slide Number Placeholder 6"/>
          <p:cNvSpPr>
            <a:spLocks noGrp="1"/>
          </p:cNvSpPr>
          <p:nvPr>
            <p:ph type="sldNum" sz="quarter" idx="4"/>
          </p:nvPr>
        </p:nvSpPr>
        <p:spPr>
          <a:xfrm>
            <a:off x="8426450" y="6457950"/>
            <a:ext cx="207963" cy="153988"/>
          </a:xfrm>
          <a:prstGeom prst="rect">
            <a:avLst/>
          </a:prstGeom>
          <a:noFill/>
        </p:spPr>
        <p:txBody>
          <a:bodyPr wrap="square" lIns="0" tIns="0" rIns="0" bIns="0" rtlCol="0">
            <a:spAutoFit/>
          </a:bodyPr>
          <a:lstStyle>
            <a:lvl1pPr marL="0" algn="r" defTabSz="908767" rtl="0" eaLnBrk="1" fontAlgn="auto" latinLnBrk="0" hangingPunct="1">
              <a:lnSpc>
                <a:spcPts val="1227"/>
              </a:lnSpc>
              <a:spcBef>
                <a:spcPts val="0"/>
              </a:spcBef>
              <a:spcAft>
                <a:spcPts val="0"/>
              </a:spcAft>
              <a:defRPr lang="en-US" sz="600" kern="1200" smtClean="0">
                <a:solidFill>
                  <a:srgbClr val="808080"/>
                </a:solidFill>
                <a:latin typeface="+mn-lt"/>
                <a:ea typeface="+mn-ea"/>
                <a:cs typeface="+mn-cs"/>
              </a:defRPr>
            </a:lvl1pPr>
          </a:lstStyle>
          <a:p>
            <a:pPr>
              <a:defRPr/>
            </a:pPr>
            <a:fld id="{9337E502-8E48-46AE-89D5-AC7207132BD6}" type="slidenum">
              <a:rPr lang="de-CH"/>
              <a:pPr>
                <a:defRPr/>
              </a:pPr>
              <a:t>‹Nº›</a:t>
            </a:fld>
            <a:endParaRPr lang="de-CH"/>
          </a:p>
        </p:txBody>
      </p:sp>
    </p:spTree>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 id="2147484375" r:id="rId12"/>
    <p:sldLayoutId id="2147484376" r:id="rId13"/>
    <p:sldLayoutId id="2147484377" r:id="rId14"/>
    <p:sldLayoutId id="2147484378" r:id="rId15"/>
    <p:sldLayoutId id="2147484379" r:id="rId16"/>
  </p:sldLayoutIdLst>
  <p:timing>
    <p:tnLst>
      <p:par>
        <p:cTn id="1" dur="indefinite" restart="never" nodeType="tmRoot"/>
      </p:par>
    </p:tnLst>
  </p:timing>
  <p:hf hdr="0" ftr="0" dt="0"/>
  <p:txStyles>
    <p:titleStyle>
      <a:lvl1pPr algn="l" defTabSz="908050" rtl="0" fontAlgn="base">
        <a:lnSpc>
          <a:spcPct val="85000"/>
        </a:lnSpc>
        <a:spcBef>
          <a:spcPct val="0"/>
        </a:spcBef>
        <a:spcAft>
          <a:spcPct val="0"/>
        </a:spcAft>
        <a:defRPr lang="en-GB" sz="1900" kern="1200" dirty="0">
          <a:solidFill>
            <a:schemeClr val="bg2"/>
          </a:solidFill>
          <a:latin typeface="+mj-lt"/>
          <a:ea typeface="+mj-ea"/>
          <a:cs typeface="+mj-cs"/>
        </a:defRPr>
      </a:lvl1pPr>
      <a:lvl2pPr algn="l" defTabSz="908050" rtl="0" fontAlgn="base">
        <a:lnSpc>
          <a:spcPct val="85000"/>
        </a:lnSpc>
        <a:spcBef>
          <a:spcPct val="0"/>
        </a:spcBef>
        <a:spcAft>
          <a:spcPct val="0"/>
        </a:spcAft>
        <a:defRPr sz="1900">
          <a:solidFill>
            <a:schemeClr val="bg2"/>
          </a:solidFill>
          <a:latin typeface="EYInterstate"/>
        </a:defRPr>
      </a:lvl2pPr>
      <a:lvl3pPr algn="l" defTabSz="908050" rtl="0" fontAlgn="base">
        <a:lnSpc>
          <a:spcPct val="85000"/>
        </a:lnSpc>
        <a:spcBef>
          <a:spcPct val="0"/>
        </a:spcBef>
        <a:spcAft>
          <a:spcPct val="0"/>
        </a:spcAft>
        <a:defRPr sz="1900">
          <a:solidFill>
            <a:schemeClr val="bg2"/>
          </a:solidFill>
          <a:latin typeface="EYInterstate"/>
        </a:defRPr>
      </a:lvl3pPr>
      <a:lvl4pPr algn="l" defTabSz="908050" rtl="0" fontAlgn="base">
        <a:lnSpc>
          <a:spcPct val="85000"/>
        </a:lnSpc>
        <a:spcBef>
          <a:spcPct val="0"/>
        </a:spcBef>
        <a:spcAft>
          <a:spcPct val="0"/>
        </a:spcAft>
        <a:defRPr sz="1900">
          <a:solidFill>
            <a:schemeClr val="bg2"/>
          </a:solidFill>
          <a:latin typeface="EYInterstate"/>
        </a:defRPr>
      </a:lvl4pPr>
      <a:lvl5pPr algn="l" defTabSz="908050" rtl="0" fontAlgn="base">
        <a:lnSpc>
          <a:spcPct val="85000"/>
        </a:lnSpc>
        <a:spcBef>
          <a:spcPct val="0"/>
        </a:spcBef>
        <a:spcAft>
          <a:spcPct val="0"/>
        </a:spcAft>
        <a:defRPr sz="1900">
          <a:solidFill>
            <a:schemeClr val="bg2"/>
          </a:solidFill>
          <a:latin typeface="EYInterstate"/>
        </a:defRPr>
      </a:lvl5pPr>
      <a:lvl6pPr marL="457200" algn="l" defTabSz="908050" rtl="0" fontAlgn="base">
        <a:lnSpc>
          <a:spcPct val="85000"/>
        </a:lnSpc>
        <a:spcBef>
          <a:spcPct val="0"/>
        </a:spcBef>
        <a:spcAft>
          <a:spcPct val="0"/>
        </a:spcAft>
        <a:defRPr sz="1900">
          <a:solidFill>
            <a:schemeClr val="bg2"/>
          </a:solidFill>
          <a:latin typeface="EYInterstate"/>
        </a:defRPr>
      </a:lvl6pPr>
      <a:lvl7pPr marL="914400" algn="l" defTabSz="908050" rtl="0" fontAlgn="base">
        <a:lnSpc>
          <a:spcPct val="85000"/>
        </a:lnSpc>
        <a:spcBef>
          <a:spcPct val="0"/>
        </a:spcBef>
        <a:spcAft>
          <a:spcPct val="0"/>
        </a:spcAft>
        <a:defRPr sz="1900">
          <a:solidFill>
            <a:schemeClr val="bg2"/>
          </a:solidFill>
          <a:latin typeface="EYInterstate"/>
        </a:defRPr>
      </a:lvl7pPr>
      <a:lvl8pPr marL="1371600" algn="l" defTabSz="908050" rtl="0" fontAlgn="base">
        <a:lnSpc>
          <a:spcPct val="85000"/>
        </a:lnSpc>
        <a:spcBef>
          <a:spcPct val="0"/>
        </a:spcBef>
        <a:spcAft>
          <a:spcPct val="0"/>
        </a:spcAft>
        <a:defRPr sz="1900">
          <a:solidFill>
            <a:schemeClr val="bg2"/>
          </a:solidFill>
          <a:latin typeface="EYInterstate"/>
        </a:defRPr>
      </a:lvl8pPr>
      <a:lvl9pPr marL="1828800" algn="l" defTabSz="908050" rtl="0" fontAlgn="base">
        <a:lnSpc>
          <a:spcPct val="85000"/>
        </a:lnSpc>
        <a:spcBef>
          <a:spcPct val="0"/>
        </a:spcBef>
        <a:spcAft>
          <a:spcPct val="0"/>
        </a:spcAft>
        <a:defRPr sz="1900">
          <a:solidFill>
            <a:schemeClr val="bg2"/>
          </a:solidFill>
          <a:latin typeface="EYInterstate"/>
        </a:defRPr>
      </a:lvl9pPr>
    </p:titleStyle>
    <p:bodyStyle>
      <a:lvl1pPr algn="l" defTabSz="908050" rtl="0" fontAlgn="base">
        <a:spcBef>
          <a:spcPct val="0"/>
        </a:spcBef>
        <a:spcAft>
          <a:spcPts val="525"/>
        </a:spcAft>
        <a:buClr>
          <a:schemeClr val="accent2"/>
        </a:buClr>
        <a:buSzPct val="80000"/>
        <a:buFont typeface="Arial" charset="0"/>
        <a:defRPr lang="en-US" sz="800" kern="1200">
          <a:solidFill>
            <a:schemeClr val="tx1"/>
          </a:solidFill>
          <a:latin typeface="+mn-lt"/>
          <a:ea typeface="+mn-ea"/>
          <a:cs typeface="+mn-cs"/>
        </a:defRPr>
      </a:lvl1pPr>
      <a:lvl2pPr marL="157163" indent="-157163" algn="l" defTabSz="908050" rtl="0" fontAlgn="base">
        <a:spcBef>
          <a:spcPct val="0"/>
        </a:spcBef>
        <a:spcAft>
          <a:spcPts val="525"/>
        </a:spcAft>
        <a:buClr>
          <a:schemeClr val="accent2"/>
        </a:buClr>
        <a:buSzPct val="80000"/>
        <a:buFont typeface="Arial" charset="0"/>
        <a:buChar char="►"/>
        <a:defRPr lang="en-US" sz="800" kern="1200">
          <a:solidFill>
            <a:schemeClr val="tx1"/>
          </a:solidFill>
          <a:latin typeface="+mn-lt"/>
          <a:ea typeface="+mn-ea"/>
          <a:cs typeface="+mn-cs"/>
        </a:defRPr>
      </a:lvl2pPr>
      <a:lvl3pPr marL="314325" indent="-157163" algn="l" defTabSz="908050" rtl="0" fontAlgn="base">
        <a:spcBef>
          <a:spcPct val="0"/>
        </a:spcBef>
        <a:spcAft>
          <a:spcPts val="525"/>
        </a:spcAft>
        <a:buClr>
          <a:srgbClr val="C0C0C0"/>
        </a:buClr>
        <a:buSzPct val="80000"/>
        <a:buFont typeface="Arial" charset="0"/>
        <a:buChar char="►"/>
        <a:defRPr lang="en-US" sz="800" kern="1200">
          <a:solidFill>
            <a:schemeClr val="tx1"/>
          </a:solidFill>
          <a:latin typeface="+mn-lt"/>
          <a:ea typeface="+mn-ea"/>
          <a:cs typeface="+mn-cs"/>
        </a:defRPr>
      </a:lvl3pPr>
      <a:lvl4pPr marL="471488" indent="-157163" algn="l" defTabSz="908050" rtl="0" fontAlgn="base">
        <a:spcBef>
          <a:spcPct val="0"/>
        </a:spcBef>
        <a:spcAft>
          <a:spcPts val="525"/>
        </a:spcAft>
        <a:buClr>
          <a:srgbClr val="F0F0F0"/>
        </a:buClr>
        <a:buSzPct val="80000"/>
        <a:buFont typeface="Arial" charset="0"/>
        <a:buChar char="►"/>
        <a:defRPr lang="en-US" sz="800" kern="1200">
          <a:solidFill>
            <a:schemeClr val="tx1"/>
          </a:solidFill>
          <a:latin typeface="+mn-lt"/>
          <a:ea typeface="+mn-ea"/>
          <a:cs typeface="+mn-cs"/>
        </a:defRPr>
      </a:lvl4pPr>
      <a:lvl5pPr marL="622300" indent="-149225" algn="l" defTabSz="908050" rtl="0" fontAlgn="base">
        <a:spcBef>
          <a:spcPct val="0"/>
        </a:spcBef>
        <a:spcAft>
          <a:spcPts val="525"/>
        </a:spcAft>
        <a:buClr>
          <a:srgbClr val="F0F0F0"/>
        </a:buClr>
        <a:buSzPct val="80000"/>
        <a:buFont typeface="Arial" charset="0"/>
        <a:buChar char="►"/>
        <a:defRPr lang="de-CH" sz="800" kern="1200">
          <a:solidFill>
            <a:schemeClr val="tx1"/>
          </a:solidFill>
          <a:latin typeface="+mn-lt"/>
          <a:ea typeface="+mn-ea"/>
          <a:cs typeface="+mn-cs"/>
        </a:defRPr>
      </a:lvl5pPr>
      <a:lvl6pPr marL="2499118" indent="-227192" algn="l" defTabSz="9087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3502" indent="-227192" algn="l" defTabSz="9087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07885" indent="-227192" algn="l" defTabSz="9087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2275" indent="-227192" algn="l" defTabSz="9087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08767" rtl="0" eaLnBrk="1" latinLnBrk="0" hangingPunct="1">
        <a:defRPr sz="1800" kern="1200">
          <a:solidFill>
            <a:schemeClr val="tx1"/>
          </a:solidFill>
          <a:latin typeface="+mn-lt"/>
          <a:ea typeface="+mn-ea"/>
          <a:cs typeface="+mn-cs"/>
        </a:defRPr>
      </a:lvl1pPr>
      <a:lvl2pPr marL="454387" algn="l" defTabSz="908767" rtl="0" eaLnBrk="1" latinLnBrk="0" hangingPunct="1">
        <a:defRPr sz="1800" kern="1200">
          <a:solidFill>
            <a:schemeClr val="tx1"/>
          </a:solidFill>
          <a:latin typeface="+mn-lt"/>
          <a:ea typeface="+mn-ea"/>
          <a:cs typeface="+mn-cs"/>
        </a:defRPr>
      </a:lvl2pPr>
      <a:lvl3pPr marL="908767" algn="l" defTabSz="908767" rtl="0" eaLnBrk="1" latinLnBrk="0" hangingPunct="1">
        <a:defRPr sz="1800" kern="1200">
          <a:solidFill>
            <a:schemeClr val="tx1"/>
          </a:solidFill>
          <a:latin typeface="+mn-lt"/>
          <a:ea typeface="+mn-ea"/>
          <a:cs typeface="+mn-cs"/>
        </a:defRPr>
      </a:lvl3pPr>
      <a:lvl4pPr marL="1363154" algn="l" defTabSz="908767" rtl="0" eaLnBrk="1" latinLnBrk="0" hangingPunct="1">
        <a:defRPr sz="1800" kern="1200">
          <a:solidFill>
            <a:schemeClr val="tx1"/>
          </a:solidFill>
          <a:latin typeface="+mn-lt"/>
          <a:ea typeface="+mn-ea"/>
          <a:cs typeface="+mn-cs"/>
        </a:defRPr>
      </a:lvl4pPr>
      <a:lvl5pPr marL="1817542" algn="l" defTabSz="908767" rtl="0" eaLnBrk="1" latinLnBrk="0" hangingPunct="1">
        <a:defRPr sz="1800" kern="1200">
          <a:solidFill>
            <a:schemeClr val="tx1"/>
          </a:solidFill>
          <a:latin typeface="+mn-lt"/>
          <a:ea typeface="+mn-ea"/>
          <a:cs typeface="+mn-cs"/>
        </a:defRPr>
      </a:lvl5pPr>
      <a:lvl6pPr marL="2271923" algn="l" defTabSz="908767" rtl="0" eaLnBrk="1" latinLnBrk="0" hangingPunct="1">
        <a:defRPr sz="1800" kern="1200">
          <a:solidFill>
            <a:schemeClr val="tx1"/>
          </a:solidFill>
          <a:latin typeface="+mn-lt"/>
          <a:ea typeface="+mn-ea"/>
          <a:cs typeface="+mn-cs"/>
        </a:defRPr>
      </a:lvl6pPr>
      <a:lvl7pPr marL="2726306" algn="l" defTabSz="908767" rtl="0" eaLnBrk="1" latinLnBrk="0" hangingPunct="1">
        <a:defRPr sz="1800" kern="1200">
          <a:solidFill>
            <a:schemeClr val="tx1"/>
          </a:solidFill>
          <a:latin typeface="+mn-lt"/>
          <a:ea typeface="+mn-ea"/>
          <a:cs typeface="+mn-cs"/>
        </a:defRPr>
      </a:lvl7pPr>
      <a:lvl8pPr marL="3180697" algn="l" defTabSz="908767" rtl="0" eaLnBrk="1" latinLnBrk="0" hangingPunct="1">
        <a:defRPr sz="1800" kern="1200">
          <a:solidFill>
            <a:schemeClr val="tx1"/>
          </a:solidFill>
          <a:latin typeface="+mn-lt"/>
          <a:ea typeface="+mn-ea"/>
          <a:cs typeface="+mn-cs"/>
        </a:defRPr>
      </a:lvl8pPr>
      <a:lvl9pPr marL="3635078" algn="l" defTabSz="90876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2401" name="Object 353"/>
          <p:cNvGraphicFramePr>
            <a:graphicFrameLocks/>
          </p:cNvGraphicFramePr>
          <p:nvPr>
            <p:custDataLst>
              <p:tags r:id="rId19"/>
            </p:custDataLst>
          </p:nvPr>
        </p:nvGraphicFramePr>
        <p:xfrm>
          <a:off x="1588" y="1588"/>
          <a:ext cx="1587" cy="1587"/>
        </p:xfrm>
        <a:graphic>
          <a:graphicData uri="http://schemas.openxmlformats.org/presentationml/2006/ole">
            <p:oleObj spid="_x0000_s2401" name="think-cell Slide" r:id="rId20" imgW="360" imgH="360" progId="">
              <p:embed/>
            </p:oleObj>
          </a:graphicData>
        </a:graphic>
      </p:graphicFrame>
      <p:sp>
        <p:nvSpPr>
          <p:cNvPr id="9" name="Title Placeholder 8"/>
          <p:cNvSpPr>
            <a:spLocks noGrp="1"/>
          </p:cNvSpPr>
          <p:nvPr>
            <p:ph type="title"/>
          </p:nvPr>
        </p:nvSpPr>
        <p:spPr>
          <a:xfrm>
            <a:off x="3278188" y="1119188"/>
            <a:ext cx="5357812" cy="249237"/>
          </a:xfrm>
          <a:prstGeom prst="rect">
            <a:avLst/>
          </a:prstGeom>
        </p:spPr>
        <p:txBody>
          <a:bodyPr vert="horz" wrap="square" lIns="0" tIns="0" rIns="0" bIns="0" rtlCol="0" anchor="ctr">
            <a:spAutoFit/>
          </a:bodyPr>
          <a:lstStyle/>
          <a:p>
            <a:r>
              <a:rPr lang="en-US" noProof="0" smtClean="0"/>
              <a:t>Cl</a:t>
            </a:r>
            <a:r>
              <a:rPr lang="en-US" smtClean="0"/>
              <a:t>ick to edit Master title style</a:t>
            </a:r>
            <a:endParaRPr lang="de-CH"/>
          </a:p>
        </p:txBody>
      </p:sp>
      <p:sp>
        <p:nvSpPr>
          <p:cNvPr id="2404" name="Text Placeholder 9"/>
          <p:cNvSpPr>
            <a:spLocks noGrp="1"/>
          </p:cNvSpPr>
          <p:nvPr>
            <p:ph type="body" idx="1"/>
          </p:nvPr>
        </p:nvSpPr>
        <p:spPr bwMode="auto">
          <a:xfrm>
            <a:off x="3278188" y="2289175"/>
            <a:ext cx="5357812" cy="87153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smtClean="0"/>
          </a:p>
        </p:txBody>
      </p:sp>
      <p:sp>
        <p:nvSpPr>
          <p:cNvPr id="11"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7371"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12" name="Slide Number Placeholder 6"/>
          <p:cNvSpPr>
            <a:spLocks noGrp="1"/>
          </p:cNvSpPr>
          <p:nvPr>
            <p:ph type="sldNum" sz="quarter" idx="4"/>
          </p:nvPr>
        </p:nvSpPr>
        <p:spPr>
          <a:xfrm>
            <a:off x="8426450" y="6457950"/>
            <a:ext cx="207963" cy="153988"/>
          </a:xfrm>
          <a:prstGeom prst="rect">
            <a:avLst/>
          </a:prstGeom>
          <a:noFill/>
        </p:spPr>
        <p:txBody>
          <a:bodyPr wrap="square" lIns="0" tIns="0" rIns="0" bIns="0" rtlCol="0">
            <a:spAutoFit/>
          </a:bodyPr>
          <a:lstStyle>
            <a:lvl1pPr marL="0" algn="r" defTabSz="909088" rtl="0" eaLnBrk="1" fontAlgn="auto" latinLnBrk="0" hangingPunct="1">
              <a:lnSpc>
                <a:spcPts val="1227"/>
              </a:lnSpc>
              <a:spcBef>
                <a:spcPts val="0"/>
              </a:spcBef>
              <a:spcAft>
                <a:spcPts val="0"/>
              </a:spcAft>
              <a:defRPr lang="en-US" sz="600" kern="1200" smtClean="0">
                <a:solidFill>
                  <a:srgbClr val="808080"/>
                </a:solidFill>
                <a:latin typeface="+mn-lt"/>
                <a:ea typeface="+mn-ea"/>
                <a:cs typeface="+mn-cs"/>
              </a:defRPr>
            </a:lvl1pPr>
          </a:lstStyle>
          <a:p>
            <a:pPr>
              <a:defRPr/>
            </a:pPr>
            <a:fld id="{D20CF05E-9A1D-41A2-A4C1-90F1CFC02384}" type="slidenum">
              <a:rPr lang="de-CH"/>
              <a:pPr>
                <a:defRPr/>
              </a:pPr>
              <a:t>‹Nº›</a:t>
            </a:fld>
            <a:endParaRPr lang="de-CH"/>
          </a:p>
        </p:txBody>
      </p:sp>
      <p:sp>
        <p:nvSpPr>
          <p:cNvPr id="7"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7371"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Tree>
  </p:cSld>
  <p:clrMap bg1="lt1" tx1="dk1" bg2="lt2" tx2="dk2" accent1="accent1" accent2="accent2" accent3="accent3" accent4="accent4" accent5="accent5" accent6="accent6" hlink="hlink" folHlink="folHlink"/>
  <p:sldLayoutIdLst>
    <p:sldLayoutId id="2147484380" r:id="rId1"/>
    <p:sldLayoutId id="2147484381" r:id="rId2"/>
    <p:sldLayoutId id="2147484382" r:id="rId3"/>
    <p:sldLayoutId id="2147484383" r:id="rId4"/>
    <p:sldLayoutId id="2147484384" r:id="rId5"/>
    <p:sldLayoutId id="2147484385" r:id="rId6"/>
    <p:sldLayoutId id="2147484386" r:id="rId7"/>
    <p:sldLayoutId id="2147484387" r:id="rId8"/>
    <p:sldLayoutId id="2147484388" r:id="rId9"/>
    <p:sldLayoutId id="2147484389" r:id="rId10"/>
    <p:sldLayoutId id="2147484390" r:id="rId11"/>
    <p:sldLayoutId id="2147484391" r:id="rId12"/>
    <p:sldLayoutId id="2147484392" r:id="rId13"/>
    <p:sldLayoutId id="2147484393" r:id="rId14"/>
    <p:sldLayoutId id="2147484394" r:id="rId15"/>
    <p:sldLayoutId id="2147484395" r:id="rId16"/>
  </p:sldLayoutIdLst>
  <p:timing>
    <p:tnLst>
      <p:par>
        <p:cTn id="1" dur="indefinite" restart="never" nodeType="tmRoot"/>
      </p:par>
    </p:tnLst>
  </p:timing>
  <p:hf hdr="0" ftr="0" dt="0"/>
  <p:txStyles>
    <p:titleStyle>
      <a:lvl1pPr algn="l" defTabSz="908050" rtl="0" fontAlgn="base">
        <a:lnSpc>
          <a:spcPct val="85000"/>
        </a:lnSpc>
        <a:spcBef>
          <a:spcPct val="0"/>
        </a:spcBef>
        <a:spcAft>
          <a:spcPct val="0"/>
        </a:spcAft>
        <a:defRPr lang="en-GB" sz="1900" kern="1200" dirty="0">
          <a:solidFill>
            <a:schemeClr val="bg2"/>
          </a:solidFill>
          <a:latin typeface="+mj-lt"/>
          <a:ea typeface="+mj-ea"/>
          <a:cs typeface="+mj-cs"/>
        </a:defRPr>
      </a:lvl1pPr>
      <a:lvl2pPr algn="l" defTabSz="908050" rtl="0" fontAlgn="base">
        <a:lnSpc>
          <a:spcPct val="85000"/>
        </a:lnSpc>
        <a:spcBef>
          <a:spcPct val="0"/>
        </a:spcBef>
        <a:spcAft>
          <a:spcPct val="0"/>
        </a:spcAft>
        <a:defRPr sz="1900">
          <a:solidFill>
            <a:schemeClr val="bg2"/>
          </a:solidFill>
          <a:latin typeface="EYInterstate"/>
        </a:defRPr>
      </a:lvl2pPr>
      <a:lvl3pPr algn="l" defTabSz="908050" rtl="0" fontAlgn="base">
        <a:lnSpc>
          <a:spcPct val="85000"/>
        </a:lnSpc>
        <a:spcBef>
          <a:spcPct val="0"/>
        </a:spcBef>
        <a:spcAft>
          <a:spcPct val="0"/>
        </a:spcAft>
        <a:defRPr sz="1900">
          <a:solidFill>
            <a:schemeClr val="bg2"/>
          </a:solidFill>
          <a:latin typeface="EYInterstate"/>
        </a:defRPr>
      </a:lvl3pPr>
      <a:lvl4pPr algn="l" defTabSz="908050" rtl="0" fontAlgn="base">
        <a:lnSpc>
          <a:spcPct val="85000"/>
        </a:lnSpc>
        <a:spcBef>
          <a:spcPct val="0"/>
        </a:spcBef>
        <a:spcAft>
          <a:spcPct val="0"/>
        </a:spcAft>
        <a:defRPr sz="1900">
          <a:solidFill>
            <a:schemeClr val="bg2"/>
          </a:solidFill>
          <a:latin typeface="EYInterstate"/>
        </a:defRPr>
      </a:lvl4pPr>
      <a:lvl5pPr algn="l" defTabSz="908050" rtl="0" fontAlgn="base">
        <a:lnSpc>
          <a:spcPct val="85000"/>
        </a:lnSpc>
        <a:spcBef>
          <a:spcPct val="0"/>
        </a:spcBef>
        <a:spcAft>
          <a:spcPct val="0"/>
        </a:spcAft>
        <a:defRPr sz="1900">
          <a:solidFill>
            <a:schemeClr val="bg2"/>
          </a:solidFill>
          <a:latin typeface="EYInterstate"/>
        </a:defRPr>
      </a:lvl5pPr>
      <a:lvl6pPr marL="457200" algn="l" defTabSz="908050" rtl="0" fontAlgn="base">
        <a:lnSpc>
          <a:spcPct val="85000"/>
        </a:lnSpc>
        <a:spcBef>
          <a:spcPct val="0"/>
        </a:spcBef>
        <a:spcAft>
          <a:spcPct val="0"/>
        </a:spcAft>
        <a:defRPr sz="1900">
          <a:solidFill>
            <a:schemeClr val="bg2"/>
          </a:solidFill>
          <a:latin typeface="EYInterstate"/>
        </a:defRPr>
      </a:lvl6pPr>
      <a:lvl7pPr marL="914400" algn="l" defTabSz="908050" rtl="0" fontAlgn="base">
        <a:lnSpc>
          <a:spcPct val="85000"/>
        </a:lnSpc>
        <a:spcBef>
          <a:spcPct val="0"/>
        </a:spcBef>
        <a:spcAft>
          <a:spcPct val="0"/>
        </a:spcAft>
        <a:defRPr sz="1900">
          <a:solidFill>
            <a:schemeClr val="bg2"/>
          </a:solidFill>
          <a:latin typeface="EYInterstate"/>
        </a:defRPr>
      </a:lvl7pPr>
      <a:lvl8pPr marL="1371600" algn="l" defTabSz="908050" rtl="0" fontAlgn="base">
        <a:lnSpc>
          <a:spcPct val="85000"/>
        </a:lnSpc>
        <a:spcBef>
          <a:spcPct val="0"/>
        </a:spcBef>
        <a:spcAft>
          <a:spcPct val="0"/>
        </a:spcAft>
        <a:defRPr sz="1900">
          <a:solidFill>
            <a:schemeClr val="bg2"/>
          </a:solidFill>
          <a:latin typeface="EYInterstate"/>
        </a:defRPr>
      </a:lvl8pPr>
      <a:lvl9pPr marL="1828800" algn="l" defTabSz="908050" rtl="0" fontAlgn="base">
        <a:lnSpc>
          <a:spcPct val="85000"/>
        </a:lnSpc>
        <a:spcBef>
          <a:spcPct val="0"/>
        </a:spcBef>
        <a:spcAft>
          <a:spcPct val="0"/>
        </a:spcAft>
        <a:defRPr sz="1900">
          <a:solidFill>
            <a:schemeClr val="bg2"/>
          </a:solidFill>
          <a:latin typeface="EYInterstate"/>
        </a:defRPr>
      </a:lvl9pPr>
    </p:titleStyle>
    <p:bodyStyle>
      <a:lvl1pPr algn="l" defTabSz="908050" rtl="0" fontAlgn="base">
        <a:spcBef>
          <a:spcPct val="0"/>
        </a:spcBef>
        <a:spcAft>
          <a:spcPts val="525"/>
        </a:spcAft>
        <a:buClr>
          <a:schemeClr val="accent2"/>
        </a:buClr>
        <a:buSzPct val="80000"/>
        <a:buFont typeface="Arial" charset="0"/>
        <a:defRPr lang="en-US" sz="800" kern="1200">
          <a:solidFill>
            <a:schemeClr val="tx1"/>
          </a:solidFill>
          <a:latin typeface="+mn-lt"/>
          <a:ea typeface="+mn-ea"/>
          <a:cs typeface="+mn-cs"/>
        </a:defRPr>
      </a:lvl1pPr>
      <a:lvl2pPr marL="157163" indent="-157163" algn="l" defTabSz="908050" rtl="0" fontAlgn="base">
        <a:spcBef>
          <a:spcPct val="0"/>
        </a:spcBef>
        <a:spcAft>
          <a:spcPts val="525"/>
        </a:spcAft>
        <a:buClr>
          <a:schemeClr val="accent2"/>
        </a:buClr>
        <a:buSzPct val="80000"/>
        <a:buFont typeface="Arial" charset="0"/>
        <a:buChar char="►"/>
        <a:defRPr lang="en-US" sz="800" kern="1200">
          <a:solidFill>
            <a:schemeClr val="tx1"/>
          </a:solidFill>
          <a:latin typeface="+mn-lt"/>
          <a:ea typeface="+mn-ea"/>
          <a:cs typeface="+mn-cs"/>
        </a:defRPr>
      </a:lvl2pPr>
      <a:lvl3pPr marL="314325" indent="-157163" algn="l" defTabSz="908050" rtl="0" fontAlgn="base">
        <a:spcBef>
          <a:spcPct val="0"/>
        </a:spcBef>
        <a:spcAft>
          <a:spcPts val="525"/>
        </a:spcAft>
        <a:buClr>
          <a:srgbClr val="C0C0C0"/>
        </a:buClr>
        <a:buSzPct val="80000"/>
        <a:buFont typeface="Arial" charset="0"/>
        <a:buChar char="►"/>
        <a:defRPr lang="en-US" sz="800" kern="1200">
          <a:solidFill>
            <a:schemeClr val="tx1"/>
          </a:solidFill>
          <a:latin typeface="+mn-lt"/>
          <a:ea typeface="+mn-ea"/>
          <a:cs typeface="+mn-cs"/>
        </a:defRPr>
      </a:lvl3pPr>
      <a:lvl4pPr marL="473075" indent="-157163" algn="l" defTabSz="908050" rtl="0" fontAlgn="base">
        <a:spcBef>
          <a:spcPct val="0"/>
        </a:spcBef>
        <a:spcAft>
          <a:spcPts val="525"/>
        </a:spcAft>
        <a:buClr>
          <a:srgbClr val="F0F0F0"/>
        </a:buClr>
        <a:buSzPct val="80000"/>
        <a:buFont typeface="Arial" charset="0"/>
        <a:buChar char="►"/>
        <a:defRPr lang="en-US" sz="800" kern="1200">
          <a:solidFill>
            <a:schemeClr val="tx1"/>
          </a:solidFill>
          <a:latin typeface="+mn-lt"/>
          <a:ea typeface="+mn-ea"/>
          <a:cs typeface="+mn-cs"/>
        </a:defRPr>
      </a:lvl4pPr>
      <a:lvl5pPr marL="622300" indent="-149225" algn="l" defTabSz="908050" rtl="0" fontAlgn="base">
        <a:spcBef>
          <a:spcPct val="0"/>
        </a:spcBef>
        <a:spcAft>
          <a:spcPts val="525"/>
        </a:spcAft>
        <a:buClr>
          <a:srgbClr val="F0F0F0"/>
        </a:buClr>
        <a:buSzPct val="80000"/>
        <a:buFont typeface="Arial" charset="0"/>
        <a:buChar char="►"/>
        <a:defRPr lang="de-CH" sz="800" kern="1200">
          <a:solidFill>
            <a:schemeClr val="tx1"/>
          </a:solidFill>
          <a:latin typeface="+mn-lt"/>
          <a:ea typeface="+mn-ea"/>
          <a:cs typeface="+mn-cs"/>
        </a:defRPr>
      </a:lvl5pPr>
      <a:lvl6pPr marL="2500000" indent="-227272" algn="l" defTabSz="9090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4545" indent="-227272" algn="l" defTabSz="9090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09088" indent="-227272" algn="l" defTabSz="9090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3639" indent="-227272" algn="l" defTabSz="90908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09088" rtl="0" eaLnBrk="1" latinLnBrk="0" hangingPunct="1">
        <a:defRPr sz="1800" kern="1200">
          <a:solidFill>
            <a:schemeClr val="tx1"/>
          </a:solidFill>
          <a:latin typeface="+mn-lt"/>
          <a:ea typeface="+mn-ea"/>
          <a:cs typeface="+mn-cs"/>
        </a:defRPr>
      </a:lvl1pPr>
      <a:lvl2pPr marL="454547" algn="l" defTabSz="909088" rtl="0" eaLnBrk="1" latinLnBrk="0" hangingPunct="1">
        <a:defRPr sz="1800" kern="1200">
          <a:solidFill>
            <a:schemeClr val="tx1"/>
          </a:solidFill>
          <a:latin typeface="+mn-lt"/>
          <a:ea typeface="+mn-ea"/>
          <a:cs typeface="+mn-cs"/>
        </a:defRPr>
      </a:lvl2pPr>
      <a:lvl3pPr marL="909088" algn="l" defTabSz="909088" rtl="0" eaLnBrk="1" latinLnBrk="0" hangingPunct="1">
        <a:defRPr sz="1800" kern="1200">
          <a:solidFill>
            <a:schemeClr val="tx1"/>
          </a:solidFill>
          <a:latin typeface="+mn-lt"/>
          <a:ea typeface="+mn-ea"/>
          <a:cs typeface="+mn-cs"/>
        </a:defRPr>
      </a:lvl3pPr>
      <a:lvl4pPr marL="1363635" algn="l" defTabSz="909088" rtl="0" eaLnBrk="1" latinLnBrk="0" hangingPunct="1">
        <a:defRPr sz="1800" kern="1200">
          <a:solidFill>
            <a:schemeClr val="tx1"/>
          </a:solidFill>
          <a:latin typeface="+mn-lt"/>
          <a:ea typeface="+mn-ea"/>
          <a:cs typeface="+mn-cs"/>
        </a:defRPr>
      </a:lvl4pPr>
      <a:lvl5pPr marL="1818184" algn="l" defTabSz="909088" rtl="0" eaLnBrk="1" latinLnBrk="0" hangingPunct="1">
        <a:defRPr sz="1800" kern="1200">
          <a:solidFill>
            <a:schemeClr val="tx1"/>
          </a:solidFill>
          <a:latin typeface="+mn-lt"/>
          <a:ea typeface="+mn-ea"/>
          <a:cs typeface="+mn-cs"/>
        </a:defRPr>
      </a:lvl5pPr>
      <a:lvl6pPr marL="2272725" algn="l" defTabSz="909088" rtl="0" eaLnBrk="1" latinLnBrk="0" hangingPunct="1">
        <a:defRPr sz="1800" kern="1200">
          <a:solidFill>
            <a:schemeClr val="tx1"/>
          </a:solidFill>
          <a:latin typeface="+mn-lt"/>
          <a:ea typeface="+mn-ea"/>
          <a:cs typeface="+mn-cs"/>
        </a:defRPr>
      </a:lvl6pPr>
      <a:lvl7pPr marL="2727268" algn="l" defTabSz="909088" rtl="0" eaLnBrk="1" latinLnBrk="0" hangingPunct="1">
        <a:defRPr sz="1800" kern="1200">
          <a:solidFill>
            <a:schemeClr val="tx1"/>
          </a:solidFill>
          <a:latin typeface="+mn-lt"/>
          <a:ea typeface="+mn-ea"/>
          <a:cs typeface="+mn-cs"/>
        </a:defRPr>
      </a:lvl7pPr>
      <a:lvl8pPr marL="3181819" algn="l" defTabSz="909088" rtl="0" eaLnBrk="1" latinLnBrk="0" hangingPunct="1">
        <a:defRPr sz="1800" kern="1200">
          <a:solidFill>
            <a:schemeClr val="tx1"/>
          </a:solidFill>
          <a:latin typeface="+mn-lt"/>
          <a:ea typeface="+mn-ea"/>
          <a:cs typeface="+mn-cs"/>
        </a:defRPr>
      </a:lvl8pPr>
      <a:lvl9pPr marL="3636361" algn="l" defTabSz="90908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3425" name="Object 353"/>
          <p:cNvGraphicFramePr>
            <a:graphicFrameLocks/>
          </p:cNvGraphicFramePr>
          <p:nvPr>
            <p:custDataLst>
              <p:tags r:id="rId19"/>
            </p:custDataLst>
          </p:nvPr>
        </p:nvGraphicFramePr>
        <p:xfrm>
          <a:off x="1588" y="1588"/>
          <a:ext cx="1587" cy="1587"/>
        </p:xfrm>
        <a:graphic>
          <a:graphicData uri="http://schemas.openxmlformats.org/presentationml/2006/ole">
            <p:oleObj spid="_x0000_s3425" name="think-cell Slide" r:id="rId20" imgW="360" imgH="360" progId="">
              <p:embed/>
            </p:oleObj>
          </a:graphicData>
        </a:graphic>
      </p:graphicFrame>
      <p:sp>
        <p:nvSpPr>
          <p:cNvPr id="9" name="Title Placeholder 8"/>
          <p:cNvSpPr>
            <a:spLocks noGrp="1"/>
          </p:cNvSpPr>
          <p:nvPr>
            <p:ph type="title"/>
          </p:nvPr>
        </p:nvSpPr>
        <p:spPr>
          <a:xfrm>
            <a:off x="3278188" y="1119188"/>
            <a:ext cx="5357812" cy="249237"/>
          </a:xfrm>
          <a:prstGeom prst="rect">
            <a:avLst/>
          </a:prstGeom>
        </p:spPr>
        <p:txBody>
          <a:bodyPr vert="horz" wrap="square" lIns="0" tIns="0" rIns="0" bIns="0" rtlCol="0" anchor="ctr">
            <a:spAutoFit/>
          </a:bodyPr>
          <a:lstStyle/>
          <a:p>
            <a:r>
              <a:rPr lang="en-US" noProof="0" smtClean="0"/>
              <a:t>Cl</a:t>
            </a:r>
            <a:r>
              <a:rPr lang="en-US" smtClean="0"/>
              <a:t>ick to edit Master title style</a:t>
            </a:r>
            <a:endParaRPr lang="de-CH"/>
          </a:p>
        </p:txBody>
      </p:sp>
      <p:sp>
        <p:nvSpPr>
          <p:cNvPr id="3428" name="Text Placeholder 9"/>
          <p:cNvSpPr>
            <a:spLocks noGrp="1"/>
          </p:cNvSpPr>
          <p:nvPr>
            <p:ph type="body" idx="1"/>
          </p:nvPr>
        </p:nvSpPr>
        <p:spPr bwMode="auto">
          <a:xfrm>
            <a:off x="3278188" y="2289175"/>
            <a:ext cx="5357812" cy="87153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smtClean="0"/>
          </a:p>
        </p:txBody>
      </p:sp>
      <p:sp>
        <p:nvSpPr>
          <p:cNvPr id="11"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7830"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12" name="Slide Number Placeholder 6"/>
          <p:cNvSpPr>
            <a:spLocks noGrp="1"/>
          </p:cNvSpPr>
          <p:nvPr>
            <p:ph type="sldNum" sz="quarter" idx="4"/>
          </p:nvPr>
        </p:nvSpPr>
        <p:spPr>
          <a:xfrm>
            <a:off x="8426450" y="6457950"/>
            <a:ext cx="207963" cy="153988"/>
          </a:xfrm>
          <a:prstGeom prst="rect">
            <a:avLst/>
          </a:prstGeom>
          <a:noFill/>
        </p:spPr>
        <p:txBody>
          <a:bodyPr wrap="square" lIns="0" tIns="0" rIns="0" bIns="0" rtlCol="0">
            <a:spAutoFit/>
          </a:bodyPr>
          <a:lstStyle>
            <a:lvl1pPr marL="0" algn="r" defTabSz="909570" rtl="0" eaLnBrk="1" fontAlgn="auto" latinLnBrk="0" hangingPunct="1">
              <a:lnSpc>
                <a:spcPts val="1227"/>
              </a:lnSpc>
              <a:spcBef>
                <a:spcPts val="0"/>
              </a:spcBef>
              <a:spcAft>
                <a:spcPts val="0"/>
              </a:spcAft>
              <a:defRPr lang="en-US" sz="600" kern="1200" smtClean="0">
                <a:solidFill>
                  <a:srgbClr val="808080"/>
                </a:solidFill>
                <a:latin typeface="+mn-lt"/>
                <a:ea typeface="+mn-ea"/>
                <a:cs typeface="+mn-cs"/>
              </a:defRPr>
            </a:lvl1pPr>
          </a:lstStyle>
          <a:p>
            <a:pPr>
              <a:defRPr/>
            </a:pPr>
            <a:fld id="{2657AB85-E486-4CCF-86F7-B7087175EC8F}" type="slidenum">
              <a:rPr lang="de-CH"/>
              <a:pPr>
                <a:defRPr/>
              </a:pPr>
              <a:t>‹Nº›</a:t>
            </a:fld>
            <a:endParaRPr lang="de-CH"/>
          </a:p>
        </p:txBody>
      </p:sp>
    </p:spTree>
  </p:cSld>
  <p:clrMap bg1="lt1" tx1="dk1" bg2="lt2" tx2="dk2" accent1="accent1" accent2="accent2" accent3="accent3" accent4="accent4" accent5="accent5" accent6="accent6" hlink="hlink" folHlink="folHlink"/>
  <p:sldLayoutIdLst>
    <p:sldLayoutId id="2147484396" r:id="rId1"/>
    <p:sldLayoutId id="2147484397" r:id="rId2"/>
    <p:sldLayoutId id="2147484398" r:id="rId3"/>
    <p:sldLayoutId id="2147484399" r:id="rId4"/>
    <p:sldLayoutId id="2147484400" r:id="rId5"/>
    <p:sldLayoutId id="2147484401" r:id="rId6"/>
    <p:sldLayoutId id="2147484402" r:id="rId7"/>
    <p:sldLayoutId id="2147484403" r:id="rId8"/>
    <p:sldLayoutId id="2147484404" r:id="rId9"/>
    <p:sldLayoutId id="2147484405" r:id="rId10"/>
    <p:sldLayoutId id="2147484406" r:id="rId11"/>
    <p:sldLayoutId id="2147484407" r:id="rId12"/>
    <p:sldLayoutId id="2147484408" r:id="rId13"/>
    <p:sldLayoutId id="2147484409" r:id="rId14"/>
    <p:sldLayoutId id="2147484410" r:id="rId15"/>
    <p:sldLayoutId id="2147484411" r:id="rId16"/>
  </p:sldLayoutIdLst>
  <p:timing>
    <p:tnLst>
      <p:par>
        <p:cTn id="1" dur="indefinite" restart="never" nodeType="tmRoot"/>
      </p:par>
    </p:tnLst>
  </p:timing>
  <p:hf hdr="0" ftr="0" dt="0"/>
  <p:txStyles>
    <p:titleStyle>
      <a:lvl1pPr algn="l" defTabSz="908050" rtl="0" fontAlgn="base">
        <a:lnSpc>
          <a:spcPct val="85000"/>
        </a:lnSpc>
        <a:spcBef>
          <a:spcPct val="0"/>
        </a:spcBef>
        <a:spcAft>
          <a:spcPct val="0"/>
        </a:spcAft>
        <a:defRPr lang="en-GB" sz="1900" kern="1200" dirty="0">
          <a:solidFill>
            <a:schemeClr val="bg2"/>
          </a:solidFill>
          <a:latin typeface="+mj-lt"/>
          <a:ea typeface="+mj-ea"/>
          <a:cs typeface="+mj-cs"/>
        </a:defRPr>
      </a:lvl1pPr>
      <a:lvl2pPr algn="l" defTabSz="908050" rtl="0" fontAlgn="base">
        <a:lnSpc>
          <a:spcPct val="85000"/>
        </a:lnSpc>
        <a:spcBef>
          <a:spcPct val="0"/>
        </a:spcBef>
        <a:spcAft>
          <a:spcPct val="0"/>
        </a:spcAft>
        <a:defRPr sz="1900">
          <a:solidFill>
            <a:schemeClr val="bg2"/>
          </a:solidFill>
          <a:latin typeface="EYInterstate"/>
        </a:defRPr>
      </a:lvl2pPr>
      <a:lvl3pPr algn="l" defTabSz="908050" rtl="0" fontAlgn="base">
        <a:lnSpc>
          <a:spcPct val="85000"/>
        </a:lnSpc>
        <a:spcBef>
          <a:spcPct val="0"/>
        </a:spcBef>
        <a:spcAft>
          <a:spcPct val="0"/>
        </a:spcAft>
        <a:defRPr sz="1900">
          <a:solidFill>
            <a:schemeClr val="bg2"/>
          </a:solidFill>
          <a:latin typeface="EYInterstate"/>
        </a:defRPr>
      </a:lvl3pPr>
      <a:lvl4pPr algn="l" defTabSz="908050" rtl="0" fontAlgn="base">
        <a:lnSpc>
          <a:spcPct val="85000"/>
        </a:lnSpc>
        <a:spcBef>
          <a:spcPct val="0"/>
        </a:spcBef>
        <a:spcAft>
          <a:spcPct val="0"/>
        </a:spcAft>
        <a:defRPr sz="1900">
          <a:solidFill>
            <a:schemeClr val="bg2"/>
          </a:solidFill>
          <a:latin typeface="EYInterstate"/>
        </a:defRPr>
      </a:lvl4pPr>
      <a:lvl5pPr algn="l" defTabSz="908050" rtl="0" fontAlgn="base">
        <a:lnSpc>
          <a:spcPct val="85000"/>
        </a:lnSpc>
        <a:spcBef>
          <a:spcPct val="0"/>
        </a:spcBef>
        <a:spcAft>
          <a:spcPct val="0"/>
        </a:spcAft>
        <a:defRPr sz="1900">
          <a:solidFill>
            <a:schemeClr val="bg2"/>
          </a:solidFill>
          <a:latin typeface="EYInterstate"/>
        </a:defRPr>
      </a:lvl5pPr>
      <a:lvl6pPr marL="457200" algn="l" defTabSz="908050" rtl="0" fontAlgn="base">
        <a:lnSpc>
          <a:spcPct val="85000"/>
        </a:lnSpc>
        <a:spcBef>
          <a:spcPct val="0"/>
        </a:spcBef>
        <a:spcAft>
          <a:spcPct val="0"/>
        </a:spcAft>
        <a:defRPr sz="1900">
          <a:solidFill>
            <a:schemeClr val="bg2"/>
          </a:solidFill>
          <a:latin typeface="EYInterstate"/>
        </a:defRPr>
      </a:lvl6pPr>
      <a:lvl7pPr marL="914400" algn="l" defTabSz="908050" rtl="0" fontAlgn="base">
        <a:lnSpc>
          <a:spcPct val="85000"/>
        </a:lnSpc>
        <a:spcBef>
          <a:spcPct val="0"/>
        </a:spcBef>
        <a:spcAft>
          <a:spcPct val="0"/>
        </a:spcAft>
        <a:defRPr sz="1900">
          <a:solidFill>
            <a:schemeClr val="bg2"/>
          </a:solidFill>
          <a:latin typeface="EYInterstate"/>
        </a:defRPr>
      </a:lvl7pPr>
      <a:lvl8pPr marL="1371600" algn="l" defTabSz="908050" rtl="0" fontAlgn="base">
        <a:lnSpc>
          <a:spcPct val="85000"/>
        </a:lnSpc>
        <a:spcBef>
          <a:spcPct val="0"/>
        </a:spcBef>
        <a:spcAft>
          <a:spcPct val="0"/>
        </a:spcAft>
        <a:defRPr sz="1900">
          <a:solidFill>
            <a:schemeClr val="bg2"/>
          </a:solidFill>
          <a:latin typeface="EYInterstate"/>
        </a:defRPr>
      </a:lvl8pPr>
      <a:lvl9pPr marL="1828800" algn="l" defTabSz="908050" rtl="0" fontAlgn="base">
        <a:lnSpc>
          <a:spcPct val="85000"/>
        </a:lnSpc>
        <a:spcBef>
          <a:spcPct val="0"/>
        </a:spcBef>
        <a:spcAft>
          <a:spcPct val="0"/>
        </a:spcAft>
        <a:defRPr sz="1900">
          <a:solidFill>
            <a:schemeClr val="bg2"/>
          </a:solidFill>
          <a:latin typeface="EYInterstate"/>
        </a:defRPr>
      </a:lvl9pPr>
    </p:titleStyle>
    <p:bodyStyle>
      <a:lvl1pPr algn="l" defTabSz="908050" rtl="0" fontAlgn="base">
        <a:spcBef>
          <a:spcPct val="0"/>
        </a:spcBef>
        <a:spcAft>
          <a:spcPts val="525"/>
        </a:spcAft>
        <a:buClr>
          <a:schemeClr val="accent2"/>
        </a:buClr>
        <a:buSzPct val="80000"/>
        <a:buFont typeface="Arial" charset="0"/>
        <a:defRPr lang="en-US" sz="800" kern="1200">
          <a:solidFill>
            <a:schemeClr val="tx1"/>
          </a:solidFill>
          <a:latin typeface="+mn-lt"/>
          <a:ea typeface="+mn-ea"/>
          <a:cs typeface="+mn-cs"/>
        </a:defRPr>
      </a:lvl1pPr>
      <a:lvl2pPr marL="157163" indent="-157163" algn="l" defTabSz="908050" rtl="0" fontAlgn="base">
        <a:spcBef>
          <a:spcPct val="0"/>
        </a:spcBef>
        <a:spcAft>
          <a:spcPts val="525"/>
        </a:spcAft>
        <a:buClr>
          <a:schemeClr val="accent2"/>
        </a:buClr>
        <a:buSzPct val="80000"/>
        <a:buFont typeface="Arial" charset="0"/>
        <a:buChar char="►"/>
        <a:defRPr lang="en-US" sz="800" kern="1200">
          <a:solidFill>
            <a:schemeClr val="tx1"/>
          </a:solidFill>
          <a:latin typeface="+mn-lt"/>
          <a:ea typeface="+mn-ea"/>
          <a:cs typeface="+mn-cs"/>
        </a:defRPr>
      </a:lvl2pPr>
      <a:lvl3pPr marL="314325" indent="-157163" algn="l" defTabSz="908050" rtl="0" fontAlgn="base">
        <a:spcBef>
          <a:spcPct val="0"/>
        </a:spcBef>
        <a:spcAft>
          <a:spcPts val="525"/>
        </a:spcAft>
        <a:buClr>
          <a:srgbClr val="C0C0C0"/>
        </a:buClr>
        <a:buSzPct val="80000"/>
        <a:buFont typeface="Arial" charset="0"/>
        <a:buChar char="►"/>
        <a:defRPr lang="en-US" sz="800" kern="1200">
          <a:solidFill>
            <a:schemeClr val="tx1"/>
          </a:solidFill>
          <a:latin typeface="+mn-lt"/>
          <a:ea typeface="+mn-ea"/>
          <a:cs typeface="+mn-cs"/>
        </a:defRPr>
      </a:lvl3pPr>
      <a:lvl4pPr marL="473075" indent="-157163" algn="l" defTabSz="908050" rtl="0" fontAlgn="base">
        <a:spcBef>
          <a:spcPct val="0"/>
        </a:spcBef>
        <a:spcAft>
          <a:spcPts val="525"/>
        </a:spcAft>
        <a:buClr>
          <a:srgbClr val="F0F0F0"/>
        </a:buClr>
        <a:buSzPct val="80000"/>
        <a:buFont typeface="Arial" charset="0"/>
        <a:buChar char="►"/>
        <a:defRPr lang="en-US" sz="800" kern="1200">
          <a:solidFill>
            <a:schemeClr val="tx1"/>
          </a:solidFill>
          <a:latin typeface="+mn-lt"/>
          <a:ea typeface="+mn-ea"/>
          <a:cs typeface="+mn-cs"/>
        </a:defRPr>
      </a:lvl4pPr>
      <a:lvl5pPr marL="622300" indent="-149225" algn="l" defTabSz="908050" rtl="0" fontAlgn="base">
        <a:spcBef>
          <a:spcPct val="0"/>
        </a:spcBef>
        <a:spcAft>
          <a:spcPts val="525"/>
        </a:spcAft>
        <a:buClr>
          <a:srgbClr val="F0F0F0"/>
        </a:buClr>
        <a:buSzPct val="80000"/>
        <a:buFont typeface="Arial" charset="0"/>
        <a:buChar char="►"/>
        <a:defRPr lang="de-CH" sz="800" kern="1200">
          <a:solidFill>
            <a:schemeClr val="tx1"/>
          </a:solidFill>
          <a:latin typeface="+mn-lt"/>
          <a:ea typeface="+mn-ea"/>
          <a:cs typeface="+mn-cs"/>
        </a:defRPr>
      </a:lvl5pPr>
      <a:lvl6pPr marL="2501324" indent="-227392" algn="l" defTabSz="90957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6109" indent="-227392" algn="l" defTabSz="90957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0894" indent="-227392" algn="l" defTabSz="90957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5685" indent="-227392" algn="l" defTabSz="90957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09570" rtl="0" eaLnBrk="1" latinLnBrk="0" hangingPunct="1">
        <a:defRPr sz="1800" kern="1200">
          <a:solidFill>
            <a:schemeClr val="tx1"/>
          </a:solidFill>
          <a:latin typeface="+mn-lt"/>
          <a:ea typeface="+mn-ea"/>
          <a:cs typeface="+mn-cs"/>
        </a:defRPr>
      </a:lvl1pPr>
      <a:lvl2pPr marL="454787" algn="l" defTabSz="909570" rtl="0" eaLnBrk="1" latinLnBrk="0" hangingPunct="1">
        <a:defRPr sz="1800" kern="1200">
          <a:solidFill>
            <a:schemeClr val="tx1"/>
          </a:solidFill>
          <a:latin typeface="+mn-lt"/>
          <a:ea typeface="+mn-ea"/>
          <a:cs typeface="+mn-cs"/>
        </a:defRPr>
      </a:lvl2pPr>
      <a:lvl3pPr marL="909570" algn="l" defTabSz="909570" rtl="0" eaLnBrk="1" latinLnBrk="0" hangingPunct="1">
        <a:defRPr sz="1800" kern="1200">
          <a:solidFill>
            <a:schemeClr val="tx1"/>
          </a:solidFill>
          <a:latin typeface="+mn-lt"/>
          <a:ea typeface="+mn-ea"/>
          <a:cs typeface="+mn-cs"/>
        </a:defRPr>
      </a:lvl3pPr>
      <a:lvl4pPr marL="1364358" algn="l" defTabSz="909570" rtl="0" eaLnBrk="1" latinLnBrk="0" hangingPunct="1">
        <a:defRPr sz="1800" kern="1200">
          <a:solidFill>
            <a:schemeClr val="tx1"/>
          </a:solidFill>
          <a:latin typeface="+mn-lt"/>
          <a:ea typeface="+mn-ea"/>
          <a:cs typeface="+mn-cs"/>
        </a:defRPr>
      </a:lvl4pPr>
      <a:lvl5pPr marL="1819146" algn="l" defTabSz="909570" rtl="0" eaLnBrk="1" latinLnBrk="0" hangingPunct="1">
        <a:defRPr sz="1800" kern="1200">
          <a:solidFill>
            <a:schemeClr val="tx1"/>
          </a:solidFill>
          <a:latin typeface="+mn-lt"/>
          <a:ea typeface="+mn-ea"/>
          <a:cs typeface="+mn-cs"/>
        </a:defRPr>
      </a:lvl5pPr>
      <a:lvl6pPr marL="2273928" algn="l" defTabSz="909570" rtl="0" eaLnBrk="1" latinLnBrk="0" hangingPunct="1">
        <a:defRPr sz="1800" kern="1200">
          <a:solidFill>
            <a:schemeClr val="tx1"/>
          </a:solidFill>
          <a:latin typeface="+mn-lt"/>
          <a:ea typeface="+mn-ea"/>
          <a:cs typeface="+mn-cs"/>
        </a:defRPr>
      </a:lvl6pPr>
      <a:lvl7pPr marL="2728713" algn="l" defTabSz="909570" rtl="0" eaLnBrk="1" latinLnBrk="0" hangingPunct="1">
        <a:defRPr sz="1800" kern="1200">
          <a:solidFill>
            <a:schemeClr val="tx1"/>
          </a:solidFill>
          <a:latin typeface="+mn-lt"/>
          <a:ea typeface="+mn-ea"/>
          <a:cs typeface="+mn-cs"/>
        </a:defRPr>
      </a:lvl7pPr>
      <a:lvl8pPr marL="3183503" algn="l" defTabSz="909570" rtl="0" eaLnBrk="1" latinLnBrk="0" hangingPunct="1">
        <a:defRPr sz="1800" kern="1200">
          <a:solidFill>
            <a:schemeClr val="tx1"/>
          </a:solidFill>
          <a:latin typeface="+mn-lt"/>
          <a:ea typeface="+mn-ea"/>
          <a:cs typeface="+mn-cs"/>
        </a:defRPr>
      </a:lvl8pPr>
      <a:lvl9pPr marL="3638287" algn="l" defTabSz="90957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5470" name="Object 350"/>
          <p:cNvGraphicFramePr>
            <a:graphicFrameLocks/>
          </p:cNvGraphicFramePr>
          <p:nvPr>
            <p:custDataLst>
              <p:tags r:id="rId19"/>
            </p:custDataLst>
          </p:nvPr>
        </p:nvGraphicFramePr>
        <p:xfrm>
          <a:off x="1588" y="1588"/>
          <a:ext cx="1587" cy="1587"/>
        </p:xfrm>
        <a:graphic>
          <a:graphicData uri="http://schemas.openxmlformats.org/presentationml/2006/ole">
            <p:oleObj spid="_x0000_s5470" name="think-cell Slide" r:id="rId20" imgW="360" imgH="360" progId="">
              <p:embed/>
            </p:oleObj>
          </a:graphicData>
        </a:graphic>
      </p:graphicFrame>
      <p:sp>
        <p:nvSpPr>
          <p:cNvPr id="9" name="Title Placeholder 8"/>
          <p:cNvSpPr>
            <a:spLocks noGrp="1"/>
          </p:cNvSpPr>
          <p:nvPr>
            <p:ph type="title"/>
          </p:nvPr>
        </p:nvSpPr>
        <p:spPr>
          <a:xfrm>
            <a:off x="3278188" y="1119188"/>
            <a:ext cx="5357812" cy="249237"/>
          </a:xfrm>
          <a:prstGeom prst="rect">
            <a:avLst/>
          </a:prstGeom>
        </p:spPr>
        <p:txBody>
          <a:bodyPr vert="horz" wrap="square" lIns="0" tIns="0" rIns="0" bIns="0" rtlCol="0" anchor="ctr">
            <a:spAutoFit/>
          </a:bodyPr>
          <a:lstStyle/>
          <a:p>
            <a:r>
              <a:rPr lang="en-US" noProof="0" smtClean="0"/>
              <a:t>Cl</a:t>
            </a:r>
            <a:r>
              <a:rPr lang="en-US" smtClean="0"/>
              <a:t>ick to edit Master title style</a:t>
            </a:r>
            <a:endParaRPr lang="de-CH"/>
          </a:p>
        </p:txBody>
      </p:sp>
      <p:sp>
        <p:nvSpPr>
          <p:cNvPr id="5473" name="Text Placeholder 9"/>
          <p:cNvSpPr>
            <a:spLocks noGrp="1"/>
          </p:cNvSpPr>
          <p:nvPr>
            <p:ph type="body" idx="1"/>
          </p:nvPr>
        </p:nvSpPr>
        <p:spPr bwMode="auto">
          <a:xfrm>
            <a:off x="3278188" y="2289175"/>
            <a:ext cx="5357812" cy="87153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smtClean="0"/>
          </a:p>
        </p:txBody>
      </p:sp>
      <p:sp>
        <p:nvSpPr>
          <p:cNvPr id="11"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8289"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12" name="Slide Number Placeholder 6"/>
          <p:cNvSpPr>
            <a:spLocks noGrp="1"/>
          </p:cNvSpPr>
          <p:nvPr>
            <p:ph type="sldNum" sz="quarter" idx="4"/>
          </p:nvPr>
        </p:nvSpPr>
        <p:spPr>
          <a:xfrm>
            <a:off x="8426450" y="6457950"/>
            <a:ext cx="207963" cy="153988"/>
          </a:xfrm>
          <a:prstGeom prst="rect">
            <a:avLst/>
          </a:prstGeom>
          <a:noFill/>
        </p:spPr>
        <p:txBody>
          <a:bodyPr vert="horz" wrap="square" lIns="0" tIns="0" rIns="0" bIns="0" numCol="1" anchor="t" anchorCtr="0" compatLnSpc="1">
            <a:prstTxWarp prst="textNoShape">
              <a:avLst/>
            </a:prstTxWarp>
            <a:spAutoFit/>
          </a:bodyPr>
          <a:lstStyle>
            <a:lvl1pPr algn="r">
              <a:lnSpc>
                <a:spcPts val="1225"/>
              </a:lnSpc>
              <a:defRPr sz="600">
                <a:solidFill>
                  <a:srgbClr val="808080"/>
                </a:solidFill>
                <a:latin typeface="EYInterstate Light"/>
              </a:defRPr>
            </a:lvl1pPr>
          </a:lstStyle>
          <a:p>
            <a:fld id="{1B140437-8C2F-4478-9A26-BC9F1A6A8AEE}" type="slidenum">
              <a:rPr lang="de-CH"/>
              <a:pPr/>
              <a:t>‹Nº›</a:t>
            </a:fld>
            <a:endParaRPr lang="de-CH"/>
          </a:p>
        </p:txBody>
      </p:sp>
      <p:sp>
        <p:nvSpPr>
          <p:cNvPr id="7"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8289"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Tree>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 id="2147484423" r:id="rId12"/>
    <p:sldLayoutId id="2147484424" r:id="rId13"/>
    <p:sldLayoutId id="2147484425" r:id="rId14"/>
    <p:sldLayoutId id="2147484426" r:id="rId15"/>
    <p:sldLayoutId id="2147484427" r:id="rId16"/>
  </p:sldLayoutIdLst>
  <p:timing>
    <p:tnLst>
      <p:par>
        <p:cTn id="1" dur="indefinite" restart="never" nodeType="tmRoot"/>
      </p:par>
    </p:tnLst>
  </p:timing>
  <p:hf hdr="0" ftr="0" dt="0"/>
  <p:txStyles>
    <p:titleStyle>
      <a:lvl1pPr algn="l" defTabSz="909638" rtl="0" fontAlgn="base">
        <a:lnSpc>
          <a:spcPct val="85000"/>
        </a:lnSpc>
        <a:spcBef>
          <a:spcPct val="0"/>
        </a:spcBef>
        <a:spcAft>
          <a:spcPct val="0"/>
        </a:spcAft>
        <a:defRPr lang="en-GB" sz="1900" kern="1200" dirty="0">
          <a:solidFill>
            <a:schemeClr val="bg2"/>
          </a:solidFill>
          <a:latin typeface="+mj-lt"/>
          <a:ea typeface="+mj-ea"/>
          <a:cs typeface="+mj-cs"/>
        </a:defRPr>
      </a:lvl1pPr>
      <a:lvl2pPr algn="l" defTabSz="909638" rtl="0" fontAlgn="base">
        <a:lnSpc>
          <a:spcPct val="85000"/>
        </a:lnSpc>
        <a:spcBef>
          <a:spcPct val="0"/>
        </a:spcBef>
        <a:spcAft>
          <a:spcPct val="0"/>
        </a:spcAft>
        <a:defRPr sz="1900">
          <a:solidFill>
            <a:schemeClr val="bg2"/>
          </a:solidFill>
          <a:latin typeface="EYInterstate"/>
        </a:defRPr>
      </a:lvl2pPr>
      <a:lvl3pPr algn="l" defTabSz="909638" rtl="0" fontAlgn="base">
        <a:lnSpc>
          <a:spcPct val="85000"/>
        </a:lnSpc>
        <a:spcBef>
          <a:spcPct val="0"/>
        </a:spcBef>
        <a:spcAft>
          <a:spcPct val="0"/>
        </a:spcAft>
        <a:defRPr sz="1900">
          <a:solidFill>
            <a:schemeClr val="bg2"/>
          </a:solidFill>
          <a:latin typeface="EYInterstate"/>
        </a:defRPr>
      </a:lvl3pPr>
      <a:lvl4pPr algn="l" defTabSz="909638" rtl="0" fontAlgn="base">
        <a:lnSpc>
          <a:spcPct val="85000"/>
        </a:lnSpc>
        <a:spcBef>
          <a:spcPct val="0"/>
        </a:spcBef>
        <a:spcAft>
          <a:spcPct val="0"/>
        </a:spcAft>
        <a:defRPr sz="1900">
          <a:solidFill>
            <a:schemeClr val="bg2"/>
          </a:solidFill>
          <a:latin typeface="EYInterstate"/>
        </a:defRPr>
      </a:lvl4pPr>
      <a:lvl5pPr algn="l" defTabSz="909638" rtl="0" fontAlgn="base">
        <a:lnSpc>
          <a:spcPct val="85000"/>
        </a:lnSpc>
        <a:spcBef>
          <a:spcPct val="0"/>
        </a:spcBef>
        <a:spcAft>
          <a:spcPct val="0"/>
        </a:spcAft>
        <a:defRPr sz="1900">
          <a:solidFill>
            <a:schemeClr val="bg2"/>
          </a:solidFill>
          <a:latin typeface="EYInterstate"/>
        </a:defRPr>
      </a:lvl5pPr>
      <a:lvl6pPr marL="457200" algn="l" defTabSz="909638" rtl="0" fontAlgn="base">
        <a:lnSpc>
          <a:spcPct val="85000"/>
        </a:lnSpc>
        <a:spcBef>
          <a:spcPct val="0"/>
        </a:spcBef>
        <a:spcAft>
          <a:spcPct val="0"/>
        </a:spcAft>
        <a:defRPr sz="1900">
          <a:solidFill>
            <a:schemeClr val="bg2"/>
          </a:solidFill>
          <a:latin typeface="EYInterstate"/>
        </a:defRPr>
      </a:lvl6pPr>
      <a:lvl7pPr marL="914400" algn="l" defTabSz="909638" rtl="0" fontAlgn="base">
        <a:lnSpc>
          <a:spcPct val="85000"/>
        </a:lnSpc>
        <a:spcBef>
          <a:spcPct val="0"/>
        </a:spcBef>
        <a:spcAft>
          <a:spcPct val="0"/>
        </a:spcAft>
        <a:defRPr sz="1900">
          <a:solidFill>
            <a:schemeClr val="bg2"/>
          </a:solidFill>
          <a:latin typeface="EYInterstate"/>
        </a:defRPr>
      </a:lvl7pPr>
      <a:lvl8pPr marL="1371600" algn="l" defTabSz="909638" rtl="0" fontAlgn="base">
        <a:lnSpc>
          <a:spcPct val="85000"/>
        </a:lnSpc>
        <a:spcBef>
          <a:spcPct val="0"/>
        </a:spcBef>
        <a:spcAft>
          <a:spcPct val="0"/>
        </a:spcAft>
        <a:defRPr sz="1900">
          <a:solidFill>
            <a:schemeClr val="bg2"/>
          </a:solidFill>
          <a:latin typeface="EYInterstate"/>
        </a:defRPr>
      </a:lvl8pPr>
      <a:lvl9pPr marL="1828800" algn="l" defTabSz="909638" rtl="0" fontAlgn="base">
        <a:lnSpc>
          <a:spcPct val="85000"/>
        </a:lnSpc>
        <a:spcBef>
          <a:spcPct val="0"/>
        </a:spcBef>
        <a:spcAft>
          <a:spcPct val="0"/>
        </a:spcAft>
        <a:defRPr sz="1900">
          <a:solidFill>
            <a:schemeClr val="bg2"/>
          </a:solidFill>
          <a:latin typeface="EYInterstate"/>
        </a:defRPr>
      </a:lvl9pPr>
    </p:titleStyle>
    <p:bodyStyle>
      <a:lvl1pPr algn="l" defTabSz="909638" rtl="0" fontAlgn="base">
        <a:spcBef>
          <a:spcPct val="0"/>
        </a:spcBef>
        <a:spcAft>
          <a:spcPts val="525"/>
        </a:spcAft>
        <a:buClr>
          <a:schemeClr val="accent2"/>
        </a:buClr>
        <a:buSzPct val="80000"/>
        <a:buFont typeface="Arial" charset="0"/>
        <a:defRPr lang="en-US" sz="800" kern="1200">
          <a:solidFill>
            <a:schemeClr val="tx1"/>
          </a:solidFill>
          <a:latin typeface="+mn-lt"/>
          <a:ea typeface="+mn-ea"/>
          <a:cs typeface="+mn-cs"/>
        </a:defRPr>
      </a:lvl1pPr>
      <a:lvl2pPr marL="157163" indent="-157163" algn="l" defTabSz="909638" rtl="0" fontAlgn="base">
        <a:spcBef>
          <a:spcPct val="0"/>
        </a:spcBef>
        <a:spcAft>
          <a:spcPts val="525"/>
        </a:spcAft>
        <a:buClr>
          <a:schemeClr val="accent2"/>
        </a:buClr>
        <a:buSzPct val="80000"/>
        <a:buFont typeface="Arial" charset="0"/>
        <a:buChar char="►"/>
        <a:defRPr lang="en-US" sz="800" kern="1200">
          <a:solidFill>
            <a:schemeClr val="tx1"/>
          </a:solidFill>
          <a:latin typeface="+mn-lt"/>
          <a:ea typeface="+mn-ea"/>
          <a:cs typeface="+mn-cs"/>
        </a:defRPr>
      </a:lvl2pPr>
      <a:lvl3pPr marL="314325" indent="-157163" algn="l" defTabSz="909638" rtl="0" fontAlgn="base">
        <a:spcBef>
          <a:spcPct val="0"/>
        </a:spcBef>
        <a:spcAft>
          <a:spcPts val="525"/>
        </a:spcAft>
        <a:buClr>
          <a:srgbClr val="C0C0C0"/>
        </a:buClr>
        <a:buSzPct val="80000"/>
        <a:buFont typeface="Arial" charset="0"/>
        <a:buChar char="►"/>
        <a:defRPr lang="en-US" sz="800" kern="1200">
          <a:solidFill>
            <a:schemeClr val="tx1"/>
          </a:solidFill>
          <a:latin typeface="+mn-lt"/>
          <a:ea typeface="+mn-ea"/>
          <a:cs typeface="+mn-cs"/>
        </a:defRPr>
      </a:lvl3pPr>
      <a:lvl4pPr marL="473075" indent="-157163" algn="l" defTabSz="909638" rtl="0" fontAlgn="base">
        <a:spcBef>
          <a:spcPct val="0"/>
        </a:spcBef>
        <a:spcAft>
          <a:spcPts val="525"/>
        </a:spcAft>
        <a:buClr>
          <a:srgbClr val="F0F0F0"/>
        </a:buClr>
        <a:buSzPct val="80000"/>
        <a:buFont typeface="Arial" charset="0"/>
        <a:buChar char="►"/>
        <a:defRPr lang="en-US" sz="800" kern="1200">
          <a:solidFill>
            <a:schemeClr val="tx1"/>
          </a:solidFill>
          <a:latin typeface="+mn-lt"/>
          <a:ea typeface="+mn-ea"/>
          <a:cs typeface="+mn-cs"/>
        </a:defRPr>
      </a:lvl4pPr>
      <a:lvl5pPr marL="622300" indent="-149225" algn="l" defTabSz="909638" rtl="0" fontAlgn="base">
        <a:spcBef>
          <a:spcPct val="0"/>
        </a:spcBef>
        <a:spcAft>
          <a:spcPts val="525"/>
        </a:spcAft>
        <a:buClr>
          <a:srgbClr val="F0F0F0"/>
        </a:buClr>
        <a:buSzPct val="80000"/>
        <a:buFont typeface="Arial" charset="0"/>
        <a:buChar char="►"/>
        <a:defRPr lang="de-CH" sz="800" kern="1200">
          <a:solidFill>
            <a:schemeClr val="tx1"/>
          </a:solidFill>
          <a:latin typeface="+mn-lt"/>
          <a:ea typeface="+mn-ea"/>
          <a:cs typeface="+mn-cs"/>
        </a:defRPr>
      </a:lvl5pPr>
      <a:lvl6pPr marL="2502648" indent="-227513" algn="l" defTabSz="91005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675" indent="-227513" algn="l" defTabSz="91005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700" indent="-227513" algn="l" defTabSz="91005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731" indent="-227513" algn="l" defTabSz="91005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0052" rtl="0" eaLnBrk="1" latinLnBrk="0" hangingPunct="1">
        <a:defRPr sz="1800" kern="1200">
          <a:solidFill>
            <a:schemeClr val="tx1"/>
          </a:solidFill>
          <a:latin typeface="+mn-lt"/>
          <a:ea typeface="+mn-ea"/>
          <a:cs typeface="+mn-cs"/>
        </a:defRPr>
      </a:lvl1pPr>
      <a:lvl2pPr marL="455028" algn="l" defTabSz="910052" rtl="0" eaLnBrk="1" latinLnBrk="0" hangingPunct="1">
        <a:defRPr sz="1800" kern="1200">
          <a:solidFill>
            <a:schemeClr val="tx1"/>
          </a:solidFill>
          <a:latin typeface="+mn-lt"/>
          <a:ea typeface="+mn-ea"/>
          <a:cs typeface="+mn-cs"/>
        </a:defRPr>
      </a:lvl2pPr>
      <a:lvl3pPr marL="910052" algn="l" defTabSz="910052" rtl="0" eaLnBrk="1" latinLnBrk="0" hangingPunct="1">
        <a:defRPr sz="1800" kern="1200">
          <a:solidFill>
            <a:schemeClr val="tx1"/>
          </a:solidFill>
          <a:latin typeface="+mn-lt"/>
          <a:ea typeface="+mn-ea"/>
          <a:cs typeface="+mn-cs"/>
        </a:defRPr>
      </a:lvl3pPr>
      <a:lvl4pPr marL="1365081" algn="l" defTabSz="910052" rtl="0" eaLnBrk="1" latinLnBrk="0" hangingPunct="1">
        <a:defRPr sz="1800" kern="1200">
          <a:solidFill>
            <a:schemeClr val="tx1"/>
          </a:solidFill>
          <a:latin typeface="+mn-lt"/>
          <a:ea typeface="+mn-ea"/>
          <a:cs typeface="+mn-cs"/>
        </a:defRPr>
      </a:lvl4pPr>
      <a:lvl5pPr marL="1820109" algn="l" defTabSz="910052" rtl="0" eaLnBrk="1" latinLnBrk="0" hangingPunct="1">
        <a:defRPr sz="1800" kern="1200">
          <a:solidFill>
            <a:schemeClr val="tx1"/>
          </a:solidFill>
          <a:latin typeface="+mn-lt"/>
          <a:ea typeface="+mn-ea"/>
          <a:cs typeface="+mn-cs"/>
        </a:defRPr>
      </a:lvl5pPr>
      <a:lvl6pPr marL="2275133" algn="l" defTabSz="910052" rtl="0" eaLnBrk="1" latinLnBrk="0" hangingPunct="1">
        <a:defRPr sz="1800" kern="1200">
          <a:solidFill>
            <a:schemeClr val="tx1"/>
          </a:solidFill>
          <a:latin typeface="+mn-lt"/>
          <a:ea typeface="+mn-ea"/>
          <a:cs typeface="+mn-cs"/>
        </a:defRPr>
      </a:lvl6pPr>
      <a:lvl7pPr marL="2730158" algn="l" defTabSz="910052" rtl="0" eaLnBrk="1" latinLnBrk="0" hangingPunct="1">
        <a:defRPr sz="1800" kern="1200">
          <a:solidFill>
            <a:schemeClr val="tx1"/>
          </a:solidFill>
          <a:latin typeface="+mn-lt"/>
          <a:ea typeface="+mn-ea"/>
          <a:cs typeface="+mn-cs"/>
        </a:defRPr>
      </a:lvl7pPr>
      <a:lvl8pPr marL="3185189" algn="l" defTabSz="910052" rtl="0" eaLnBrk="1" latinLnBrk="0" hangingPunct="1">
        <a:defRPr sz="1800" kern="1200">
          <a:solidFill>
            <a:schemeClr val="tx1"/>
          </a:solidFill>
          <a:latin typeface="+mn-lt"/>
          <a:ea typeface="+mn-ea"/>
          <a:cs typeface="+mn-cs"/>
        </a:defRPr>
      </a:lvl8pPr>
      <a:lvl9pPr marL="3640213" algn="l" defTabSz="910052"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7518" name="Object 350"/>
          <p:cNvGraphicFramePr>
            <a:graphicFrameLocks/>
          </p:cNvGraphicFramePr>
          <p:nvPr>
            <p:custDataLst>
              <p:tags r:id="rId19"/>
            </p:custDataLst>
          </p:nvPr>
        </p:nvGraphicFramePr>
        <p:xfrm>
          <a:off x="1588" y="1588"/>
          <a:ext cx="1587" cy="1587"/>
        </p:xfrm>
        <a:graphic>
          <a:graphicData uri="http://schemas.openxmlformats.org/presentationml/2006/ole">
            <p:oleObj spid="_x0000_s7518" name="think-cell Slide" r:id="rId20" imgW="360" imgH="360" progId="">
              <p:embed/>
            </p:oleObj>
          </a:graphicData>
        </a:graphic>
      </p:graphicFrame>
      <p:sp>
        <p:nvSpPr>
          <p:cNvPr id="9" name="Title Placeholder 8"/>
          <p:cNvSpPr>
            <a:spLocks noGrp="1"/>
          </p:cNvSpPr>
          <p:nvPr>
            <p:ph type="title"/>
          </p:nvPr>
        </p:nvSpPr>
        <p:spPr>
          <a:xfrm>
            <a:off x="3278188" y="1119188"/>
            <a:ext cx="5357812" cy="249237"/>
          </a:xfrm>
          <a:prstGeom prst="rect">
            <a:avLst/>
          </a:prstGeom>
        </p:spPr>
        <p:txBody>
          <a:bodyPr vert="horz" wrap="square" lIns="0" tIns="0" rIns="0" bIns="0" rtlCol="0" anchor="ctr">
            <a:spAutoFit/>
          </a:bodyPr>
          <a:lstStyle/>
          <a:p>
            <a:r>
              <a:rPr lang="en-US" noProof="0" smtClean="0"/>
              <a:t>Cl</a:t>
            </a:r>
            <a:r>
              <a:rPr lang="en-US" smtClean="0"/>
              <a:t>ick to edit Master title style</a:t>
            </a:r>
            <a:endParaRPr lang="de-CH"/>
          </a:p>
        </p:txBody>
      </p:sp>
      <p:sp>
        <p:nvSpPr>
          <p:cNvPr id="7521" name="Text Placeholder 9"/>
          <p:cNvSpPr>
            <a:spLocks noGrp="1"/>
          </p:cNvSpPr>
          <p:nvPr>
            <p:ph type="body" idx="1"/>
          </p:nvPr>
        </p:nvSpPr>
        <p:spPr bwMode="auto">
          <a:xfrm>
            <a:off x="3278188" y="2289175"/>
            <a:ext cx="5357812" cy="87153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smtClean="0"/>
          </a:p>
        </p:txBody>
      </p:sp>
      <p:sp>
        <p:nvSpPr>
          <p:cNvPr id="11" name="Text Box 4"/>
          <p:cNvSpPr txBox="1">
            <a:spLocks noChangeArrowheads="1"/>
          </p:cNvSpPr>
          <p:nvPr/>
        </p:nvSpPr>
        <p:spPr bwMode="auto">
          <a:xfrm>
            <a:off x="503238"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8902" fontAlgn="auto">
              <a:lnSpc>
                <a:spcPts val="1227"/>
              </a:lnSpc>
              <a:spcBef>
                <a:spcPts val="0"/>
              </a:spcBef>
              <a:defRPr/>
            </a:pPr>
            <a:r>
              <a:rPr lang="en-US" sz="600" b="1" dirty="0">
                <a:solidFill>
                  <a:srgbClr val="808080"/>
                </a:solidFill>
                <a:latin typeface="EYInterstate"/>
              </a:rPr>
              <a:t>Confidential</a:t>
            </a:r>
            <a:r>
              <a:rPr lang="en-US" sz="600" b="1" dirty="0">
                <a:solidFill>
                  <a:srgbClr val="808080"/>
                </a:solidFill>
                <a:latin typeface="+mn-lt"/>
              </a:rPr>
              <a:t> —</a:t>
            </a:r>
            <a:r>
              <a:rPr lang="en-US" sz="600" dirty="0">
                <a:solidFill>
                  <a:srgbClr val="808080"/>
                </a:solidFill>
                <a:latin typeface="+mn-lt"/>
              </a:rPr>
              <a:t> All Rights Reserved — EY </a:t>
            </a:r>
            <a:r>
              <a:rPr lang="en-US" sz="600" dirty="0">
                <a:solidFill>
                  <a:srgbClr val="808080"/>
                </a:solidFill>
                <a:latin typeface="+mn-lt"/>
              </a:rPr>
              <a:t>2015</a:t>
            </a:r>
            <a:endParaRPr lang="en-US" sz="600" dirty="0">
              <a:solidFill>
                <a:srgbClr val="808080"/>
              </a:solidFill>
              <a:latin typeface="+mn-lt"/>
            </a:endParaRPr>
          </a:p>
        </p:txBody>
      </p:sp>
      <p:sp>
        <p:nvSpPr>
          <p:cNvPr id="12" name="Slide Number Placeholder 6"/>
          <p:cNvSpPr>
            <a:spLocks noGrp="1"/>
          </p:cNvSpPr>
          <p:nvPr>
            <p:ph type="sldNum" sz="quarter" idx="4"/>
          </p:nvPr>
        </p:nvSpPr>
        <p:spPr>
          <a:xfrm>
            <a:off x="8426450" y="6457950"/>
            <a:ext cx="207963" cy="153988"/>
          </a:xfrm>
          <a:prstGeom prst="rect">
            <a:avLst/>
          </a:prstGeom>
          <a:noFill/>
        </p:spPr>
        <p:txBody>
          <a:bodyPr vert="horz" wrap="square" lIns="0" tIns="0" rIns="0" bIns="0" numCol="1" anchor="t" anchorCtr="0" compatLnSpc="1">
            <a:prstTxWarp prst="textNoShape">
              <a:avLst/>
            </a:prstTxWarp>
            <a:spAutoFit/>
          </a:bodyPr>
          <a:lstStyle>
            <a:lvl1pPr algn="r">
              <a:lnSpc>
                <a:spcPts val="1225"/>
              </a:lnSpc>
              <a:defRPr sz="600">
                <a:solidFill>
                  <a:srgbClr val="808080"/>
                </a:solidFill>
                <a:latin typeface="EYInterstate Light"/>
              </a:defRPr>
            </a:lvl1pPr>
          </a:lstStyle>
          <a:p>
            <a:fld id="{FFB46630-6250-4197-8F1E-EC33DEA37C28}" type="slidenum">
              <a:rPr lang="de-CH"/>
              <a:pPr/>
              <a:t>‹Nº›</a:t>
            </a:fld>
            <a:endParaRPr lang="de-CH"/>
          </a:p>
        </p:txBody>
      </p:sp>
      <p:sp>
        <p:nvSpPr>
          <p:cNvPr id="7" name="Text Box 4"/>
          <p:cNvSpPr txBox="1">
            <a:spLocks noChangeArrowheads="1"/>
          </p:cNvSpPr>
          <p:nvPr/>
        </p:nvSpPr>
        <p:spPr bwMode="auto">
          <a:xfrm>
            <a:off x="3243263" y="6394450"/>
            <a:ext cx="2616200" cy="153988"/>
          </a:xfrm>
          <a:prstGeom prst="rect">
            <a:avLst/>
          </a:prstGeom>
          <a:noFill/>
          <a:ln w="12700">
            <a:noFill/>
            <a:miter lim="800000"/>
            <a:headEnd type="none" w="sm" len="sm"/>
            <a:tailEnd type="none" w="sm" len="sm"/>
          </a:ln>
          <a:effectLst/>
        </p:spPr>
        <p:txBody>
          <a:bodyPr lIns="0" tIns="0" rIns="0" bIns="0" anchor="b">
            <a:spAutoFit/>
          </a:bodyPr>
          <a:lstStyle/>
          <a:p>
            <a:pPr algn="ctr" defTabSz="868902" fontAlgn="auto">
              <a:lnSpc>
                <a:spcPts val="1227"/>
              </a:lnSpc>
              <a:spcBef>
                <a:spcPts val="0"/>
              </a:spcBef>
              <a:defRPr/>
            </a:pPr>
            <a:r>
              <a:rPr lang="en-US" sz="600" dirty="0">
                <a:solidFill>
                  <a:srgbClr val="808080"/>
                </a:solidFill>
                <a:latin typeface="EYInterstate"/>
              </a:rPr>
              <a:t>External Employees Project for </a:t>
            </a:r>
            <a:r>
              <a:rPr lang="en-US" sz="600" dirty="0">
                <a:solidFill>
                  <a:srgbClr val="808080"/>
                </a:solidFill>
                <a:latin typeface="EYInterstate"/>
              </a:rPr>
              <a:t>SEAT S.A.</a:t>
            </a:r>
            <a:endParaRPr lang="en-US" sz="600" dirty="0">
              <a:solidFill>
                <a:srgbClr val="808080"/>
              </a:solidFill>
              <a:latin typeface="+mn-lt"/>
            </a:endParaRPr>
          </a:p>
        </p:txBody>
      </p:sp>
    </p:spTree>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 id="2147484439" r:id="rId12"/>
    <p:sldLayoutId id="2147484440" r:id="rId13"/>
    <p:sldLayoutId id="2147484441" r:id="rId14"/>
    <p:sldLayoutId id="2147484442" r:id="rId15"/>
    <p:sldLayoutId id="2147484443" r:id="rId16"/>
  </p:sldLayoutIdLst>
  <p:timing>
    <p:tnLst>
      <p:par>
        <p:cTn id="1" dur="indefinite" restart="never" nodeType="tmRoot"/>
      </p:par>
    </p:tnLst>
  </p:timing>
  <p:hf hdr="0" ftr="0" dt="0"/>
  <p:txStyles>
    <p:titleStyle>
      <a:lvl1pPr algn="l" defTabSz="909638" rtl="0" fontAlgn="base">
        <a:lnSpc>
          <a:spcPct val="85000"/>
        </a:lnSpc>
        <a:spcBef>
          <a:spcPct val="0"/>
        </a:spcBef>
        <a:spcAft>
          <a:spcPct val="0"/>
        </a:spcAft>
        <a:defRPr lang="en-GB" sz="1900" kern="1200" dirty="0">
          <a:solidFill>
            <a:schemeClr val="bg2"/>
          </a:solidFill>
          <a:latin typeface="+mj-lt"/>
          <a:ea typeface="+mj-ea"/>
          <a:cs typeface="+mj-cs"/>
        </a:defRPr>
      </a:lvl1pPr>
      <a:lvl2pPr algn="l" defTabSz="909638" rtl="0" fontAlgn="base">
        <a:lnSpc>
          <a:spcPct val="85000"/>
        </a:lnSpc>
        <a:spcBef>
          <a:spcPct val="0"/>
        </a:spcBef>
        <a:spcAft>
          <a:spcPct val="0"/>
        </a:spcAft>
        <a:defRPr sz="1900">
          <a:solidFill>
            <a:schemeClr val="bg2"/>
          </a:solidFill>
          <a:latin typeface="EYInterstate"/>
        </a:defRPr>
      </a:lvl2pPr>
      <a:lvl3pPr algn="l" defTabSz="909638" rtl="0" fontAlgn="base">
        <a:lnSpc>
          <a:spcPct val="85000"/>
        </a:lnSpc>
        <a:spcBef>
          <a:spcPct val="0"/>
        </a:spcBef>
        <a:spcAft>
          <a:spcPct val="0"/>
        </a:spcAft>
        <a:defRPr sz="1900">
          <a:solidFill>
            <a:schemeClr val="bg2"/>
          </a:solidFill>
          <a:latin typeface="EYInterstate"/>
        </a:defRPr>
      </a:lvl3pPr>
      <a:lvl4pPr algn="l" defTabSz="909638" rtl="0" fontAlgn="base">
        <a:lnSpc>
          <a:spcPct val="85000"/>
        </a:lnSpc>
        <a:spcBef>
          <a:spcPct val="0"/>
        </a:spcBef>
        <a:spcAft>
          <a:spcPct val="0"/>
        </a:spcAft>
        <a:defRPr sz="1900">
          <a:solidFill>
            <a:schemeClr val="bg2"/>
          </a:solidFill>
          <a:latin typeface="EYInterstate"/>
        </a:defRPr>
      </a:lvl4pPr>
      <a:lvl5pPr algn="l" defTabSz="909638" rtl="0" fontAlgn="base">
        <a:lnSpc>
          <a:spcPct val="85000"/>
        </a:lnSpc>
        <a:spcBef>
          <a:spcPct val="0"/>
        </a:spcBef>
        <a:spcAft>
          <a:spcPct val="0"/>
        </a:spcAft>
        <a:defRPr sz="1900">
          <a:solidFill>
            <a:schemeClr val="bg2"/>
          </a:solidFill>
          <a:latin typeface="EYInterstate"/>
        </a:defRPr>
      </a:lvl5pPr>
      <a:lvl6pPr marL="457200" algn="l" defTabSz="909638" rtl="0" fontAlgn="base">
        <a:lnSpc>
          <a:spcPct val="85000"/>
        </a:lnSpc>
        <a:spcBef>
          <a:spcPct val="0"/>
        </a:spcBef>
        <a:spcAft>
          <a:spcPct val="0"/>
        </a:spcAft>
        <a:defRPr sz="1900">
          <a:solidFill>
            <a:schemeClr val="bg2"/>
          </a:solidFill>
          <a:latin typeface="EYInterstate"/>
        </a:defRPr>
      </a:lvl6pPr>
      <a:lvl7pPr marL="914400" algn="l" defTabSz="909638" rtl="0" fontAlgn="base">
        <a:lnSpc>
          <a:spcPct val="85000"/>
        </a:lnSpc>
        <a:spcBef>
          <a:spcPct val="0"/>
        </a:spcBef>
        <a:spcAft>
          <a:spcPct val="0"/>
        </a:spcAft>
        <a:defRPr sz="1900">
          <a:solidFill>
            <a:schemeClr val="bg2"/>
          </a:solidFill>
          <a:latin typeface="EYInterstate"/>
        </a:defRPr>
      </a:lvl7pPr>
      <a:lvl8pPr marL="1371600" algn="l" defTabSz="909638" rtl="0" fontAlgn="base">
        <a:lnSpc>
          <a:spcPct val="85000"/>
        </a:lnSpc>
        <a:spcBef>
          <a:spcPct val="0"/>
        </a:spcBef>
        <a:spcAft>
          <a:spcPct val="0"/>
        </a:spcAft>
        <a:defRPr sz="1900">
          <a:solidFill>
            <a:schemeClr val="bg2"/>
          </a:solidFill>
          <a:latin typeface="EYInterstate"/>
        </a:defRPr>
      </a:lvl8pPr>
      <a:lvl9pPr marL="1828800" algn="l" defTabSz="909638" rtl="0" fontAlgn="base">
        <a:lnSpc>
          <a:spcPct val="85000"/>
        </a:lnSpc>
        <a:spcBef>
          <a:spcPct val="0"/>
        </a:spcBef>
        <a:spcAft>
          <a:spcPct val="0"/>
        </a:spcAft>
        <a:defRPr sz="1900">
          <a:solidFill>
            <a:schemeClr val="bg2"/>
          </a:solidFill>
          <a:latin typeface="EYInterstate"/>
        </a:defRPr>
      </a:lvl9pPr>
    </p:titleStyle>
    <p:bodyStyle>
      <a:lvl1pPr algn="l" defTabSz="909638" rtl="0" fontAlgn="base">
        <a:spcBef>
          <a:spcPct val="0"/>
        </a:spcBef>
        <a:spcAft>
          <a:spcPts val="525"/>
        </a:spcAft>
        <a:buClr>
          <a:schemeClr val="accent2"/>
        </a:buClr>
        <a:buSzPct val="80000"/>
        <a:buFont typeface="Arial" charset="0"/>
        <a:defRPr lang="en-US" sz="800" kern="1200">
          <a:solidFill>
            <a:schemeClr val="tx1"/>
          </a:solidFill>
          <a:latin typeface="+mn-lt"/>
          <a:ea typeface="+mn-ea"/>
          <a:cs typeface="+mn-cs"/>
        </a:defRPr>
      </a:lvl1pPr>
      <a:lvl2pPr marL="157163" indent="-157163" algn="l" defTabSz="909638" rtl="0" fontAlgn="base">
        <a:spcBef>
          <a:spcPct val="0"/>
        </a:spcBef>
        <a:spcAft>
          <a:spcPts val="525"/>
        </a:spcAft>
        <a:buClr>
          <a:schemeClr val="accent2"/>
        </a:buClr>
        <a:buSzPct val="80000"/>
        <a:buFont typeface="Arial" charset="0"/>
        <a:buChar char="►"/>
        <a:defRPr lang="en-US" sz="800" kern="1200">
          <a:solidFill>
            <a:schemeClr val="tx1"/>
          </a:solidFill>
          <a:latin typeface="+mn-lt"/>
          <a:ea typeface="+mn-ea"/>
          <a:cs typeface="+mn-cs"/>
        </a:defRPr>
      </a:lvl2pPr>
      <a:lvl3pPr marL="315913" indent="-157163" algn="l" defTabSz="909638" rtl="0" fontAlgn="base">
        <a:spcBef>
          <a:spcPct val="0"/>
        </a:spcBef>
        <a:spcAft>
          <a:spcPts val="525"/>
        </a:spcAft>
        <a:buClr>
          <a:srgbClr val="C0C0C0"/>
        </a:buClr>
        <a:buSzPct val="80000"/>
        <a:buFont typeface="Arial" charset="0"/>
        <a:buChar char="►"/>
        <a:defRPr lang="en-US" sz="800" kern="1200">
          <a:solidFill>
            <a:schemeClr val="tx1"/>
          </a:solidFill>
          <a:latin typeface="+mn-lt"/>
          <a:ea typeface="+mn-ea"/>
          <a:cs typeface="+mn-cs"/>
        </a:defRPr>
      </a:lvl3pPr>
      <a:lvl4pPr marL="473075" indent="-157163" algn="l" defTabSz="909638" rtl="0" fontAlgn="base">
        <a:spcBef>
          <a:spcPct val="0"/>
        </a:spcBef>
        <a:spcAft>
          <a:spcPts val="525"/>
        </a:spcAft>
        <a:buClr>
          <a:srgbClr val="F0F0F0"/>
        </a:buClr>
        <a:buSzPct val="80000"/>
        <a:buFont typeface="Arial" charset="0"/>
        <a:buChar char="►"/>
        <a:defRPr lang="en-US" sz="800" kern="1200">
          <a:solidFill>
            <a:schemeClr val="tx1"/>
          </a:solidFill>
          <a:latin typeface="+mn-lt"/>
          <a:ea typeface="+mn-ea"/>
          <a:cs typeface="+mn-cs"/>
        </a:defRPr>
      </a:lvl4pPr>
      <a:lvl5pPr marL="622300" indent="-149225" algn="l" defTabSz="909638" rtl="0" fontAlgn="base">
        <a:spcBef>
          <a:spcPct val="0"/>
        </a:spcBef>
        <a:spcAft>
          <a:spcPts val="525"/>
        </a:spcAft>
        <a:buClr>
          <a:srgbClr val="F0F0F0"/>
        </a:buClr>
        <a:buSzPct val="80000"/>
        <a:buFont typeface="Arial" charset="0"/>
        <a:buChar char="►"/>
        <a:defRPr lang="de-CH" sz="800" kern="1200">
          <a:solidFill>
            <a:schemeClr val="tx1"/>
          </a:solidFill>
          <a:latin typeface="+mn-lt"/>
          <a:ea typeface="+mn-ea"/>
          <a:cs typeface="+mn-cs"/>
        </a:defRPr>
      </a:lvl5pPr>
      <a:lvl6pPr marL="2504415" indent="-227674" algn="l" defTabSz="91069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9763" indent="-227674" algn="l" defTabSz="91069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5111" indent="-227674" algn="l" defTabSz="91069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0460" indent="-227674" algn="l" defTabSz="91069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0695" rtl="0" eaLnBrk="1" latinLnBrk="0" hangingPunct="1">
        <a:defRPr sz="1800" kern="1200">
          <a:solidFill>
            <a:schemeClr val="tx1"/>
          </a:solidFill>
          <a:latin typeface="+mn-lt"/>
          <a:ea typeface="+mn-ea"/>
          <a:cs typeface="+mn-cs"/>
        </a:defRPr>
      </a:lvl1pPr>
      <a:lvl2pPr marL="455349" algn="l" defTabSz="910695" rtl="0" eaLnBrk="1" latinLnBrk="0" hangingPunct="1">
        <a:defRPr sz="1800" kern="1200">
          <a:solidFill>
            <a:schemeClr val="tx1"/>
          </a:solidFill>
          <a:latin typeface="+mn-lt"/>
          <a:ea typeface="+mn-ea"/>
          <a:cs typeface="+mn-cs"/>
        </a:defRPr>
      </a:lvl2pPr>
      <a:lvl3pPr marL="910695" algn="l" defTabSz="910695" rtl="0" eaLnBrk="1" latinLnBrk="0" hangingPunct="1">
        <a:defRPr sz="1800" kern="1200">
          <a:solidFill>
            <a:schemeClr val="tx1"/>
          </a:solidFill>
          <a:latin typeface="+mn-lt"/>
          <a:ea typeface="+mn-ea"/>
          <a:cs typeface="+mn-cs"/>
        </a:defRPr>
      </a:lvl3pPr>
      <a:lvl4pPr marL="1366045" algn="l" defTabSz="910695" rtl="0" eaLnBrk="1" latinLnBrk="0" hangingPunct="1">
        <a:defRPr sz="1800" kern="1200">
          <a:solidFill>
            <a:schemeClr val="tx1"/>
          </a:solidFill>
          <a:latin typeface="+mn-lt"/>
          <a:ea typeface="+mn-ea"/>
          <a:cs typeface="+mn-cs"/>
        </a:defRPr>
      </a:lvl4pPr>
      <a:lvl5pPr marL="1821394" algn="l" defTabSz="910695" rtl="0" eaLnBrk="1" latinLnBrk="0" hangingPunct="1">
        <a:defRPr sz="1800" kern="1200">
          <a:solidFill>
            <a:schemeClr val="tx1"/>
          </a:solidFill>
          <a:latin typeface="+mn-lt"/>
          <a:ea typeface="+mn-ea"/>
          <a:cs typeface="+mn-cs"/>
        </a:defRPr>
      </a:lvl5pPr>
      <a:lvl6pPr marL="2276739" algn="l" defTabSz="910695" rtl="0" eaLnBrk="1" latinLnBrk="0" hangingPunct="1">
        <a:defRPr sz="1800" kern="1200">
          <a:solidFill>
            <a:schemeClr val="tx1"/>
          </a:solidFill>
          <a:latin typeface="+mn-lt"/>
          <a:ea typeface="+mn-ea"/>
          <a:cs typeface="+mn-cs"/>
        </a:defRPr>
      </a:lvl6pPr>
      <a:lvl7pPr marL="2732086" algn="l" defTabSz="910695" rtl="0" eaLnBrk="1" latinLnBrk="0" hangingPunct="1">
        <a:defRPr sz="1800" kern="1200">
          <a:solidFill>
            <a:schemeClr val="tx1"/>
          </a:solidFill>
          <a:latin typeface="+mn-lt"/>
          <a:ea typeface="+mn-ea"/>
          <a:cs typeface="+mn-cs"/>
        </a:defRPr>
      </a:lvl7pPr>
      <a:lvl8pPr marL="3187438" algn="l" defTabSz="910695" rtl="0" eaLnBrk="1" latinLnBrk="0" hangingPunct="1">
        <a:defRPr sz="1800" kern="1200">
          <a:solidFill>
            <a:schemeClr val="tx1"/>
          </a:solidFill>
          <a:latin typeface="+mn-lt"/>
          <a:ea typeface="+mn-ea"/>
          <a:cs typeface="+mn-cs"/>
        </a:defRPr>
      </a:lvl8pPr>
      <a:lvl9pPr marL="3642784" algn="l" defTabSz="9106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hyperlink" Target="http://noticias.juridicas.com/base_datos/Admin/rdleg3-2011.html"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openxmlformats.org/officeDocument/2006/relationships/image" Target="../media/image17.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019175" y="1031875"/>
            <a:ext cx="5815013" cy="1835150"/>
          </a:xfrm>
          <a:prstGeom prst="rect">
            <a:avLst/>
          </a:prstGeom>
        </p:spPr>
        <p:txBody>
          <a:bodyPr lIns="0" tIns="0" rIns="0" bIns="0"/>
          <a:lstStyle/>
          <a:p>
            <a:pPr>
              <a:spcBef>
                <a:spcPct val="20000"/>
              </a:spcBef>
              <a:buClr>
                <a:srgbClr val="FFE600"/>
              </a:buClr>
              <a:buSzPct val="70000"/>
            </a:pPr>
            <a:endParaRPr lang="es-ES_tradnl" sz="2000" b="1">
              <a:latin typeface="EYInterstate Light"/>
            </a:endParaRPr>
          </a:p>
          <a:p>
            <a:pPr>
              <a:spcBef>
                <a:spcPct val="20000"/>
              </a:spcBef>
              <a:buClr>
                <a:srgbClr val="FFE600"/>
              </a:buClr>
              <a:buSzPct val="70000"/>
            </a:pPr>
            <a:endParaRPr lang="es-ES_tradnl" sz="2000" b="1">
              <a:latin typeface="EYInterstate Light"/>
            </a:endParaRPr>
          </a:p>
          <a:p>
            <a:pPr>
              <a:spcBef>
                <a:spcPct val="20000"/>
              </a:spcBef>
              <a:buClr>
                <a:srgbClr val="FFE600"/>
              </a:buClr>
              <a:buSzPct val="70000"/>
            </a:pPr>
            <a:r>
              <a:rPr lang="es-ES_tradnl" sz="2400" b="1">
                <a:latin typeface="EYInterstate Light"/>
              </a:rPr>
              <a:t>LA RESPONSABILITAT COMPTABLE</a:t>
            </a:r>
          </a:p>
          <a:p>
            <a:pPr>
              <a:spcBef>
                <a:spcPct val="20000"/>
              </a:spcBef>
              <a:buClr>
                <a:srgbClr val="FFE600"/>
              </a:buClr>
              <a:buSzPct val="70000"/>
            </a:pPr>
            <a:endParaRPr lang="es-ES_tradnl" sz="2000" b="1">
              <a:latin typeface="EYInterstate Light"/>
            </a:endParaRPr>
          </a:p>
          <a:p>
            <a:pPr>
              <a:spcBef>
                <a:spcPct val="20000"/>
              </a:spcBef>
              <a:buClr>
                <a:srgbClr val="FFE600"/>
              </a:buClr>
              <a:buSzPct val="70000"/>
            </a:pPr>
            <a:endParaRPr lang="es-ES_tradnl" sz="2000" b="1">
              <a:latin typeface="EYInterstate Light"/>
            </a:endParaRPr>
          </a:p>
          <a:p>
            <a:pPr>
              <a:spcBef>
                <a:spcPct val="20000"/>
              </a:spcBef>
              <a:buClr>
                <a:srgbClr val="FFE600"/>
              </a:buClr>
              <a:buSzPct val="70000"/>
            </a:pPr>
            <a:endParaRPr lang="es-ES_tradnl" sz="2000" b="1">
              <a:latin typeface="EYInterstate Light"/>
            </a:endParaRPr>
          </a:p>
          <a:p>
            <a:pPr>
              <a:spcBef>
                <a:spcPct val="20000"/>
              </a:spcBef>
              <a:buClr>
                <a:srgbClr val="FFE600"/>
              </a:buClr>
              <a:buSzPct val="70000"/>
            </a:pPr>
            <a:endParaRPr lang="es-ES_tradnl" sz="2000" b="1">
              <a:latin typeface="EYInterstate Light"/>
            </a:endParaRPr>
          </a:p>
          <a:p>
            <a:pPr>
              <a:spcBef>
                <a:spcPct val="20000"/>
              </a:spcBef>
              <a:buClr>
                <a:srgbClr val="FFE600"/>
              </a:buClr>
              <a:buSzPct val="70000"/>
            </a:pPr>
            <a:endParaRPr lang="es-ES_tradnl" sz="2000" b="1">
              <a:latin typeface="EYInterstate Light"/>
            </a:endParaRPr>
          </a:p>
          <a:p>
            <a:pPr>
              <a:spcBef>
                <a:spcPct val="20000"/>
              </a:spcBef>
              <a:buClr>
                <a:srgbClr val="FFE600"/>
              </a:buClr>
              <a:buSzPct val="70000"/>
            </a:pPr>
            <a:endParaRPr lang="es-ES_tradnl" sz="2000" b="1">
              <a:latin typeface="EYInterstate Light"/>
            </a:endParaRPr>
          </a:p>
          <a:p>
            <a:pPr>
              <a:spcBef>
                <a:spcPct val="20000"/>
              </a:spcBef>
              <a:buClr>
                <a:srgbClr val="FFE600"/>
              </a:buClr>
              <a:buSzPct val="70000"/>
            </a:pPr>
            <a:endParaRPr lang="es-ES_tradnl" sz="2000" b="1">
              <a:latin typeface="EYInterstate Light"/>
            </a:endParaRPr>
          </a:p>
          <a:p>
            <a:pPr>
              <a:spcBef>
                <a:spcPct val="20000"/>
              </a:spcBef>
              <a:buClr>
                <a:srgbClr val="FFE600"/>
              </a:buClr>
              <a:buSzPct val="70000"/>
            </a:pPr>
            <a:endParaRPr lang="es-ES_tradnl" sz="2000" b="1">
              <a:latin typeface="EYInterstate Light"/>
            </a:endParaRPr>
          </a:p>
          <a:p>
            <a:pPr>
              <a:spcBef>
                <a:spcPct val="20000"/>
              </a:spcBef>
              <a:buClr>
                <a:srgbClr val="FFE600"/>
              </a:buClr>
              <a:buSzPct val="70000"/>
            </a:pPr>
            <a:endParaRPr lang="en-US" sz="2100" i="1">
              <a:latin typeface="EYInterstate Light"/>
            </a:endParaRPr>
          </a:p>
          <a:p>
            <a:pPr>
              <a:lnSpc>
                <a:spcPts val="2700"/>
              </a:lnSpc>
            </a:pPr>
            <a:r>
              <a:rPr lang="en-US" sz="2100">
                <a:solidFill>
                  <a:srgbClr val="808080"/>
                </a:solidFill>
                <a:latin typeface="EYInterstate Light"/>
              </a:rPr>
              <a:t> </a:t>
            </a:r>
          </a:p>
        </p:txBody>
      </p:sp>
      <p:sp>
        <p:nvSpPr>
          <p:cNvPr id="353282" name="Title 2"/>
          <p:cNvSpPr txBox="1">
            <a:spLocks/>
          </p:cNvSpPr>
          <p:nvPr/>
        </p:nvSpPr>
        <p:spPr bwMode="auto">
          <a:xfrm>
            <a:off x="1778000" y="4614863"/>
            <a:ext cx="5815013" cy="1031875"/>
          </a:xfrm>
          <a:prstGeom prst="rect">
            <a:avLst/>
          </a:prstGeom>
          <a:noFill/>
          <a:ln w="9525">
            <a:noFill/>
            <a:miter lim="800000"/>
            <a:headEnd/>
            <a:tailEnd/>
          </a:ln>
        </p:spPr>
        <p:txBody>
          <a:bodyPr lIns="0" tIns="0" rIns="0" bIns="0"/>
          <a:lstStyle/>
          <a:p>
            <a:pPr>
              <a:spcBef>
                <a:spcPct val="20000"/>
              </a:spcBef>
              <a:buClr>
                <a:srgbClr val="FFE600"/>
              </a:buClr>
              <a:buSzPct val="70000"/>
            </a:pPr>
            <a:r>
              <a:rPr lang="ca-ES" sz="1200" b="1">
                <a:latin typeface="EYInterstate Light"/>
              </a:rPr>
              <a:t>Jornada: </a:t>
            </a:r>
          </a:p>
          <a:p>
            <a:pPr>
              <a:spcBef>
                <a:spcPct val="20000"/>
              </a:spcBef>
              <a:buClr>
                <a:srgbClr val="FFE600"/>
              </a:buClr>
              <a:buSzPct val="70000"/>
            </a:pPr>
            <a:r>
              <a:rPr lang="ca-ES" sz="1200">
                <a:latin typeface="EYInterstate Light"/>
              </a:rPr>
              <a:t>Nou marc jurídic del gestor públic en l’àmbit de salut i social</a:t>
            </a:r>
          </a:p>
          <a:p>
            <a:pPr>
              <a:spcBef>
                <a:spcPct val="20000"/>
              </a:spcBef>
              <a:buClr>
                <a:srgbClr val="FFE600"/>
              </a:buClr>
              <a:buSzPct val="70000"/>
            </a:pPr>
            <a:r>
              <a:rPr lang="ca-ES" sz="1200">
                <a:latin typeface="EYInterstate Light"/>
              </a:rPr>
              <a:t>17 de desembre de 2015</a:t>
            </a:r>
          </a:p>
          <a:p>
            <a:pPr>
              <a:spcBef>
                <a:spcPct val="20000"/>
              </a:spcBef>
              <a:buClr>
                <a:srgbClr val="FFE600"/>
              </a:buClr>
              <a:buSzPct val="70000"/>
            </a:pPr>
            <a:r>
              <a:rPr lang="ca-ES" sz="1200">
                <a:latin typeface="EYInterstate Light"/>
              </a:rPr>
              <a:t>Parc Sanitari Pere Virgili</a:t>
            </a:r>
          </a:p>
        </p:txBody>
      </p:sp>
      <p:pic>
        <p:nvPicPr>
          <p:cNvPr id="353283" name="Picture 2"/>
          <p:cNvPicPr>
            <a:picLocks noChangeAspect="1" noChangeArrowheads="1"/>
          </p:cNvPicPr>
          <p:nvPr/>
        </p:nvPicPr>
        <p:blipFill>
          <a:blip r:embed="rId3"/>
          <a:srcRect/>
          <a:stretch>
            <a:fillRect/>
          </a:stretch>
        </p:blipFill>
        <p:spPr bwMode="auto">
          <a:xfrm>
            <a:off x="3817938" y="5980113"/>
            <a:ext cx="3152775" cy="485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a:off x="3971925" y="2216150"/>
            <a:ext cx="504825" cy="565150"/>
          </a:xfrm>
          <a:prstGeom prst="downArrow">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09409" fontAlgn="auto">
              <a:spcBef>
                <a:spcPts val="0"/>
              </a:spcBef>
              <a:spcAft>
                <a:spcPts val="0"/>
              </a:spcAft>
              <a:defRPr/>
            </a:pPr>
            <a:endParaRPr lang="es-ES" sz="1200" dirty="0">
              <a:solidFill>
                <a:schemeClr val="bg1"/>
              </a:solidFill>
            </a:endParaRPr>
          </a:p>
        </p:txBody>
      </p:sp>
      <p:sp>
        <p:nvSpPr>
          <p:cNvPr id="3" name="Down Arrow 2"/>
          <p:cNvSpPr/>
          <p:nvPr/>
        </p:nvSpPr>
        <p:spPr>
          <a:xfrm>
            <a:off x="4052888" y="4248150"/>
            <a:ext cx="433387" cy="411163"/>
          </a:xfrm>
          <a:prstGeom prst="downArrow">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09409" fontAlgn="auto">
              <a:spcBef>
                <a:spcPts val="0"/>
              </a:spcBef>
              <a:spcAft>
                <a:spcPts val="0"/>
              </a:spcAft>
              <a:defRPr/>
            </a:pPr>
            <a:endParaRPr lang="es-ES" sz="1200" dirty="0">
              <a:solidFill>
                <a:schemeClr val="tx1"/>
              </a:solidFill>
            </a:endParaRPr>
          </a:p>
        </p:txBody>
      </p:sp>
      <p:sp>
        <p:nvSpPr>
          <p:cNvPr id="4" name="Down Arrow 3"/>
          <p:cNvSpPr/>
          <p:nvPr/>
        </p:nvSpPr>
        <p:spPr>
          <a:xfrm>
            <a:off x="4052888" y="2047875"/>
            <a:ext cx="433387" cy="657225"/>
          </a:xfrm>
          <a:prstGeom prst="downArrow">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09409" fontAlgn="auto">
              <a:spcBef>
                <a:spcPts val="0"/>
              </a:spcBef>
              <a:spcAft>
                <a:spcPts val="0"/>
              </a:spcAft>
              <a:defRPr/>
            </a:pPr>
            <a:endParaRPr lang="es-ES" sz="1200" dirty="0">
              <a:solidFill>
                <a:schemeClr val="tx1"/>
              </a:solidFill>
            </a:endParaRPr>
          </a:p>
        </p:txBody>
      </p:sp>
      <p:sp>
        <p:nvSpPr>
          <p:cNvPr id="7" name="Rectangle 6"/>
          <p:cNvSpPr/>
          <p:nvPr/>
        </p:nvSpPr>
        <p:spPr>
          <a:xfrm>
            <a:off x="666750" y="487263"/>
            <a:ext cx="7867650" cy="566308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defTabSz="909409" fontAlgn="auto">
              <a:spcBef>
                <a:spcPts val="0"/>
              </a:spcBef>
              <a:spcAft>
                <a:spcPts val="0"/>
              </a:spcAft>
              <a:defRPr/>
            </a:pPr>
            <a:endParaRPr lang="es-ES" b="1" dirty="0">
              <a:solidFill>
                <a:srgbClr val="FFC000"/>
              </a:solidFill>
            </a:endParaRPr>
          </a:p>
          <a:p>
            <a:pPr algn="ctr" defTabSz="909409" fontAlgn="auto">
              <a:spcBef>
                <a:spcPts val="0"/>
              </a:spcBef>
              <a:spcAft>
                <a:spcPts val="0"/>
              </a:spcAft>
              <a:defRPr/>
            </a:pPr>
            <a:r>
              <a:rPr lang="es-ES" b="1" u="sng" dirty="0">
                <a:solidFill>
                  <a:srgbClr val="FFC000"/>
                </a:solidFill>
              </a:rPr>
              <a:t>RESULTADO DE LA FISCALIZACIÓN </a:t>
            </a:r>
          </a:p>
          <a:p>
            <a:pPr algn="ctr" defTabSz="909409" fontAlgn="auto">
              <a:spcBef>
                <a:spcPts val="0"/>
              </a:spcBef>
              <a:spcAft>
                <a:spcPts val="0"/>
              </a:spcAft>
              <a:defRPr/>
            </a:pPr>
            <a:r>
              <a:rPr lang="es-ES" b="1" u="sng" dirty="0">
                <a:solidFill>
                  <a:srgbClr val="FFC000"/>
                </a:solidFill>
              </a:rPr>
              <a:t>DE AMBAS INSTITUCIONES</a:t>
            </a:r>
          </a:p>
          <a:p>
            <a:pPr algn="ctr" defTabSz="909409" fontAlgn="auto">
              <a:spcBef>
                <a:spcPts val="0"/>
              </a:spcBef>
              <a:spcAft>
                <a:spcPts val="0"/>
              </a:spcAft>
              <a:defRPr/>
            </a:pPr>
            <a:endParaRPr lang="es-ES" b="1" u="sng" dirty="0">
              <a:solidFill>
                <a:srgbClr val="FFC000"/>
              </a:solidFill>
            </a:endParaRPr>
          </a:p>
          <a:p>
            <a:pPr marL="285750" indent="-285750" defTabSz="909409" fontAlgn="auto">
              <a:spcBef>
                <a:spcPts val="0"/>
              </a:spcBef>
              <a:spcAft>
                <a:spcPts val="0"/>
              </a:spcAft>
              <a:buClr>
                <a:schemeClr val="accent5">
                  <a:lumMod val="50000"/>
                </a:schemeClr>
              </a:buClr>
              <a:buFont typeface="Arial" panose="020B0604020202020204" pitchFamily="34" charset="0"/>
              <a:buChar char="•"/>
              <a:defRPr/>
            </a:pPr>
            <a:r>
              <a:rPr lang="es-ES" sz="1600" b="1" dirty="0">
                <a:solidFill>
                  <a:schemeClr val="accent4">
                    <a:lumMod val="25000"/>
                  </a:schemeClr>
                </a:solidFill>
              </a:rPr>
              <a:t>INFORMES ANUALES </a:t>
            </a:r>
            <a:r>
              <a:rPr lang="es-ES" sz="1600" dirty="0">
                <a:solidFill>
                  <a:schemeClr val="accent4">
                    <a:lumMod val="25000"/>
                  </a:schemeClr>
                </a:solidFill>
              </a:rPr>
              <a:t>(cuenta general del Estado, de la Generalitat </a:t>
            </a:r>
          </a:p>
          <a:p>
            <a:pPr defTabSz="909409" fontAlgn="auto">
              <a:spcBef>
                <a:spcPts val="0"/>
              </a:spcBef>
              <a:spcAft>
                <a:spcPts val="0"/>
              </a:spcAft>
              <a:buClr>
                <a:schemeClr val="accent5">
                  <a:lumMod val="50000"/>
                </a:schemeClr>
              </a:buClr>
              <a:tabLst>
                <a:tab pos="266700" algn="l"/>
              </a:tabLst>
              <a:defRPr/>
            </a:pPr>
            <a:r>
              <a:rPr lang="es-ES" sz="1600" dirty="0">
                <a:solidFill>
                  <a:schemeClr val="accent4">
                    <a:lumMod val="25000"/>
                  </a:schemeClr>
                </a:solidFill>
              </a:rPr>
              <a:t>	</a:t>
            </a:r>
            <a:r>
              <a:rPr lang="es-ES" sz="1600" dirty="0">
                <a:solidFill>
                  <a:schemeClr val="accent4">
                    <a:lumMod val="25000"/>
                  </a:schemeClr>
                </a:solidFill>
              </a:rPr>
              <a:t> y sobre la cuenta general de las corporaciones locales)</a:t>
            </a:r>
          </a:p>
          <a:p>
            <a:pPr marL="285750" indent="-285750" defTabSz="909409" fontAlgn="auto">
              <a:spcBef>
                <a:spcPts val="0"/>
              </a:spcBef>
              <a:spcAft>
                <a:spcPts val="0"/>
              </a:spcAft>
              <a:buClr>
                <a:schemeClr val="accent5">
                  <a:lumMod val="50000"/>
                </a:schemeClr>
              </a:buClr>
              <a:buFont typeface="Arial" panose="020B0604020202020204" pitchFamily="34" charset="0"/>
              <a:buChar char="•"/>
              <a:defRPr/>
            </a:pPr>
            <a:r>
              <a:rPr lang="es-ES" sz="1600" b="1" dirty="0">
                <a:solidFill>
                  <a:schemeClr val="accent4">
                    <a:lumMod val="25000"/>
                  </a:schemeClr>
                </a:solidFill>
              </a:rPr>
              <a:t>MEMORIAS ORDINARIAS O EXTRAORDINARIAS</a:t>
            </a:r>
          </a:p>
          <a:p>
            <a:pPr marL="285750" indent="-285750" defTabSz="909409" fontAlgn="auto">
              <a:spcBef>
                <a:spcPts val="0"/>
              </a:spcBef>
              <a:spcAft>
                <a:spcPts val="0"/>
              </a:spcAft>
              <a:buClr>
                <a:schemeClr val="accent5">
                  <a:lumMod val="50000"/>
                </a:schemeClr>
              </a:buClr>
              <a:buFont typeface="Arial" panose="020B0604020202020204" pitchFamily="34" charset="0"/>
              <a:buChar char="•"/>
              <a:defRPr/>
            </a:pPr>
            <a:r>
              <a:rPr lang="es-ES" sz="1600" b="1" dirty="0">
                <a:solidFill>
                  <a:schemeClr val="accent4">
                    <a:lumMod val="25000"/>
                  </a:schemeClr>
                </a:solidFill>
              </a:rPr>
              <a:t>MOCIONES</a:t>
            </a:r>
          </a:p>
          <a:p>
            <a:pPr marL="285750" indent="-285750" defTabSz="909409" fontAlgn="auto">
              <a:spcBef>
                <a:spcPts val="0"/>
              </a:spcBef>
              <a:spcAft>
                <a:spcPts val="0"/>
              </a:spcAft>
              <a:buClr>
                <a:schemeClr val="accent5">
                  <a:lumMod val="50000"/>
                </a:schemeClr>
              </a:buClr>
              <a:buFont typeface="Arial" panose="020B0604020202020204" pitchFamily="34" charset="0"/>
              <a:buChar char="•"/>
              <a:defRPr/>
            </a:pPr>
            <a:r>
              <a:rPr lang="es-ES" sz="1600" b="1" dirty="0">
                <a:solidFill>
                  <a:schemeClr val="accent4">
                    <a:lumMod val="25000"/>
                  </a:schemeClr>
                </a:solidFill>
              </a:rPr>
              <a:t>NOTAS</a:t>
            </a:r>
            <a:endParaRPr lang="es-ES" sz="2000" b="1" dirty="0">
              <a:solidFill>
                <a:schemeClr val="accent4">
                  <a:lumMod val="25000"/>
                </a:schemeClr>
              </a:solidFill>
            </a:endParaRPr>
          </a:p>
          <a:p>
            <a:pPr defTabSz="909409" fontAlgn="auto">
              <a:spcBef>
                <a:spcPts val="0"/>
              </a:spcBef>
              <a:spcAft>
                <a:spcPts val="0"/>
              </a:spcAft>
              <a:defRPr/>
            </a:pPr>
            <a:r>
              <a:rPr lang="es-ES" sz="2000" b="1" dirty="0">
                <a:solidFill>
                  <a:srgbClr val="FFC000"/>
                </a:solidFill>
              </a:rPr>
              <a:t>			</a:t>
            </a:r>
            <a:r>
              <a:rPr lang="es-ES" b="1" dirty="0">
                <a:solidFill>
                  <a:srgbClr val="FFC000"/>
                </a:solidFill>
              </a:rPr>
              <a:t>CONTENIDO</a:t>
            </a:r>
          </a:p>
          <a:p>
            <a:pPr defTabSz="909409" fontAlgn="auto">
              <a:spcBef>
                <a:spcPts val="0"/>
              </a:spcBef>
              <a:spcAft>
                <a:spcPts val="0"/>
              </a:spcAft>
              <a:defRPr/>
            </a:pPr>
            <a:endParaRPr lang="es-ES" sz="2000" b="1" dirty="0">
              <a:solidFill>
                <a:srgbClr val="FFC000"/>
              </a:solidFill>
            </a:endParaRPr>
          </a:p>
          <a:p>
            <a:pPr marL="457200" indent="-457200" defTabSz="909409" fontAlgn="auto">
              <a:spcBef>
                <a:spcPts val="0"/>
              </a:spcBef>
              <a:spcAft>
                <a:spcPts val="0"/>
              </a:spcAft>
              <a:buClr>
                <a:schemeClr val="accent5">
                  <a:lumMod val="50000"/>
                </a:schemeClr>
              </a:buClr>
              <a:buFont typeface="+mj-lt"/>
              <a:buAutoNum type="arabicPeriod"/>
              <a:defRPr/>
            </a:pPr>
            <a:r>
              <a:rPr lang="es-ES" sz="1600" b="1" dirty="0">
                <a:solidFill>
                  <a:schemeClr val="accent4">
                    <a:lumMod val="25000"/>
                  </a:schemeClr>
                </a:solidFill>
              </a:rPr>
              <a:t>Dejar constancia</a:t>
            </a:r>
            <a:r>
              <a:rPr lang="es-ES" sz="1600" dirty="0">
                <a:solidFill>
                  <a:schemeClr val="accent4">
                    <a:lumMod val="25000"/>
                  </a:schemeClr>
                </a:solidFill>
              </a:rPr>
              <a:t> de las infracciones, abusos o prácticas irregulares observadas</a:t>
            </a:r>
          </a:p>
          <a:p>
            <a:pPr marL="457200" indent="-457200" defTabSz="909409" fontAlgn="auto">
              <a:spcBef>
                <a:spcPts val="0"/>
              </a:spcBef>
              <a:spcAft>
                <a:spcPts val="0"/>
              </a:spcAft>
              <a:buClr>
                <a:schemeClr val="accent5">
                  <a:lumMod val="50000"/>
                </a:schemeClr>
              </a:buClr>
              <a:buFont typeface="+mj-lt"/>
              <a:buAutoNum type="arabicPeriod"/>
              <a:defRPr/>
            </a:pPr>
            <a:r>
              <a:rPr lang="es-ES" sz="1600" b="1" dirty="0">
                <a:solidFill>
                  <a:schemeClr val="accent4">
                    <a:lumMod val="25000"/>
                  </a:schemeClr>
                </a:solidFill>
              </a:rPr>
              <a:t>Calificar </a:t>
            </a:r>
            <a:r>
              <a:rPr lang="es-ES" sz="1600" dirty="0">
                <a:solidFill>
                  <a:schemeClr val="accent4">
                    <a:lumMod val="25000"/>
                  </a:schemeClr>
                </a:solidFill>
              </a:rPr>
              <a:t>el tipo de responsabilidad incurrida</a:t>
            </a:r>
          </a:p>
          <a:p>
            <a:pPr marL="457200" indent="-457200" defTabSz="909409" fontAlgn="auto">
              <a:spcBef>
                <a:spcPts val="0"/>
              </a:spcBef>
              <a:spcAft>
                <a:spcPts val="0"/>
              </a:spcAft>
              <a:buClr>
                <a:schemeClr val="accent5">
                  <a:lumMod val="50000"/>
                </a:schemeClr>
              </a:buClr>
              <a:buFont typeface="+mj-lt"/>
              <a:buAutoNum type="arabicPeriod"/>
              <a:defRPr/>
            </a:pPr>
            <a:r>
              <a:rPr lang="es-ES" sz="1600" dirty="0">
                <a:solidFill>
                  <a:schemeClr val="accent4">
                    <a:lumMod val="25000"/>
                  </a:schemeClr>
                </a:solidFill>
              </a:rPr>
              <a:t>Indicación de </a:t>
            </a:r>
            <a:r>
              <a:rPr lang="es-ES" sz="1600" b="1" dirty="0">
                <a:solidFill>
                  <a:schemeClr val="accent4">
                    <a:lumMod val="25000"/>
                  </a:schemeClr>
                </a:solidFill>
              </a:rPr>
              <a:t>medidas para EXIGIRLA o HACERLA EFECTIVA</a:t>
            </a:r>
          </a:p>
          <a:p>
            <a:pPr defTabSz="909409" fontAlgn="auto">
              <a:spcBef>
                <a:spcPts val="0"/>
              </a:spcBef>
              <a:spcAft>
                <a:spcPts val="0"/>
              </a:spcAft>
              <a:defRPr/>
            </a:pPr>
            <a:endParaRPr lang="es-ES" b="1" dirty="0">
              <a:solidFill>
                <a:srgbClr val="FFC000"/>
              </a:solidFill>
            </a:endParaRPr>
          </a:p>
          <a:p>
            <a:pPr defTabSz="909409" fontAlgn="auto">
              <a:spcBef>
                <a:spcPts val="0"/>
              </a:spcBef>
              <a:spcAft>
                <a:spcPts val="0"/>
              </a:spcAft>
              <a:defRPr/>
            </a:pPr>
            <a:r>
              <a:rPr lang="es-ES" b="1" dirty="0">
                <a:solidFill>
                  <a:srgbClr val="FFC000"/>
                </a:solidFill>
              </a:rPr>
              <a:t>		REMISIÓN Y PUBLICACIÓN</a:t>
            </a:r>
          </a:p>
          <a:p>
            <a:pPr defTabSz="909409" fontAlgn="auto">
              <a:spcBef>
                <a:spcPts val="0"/>
              </a:spcBef>
              <a:spcAft>
                <a:spcPts val="0"/>
              </a:spcAft>
              <a:defRPr/>
            </a:pPr>
            <a:endParaRPr lang="es-ES" sz="2000" b="1" dirty="0">
              <a:solidFill>
                <a:srgbClr val="FFC000"/>
              </a:solidFill>
            </a:endParaRPr>
          </a:p>
          <a:p>
            <a:pPr marL="342900" indent="-342900" defTabSz="909409" fontAlgn="auto">
              <a:spcBef>
                <a:spcPts val="0"/>
              </a:spcBef>
              <a:spcAft>
                <a:spcPts val="0"/>
              </a:spcAft>
              <a:buClr>
                <a:schemeClr val="accent5">
                  <a:lumMod val="50000"/>
                </a:schemeClr>
              </a:buClr>
              <a:buFontTx/>
              <a:buChar char="-"/>
              <a:defRPr/>
            </a:pPr>
            <a:r>
              <a:rPr lang="es-ES" sz="1600" dirty="0">
                <a:solidFill>
                  <a:schemeClr val="accent4">
                    <a:lumMod val="25000"/>
                  </a:schemeClr>
                </a:solidFill>
              </a:rPr>
              <a:t>A las </a:t>
            </a:r>
            <a:r>
              <a:rPr lang="es-ES" sz="1600" b="1" dirty="0">
                <a:solidFill>
                  <a:schemeClr val="accent4">
                    <a:lumMod val="25000"/>
                  </a:schemeClr>
                </a:solidFill>
              </a:rPr>
              <a:t>Cortes Generales </a:t>
            </a:r>
            <a:r>
              <a:rPr lang="es-ES" sz="1600" dirty="0">
                <a:solidFill>
                  <a:schemeClr val="accent3">
                    <a:lumMod val="75000"/>
                  </a:schemeClr>
                </a:solidFill>
              </a:rPr>
              <a:t>(publicación en el BOE)</a:t>
            </a:r>
          </a:p>
          <a:p>
            <a:pPr marL="342900" indent="-342900" defTabSz="909409" fontAlgn="auto">
              <a:spcBef>
                <a:spcPts val="0"/>
              </a:spcBef>
              <a:spcAft>
                <a:spcPts val="0"/>
              </a:spcAft>
              <a:buClr>
                <a:schemeClr val="accent5">
                  <a:lumMod val="50000"/>
                </a:schemeClr>
              </a:buClr>
              <a:buFontTx/>
              <a:buChar char="-"/>
              <a:defRPr/>
            </a:pPr>
            <a:r>
              <a:rPr lang="es-ES" sz="1600" dirty="0">
                <a:solidFill>
                  <a:schemeClr val="accent4">
                    <a:lumMod val="25000"/>
                  </a:schemeClr>
                </a:solidFill>
              </a:rPr>
              <a:t>Al </a:t>
            </a:r>
            <a:r>
              <a:rPr lang="es-ES" sz="1600" b="1" dirty="0" err="1">
                <a:solidFill>
                  <a:schemeClr val="accent4">
                    <a:lumMod val="25000"/>
                  </a:schemeClr>
                </a:solidFill>
              </a:rPr>
              <a:t>Parlament</a:t>
            </a:r>
            <a:r>
              <a:rPr lang="es-ES" sz="1600" b="1" dirty="0">
                <a:solidFill>
                  <a:schemeClr val="accent4">
                    <a:lumMod val="25000"/>
                  </a:schemeClr>
                </a:solidFill>
              </a:rPr>
              <a:t> de Catalunya</a:t>
            </a:r>
            <a:r>
              <a:rPr lang="es-ES" sz="1600" b="1" dirty="0">
                <a:solidFill>
                  <a:schemeClr val="accent3">
                    <a:lumMod val="75000"/>
                  </a:schemeClr>
                </a:solidFill>
              </a:rPr>
              <a:t> </a:t>
            </a:r>
            <a:r>
              <a:rPr lang="es-ES" sz="1600" dirty="0">
                <a:solidFill>
                  <a:schemeClr val="accent3">
                    <a:lumMod val="75000"/>
                  </a:schemeClr>
                </a:solidFill>
              </a:rPr>
              <a:t>(publicación en el DOGC)</a:t>
            </a:r>
          </a:p>
          <a:p>
            <a:pPr defTabSz="909409" fontAlgn="auto">
              <a:spcBef>
                <a:spcPts val="0"/>
              </a:spcBef>
              <a:spcAft>
                <a:spcPts val="0"/>
              </a:spcAft>
              <a:buClr>
                <a:schemeClr val="accent5">
                  <a:lumMod val="50000"/>
                </a:schemeClr>
              </a:buClr>
              <a:defRPr/>
            </a:pPr>
            <a:endParaRPr lang="es-ES" dirty="0">
              <a:solidFill>
                <a:schemeClr val="accent3">
                  <a:lumMod val="75000"/>
                </a:schemeClr>
              </a:solidFill>
            </a:endParaRPr>
          </a:p>
        </p:txBody>
      </p:sp>
      <p:sp>
        <p:nvSpPr>
          <p:cNvPr id="371719" name="Rectangle 5"/>
          <p:cNvSpPr>
            <a:spLocks noChangeArrowheads="1"/>
          </p:cNvSpPr>
          <p:nvPr/>
        </p:nvSpPr>
        <p:spPr bwMode="auto">
          <a:xfrm>
            <a:off x="466725" y="149225"/>
            <a:ext cx="3663950" cy="338138"/>
          </a:xfrm>
          <a:prstGeom prst="rect">
            <a:avLst/>
          </a:prstGeom>
          <a:noFill/>
          <a:ln w="9525">
            <a:noFill/>
            <a:miter lim="800000"/>
            <a:headEnd/>
            <a:tailEnd/>
          </a:ln>
        </p:spPr>
        <p:txBody>
          <a:bodyPr wrap="none">
            <a:spAutoFit/>
          </a:bodyPr>
          <a:lstStyle/>
          <a:p>
            <a:pPr>
              <a:spcBef>
                <a:spcPct val="20000"/>
              </a:spcBef>
              <a:buClr>
                <a:srgbClr val="FFE600"/>
              </a:buClr>
              <a:buSzPct val="70000"/>
            </a:pPr>
            <a:r>
              <a:rPr lang="es-ES_tradnl" sz="1600" b="1"/>
              <a:t>LA RESPONSABILIDAD CONTABLE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19125" y="711010"/>
            <a:ext cx="8058150" cy="535531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defTabSz="909409" fontAlgn="auto">
              <a:spcBef>
                <a:spcPts val="0"/>
              </a:spcBef>
              <a:spcAft>
                <a:spcPts val="0"/>
              </a:spcAft>
              <a:defRPr/>
            </a:pPr>
            <a:endParaRPr lang="es-ES" b="1" u="sng" dirty="0">
              <a:solidFill>
                <a:srgbClr val="FFC000"/>
              </a:solidFill>
            </a:endParaRPr>
          </a:p>
          <a:p>
            <a:pPr algn="ctr" defTabSz="909409" fontAlgn="auto">
              <a:spcBef>
                <a:spcPts val="0"/>
              </a:spcBef>
              <a:spcAft>
                <a:spcPts val="0"/>
              </a:spcAft>
              <a:defRPr/>
            </a:pPr>
            <a:r>
              <a:rPr lang="es-ES" b="1" u="sng" dirty="0">
                <a:solidFill>
                  <a:srgbClr val="FFC000"/>
                </a:solidFill>
              </a:rPr>
              <a:t>RELACIONES ENTRE EL TRIBUNAL DE CUENTAS Y LA SINDICATURA DE CUENTAS</a:t>
            </a:r>
          </a:p>
          <a:p>
            <a:pPr defTabSz="909409" fontAlgn="auto">
              <a:spcBef>
                <a:spcPts val="0"/>
              </a:spcBef>
              <a:spcAft>
                <a:spcPts val="0"/>
              </a:spcAft>
              <a:defRPr/>
            </a:pPr>
            <a:endParaRPr lang="es-ES" b="1" u="sng" dirty="0">
              <a:solidFill>
                <a:srgbClr val="FFC000"/>
              </a:solidFill>
            </a:endParaRPr>
          </a:p>
          <a:p>
            <a:pPr algn="ctr" defTabSz="909409" fontAlgn="auto">
              <a:spcBef>
                <a:spcPts val="0"/>
              </a:spcBef>
              <a:spcAft>
                <a:spcPts val="0"/>
              </a:spcAft>
              <a:defRPr/>
            </a:pPr>
            <a:r>
              <a:rPr lang="es-ES" b="1" u="sng" dirty="0">
                <a:solidFill>
                  <a:schemeClr val="accent4">
                    <a:lumMod val="25000"/>
                  </a:schemeClr>
                </a:solidFill>
              </a:rPr>
              <a:t>Artículo 47 de la Ley 18/2010, de 7 de junio de la Sindicatura de Cuentas</a:t>
            </a:r>
            <a:r>
              <a:rPr lang="es-ES" sz="1700" b="1" dirty="0">
                <a:solidFill>
                  <a:schemeClr val="accent4">
                    <a:lumMod val="25000"/>
                  </a:schemeClr>
                </a:solidFill>
              </a:rPr>
              <a:t>:</a:t>
            </a:r>
          </a:p>
          <a:p>
            <a:pPr algn="ctr" defTabSz="909409" fontAlgn="auto">
              <a:spcBef>
                <a:spcPts val="0"/>
              </a:spcBef>
              <a:spcAft>
                <a:spcPts val="0"/>
              </a:spcAft>
              <a:defRPr/>
            </a:pPr>
            <a:endParaRPr lang="es-ES" b="1" dirty="0">
              <a:solidFill>
                <a:schemeClr val="accent4">
                  <a:lumMod val="25000"/>
                </a:schemeClr>
              </a:solidFill>
            </a:endParaRPr>
          </a:p>
          <a:p>
            <a:pPr defTabSz="909409" fontAlgn="auto">
              <a:spcBef>
                <a:spcPts val="0"/>
              </a:spcBef>
              <a:spcAft>
                <a:spcPts val="0"/>
              </a:spcAft>
              <a:buClr>
                <a:schemeClr val="accent5">
                  <a:lumMod val="50000"/>
                </a:schemeClr>
              </a:buClr>
              <a:defRPr/>
            </a:pPr>
            <a:r>
              <a:rPr lang="es-ES" dirty="0">
                <a:solidFill>
                  <a:schemeClr val="accent4">
                    <a:lumMod val="25000"/>
                  </a:schemeClr>
                </a:solidFill>
              </a:rPr>
              <a:t>- Las </a:t>
            </a:r>
            <a:r>
              <a:rPr lang="es-ES" dirty="0">
                <a:solidFill>
                  <a:schemeClr val="accent4">
                    <a:lumMod val="25000"/>
                  </a:schemeClr>
                </a:solidFill>
              </a:rPr>
              <a:t>relaciones de cooperación entre la Sindicatura de Cuentas y el Tribunal de Cuentas </a:t>
            </a:r>
            <a:r>
              <a:rPr lang="es-ES" b="1" dirty="0">
                <a:solidFill>
                  <a:schemeClr val="accent4">
                    <a:lumMod val="25000"/>
                  </a:schemeClr>
                </a:solidFill>
              </a:rPr>
              <a:t>se regulan mediante un </a:t>
            </a:r>
            <a:r>
              <a:rPr lang="es-ES" b="1" dirty="0">
                <a:solidFill>
                  <a:schemeClr val="accent4">
                    <a:lumMod val="25000"/>
                  </a:schemeClr>
                </a:solidFill>
              </a:rPr>
              <a:t>convenio</a:t>
            </a:r>
          </a:p>
          <a:p>
            <a:pPr defTabSz="909409" fontAlgn="auto">
              <a:spcBef>
                <a:spcPts val="0"/>
              </a:spcBef>
              <a:spcAft>
                <a:spcPts val="0"/>
              </a:spcAft>
              <a:buClr>
                <a:schemeClr val="accent5">
                  <a:lumMod val="50000"/>
                </a:schemeClr>
              </a:buClr>
              <a:defRPr/>
            </a:pPr>
            <a:endParaRPr lang="es-ES" dirty="0">
              <a:solidFill>
                <a:schemeClr val="accent4">
                  <a:lumMod val="25000"/>
                </a:schemeClr>
              </a:solidFill>
            </a:endParaRPr>
          </a:p>
          <a:p>
            <a:pPr marL="342900" indent="-342900" defTabSz="909409" fontAlgn="auto">
              <a:spcBef>
                <a:spcPts val="0"/>
              </a:spcBef>
              <a:spcAft>
                <a:spcPts val="0"/>
              </a:spcAft>
              <a:buClr>
                <a:schemeClr val="accent5">
                  <a:lumMod val="50000"/>
                </a:schemeClr>
              </a:buClr>
              <a:buFont typeface="+mj-lt"/>
              <a:buAutoNum type="arabicPeriod"/>
              <a:defRPr/>
            </a:pPr>
            <a:endParaRPr lang="es-ES" dirty="0">
              <a:solidFill>
                <a:schemeClr val="accent4">
                  <a:lumMod val="25000"/>
                </a:schemeClr>
              </a:solidFill>
            </a:endParaRPr>
          </a:p>
          <a:p>
            <a:pPr defTabSz="909409" fontAlgn="auto">
              <a:spcBef>
                <a:spcPts val="0"/>
              </a:spcBef>
              <a:spcAft>
                <a:spcPts val="0"/>
              </a:spcAft>
              <a:buClr>
                <a:schemeClr val="accent5">
                  <a:lumMod val="50000"/>
                </a:schemeClr>
              </a:buClr>
              <a:defRPr/>
            </a:pPr>
            <a:r>
              <a:rPr lang="es-ES" b="1" dirty="0">
                <a:solidFill>
                  <a:schemeClr val="accent4">
                    <a:lumMod val="25000"/>
                  </a:schemeClr>
                </a:solidFill>
              </a:rPr>
              <a:t>-Cuando </a:t>
            </a:r>
            <a:r>
              <a:rPr lang="es-ES" b="1" dirty="0">
                <a:solidFill>
                  <a:schemeClr val="accent4">
                    <a:lumMod val="25000"/>
                  </a:schemeClr>
                </a:solidFill>
              </a:rPr>
              <a:t>la Sindicatura de Cuentas ejerce la función de fiscalización debe aplicar los procedimientos establecidos por la normativa específica de la </a:t>
            </a:r>
            <a:r>
              <a:rPr lang="es-ES" b="1" dirty="0">
                <a:solidFill>
                  <a:schemeClr val="accent4">
                    <a:lumMod val="25000"/>
                  </a:schemeClr>
                </a:solidFill>
              </a:rPr>
              <a:t>Sindicatura</a:t>
            </a:r>
          </a:p>
          <a:p>
            <a:pPr marL="342900" indent="-342900" defTabSz="909409" fontAlgn="auto">
              <a:spcBef>
                <a:spcPts val="0"/>
              </a:spcBef>
              <a:spcAft>
                <a:spcPts val="0"/>
              </a:spcAft>
              <a:buClr>
                <a:schemeClr val="accent5">
                  <a:lumMod val="50000"/>
                </a:schemeClr>
              </a:buClr>
              <a:buFont typeface="+mj-lt"/>
              <a:buAutoNum type="arabicPeriod"/>
              <a:defRPr/>
            </a:pPr>
            <a:endParaRPr lang="es-ES" dirty="0">
              <a:solidFill>
                <a:schemeClr val="accent4">
                  <a:lumMod val="25000"/>
                </a:schemeClr>
              </a:solidFill>
            </a:endParaRPr>
          </a:p>
          <a:p>
            <a:pPr defTabSz="909409" fontAlgn="auto">
              <a:spcBef>
                <a:spcPts val="0"/>
              </a:spcBef>
              <a:spcAft>
                <a:spcPts val="0"/>
              </a:spcAft>
              <a:buClr>
                <a:schemeClr val="accent5">
                  <a:lumMod val="50000"/>
                </a:schemeClr>
              </a:buClr>
              <a:defRPr/>
            </a:pPr>
            <a:r>
              <a:rPr lang="es-ES" dirty="0">
                <a:solidFill>
                  <a:schemeClr val="accent4">
                    <a:lumMod val="25000"/>
                  </a:schemeClr>
                </a:solidFill>
              </a:rPr>
              <a:t> </a:t>
            </a:r>
            <a:endParaRPr lang="es-ES" dirty="0">
              <a:solidFill>
                <a:schemeClr val="accent4">
                  <a:lumMod val="25000"/>
                </a:schemeClr>
              </a:solidFill>
            </a:endParaRPr>
          </a:p>
          <a:p>
            <a:pPr defTabSz="909409" fontAlgn="auto">
              <a:spcBef>
                <a:spcPts val="0"/>
              </a:spcBef>
              <a:spcAft>
                <a:spcPts val="0"/>
              </a:spcAft>
              <a:buClr>
                <a:schemeClr val="accent5">
                  <a:lumMod val="50000"/>
                </a:schemeClr>
              </a:buClr>
              <a:defRPr/>
            </a:pPr>
            <a:r>
              <a:rPr lang="es-ES" dirty="0">
                <a:solidFill>
                  <a:schemeClr val="accent4">
                    <a:lumMod val="25000"/>
                  </a:schemeClr>
                </a:solidFill>
              </a:rPr>
              <a:t>- La </a:t>
            </a:r>
            <a:r>
              <a:rPr lang="es-ES" dirty="0">
                <a:solidFill>
                  <a:schemeClr val="accent4">
                    <a:lumMod val="25000"/>
                  </a:schemeClr>
                </a:solidFill>
              </a:rPr>
              <a:t>Sindicatura de Cuentas, </a:t>
            </a:r>
            <a:r>
              <a:rPr lang="es-ES" b="1" dirty="0">
                <a:solidFill>
                  <a:schemeClr val="accent4">
                    <a:lumMod val="25000"/>
                  </a:schemeClr>
                </a:solidFill>
              </a:rPr>
              <a:t>cuando participa en los procedimientos jurisdiccionales, debe ajustarse a la normativa que rige para el Tribunal de </a:t>
            </a:r>
            <a:r>
              <a:rPr lang="es-ES" b="1" dirty="0">
                <a:solidFill>
                  <a:schemeClr val="accent4">
                    <a:lumMod val="25000"/>
                  </a:schemeClr>
                </a:solidFill>
              </a:rPr>
              <a:t>Cuentas</a:t>
            </a:r>
            <a:endParaRPr lang="es-ES" sz="1600" dirty="0">
              <a:solidFill>
                <a:schemeClr val="accent3">
                  <a:lumMod val="75000"/>
                </a:schemeClr>
              </a:solidFill>
            </a:endParaRPr>
          </a:p>
        </p:txBody>
      </p:sp>
      <p:sp>
        <p:nvSpPr>
          <p:cNvPr id="373764" name="Rectangle 3"/>
          <p:cNvSpPr>
            <a:spLocks noChangeArrowheads="1"/>
          </p:cNvSpPr>
          <p:nvPr/>
        </p:nvSpPr>
        <p:spPr bwMode="auto">
          <a:xfrm>
            <a:off x="466725" y="149225"/>
            <a:ext cx="3663950" cy="338138"/>
          </a:xfrm>
          <a:prstGeom prst="rect">
            <a:avLst/>
          </a:prstGeom>
          <a:noFill/>
          <a:ln w="9525">
            <a:noFill/>
            <a:miter lim="800000"/>
            <a:headEnd/>
            <a:tailEnd/>
          </a:ln>
        </p:spPr>
        <p:txBody>
          <a:bodyPr wrap="none">
            <a:spAutoFit/>
          </a:bodyPr>
          <a:lstStyle/>
          <a:p>
            <a:pPr>
              <a:spcBef>
                <a:spcPct val="20000"/>
              </a:spcBef>
              <a:buClr>
                <a:srgbClr val="FFE600"/>
              </a:buClr>
              <a:buSzPct val="70000"/>
            </a:pPr>
            <a:r>
              <a:rPr lang="es-ES_tradnl" sz="1600" b="1"/>
              <a:t>LA RESPONSABILIDAD CONTABLE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28650" y="815697"/>
            <a:ext cx="8058150" cy="526297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defTabSz="909409" fontAlgn="auto">
              <a:spcBef>
                <a:spcPts val="0"/>
              </a:spcBef>
              <a:spcAft>
                <a:spcPts val="0"/>
              </a:spcAft>
              <a:defRPr/>
            </a:pPr>
            <a:r>
              <a:rPr lang="es-ES" b="1" dirty="0">
                <a:solidFill>
                  <a:srgbClr val="FFC000"/>
                </a:solidFill>
              </a:rPr>
              <a:t>                 </a:t>
            </a:r>
          </a:p>
          <a:p>
            <a:pPr algn="ctr" defTabSz="909409" fontAlgn="auto">
              <a:spcBef>
                <a:spcPts val="0"/>
              </a:spcBef>
              <a:spcAft>
                <a:spcPts val="0"/>
              </a:spcAft>
              <a:defRPr/>
            </a:pPr>
            <a:r>
              <a:rPr lang="es-ES" sz="2000" b="1" u="sng" dirty="0">
                <a:solidFill>
                  <a:srgbClr val="FFC000"/>
                </a:solidFill>
              </a:rPr>
              <a:t>LA RESPONSABILIDAD CONTABLE </a:t>
            </a:r>
          </a:p>
          <a:p>
            <a:pPr algn="ctr" defTabSz="909409" fontAlgn="auto">
              <a:spcBef>
                <a:spcPts val="0"/>
              </a:spcBef>
              <a:spcAft>
                <a:spcPts val="0"/>
              </a:spcAft>
              <a:defRPr/>
            </a:pPr>
            <a:r>
              <a:rPr lang="es-ES" sz="2000" b="1" u="sng" dirty="0">
                <a:solidFill>
                  <a:srgbClr val="FFC000"/>
                </a:solidFill>
              </a:rPr>
              <a:t>ANTE EL TRIBUNAL DE CUENTAS</a:t>
            </a:r>
          </a:p>
          <a:p>
            <a:pPr algn="ctr" defTabSz="909409" fontAlgn="auto">
              <a:spcBef>
                <a:spcPts val="0"/>
              </a:spcBef>
              <a:spcAft>
                <a:spcPts val="0"/>
              </a:spcAft>
              <a:defRPr/>
            </a:pPr>
            <a:endParaRPr lang="es-ES" sz="2000" b="1" dirty="0">
              <a:solidFill>
                <a:srgbClr val="FFC000"/>
              </a:solidFill>
            </a:endParaRPr>
          </a:p>
          <a:p>
            <a:pPr algn="ctr" defTabSz="909409" fontAlgn="auto">
              <a:spcBef>
                <a:spcPts val="0"/>
              </a:spcBef>
              <a:spcAft>
                <a:spcPts val="0"/>
              </a:spcAft>
              <a:defRPr/>
            </a:pPr>
            <a:endParaRPr lang="es-ES" sz="2000" b="1" dirty="0">
              <a:solidFill>
                <a:srgbClr val="FFC000"/>
              </a:solidFill>
            </a:endParaRPr>
          </a:p>
          <a:p>
            <a:pPr algn="ctr" defTabSz="909409" fontAlgn="auto">
              <a:spcBef>
                <a:spcPts val="0"/>
              </a:spcBef>
              <a:spcAft>
                <a:spcPts val="0"/>
              </a:spcAft>
              <a:defRPr/>
            </a:pPr>
            <a:r>
              <a:rPr lang="es-ES" sz="2000" b="1" dirty="0">
                <a:solidFill>
                  <a:srgbClr val="FFC000"/>
                </a:solidFill>
              </a:rPr>
              <a:t>Concepto y características principales</a:t>
            </a:r>
          </a:p>
          <a:p>
            <a:pPr algn="ctr" defTabSz="909409" fontAlgn="auto">
              <a:spcBef>
                <a:spcPts val="0"/>
              </a:spcBef>
              <a:spcAft>
                <a:spcPts val="0"/>
              </a:spcAft>
              <a:defRPr/>
            </a:pPr>
            <a:endParaRPr lang="es-ES" sz="2000" b="1" dirty="0">
              <a:solidFill>
                <a:srgbClr val="FFC000"/>
              </a:solidFill>
            </a:endParaRPr>
          </a:p>
          <a:p>
            <a:pPr algn="ctr" defTabSz="909409" fontAlgn="auto">
              <a:spcBef>
                <a:spcPts val="0"/>
              </a:spcBef>
              <a:spcAft>
                <a:spcPts val="0"/>
              </a:spcAft>
              <a:defRPr/>
            </a:pPr>
            <a:r>
              <a:rPr lang="es-ES" sz="2000" b="1" dirty="0">
                <a:solidFill>
                  <a:srgbClr val="FFC000"/>
                </a:solidFill>
              </a:rPr>
              <a:t>Sujetos responsables y concepto de cuentadante</a:t>
            </a:r>
          </a:p>
          <a:p>
            <a:pPr algn="ctr" defTabSz="909409" fontAlgn="auto">
              <a:spcBef>
                <a:spcPts val="0"/>
              </a:spcBef>
              <a:spcAft>
                <a:spcPts val="0"/>
              </a:spcAft>
              <a:defRPr/>
            </a:pPr>
            <a:endParaRPr lang="es-ES" sz="2000" b="1" dirty="0">
              <a:solidFill>
                <a:srgbClr val="FFC000"/>
              </a:solidFill>
            </a:endParaRPr>
          </a:p>
          <a:p>
            <a:pPr algn="ctr" defTabSz="909409" fontAlgn="auto">
              <a:spcBef>
                <a:spcPts val="0"/>
              </a:spcBef>
              <a:spcAft>
                <a:spcPts val="0"/>
              </a:spcAft>
              <a:defRPr/>
            </a:pPr>
            <a:r>
              <a:rPr lang="es-ES" sz="2000" b="1" dirty="0">
                <a:solidFill>
                  <a:srgbClr val="FFC000"/>
                </a:solidFill>
              </a:rPr>
              <a:t>Concepto de caudales públicos y concepto de cuenta</a:t>
            </a:r>
          </a:p>
          <a:p>
            <a:pPr algn="ctr" defTabSz="909409" fontAlgn="auto">
              <a:spcBef>
                <a:spcPts val="0"/>
              </a:spcBef>
              <a:spcAft>
                <a:spcPts val="0"/>
              </a:spcAft>
              <a:defRPr/>
            </a:pPr>
            <a:endParaRPr lang="es-ES" sz="2000" b="1" dirty="0">
              <a:solidFill>
                <a:srgbClr val="FFC000"/>
              </a:solidFill>
            </a:endParaRPr>
          </a:p>
          <a:p>
            <a:pPr algn="ctr" defTabSz="909409" fontAlgn="auto">
              <a:spcBef>
                <a:spcPts val="0"/>
              </a:spcBef>
              <a:spcAft>
                <a:spcPts val="0"/>
              </a:spcAft>
              <a:defRPr/>
            </a:pPr>
            <a:r>
              <a:rPr lang="es-ES" sz="2000" b="1" dirty="0">
                <a:solidFill>
                  <a:srgbClr val="FFC000"/>
                </a:solidFill>
              </a:rPr>
              <a:t>Supuestos que generan responsabilidad</a:t>
            </a:r>
          </a:p>
          <a:p>
            <a:pPr algn="ctr" defTabSz="909409" fontAlgn="auto">
              <a:spcBef>
                <a:spcPts val="0"/>
              </a:spcBef>
              <a:spcAft>
                <a:spcPts val="0"/>
              </a:spcAft>
              <a:defRPr/>
            </a:pPr>
            <a:endParaRPr lang="es-ES" sz="2000" b="1" dirty="0">
              <a:solidFill>
                <a:srgbClr val="FFC000"/>
              </a:solidFill>
            </a:endParaRPr>
          </a:p>
          <a:p>
            <a:pPr algn="ctr" defTabSz="909409" fontAlgn="auto">
              <a:spcBef>
                <a:spcPts val="0"/>
              </a:spcBef>
              <a:spcAft>
                <a:spcPts val="0"/>
              </a:spcAft>
              <a:defRPr/>
            </a:pPr>
            <a:r>
              <a:rPr lang="es-ES" sz="2000" b="1" dirty="0">
                <a:solidFill>
                  <a:srgbClr val="FFC000"/>
                </a:solidFill>
              </a:rPr>
              <a:t>Causas de </a:t>
            </a:r>
            <a:r>
              <a:rPr lang="es-ES" sz="2000" b="1" dirty="0">
                <a:solidFill>
                  <a:srgbClr val="FFC000"/>
                </a:solidFill>
              </a:rPr>
              <a:t>exención</a:t>
            </a:r>
          </a:p>
          <a:p>
            <a:pPr algn="ctr" defTabSz="909409" fontAlgn="auto">
              <a:spcBef>
                <a:spcPts val="0"/>
              </a:spcBef>
              <a:spcAft>
                <a:spcPts val="0"/>
              </a:spcAft>
              <a:defRPr/>
            </a:pPr>
            <a:endParaRPr lang="es-ES" sz="2000" b="1" dirty="0">
              <a:solidFill>
                <a:srgbClr val="FFC000"/>
              </a:solidFill>
            </a:endParaRPr>
          </a:p>
          <a:p>
            <a:pPr algn="ctr" defTabSz="909409" fontAlgn="auto">
              <a:spcBef>
                <a:spcPts val="0"/>
              </a:spcBef>
              <a:spcAft>
                <a:spcPts val="0"/>
              </a:spcAft>
              <a:defRPr/>
            </a:pPr>
            <a:r>
              <a:rPr lang="es-ES" sz="2000" b="1" dirty="0">
                <a:solidFill>
                  <a:srgbClr val="FFC000"/>
                </a:solidFill>
              </a:rPr>
              <a:t>Procedimientos de responsabilidad contable</a:t>
            </a:r>
          </a:p>
          <a:p>
            <a:pPr algn="ctr" defTabSz="909409" fontAlgn="auto">
              <a:spcBef>
                <a:spcPts val="0"/>
              </a:spcBef>
              <a:spcAft>
                <a:spcPts val="0"/>
              </a:spcAft>
              <a:defRPr/>
            </a:pPr>
            <a:endParaRPr lang="es-ES" b="1" i="1" dirty="0">
              <a:solidFill>
                <a:schemeClr val="bg1"/>
              </a:solidFill>
            </a:endParaRPr>
          </a:p>
        </p:txBody>
      </p:sp>
      <p:sp>
        <p:nvSpPr>
          <p:cNvPr id="375812" name="Rectangle 3"/>
          <p:cNvSpPr>
            <a:spLocks noChangeArrowheads="1"/>
          </p:cNvSpPr>
          <p:nvPr/>
        </p:nvSpPr>
        <p:spPr bwMode="auto">
          <a:xfrm>
            <a:off x="466725" y="149225"/>
            <a:ext cx="3663950" cy="338138"/>
          </a:xfrm>
          <a:prstGeom prst="rect">
            <a:avLst/>
          </a:prstGeom>
          <a:noFill/>
          <a:ln w="9525">
            <a:noFill/>
            <a:miter lim="800000"/>
            <a:headEnd/>
            <a:tailEnd/>
          </a:ln>
        </p:spPr>
        <p:txBody>
          <a:bodyPr wrap="none">
            <a:spAutoFit/>
          </a:bodyPr>
          <a:lstStyle/>
          <a:p>
            <a:pPr>
              <a:spcBef>
                <a:spcPct val="20000"/>
              </a:spcBef>
              <a:buClr>
                <a:srgbClr val="FFE600"/>
              </a:buClr>
              <a:buSzPct val="70000"/>
            </a:pPr>
            <a:r>
              <a:rPr lang="es-ES_tradnl" sz="1600" b="1"/>
              <a:t>LA RESPONSABILIDAD CONTABLE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6725" y="815696"/>
            <a:ext cx="8058150" cy="427809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defTabSz="909409" fontAlgn="auto">
              <a:spcBef>
                <a:spcPts val="0"/>
              </a:spcBef>
              <a:spcAft>
                <a:spcPts val="0"/>
              </a:spcAft>
              <a:defRPr/>
            </a:pPr>
            <a:r>
              <a:rPr lang="es-ES" b="1" dirty="0">
                <a:solidFill>
                  <a:srgbClr val="FFC000"/>
                </a:solidFill>
              </a:rPr>
              <a:t>                 </a:t>
            </a:r>
          </a:p>
          <a:p>
            <a:pPr algn="ctr" defTabSz="909409" fontAlgn="auto">
              <a:spcBef>
                <a:spcPts val="0"/>
              </a:spcBef>
              <a:spcAft>
                <a:spcPts val="0"/>
              </a:spcAft>
              <a:defRPr/>
            </a:pPr>
            <a:r>
              <a:rPr lang="es-ES" sz="2000" b="1" u="sng" dirty="0">
                <a:solidFill>
                  <a:srgbClr val="FFC000"/>
                </a:solidFill>
              </a:rPr>
              <a:t>CONCEPTO DE RESPONSABILIDAD CONTABLE:</a:t>
            </a:r>
          </a:p>
          <a:p>
            <a:pPr defTabSz="909409" fontAlgn="auto">
              <a:spcBef>
                <a:spcPts val="0"/>
              </a:spcBef>
              <a:spcAft>
                <a:spcPts val="0"/>
              </a:spcAft>
              <a:defRPr/>
            </a:pPr>
            <a:endParaRPr lang="es-ES" sz="2000" b="1" u="sng" dirty="0">
              <a:solidFill>
                <a:srgbClr val="FFC000"/>
              </a:solidFill>
            </a:endParaRPr>
          </a:p>
          <a:p>
            <a:pPr algn="ctr" defTabSz="909409" fontAlgn="auto">
              <a:spcBef>
                <a:spcPts val="0"/>
              </a:spcBef>
              <a:spcAft>
                <a:spcPts val="0"/>
              </a:spcAft>
              <a:defRPr/>
            </a:pPr>
            <a:endParaRPr lang="es-ES" sz="2000" b="1" u="sng" dirty="0">
              <a:solidFill>
                <a:schemeClr val="accent4">
                  <a:lumMod val="25000"/>
                </a:schemeClr>
              </a:solidFill>
            </a:endParaRPr>
          </a:p>
          <a:p>
            <a:pPr algn="ctr" defTabSz="909409" fontAlgn="auto">
              <a:spcBef>
                <a:spcPts val="0"/>
              </a:spcBef>
              <a:spcAft>
                <a:spcPts val="0"/>
              </a:spcAft>
              <a:defRPr/>
            </a:pPr>
            <a:r>
              <a:rPr lang="es-ES" sz="2000" b="1" u="sng" dirty="0">
                <a:solidFill>
                  <a:schemeClr val="accent4">
                    <a:lumMod val="25000"/>
                  </a:schemeClr>
                </a:solidFill>
              </a:rPr>
              <a:t>Artículo 38.1 de la Ley Orgánica del Tribunal de Cuentas</a:t>
            </a:r>
            <a:r>
              <a:rPr lang="es-ES" sz="2000" b="1" dirty="0">
                <a:solidFill>
                  <a:schemeClr val="accent4">
                    <a:lumMod val="25000"/>
                  </a:schemeClr>
                </a:solidFill>
              </a:rPr>
              <a:t>:</a:t>
            </a:r>
          </a:p>
          <a:p>
            <a:pPr defTabSz="909409" fontAlgn="auto">
              <a:spcBef>
                <a:spcPts val="0"/>
              </a:spcBef>
              <a:spcAft>
                <a:spcPts val="0"/>
              </a:spcAft>
              <a:defRPr/>
            </a:pPr>
            <a:endParaRPr lang="es-ES" sz="2000" b="1" dirty="0">
              <a:solidFill>
                <a:srgbClr val="FFC000"/>
              </a:solidFill>
            </a:endParaRPr>
          </a:p>
          <a:p>
            <a:pPr defTabSz="909409" fontAlgn="auto">
              <a:spcBef>
                <a:spcPts val="0"/>
              </a:spcBef>
              <a:spcAft>
                <a:spcPts val="0"/>
              </a:spcAft>
              <a:defRPr/>
            </a:pPr>
            <a:endParaRPr lang="es-ES" dirty="0"/>
          </a:p>
          <a:p>
            <a:pPr defTabSz="909409" fontAlgn="auto">
              <a:spcBef>
                <a:spcPts val="0"/>
              </a:spcBef>
              <a:spcAft>
                <a:spcPts val="0"/>
              </a:spcAft>
              <a:defRPr/>
            </a:pPr>
            <a:r>
              <a:rPr lang="es-ES" sz="2000" b="1" i="1" dirty="0">
                <a:solidFill>
                  <a:schemeClr val="accent5">
                    <a:lumMod val="75000"/>
                  </a:schemeClr>
                </a:solidFill>
              </a:rPr>
              <a:t>“El que por acción u omisión contraria a la ley originare el </a:t>
            </a:r>
            <a:r>
              <a:rPr lang="es-ES" sz="2000" b="1" i="1" u="sng" dirty="0">
                <a:solidFill>
                  <a:schemeClr val="accent5">
                    <a:lumMod val="75000"/>
                  </a:schemeClr>
                </a:solidFill>
              </a:rPr>
              <a:t>menoscabo de los caudales o efectos públicos</a:t>
            </a:r>
            <a:r>
              <a:rPr lang="es-ES" sz="2000" b="1" i="1" dirty="0">
                <a:solidFill>
                  <a:schemeClr val="accent5">
                    <a:lumMod val="75000"/>
                  </a:schemeClr>
                </a:solidFill>
              </a:rPr>
              <a:t> quedará obligado a la indemnización de daños y perjuicios causados”</a:t>
            </a:r>
          </a:p>
          <a:p>
            <a:pPr defTabSz="909409" fontAlgn="auto">
              <a:spcBef>
                <a:spcPts val="0"/>
              </a:spcBef>
              <a:spcAft>
                <a:spcPts val="0"/>
              </a:spcAft>
              <a:defRPr/>
            </a:pPr>
            <a:endParaRPr lang="es-ES" sz="2000" b="1" i="1" dirty="0">
              <a:solidFill>
                <a:schemeClr val="accent5">
                  <a:lumMod val="75000"/>
                </a:schemeClr>
              </a:solidFill>
            </a:endParaRPr>
          </a:p>
          <a:p>
            <a:pPr defTabSz="909409" fontAlgn="auto">
              <a:spcBef>
                <a:spcPts val="0"/>
              </a:spcBef>
              <a:spcAft>
                <a:spcPts val="0"/>
              </a:spcAft>
              <a:defRPr/>
            </a:pPr>
            <a:endParaRPr lang="es-ES" sz="2000" b="1" i="1" dirty="0">
              <a:solidFill>
                <a:schemeClr val="accent5">
                  <a:lumMod val="75000"/>
                </a:schemeClr>
              </a:solidFill>
            </a:endParaRPr>
          </a:p>
          <a:p>
            <a:pPr defTabSz="909409" fontAlgn="auto">
              <a:spcBef>
                <a:spcPts val="0"/>
              </a:spcBef>
              <a:spcAft>
                <a:spcPts val="0"/>
              </a:spcAft>
              <a:defRPr/>
            </a:pPr>
            <a:endParaRPr lang="es-ES" b="1" i="1" dirty="0">
              <a:solidFill>
                <a:schemeClr val="accent5">
                  <a:lumMod val="75000"/>
                </a:schemeClr>
              </a:solidFill>
            </a:endParaRPr>
          </a:p>
          <a:p>
            <a:pPr defTabSz="909409" fontAlgn="auto">
              <a:spcBef>
                <a:spcPts val="0"/>
              </a:spcBef>
              <a:spcAft>
                <a:spcPts val="0"/>
              </a:spcAft>
              <a:defRPr/>
            </a:pPr>
            <a:endParaRPr lang="es-ES" b="1" i="1" dirty="0">
              <a:solidFill>
                <a:schemeClr val="bg1"/>
              </a:solidFill>
            </a:endParaRPr>
          </a:p>
        </p:txBody>
      </p:sp>
      <p:sp>
        <p:nvSpPr>
          <p:cNvPr id="377860" name="Rectangle 3"/>
          <p:cNvSpPr>
            <a:spLocks noChangeArrowheads="1"/>
          </p:cNvSpPr>
          <p:nvPr/>
        </p:nvSpPr>
        <p:spPr bwMode="auto">
          <a:xfrm>
            <a:off x="466725" y="149225"/>
            <a:ext cx="3663950" cy="338138"/>
          </a:xfrm>
          <a:prstGeom prst="rect">
            <a:avLst/>
          </a:prstGeom>
          <a:noFill/>
          <a:ln w="9525">
            <a:noFill/>
            <a:miter lim="800000"/>
            <a:headEnd/>
            <a:tailEnd/>
          </a:ln>
        </p:spPr>
        <p:txBody>
          <a:bodyPr wrap="none">
            <a:spAutoFit/>
          </a:bodyPr>
          <a:lstStyle/>
          <a:p>
            <a:pPr>
              <a:spcBef>
                <a:spcPct val="20000"/>
              </a:spcBef>
              <a:buClr>
                <a:srgbClr val="FFE600"/>
              </a:buClr>
              <a:buSzPct val="70000"/>
            </a:pPr>
            <a:r>
              <a:rPr lang="es-ES_tradnl" sz="1600" b="1"/>
              <a:t>LA RESPONSABILIDAD CONTABLE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3610" y="606385"/>
            <a:ext cx="8058150" cy="560153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defTabSz="909409" fontAlgn="auto">
              <a:spcBef>
                <a:spcPts val="0"/>
              </a:spcBef>
              <a:spcAft>
                <a:spcPts val="0"/>
              </a:spcAft>
              <a:defRPr/>
            </a:pPr>
            <a:endParaRPr lang="es-ES" b="1" dirty="0">
              <a:solidFill>
                <a:srgbClr val="FFC000"/>
              </a:solidFill>
            </a:endParaRPr>
          </a:p>
          <a:p>
            <a:pPr defTabSz="909409" fontAlgn="auto">
              <a:spcBef>
                <a:spcPts val="0"/>
              </a:spcBef>
              <a:spcAft>
                <a:spcPts val="0"/>
              </a:spcAft>
              <a:defRPr/>
            </a:pPr>
            <a:r>
              <a:rPr lang="es-ES" b="1" u="sng" dirty="0">
                <a:solidFill>
                  <a:schemeClr val="accent4">
                    <a:lumMod val="25000"/>
                  </a:schemeClr>
                </a:solidFill>
              </a:rPr>
              <a:t>Artículo 49.1 de la Ley de Funcionamiento del Tribunal de Cuentas</a:t>
            </a:r>
            <a:r>
              <a:rPr lang="es-ES" sz="2000" b="1" u="sng" dirty="0">
                <a:solidFill>
                  <a:schemeClr val="accent4">
                    <a:lumMod val="25000"/>
                  </a:schemeClr>
                </a:solidFill>
              </a:rPr>
              <a:t>:</a:t>
            </a:r>
          </a:p>
          <a:p>
            <a:pPr defTabSz="909409" fontAlgn="auto">
              <a:spcBef>
                <a:spcPts val="0"/>
              </a:spcBef>
              <a:spcAft>
                <a:spcPts val="0"/>
              </a:spcAft>
              <a:defRPr/>
            </a:pPr>
            <a:endParaRPr lang="es-ES" sz="2000" dirty="0"/>
          </a:p>
          <a:p>
            <a:pPr defTabSz="909409" fontAlgn="auto">
              <a:spcBef>
                <a:spcPts val="0"/>
              </a:spcBef>
              <a:spcAft>
                <a:spcPts val="0"/>
              </a:spcAft>
              <a:defRPr/>
            </a:pPr>
            <a:r>
              <a:rPr lang="es-ES" sz="1600" i="1" dirty="0">
                <a:solidFill>
                  <a:schemeClr val="accent5">
                    <a:lumMod val="75000"/>
                  </a:schemeClr>
                </a:solidFill>
              </a:rPr>
              <a:t>“La </a:t>
            </a:r>
            <a:r>
              <a:rPr lang="es-ES" sz="1600" i="1" dirty="0">
                <a:solidFill>
                  <a:schemeClr val="accent5">
                    <a:lumMod val="75000"/>
                  </a:schemeClr>
                </a:solidFill>
              </a:rPr>
              <a:t>jurisdicción contable conocerá de las pretensiones de responsabilidad </a:t>
            </a:r>
            <a:r>
              <a:rPr lang="es-ES" sz="1600" i="1" dirty="0">
                <a:solidFill>
                  <a:schemeClr val="accent5">
                    <a:lumMod val="75000"/>
                  </a:schemeClr>
                </a:solidFill>
              </a:rPr>
              <a:t>que: </a:t>
            </a:r>
          </a:p>
          <a:p>
            <a:pPr defTabSz="909409" fontAlgn="auto">
              <a:spcBef>
                <a:spcPts val="0"/>
              </a:spcBef>
              <a:spcAft>
                <a:spcPts val="0"/>
              </a:spcAft>
              <a:defRPr/>
            </a:pPr>
            <a:endParaRPr lang="es-ES" sz="1600" i="1" dirty="0">
              <a:solidFill>
                <a:schemeClr val="accent5">
                  <a:lumMod val="75000"/>
                </a:schemeClr>
              </a:solidFill>
            </a:endParaRPr>
          </a:p>
          <a:p>
            <a:pPr defTabSz="909409" fontAlgn="auto">
              <a:spcBef>
                <a:spcPts val="0"/>
              </a:spcBef>
              <a:spcAft>
                <a:spcPts val="0"/>
              </a:spcAft>
              <a:defRPr/>
            </a:pPr>
            <a:r>
              <a:rPr lang="es-ES" sz="1600" b="1" i="1" u="sng" dirty="0">
                <a:solidFill>
                  <a:schemeClr val="accent5">
                    <a:lumMod val="75000"/>
                  </a:schemeClr>
                </a:solidFill>
              </a:rPr>
              <a:t>desprendiéndose </a:t>
            </a:r>
            <a:r>
              <a:rPr lang="es-ES" sz="1600" b="1" i="1" u="sng" dirty="0">
                <a:solidFill>
                  <a:schemeClr val="accent5">
                    <a:lumMod val="75000"/>
                  </a:schemeClr>
                </a:solidFill>
              </a:rPr>
              <a:t>de las cuentas </a:t>
            </a:r>
            <a:r>
              <a:rPr lang="es-ES" sz="1600" i="1" dirty="0">
                <a:solidFill>
                  <a:schemeClr val="accent5">
                    <a:lumMod val="75000"/>
                  </a:schemeClr>
                </a:solidFill>
              </a:rPr>
              <a:t>que deben rendir </a:t>
            </a:r>
            <a:r>
              <a:rPr lang="es-ES" sz="1600" i="1" u="sng" dirty="0">
                <a:solidFill>
                  <a:schemeClr val="accent5">
                    <a:lumMod val="75000"/>
                  </a:schemeClr>
                </a:solidFill>
              </a:rPr>
              <a:t>todos </a:t>
            </a:r>
            <a:r>
              <a:rPr lang="es-ES" sz="1600" i="1" u="sng" dirty="0">
                <a:solidFill>
                  <a:schemeClr val="accent5">
                    <a:lumMod val="75000"/>
                  </a:schemeClr>
                </a:solidFill>
              </a:rPr>
              <a:t>cuantos tengan a su cargo el </a:t>
            </a:r>
            <a:r>
              <a:rPr lang="es-ES" sz="1600" b="1" i="1" u="sng" dirty="0">
                <a:solidFill>
                  <a:schemeClr val="accent5">
                    <a:lumMod val="75000"/>
                  </a:schemeClr>
                </a:solidFill>
              </a:rPr>
              <a:t>manejo de caudales o efectos públicos</a:t>
            </a:r>
            <a:r>
              <a:rPr lang="es-ES" sz="1600" i="1" dirty="0">
                <a:solidFill>
                  <a:schemeClr val="accent5">
                    <a:lumMod val="75000"/>
                  </a:schemeClr>
                </a:solidFill>
              </a:rPr>
              <a:t>, se deduzcan contra los mismos </a:t>
            </a:r>
            <a:r>
              <a:rPr lang="es-ES" sz="1600" i="1" dirty="0">
                <a:solidFill>
                  <a:schemeClr val="accent5">
                    <a:lumMod val="75000"/>
                  </a:schemeClr>
                </a:solidFill>
              </a:rPr>
              <a:t>cuando:</a:t>
            </a:r>
          </a:p>
          <a:p>
            <a:pPr defTabSz="909409" fontAlgn="auto">
              <a:spcBef>
                <a:spcPts val="0"/>
              </a:spcBef>
              <a:spcAft>
                <a:spcPts val="0"/>
              </a:spcAft>
              <a:defRPr/>
            </a:pPr>
            <a:endParaRPr lang="es-ES" sz="1600" i="1" dirty="0">
              <a:solidFill>
                <a:schemeClr val="accent5">
                  <a:lumMod val="75000"/>
                </a:schemeClr>
              </a:solidFill>
            </a:endParaRPr>
          </a:p>
          <a:p>
            <a:pPr marL="542925" indent="-276225" defTabSz="909409" fontAlgn="auto">
              <a:spcBef>
                <a:spcPts val="0"/>
              </a:spcBef>
              <a:spcAft>
                <a:spcPts val="0"/>
              </a:spcAft>
              <a:buClr>
                <a:schemeClr val="accent5">
                  <a:lumMod val="50000"/>
                </a:schemeClr>
              </a:buClr>
              <a:buFont typeface="+mj-lt"/>
              <a:buAutoNum type="alphaLcParenR"/>
              <a:defRPr/>
            </a:pPr>
            <a:r>
              <a:rPr lang="es-ES" sz="1600" i="1" dirty="0">
                <a:solidFill>
                  <a:schemeClr val="accent5">
                    <a:lumMod val="75000"/>
                  </a:schemeClr>
                </a:solidFill>
              </a:rPr>
              <a:t>con </a:t>
            </a:r>
            <a:r>
              <a:rPr lang="es-ES" sz="1600" b="1" i="1" u="sng" dirty="0">
                <a:solidFill>
                  <a:schemeClr val="accent5">
                    <a:lumMod val="75000"/>
                  </a:schemeClr>
                </a:solidFill>
              </a:rPr>
              <a:t>dolo, culpa o negligencia </a:t>
            </a:r>
            <a:r>
              <a:rPr lang="es-ES" sz="1600" b="1" i="1" u="sng" dirty="0">
                <a:solidFill>
                  <a:schemeClr val="accent5">
                    <a:lumMod val="75000"/>
                  </a:schemeClr>
                </a:solidFill>
              </a:rPr>
              <a:t>graves</a:t>
            </a:r>
          </a:p>
          <a:p>
            <a:pPr marL="542925" indent="-276225" defTabSz="909409" fontAlgn="auto">
              <a:spcBef>
                <a:spcPts val="0"/>
              </a:spcBef>
              <a:spcAft>
                <a:spcPts val="0"/>
              </a:spcAft>
              <a:buClr>
                <a:schemeClr val="accent5">
                  <a:lumMod val="50000"/>
                </a:schemeClr>
              </a:buClr>
              <a:buFont typeface="+mj-lt"/>
              <a:buAutoNum type="alphaLcParenR"/>
              <a:defRPr/>
            </a:pPr>
            <a:endParaRPr lang="es-ES" sz="1600" b="1" i="1" u="sng" dirty="0">
              <a:solidFill>
                <a:schemeClr val="accent5">
                  <a:lumMod val="75000"/>
                </a:schemeClr>
              </a:solidFill>
            </a:endParaRPr>
          </a:p>
          <a:p>
            <a:pPr marL="542925" indent="-276225" defTabSz="909409" fontAlgn="auto">
              <a:spcBef>
                <a:spcPts val="0"/>
              </a:spcBef>
              <a:spcAft>
                <a:spcPts val="0"/>
              </a:spcAft>
              <a:buClr>
                <a:schemeClr val="accent5">
                  <a:lumMod val="50000"/>
                </a:schemeClr>
              </a:buClr>
              <a:buFont typeface="+mj-lt"/>
              <a:buAutoNum type="alphaLcParenR"/>
              <a:defRPr/>
            </a:pPr>
            <a:r>
              <a:rPr lang="es-ES" sz="1600" i="1" dirty="0">
                <a:solidFill>
                  <a:schemeClr val="accent5">
                    <a:lumMod val="75000"/>
                  </a:schemeClr>
                </a:solidFill>
              </a:rPr>
              <a:t>originaren </a:t>
            </a:r>
            <a:r>
              <a:rPr lang="es-ES" sz="1600" b="1" i="1" u="sng" dirty="0">
                <a:solidFill>
                  <a:schemeClr val="accent5">
                    <a:lumMod val="75000"/>
                  </a:schemeClr>
                </a:solidFill>
              </a:rPr>
              <a:t>menoscabo</a:t>
            </a:r>
            <a:r>
              <a:rPr lang="es-ES" sz="1600" i="1" dirty="0">
                <a:solidFill>
                  <a:schemeClr val="accent5">
                    <a:lumMod val="75000"/>
                  </a:schemeClr>
                </a:solidFill>
              </a:rPr>
              <a:t> en dichos caudales o efectos a consecuencia </a:t>
            </a:r>
            <a:r>
              <a:rPr lang="es-ES" sz="1600" i="1" dirty="0">
                <a:solidFill>
                  <a:schemeClr val="accent5">
                    <a:lumMod val="75000"/>
                  </a:schemeClr>
                </a:solidFill>
              </a:rPr>
              <a:t>de</a:t>
            </a:r>
          </a:p>
          <a:p>
            <a:pPr marL="542925" indent="-276225" defTabSz="909409" fontAlgn="auto">
              <a:spcBef>
                <a:spcPts val="0"/>
              </a:spcBef>
              <a:spcAft>
                <a:spcPts val="0"/>
              </a:spcAft>
              <a:buClr>
                <a:schemeClr val="accent5">
                  <a:lumMod val="50000"/>
                </a:schemeClr>
              </a:buClr>
              <a:buFont typeface="+mj-lt"/>
              <a:buAutoNum type="alphaLcParenR"/>
              <a:defRPr/>
            </a:pPr>
            <a:endParaRPr lang="es-ES" sz="1600" b="1" i="1" u="sng" dirty="0">
              <a:solidFill>
                <a:schemeClr val="accent5">
                  <a:lumMod val="75000"/>
                </a:schemeClr>
              </a:solidFill>
            </a:endParaRPr>
          </a:p>
          <a:p>
            <a:pPr marL="542925" indent="-276225" defTabSz="909409" fontAlgn="auto">
              <a:spcBef>
                <a:spcPts val="0"/>
              </a:spcBef>
              <a:spcAft>
                <a:spcPts val="0"/>
              </a:spcAft>
              <a:buClr>
                <a:schemeClr val="accent5">
                  <a:lumMod val="50000"/>
                </a:schemeClr>
              </a:buClr>
              <a:buFont typeface="+mj-lt"/>
              <a:buAutoNum type="alphaLcParenR"/>
              <a:defRPr/>
            </a:pPr>
            <a:r>
              <a:rPr lang="es-ES" sz="1600" b="1" i="1" u="sng" dirty="0">
                <a:solidFill>
                  <a:schemeClr val="accent5">
                    <a:lumMod val="75000"/>
                  </a:schemeClr>
                </a:solidFill>
              </a:rPr>
              <a:t>acciones </a:t>
            </a:r>
            <a:r>
              <a:rPr lang="es-ES" sz="1600" b="1" i="1" u="sng" dirty="0">
                <a:solidFill>
                  <a:schemeClr val="accent5">
                    <a:lumMod val="75000"/>
                  </a:schemeClr>
                </a:solidFill>
              </a:rPr>
              <a:t>u omisiones </a:t>
            </a:r>
            <a:r>
              <a:rPr lang="es-ES" sz="1600" b="1" i="1" u="sng" dirty="0">
                <a:solidFill>
                  <a:schemeClr val="accent5">
                    <a:lumMod val="75000"/>
                  </a:schemeClr>
                </a:solidFill>
              </a:rPr>
              <a:t>contrarias </a:t>
            </a:r>
            <a:r>
              <a:rPr lang="es-ES" sz="1600" b="1" i="1" u="sng" dirty="0">
                <a:solidFill>
                  <a:schemeClr val="accent5">
                    <a:lumMod val="75000"/>
                  </a:schemeClr>
                </a:solidFill>
              </a:rPr>
              <a:t>a las Leyes reguladoras del régimen presupuestario y de contabilidad</a:t>
            </a:r>
            <a:r>
              <a:rPr lang="es-ES" sz="1600" b="1" i="1" dirty="0">
                <a:solidFill>
                  <a:schemeClr val="accent5">
                    <a:lumMod val="75000"/>
                  </a:schemeClr>
                </a:solidFill>
              </a:rPr>
              <a:t> </a:t>
            </a:r>
            <a:r>
              <a:rPr lang="es-ES" sz="1600" i="1" dirty="0">
                <a:solidFill>
                  <a:schemeClr val="accent5">
                    <a:lumMod val="75000"/>
                  </a:schemeClr>
                </a:solidFill>
              </a:rPr>
              <a:t>que resulte aplicable a las entidades del sector público o, en su caso, a las personas o Entidades perceptoras de subvenciones, créditos, avales u otras ayudas procedentes de dicho sector. </a:t>
            </a:r>
            <a:endParaRPr lang="es-ES" sz="1600" i="1" dirty="0">
              <a:solidFill>
                <a:schemeClr val="accent5">
                  <a:lumMod val="75000"/>
                </a:schemeClr>
              </a:solidFill>
            </a:endParaRPr>
          </a:p>
          <a:p>
            <a:pPr defTabSz="909409" fontAlgn="auto">
              <a:spcBef>
                <a:spcPts val="0"/>
              </a:spcBef>
              <a:spcAft>
                <a:spcPts val="0"/>
              </a:spcAft>
              <a:defRPr/>
            </a:pPr>
            <a:endParaRPr lang="es-ES" sz="1600" i="1" dirty="0">
              <a:solidFill>
                <a:schemeClr val="accent5">
                  <a:lumMod val="75000"/>
                </a:schemeClr>
              </a:solidFill>
            </a:endParaRPr>
          </a:p>
          <a:p>
            <a:pPr defTabSz="909409" fontAlgn="auto">
              <a:spcBef>
                <a:spcPts val="0"/>
              </a:spcBef>
              <a:spcAft>
                <a:spcPts val="0"/>
              </a:spcAft>
              <a:defRPr/>
            </a:pPr>
            <a:r>
              <a:rPr lang="es-ES" sz="1600" i="1" dirty="0">
                <a:solidFill>
                  <a:schemeClr val="accent5">
                    <a:lumMod val="75000"/>
                  </a:schemeClr>
                </a:solidFill>
              </a:rPr>
              <a:t>Sólo </a:t>
            </a:r>
            <a:r>
              <a:rPr lang="es-ES" sz="1600" i="1" dirty="0">
                <a:solidFill>
                  <a:schemeClr val="accent5">
                    <a:lumMod val="75000"/>
                  </a:schemeClr>
                </a:solidFill>
              </a:rPr>
              <a:t>conocerá de las </a:t>
            </a:r>
            <a:r>
              <a:rPr lang="es-ES" sz="1600" b="1" i="1" u="sng" dirty="0">
                <a:solidFill>
                  <a:schemeClr val="accent5">
                    <a:lumMod val="75000"/>
                  </a:schemeClr>
                </a:solidFill>
              </a:rPr>
              <a:t>responsabilidades subsidiarias</a:t>
            </a:r>
            <a:r>
              <a:rPr lang="es-ES" sz="1600" i="1" dirty="0">
                <a:solidFill>
                  <a:schemeClr val="accent5">
                    <a:lumMod val="75000"/>
                  </a:schemeClr>
                </a:solidFill>
              </a:rPr>
              <a:t>, cuando la responsabilidad directa, previamente declarada y no hecha efectiva, sea </a:t>
            </a:r>
            <a:r>
              <a:rPr lang="es-ES" sz="1600" i="1" dirty="0">
                <a:solidFill>
                  <a:schemeClr val="accent5">
                    <a:lumMod val="75000"/>
                  </a:schemeClr>
                </a:solidFill>
              </a:rPr>
              <a:t>contable”</a:t>
            </a:r>
            <a:r>
              <a:rPr lang="es-ES" sz="2000" i="1" dirty="0">
                <a:solidFill>
                  <a:schemeClr val="accent5">
                    <a:lumMod val="75000"/>
                  </a:schemeClr>
                </a:solidFill>
              </a:rPr>
              <a:t>.</a:t>
            </a:r>
          </a:p>
          <a:p>
            <a:pPr defTabSz="909409" fontAlgn="auto">
              <a:spcBef>
                <a:spcPts val="0"/>
              </a:spcBef>
              <a:spcAft>
                <a:spcPts val="0"/>
              </a:spcAft>
              <a:defRPr/>
            </a:pPr>
            <a:endParaRPr lang="es-ES" sz="2000" i="1" dirty="0">
              <a:solidFill>
                <a:schemeClr val="accent3">
                  <a:lumMod val="75000"/>
                </a:schemeClr>
              </a:solidFill>
            </a:endParaRPr>
          </a:p>
          <a:p>
            <a:pPr defTabSz="909409" fontAlgn="auto">
              <a:spcBef>
                <a:spcPts val="0"/>
              </a:spcBef>
              <a:spcAft>
                <a:spcPts val="0"/>
              </a:spcAft>
              <a:defRPr/>
            </a:pPr>
            <a:endParaRPr lang="es-ES" sz="2000" dirty="0">
              <a:solidFill>
                <a:schemeClr val="accent3">
                  <a:lumMod val="75000"/>
                </a:schemeClr>
              </a:solidFill>
            </a:endParaRPr>
          </a:p>
        </p:txBody>
      </p:sp>
      <p:sp>
        <p:nvSpPr>
          <p:cNvPr id="379908" name="Rectangle 3"/>
          <p:cNvSpPr>
            <a:spLocks noChangeArrowheads="1"/>
          </p:cNvSpPr>
          <p:nvPr/>
        </p:nvSpPr>
        <p:spPr bwMode="auto">
          <a:xfrm>
            <a:off x="466725" y="149225"/>
            <a:ext cx="3663950" cy="338138"/>
          </a:xfrm>
          <a:prstGeom prst="rect">
            <a:avLst/>
          </a:prstGeom>
          <a:noFill/>
          <a:ln w="9525">
            <a:noFill/>
            <a:miter lim="800000"/>
            <a:headEnd/>
            <a:tailEnd/>
          </a:ln>
        </p:spPr>
        <p:txBody>
          <a:bodyPr wrap="none">
            <a:spAutoFit/>
          </a:bodyPr>
          <a:lstStyle/>
          <a:p>
            <a:pPr>
              <a:spcBef>
                <a:spcPct val="20000"/>
              </a:spcBef>
              <a:buClr>
                <a:srgbClr val="FFE600"/>
              </a:buClr>
              <a:buSzPct val="70000"/>
            </a:pPr>
            <a:r>
              <a:rPr lang="es-ES_tradnl" sz="1600" b="1"/>
              <a:t>LA RESPONSABILIDAD CONTABLE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6725" y="625196"/>
            <a:ext cx="7962900" cy="513986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defTabSz="909409" fontAlgn="auto">
              <a:spcBef>
                <a:spcPts val="0"/>
              </a:spcBef>
              <a:spcAft>
                <a:spcPts val="0"/>
              </a:spcAft>
              <a:defRPr/>
            </a:pPr>
            <a:endParaRPr lang="es-ES" sz="1600" b="1" dirty="0">
              <a:solidFill>
                <a:srgbClr val="FFC000"/>
              </a:solidFill>
            </a:endParaRPr>
          </a:p>
          <a:p>
            <a:pPr algn="ctr" defTabSz="909409" fontAlgn="auto">
              <a:spcBef>
                <a:spcPts val="0"/>
              </a:spcBef>
              <a:spcAft>
                <a:spcPts val="0"/>
              </a:spcAft>
              <a:defRPr/>
            </a:pPr>
            <a:r>
              <a:rPr lang="es-ES" sz="2000" b="1" u="sng" dirty="0">
                <a:solidFill>
                  <a:srgbClr val="FFC000"/>
                </a:solidFill>
              </a:rPr>
              <a:t>CARACTERÍSTICAS PRINCIPALES DE LA RESPONSABILIDAD CONTABLE</a:t>
            </a:r>
          </a:p>
          <a:p>
            <a:pPr defTabSz="909409" fontAlgn="auto">
              <a:spcBef>
                <a:spcPts val="0"/>
              </a:spcBef>
              <a:spcAft>
                <a:spcPts val="0"/>
              </a:spcAft>
              <a:defRPr/>
            </a:pPr>
            <a:endParaRPr lang="es-ES" sz="1600" b="1" dirty="0">
              <a:solidFill>
                <a:srgbClr val="FFC000"/>
              </a:solidFill>
            </a:endParaRPr>
          </a:p>
          <a:p>
            <a:pPr marL="342900" indent="-342900" defTabSz="909409" fontAlgn="auto">
              <a:spcBef>
                <a:spcPts val="0"/>
              </a:spcBef>
              <a:spcAft>
                <a:spcPts val="0"/>
              </a:spcAft>
              <a:buClr>
                <a:schemeClr val="accent5">
                  <a:lumMod val="50000"/>
                </a:schemeClr>
              </a:buClr>
              <a:buFontTx/>
              <a:buAutoNum type="arabicPeriod"/>
              <a:defRPr/>
            </a:pPr>
            <a:r>
              <a:rPr lang="es-ES" sz="1600" dirty="0">
                <a:solidFill>
                  <a:schemeClr val="accent4">
                    <a:lumMod val="25000"/>
                  </a:schemeClr>
                </a:solidFill>
              </a:rPr>
              <a:t>Debe existir un </a:t>
            </a:r>
            <a:r>
              <a:rPr lang="es-ES" sz="1600" b="1" dirty="0">
                <a:solidFill>
                  <a:schemeClr val="accent4">
                    <a:lumMod val="25000"/>
                  </a:schemeClr>
                </a:solidFill>
              </a:rPr>
              <a:t>DAÑO REAL</a:t>
            </a:r>
          </a:p>
          <a:p>
            <a:pPr marL="342900" indent="-342900" defTabSz="909409" fontAlgn="auto">
              <a:spcBef>
                <a:spcPts val="0"/>
              </a:spcBef>
              <a:spcAft>
                <a:spcPts val="0"/>
              </a:spcAft>
              <a:buClr>
                <a:schemeClr val="accent5">
                  <a:lumMod val="50000"/>
                </a:schemeClr>
              </a:buClr>
              <a:buFontTx/>
              <a:buAutoNum type="arabicPeriod"/>
              <a:defRPr/>
            </a:pPr>
            <a:endParaRPr lang="es-ES" sz="1600" dirty="0">
              <a:solidFill>
                <a:schemeClr val="accent4">
                  <a:lumMod val="25000"/>
                </a:schemeClr>
              </a:solidFill>
            </a:endParaRPr>
          </a:p>
          <a:p>
            <a:pPr marL="342900" indent="-342900" defTabSz="909409" fontAlgn="auto">
              <a:spcBef>
                <a:spcPts val="0"/>
              </a:spcBef>
              <a:spcAft>
                <a:spcPts val="0"/>
              </a:spcAft>
              <a:buClr>
                <a:schemeClr val="accent5">
                  <a:lumMod val="50000"/>
                </a:schemeClr>
              </a:buClr>
              <a:buFontTx/>
              <a:buAutoNum type="arabicPeriod"/>
              <a:defRPr/>
            </a:pPr>
            <a:r>
              <a:rPr lang="es-ES" sz="1600" dirty="0">
                <a:solidFill>
                  <a:schemeClr val="accent4">
                    <a:lumMod val="25000"/>
                  </a:schemeClr>
                </a:solidFill>
              </a:rPr>
              <a:t>Se trata de una especie de </a:t>
            </a:r>
            <a:r>
              <a:rPr lang="es-ES" sz="1600" b="1" dirty="0">
                <a:solidFill>
                  <a:schemeClr val="accent4">
                    <a:lumMod val="25000"/>
                  </a:schemeClr>
                </a:solidFill>
              </a:rPr>
              <a:t>RESPONSABILIDAD CIVIL</a:t>
            </a:r>
          </a:p>
          <a:p>
            <a:pPr marL="342900" indent="-342900" defTabSz="909409" fontAlgn="auto">
              <a:spcBef>
                <a:spcPts val="0"/>
              </a:spcBef>
              <a:spcAft>
                <a:spcPts val="0"/>
              </a:spcAft>
              <a:buClr>
                <a:schemeClr val="accent5">
                  <a:lumMod val="50000"/>
                </a:schemeClr>
              </a:buClr>
              <a:buFontTx/>
              <a:buAutoNum type="arabicPeriod"/>
              <a:defRPr/>
            </a:pPr>
            <a:endParaRPr lang="es-ES" sz="1600" dirty="0">
              <a:solidFill>
                <a:schemeClr val="accent4">
                  <a:lumMod val="25000"/>
                </a:schemeClr>
              </a:solidFill>
            </a:endParaRPr>
          </a:p>
          <a:p>
            <a:pPr marL="342900" indent="-342900" defTabSz="909409" fontAlgn="auto">
              <a:spcBef>
                <a:spcPts val="0"/>
              </a:spcBef>
              <a:spcAft>
                <a:spcPts val="0"/>
              </a:spcAft>
              <a:buClr>
                <a:schemeClr val="accent5">
                  <a:lumMod val="50000"/>
                </a:schemeClr>
              </a:buClr>
              <a:buFontTx/>
              <a:buAutoNum type="arabicPeriod"/>
              <a:defRPr/>
            </a:pPr>
            <a:r>
              <a:rPr lang="es-ES" sz="1600" dirty="0">
                <a:solidFill>
                  <a:schemeClr val="accent4">
                    <a:lumMod val="25000"/>
                  </a:schemeClr>
                </a:solidFill>
              </a:rPr>
              <a:t>SU CONTENIDO ESENCIAL RADICA EN LA </a:t>
            </a:r>
            <a:r>
              <a:rPr lang="es-ES" sz="1600" b="1" dirty="0">
                <a:solidFill>
                  <a:schemeClr val="accent4">
                    <a:lumMod val="25000"/>
                  </a:schemeClr>
                </a:solidFill>
              </a:rPr>
              <a:t>OBLIGACIÓN DE INDEMNIZAR DAÑOS Y PERJUICIOS</a:t>
            </a:r>
          </a:p>
          <a:p>
            <a:pPr marL="342900" indent="-342900" defTabSz="909409" fontAlgn="auto">
              <a:spcBef>
                <a:spcPts val="0"/>
              </a:spcBef>
              <a:spcAft>
                <a:spcPts val="0"/>
              </a:spcAft>
              <a:buClr>
                <a:schemeClr val="accent5">
                  <a:lumMod val="50000"/>
                </a:schemeClr>
              </a:buClr>
              <a:buFontTx/>
              <a:buAutoNum type="arabicPeriod"/>
              <a:defRPr/>
            </a:pPr>
            <a:endParaRPr lang="es-ES" sz="1600" dirty="0">
              <a:solidFill>
                <a:schemeClr val="accent4">
                  <a:lumMod val="25000"/>
                </a:schemeClr>
              </a:solidFill>
            </a:endParaRPr>
          </a:p>
          <a:p>
            <a:pPr marL="342900" indent="-342900" defTabSz="909409" fontAlgn="auto">
              <a:spcBef>
                <a:spcPts val="0"/>
              </a:spcBef>
              <a:spcAft>
                <a:spcPts val="0"/>
              </a:spcAft>
              <a:buClr>
                <a:schemeClr val="accent5">
                  <a:lumMod val="50000"/>
                </a:schemeClr>
              </a:buClr>
              <a:buFontTx/>
              <a:buAutoNum type="arabicPeriod"/>
              <a:defRPr/>
            </a:pPr>
            <a:r>
              <a:rPr lang="es-ES" sz="1600" dirty="0">
                <a:solidFill>
                  <a:schemeClr val="accent4">
                    <a:lumMod val="25000"/>
                  </a:schemeClr>
                </a:solidFill>
              </a:rPr>
              <a:t>Se trata de una responsabilidad </a:t>
            </a:r>
            <a:r>
              <a:rPr lang="es-ES" sz="1600" b="1" dirty="0">
                <a:solidFill>
                  <a:schemeClr val="accent4">
                    <a:lumMod val="25000"/>
                  </a:schemeClr>
                </a:solidFill>
              </a:rPr>
              <a:t>PATRIMONIAL</a:t>
            </a:r>
            <a:r>
              <a:rPr lang="es-ES" sz="1600" dirty="0">
                <a:solidFill>
                  <a:schemeClr val="accent4">
                    <a:lumMod val="25000"/>
                  </a:schemeClr>
                </a:solidFill>
              </a:rPr>
              <a:t>, sin efectos sancionadores</a:t>
            </a:r>
          </a:p>
          <a:p>
            <a:pPr marL="342900" indent="-342900" defTabSz="909409" fontAlgn="auto">
              <a:spcBef>
                <a:spcPts val="0"/>
              </a:spcBef>
              <a:spcAft>
                <a:spcPts val="0"/>
              </a:spcAft>
              <a:buClr>
                <a:schemeClr val="accent5">
                  <a:lumMod val="50000"/>
                </a:schemeClr>
              </a:buClr>
              <a:buFontTx/>
              <a:buAutoNum type="arabicPeriod"/>
              <a:defRPr/>
            </a:pPr>
            <a:endParaRPr lang="es-ES" sz="1600" dirty="0">
              <a:solidFill>
                <a:schemeClr val="accent4">
                  <a:lumMod val="25000"/>
                </a:schemeClr>
              </a:solidFill>
            </a:endParaRPr>
          </a:p>
          <a:p>
            <a:pPr marL="342900" indent="-342900" defTabSz="909409" fontAlgn="auto">
              <a:spcBef>
                <a:spcPts val="0"/>
              </a:spcBef>
              <a:spcAft>
                <a:spcPts val="0"/>
              </a:spcAft>
              <a:buClr>
                <a:schemeClr val="accent5">
                  <a:lumMod val="50000"/>
                </a:schemeClr>
              </a:buClr>
              <a:buFontTx/>
              <a:buAutoNum type="arabicPeriod"/>
              <a:defRPr/>
            </a:pPr>
            <a:r>
              <a:rPr lang="es-ES" sz="1600" dirty="0">
                <a:solidFill>
                  <a:schemeClr val="accent4">
                    <a:lumMod val="25000"/>
                  </a:schemeClr>
                </a:solidFill>
              </a:rPr>
              <a:t>Es totalmente compatible con la responsabilidad </a:t>
            </a:r>
            <a:r>
              <a:rPr lang="es-ES" sz="1600" b="1" dirty="0">
                <a:solidFill>
                  <a:schemeClr val="accent4">
                    <a:lumMod val="25000"/>
                  </a:schemeClr>
                </a:solidFill>
              </a:rPr>
              <a:t>DISCIPLINARIA O PENA</a:t>
            </a:r>
          </a:p>
          <a:p>
            <a:pPr marL="342900" indent="-342900" defTabSz="909409" fontAlgn="auto">
              <a:spcBef>
                <a:spcPts val="0"/>
              </a:spcBef>
              <a:spcAft>
                <a:spcPts val="0"/>
              </a:spcAft>
              <a:buClr>
                <a:schemeClr val="accent5">
                  <a:lumMod val="50000"/>
                </a:schemeClr>
              </a:buClr>
              <a:buFontTx/>
              <a:buAutoNum type="arabicPeriod"/>
              <a:defRPr/>
            </a:pPr>
            <a:endParaRPr lang="es-ES" sz="1600" b="1" dirty="0">
              <a:solidFill>
                <a:schemeClr val="accent4">
                  <a:lumMod val="25000"/>
                </a:schemeClr>
              </a:solidFill>
            </a:endParaRPr>
          </a:p>
          <a:p>
            <a:pPr marL="342900" indent="-342900" defTabSz="909409" fontAlgn="auto">
              <a:spcBef>
                <a:spcPts val="0"/>
              </a:spcBef>
              <a:spcAft>
                <a:spcPts val="0"/>
              </a:spcAft>
              <a:buClr>
                <a:schemeClr val="accent5">
                  <a:lumMod val="50000"/>
                </a:schemeClr>
              </a:buClr>
              <a:buFontTx/>
              <a:buAutoNum type="arabicPeriod"/>
              <a:defRPr/>
            </a:pPr>
            <a:endParaRPr lang="es-ES" sz="1600" dirty="0">
              <a:solidFill>
                <a:schemeClr val="accent4">
                  <a:lumMod val="25000"/>
                </a:schemeClr>
              </a:solidFill>
            </a:endParaRPr>
          </a:p>
          <a:p>
            <a:pPr marL="342900" indent="-342900" defTabSz="909409" fontAlgn="auto">
              <a:spcBef>
                <a:spcPts val="0"/>
              </a:spcBef>
              <a:spcAft>
                <a:spcPts val="0"/>
              </a:spcAft>
              <a:buClr>
                <a:schemeClr val="accent5">
                  <a:lumMod val="50000"/>
                </a:schemeClr>
              </a:buClr>
              <a:buFontTx/>
              <a:buAutoNum type="arabicPeriod"/>
              <a:defRPr/>
            </a:pPr>
            <a:r>
              <a:rPr lang="es-ES" sz="1600" dirty="0">
                <a:solidFill>
                  <a:schemeClr val="accent4">
                    <a:lumMod val="25000"/>
                  </a:schemeClr>
                </a:solidFill>
              </a:rPr>
              <a:t>Responsabilidad </a:t>
            </a:r>
            <a:r>
              <a:rPr lang="es-ES" sz="1600" b="1" dirty="0">
                <a:solidFill>
                  <a:schemeClr val="accent4">
                    <a:lumMod val="25000"/>
                  </a:schemeClr>
                </a:solidFill>
              </a:rPr>
              <a:t>DIRECTA y SOLIDARIA</a:t>
            </a:r>
            <a:endParaRPr lang="es-ES" sz="1600" b="1" dirty="0">
              <a:solidFill>
                <a:schemeClr val="accent4">
                  <a:lumMod val="25000"/>
                </a:schemeClr>
              </a:solidFill>
            </a:endParaRPr>
          </a:p>
          <a:p>
            <a:pPr marL="342900" indent="-342900" defTabSz="909409" fontAlgn="auto">
              <a:spcBef>
                <a:spcPts val="0"/>
              </a:spcBef>
              <a:spcAft>
                <a:spcPts val="0"/>
              </a:spcAft>
              <a:buClr>
                <a:schemeClr val="accent5">
                  <a:lumMod val="50000"/>
                </a:schemeClr>
              </a:buClr>
              <a:buFontTx/>
              <a:buAutoNum type="arabicPeriod"/>
              <a:defRPr/>
            </a:pPr>
            <a:endParaRPr lang="es-ES" sz="1600" dirty="0">
              <a:solidFill>
                <a:schemeClr val="accent4">
                  <a:lumMod val="25000"/>
                </a:schemeClr>
              </a:solidFill>
            </a:endParaRPr>
          </a:p>
          <a:p>
            <a:pPr marL="342900" indent="-342900" defTabSz="909409" fontAlgn="auto">
              <a:spcBef>
                <a:spcPts val="0"/>
              </a:spcBef>
              <a:spcAft>
                <a:spcPts val="0"/>
              </a:spcAft>
              <a:buClr>
                <a:schemeClr val="accent5">
                  <a:lumMod val="50000"/>
                </a:schemeClr>
              </a:buClr>
              <a:buFontTx/>
              <a:buAutoNum type="arabicPeriod"/>
              <a:defRPr/>
            </a:pPr>
            <a:r>
              <a:rPr lang="es-ES" sz="1600" dirty="0">
                <a:solidFill>
                  <a:schemeClr val="accent4">
                    <a:lumMod val="25000"/>
                  </a:schemeClr>
                </a:solidFill>
              </a:rPr>
              <a:t>Cabe una responsabilidad </a:t>
            </a:r>
            <a:r>
              <a:rPr lang="es-ES" sz="1600" b="1" dirty="0">
                <a:solidFill>
                  <a:schemeClr val="accent4">
                    <a:lumMod val="25000"/>
                  </a:schemeClr>
                </a:solidFill>
              </a:rPr>
              <a:t>SUBSIDIARIA</a:t>
            </a:r>
          </a:p>
          <a:p>
            <a:pPr marL="342900" indent="-342900" defTabSz="909409" fontAlgn="auto">
              <a:spcBef>
                <a:spcPts val="0"/>
              </a:spcBef>
              <a:spcAft>
                <a:spcPts val="0"/>
              </a:spcAft>
              <a:buClr>
                <a:schemeClr val="accent5">
                  <a:lumMod val="50000"/>
                </a:schemeClr>
              </a:buClr>
              <a:buFontTx/>
              <a:buAutoNum type="arabicPeriod"/>
              <a:defRPr/>
            </a:pPr>
            <a:endParaRPr lang="es-ES" sz="1600" dirty="0">
              <a:solidFill>
                <a:schemeClr val="accent4">
                  <a:lumMod val="25000"/>
                </a:schemeClr>
              </a:solidFill>
            </a:endParaRPr>
          </a:p>
        </p:txBody>
      </p:sp>
      <p:sp>
        <p:nvSpPr>
          <p:cNvPr id="381956" name="Rectangle 2"/>
          <p:cNvSpPr>
            <a:spLocks noChangeArrowheads="1"/>
          </p:cNvSpPr>
          <p:nvPr/>
        </p:nvSpPr>
        <p:spPr bwMode="auto">
          <a:xfrm>
            <a:off x="466725" y="149225"/>
            <a:ext cx="3663950" cy="338138"/>
          </a:xfrm>
          <a:prstGeom prst="rect">
            <a:avLst/>
          </a:prstGeom>
          <a:noFill/>
          <a:ln w="9525">
            <a:noFill/>
            <a:miter lim="800000"/>
            <a:headEnd/>
            <a:tailEnd/>
          </a:ln>
        </p:spPr>
        <p:txBody>
          <a:bodyPr wrap="none">
            <a:spAutoFit/>
          </a:bodyPr>
          <a:lstStyle/>
          <a:p>
            <a:pPr>
              <a:spcBef>
                <a:spcPct val="20000"/>
              </a:spcBef>
              <a:buClr>
                <a:srgbClr val="FFE600"/>
              </a:buClr>
              <a:buSzPct val="70000"/>
            </a:pPr>
            <a:r>
              <a:rPr lang="es-ES_tradnl" sz="1600" b="1"/>
              <a:t>LA RESPONSABILIDAD CONTABLE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52450" y="742219"/>
            <a:ext cx="8058150" cy="470898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defTabSz="909409" fontAlgn="auto">
              <a:spcBef>
                <a:spcPts val="0"/>
              </a:spcBef>
              <a:spcAft>
                <a:spcPts val="0"/>
              </a:spcAft>
              <a:defRPr/>
            </a:pPr>
            <a:endParaRPr lang="es-ES" b="1" dirty="0">
              <a:solidFill>
                <a:srgbClr val="FFC000"/>
              </a:solidFill>
            </a:endParaRPr>
          </a:p>
          <a:p>
            <a:pPr algn="ctr" defTabSz="909409" fontAlgn="auto">
              <a:spcBef>
                <a:spcPts val="0"/>
              </a:spcBef>
              <a:spcAft>
                <a:spcPts val="0"/>
              </a:spcAft>
              <a:defRPr/>
            </a:pPr>
            <a:r>
              <a:rPr lang="es-ES" b="1" u="sng" dirty="0">
                <a:solidFill>
                  <a:srgbClr val="FFC000"/>
                </a:solidFill>
              </a:rPr>
              <a:t>SUJETOS RESPONSABLES</a:t>
            </a:r>
          </a:p>
          <a:p>
            <a:pPr algn="ctr" defTabSz="909409" fontAlgn="auto">
              <a:spcBef>
                <a:spcPts val="0"/>
              </a:spcBef>
              <a:spcAft>
                <a:spcPts val="0"/>
              </a:spcAft>
              <a:defRPr/>
            </a:pPr>
            <a:endParaRPr lang="es-ES" b="1" dirty="0">
              <a:solidFill>
                <a:srgbClr val="FFC000"/>
              </a:solidFill>
            </a:endParaRPr>
          </a:p>
          <a:p>
            <a:pPr algn="ctr" defTabSz="909409" fontAlgn="auto">
              <a:spcBef>
                <a:spcPts val="0"/>
              </a:spcBef>
              <a:spcAft>
                <a:spcPts val="0"/>
              </a:spcAft>
              <a:defRPr/>
            </a:pPr>
            <a:endParaRPr lang="es-ES" b="1" dirty="0">
              <a:solidFill>
                <a:srgbClr val="FFC000"/>
              </a:solidFill>
            </a:endParaRPr>
          </a:p>
          <a:p>
            <a:pPr marL="631825" indent="-273050" defTabSz="909409" fontAlgn="auto">
              <a:spcBef>
                <a:spcPts val="0"/>
              </a:spcBef>
              <a:spcAft>
                <a:spcPts val="0"/>
              </a:spcAft>
              <a:buClr>
                <a:schemeClr val="accent5">
                  <a:lumMod val="50000"/>
                </a:schemeClr>
              </a:buClr>
              <a:buFontTx/>
              <a:buAutoNum type="alphaUcParenR"/>
              <a:defRPr/>
            </a:pPr>
            <a:r>
              <a:rPr lang="es-ES" b="1" dirty="0">
                <a:solidFill>
                  <a:schemeClr val="accent4">
                    <a:lumMod val="25000"/>
                  </a:schemeClr>
                </a:solidFill>
              </a:rPr>
              <a:t>Autoridades y funcionarios</a:t>
            </a:r>
          </a:p>
          <a:p>
            <a:pPr marL="342900" indent="285750" defTabSz="909409" fontAlgn="auto">
              <a:spcBef>
                <a:spcPts val="0"/>
              </a:spcBef>
              <a:spcAft>
                <a:spcPts val="0"/>
              </a:spcAft>
              <a:buClr>
                <a:schemeClr val="accent5">
                  <a:lumMod val="50000"/>
                </a:schemeClr>
              </a:buClr>
              <a:buFontTx/>
              <a:buAutoNum type="alphaUcParenR"/>
              <a:defRPr/>
            </a:pPr>
            <a:endParaRPr lang="es-ES" b="1" dirty="0">
              <a:solidFill>
                <a:schemeClr val="accent4">
                  <a:lumMod val="25000"/>
                </a:schemeClr>
              </a:solidFill>
            </a:endParaRPr>
          </a:p>
          <a:p>
            <a:pPr marL="342900" indent="285750" defTabSz="909409" fontAlgn="auto">
              <a:spcBef>
                <a:spcPts val="0"/>
              </a:spcBef>
              <a:spcAft>
                <a:spcPts val="0"/>
              </a:spcAft>
              <a:buClr>
                <a:schemeClr val="accent5">
                  <a:lumMod val="50000"/>
                </a:schemeClr>
              </a:buClr>
              <a:buFontTx/>
              <a:buAutoNum type="alphaUcParenR"/>
              <a:defRPr/>
            </a:pPr>
            <a:r>
              <a:rPr lang="es-ES" b="1" dirty="0">
                <a:solidFill>
                  <a:schemeClr val="accent4">
                    <a:lumMod val="25000"/>
                  </a:schemeClr>
                </a:solidFill>
              </a:rPr>
              <a:t>Interventores de las Administraciones Públicas</a:t>
            </a:r>
          </a:p>
          <a:p>
            <a:pPr marL="342900" indent="285750" defTabSz="909409" fontAlgn="auto">
              <a:spcBef>
                <a:spcPts val="0"/>
              </a:spcBef>
              <a:spcAft>
                <a:spcPts val="0"/>
              </a:spcAft>
              <a:buClr>
                <a:schemeClr val="accent5">
                  <a:lumMod val="50000"/>
                </a:schemeClr>
              </a:buClr>
              <a:buFontTx/>
              <a:buAutoNum type="alphaUcParenR"/>
              <a:defRPr/>
            </a:pPr>
            <a:endParaRPr lang="es-ES" b="1" dirty="0">
              <a:solidFill>
                <a:schemeClr val="accent4">
                  <a:lumMod val="25000"/>
                </a:schemeClr>
              </a:solidFill>
            </a:endParaRPr>
          </a:p>
          <a:p>
            <a:pPr marL="342900" indent="285750" defTabSz="909409" fontAlgn="auto">
              <a:spcBef>
                <a:spcPts val="0"/>
              </a:spcBef>
              <a:spcAft>
                <a:spcPts val="0"/>
              </a:spcAft>
              <a:buClr>
                <a:schemeClr val="accent5">
                  <a:lumMod val="50000"/>
                </a:schemeClr>
              </a:buClr>
              <a:buFontTx/>
              <a:buAutoNum type="alphaUcParenR"/>
              <a:defRPr/>
            </a:pPr>
            <a:r>
              <a:rPr lang="es-ES" b="1" dirty="0">
                <a:solidFill>
                  <a:schemeClr val="accent4">
                    <a:lumMod val="25000"/>
                  </a:schemeClr>
                </a:solidFill>
              </a:rPr>
              <a:t>Ordenadores de pagos</a:t>
            </a:r>
          </a:p>
          <a:p>
            <a:pPr marL="631825" indent="-273050" defTabSz="909409" fontAlgn="auto">
              <a:spcBef>
                <a:spcPts val="0"/>
              </a:spcBef>
              <a:spcAft>
                <a:spcPts val="0"/>
              </a:spcAft>
              <a:buClr>
                <a:schemeClr val="accent5">
                  <a:lumMod val="50000"/>
                </a:schemeClr>
              </a:buClr>
              <a:buFontTx/>
              <a:buAutoNum type="alphaUcParenR"/>
              <a:defRPr/>
            </a:pPr>
            <a:endParaRPr lang="es-ES" b="1" dirty="0">
              <a:solidFill>
                <a:schemeClr val="accent4">
                  <a:lumMod val="25000"/>
                </a:schemeClr>
              </a:solidFill>
            </a:endParaRPr>
          </a:p>
          <a:p>
            <a:pPr marL="631825" indent="-273050" defTabSz="909409" fontAlgn="auto">
              <a:spcBef>
                <a:spcPts val="0"/>
              </a:spcBef>
              <a:spcAft>
                <a:spcPts val="0"/>
              </a:spcAft>
              <a:buClr>
                <a:schemeClr val="accent5">
                  <a:lumMod val="50000"/>
                </a:schemeClr>
              </a:buClr>
              <a:buFontTx/>
              <a:buAutoNum type="alphaUcParenR"/>
              <a:defRPr/>
            </a:pPr>
            <a:r>
              <a:rPr lang="es-ES" b="1" dirty="0">
                <a:solidFill>
                  <a:schemeClr val="accent4">
                    <a:lumMod val="25000"/>
                  </a:schemeClr>
                </a:solidFill>
              </a:rPr>
              <a:t>Particulares</a:t>
            </a:r>
          </a:p>
          <a:p>
            <a:pPr marL="631825" indent="-273050" defTabSz="909409" fontAlgn="auto">
              <a:spcBef>
                <a:spcPts val="0"/>
              </a:spcBef>
              <a:spcAft>
                <a:spcPts val="0"/>
              </a:spcAft>
              <a:buClr>
                <a:schemeClr val="accent5">
                  <a:lumMod val="50000"/>
                </a:schemeClr>
              </a:buClr>
              <a:buFontTx/>
              <a:buAutoNum type="alphaUcParenR"/>
              <a:defRPr/>
            </a:pPr>
            <a:endParaRPr lang="es-ES" sz="1600" b="1" dirty="0">
              <a:solidFill>
                <a:schemeClr val="accent3">
                  <a:lumMod val="75000"/>
                </a:schemeClr>
              </a:solidFill>
            </a:endParaRPr>
          </a:p>
          <a:p>
            <a:pPr marL="631825" indent="-273050" defTabSz="909409" fontAlgn="auto">
              <a:spcBef>
                <a:spcPts val="0"/>
              </a:spcBef>
              <a:spcAft>
                <a:spcPts val="0"/>
              </a:spcAft>
              <a:buClr>
                <a:schemeClr val="accent5">
                  <a:lumMod val="50000"/>
                </a:schemeClr>
              </a:buClr>
              <a:buFontTx/>
              <a:buAutoNum type="alphaUcParenR"/>
              <a:defRPr/>
            </a:pPr>
            <a:endParaRPr lang="es-ES" sz="1600" b="1" dirty="0">
              <a:solidFill>
                <a:schemeClr val="bg1"/>
              </a:solidFill>
            </a:endParaRPr>
          </a:p>
          <a:p>
            <a:pPr marL="342900" indent="285750" defTabSz="909409" fontAlgn="auto">
              <a:spcBef>
                <a:spcPts val="0"/>
              </a:spcBef>
              <a:spcAft>
                <a:spcPts val="0"/>
              </a:spcAft>
              <a:buFontTx/>
              <a:buAutoNum type="alphaUcParenR"/>
              <a:defRPr/>
            </a:pPr>
            <a:endParaRPr lang="es-ES" sz="1600" b="1" dirty="0">
              <a:solidFill>
                <a:schemeClr val="bg1"/>
              </a:solidFill>
            </a:endParaRPr>
          </a:p>
          <a:p>
            <a:pPr algn="ctr" defTabSz="909409" fontAlgn="auto">
              <a:spcBef>
                <a:spcPts val="0"/>
              </a:spcBef>
              <a:spcAft>
                <a:spcPts val="0"/>
              </a:spcAft>
              <a:defRPr/>
            </a:pPr>
            <a:r>
              <a:rPr lang="es-ES" b="1" dirty="0">
                <a:solidFill>
                  <a:srgbClr val="FFC000"/>
                </a:solidFill>
                <a:effectLst>
                  <a:outerShdw blurRad="38100" dist="38100" dir="2700000" algn="tl">
                    <a:srgbClr val="000000">
                      <a:alpha val="43137"/>
                    </a:srgbClr>
                  </a:outerShdw>
                </a:effectLst>
              </a:rPr>
              <a:t>TODO AQUÉL QUE MANEJE FONDOS PÚBLICOS</a:t>
            </a:r>
          </a:p>
          <a:p>
            <a:pPr algn="ctr" defTabSz="909409" fontAlgn="auto">
              <a:spcBef>
                <a:spcPts val="0"/>
              </a:spcBef>
              <a:spcAft>
                <a:spcPts val="0"/>
              </a:spcAft>
              <a:defRPr/>
            </a:pPr>
            <a:endParaRPr lang="es-ES" b="1" dirty="0">
              <a:solidFill>
                <a:srgbClr val="FFC000"/>
              </a:solidFill>
            </a:endParaRPr>
          </a:p>
          <a:p>
            <a:pPr algn="ctr" defTabSz="909409" fontAlgn="auto">
              <a:spcBef>
                <a:spcPts val="0"/>
              </a:spcBef>
              <a:spcAft>
                <a:spcPts val="0"/>
              </a:spcAft>
              <a:defRPr/>
            </a:pPr>
            <a:endParaRPr lang="es-ES" b="1" dirty="0">
              <a:solidFill>
                <a:srgbClr val="FFC000"/>
              </a:solidFill>
            </a:endParaRPr>
          </a:p>
        </p:txBody>
      </p:sp>
      <p:sp>
        <p:nvSpPr>
          <p:cNvPr id="384004" name="Rectangle 2"/>
          <p:cNvSpPr>
            <a:spLocks noChangeArrowheads="1"/>
          </p:cNvSpPr>
          <p:nvPr/>
        </p:nvSpPr>
        <p:spPr bwMode="auto">
          <a:xfrm>
            <a:off x="466725" y="149225"/>
            <a:ext cx="3663950" cy="338138"/>
          </a:xfrm>
          <a:prstGeom prst="rect">
            <a:avLst/>
          </a:prstGeom>
          <a:noFill/>
          <a:ln w="9525">
            <a:noFill/>
            <a:miter lim="800000"/>
            <a:headEnd/>
            <a:tailEnd/>
          </a:ln>
        </p:spPr>
        <p:txBody>
          <a:bodyPr wrap="none">
            <a:spAutoFit/>
          </a:bodyPr>
          <a:lstStyle/>
          <a:p>
            <a:pPr>
              <a:spcBef>
                <a:spcPct val="20000"/>
              </a:spcBef>
              <a:buClr>
                <a:srgbClr val="FFE600"/>
              </a:buClr>
              <a:buSzPct val="70000"/>
            </a:pPr>
            <a:r>
              <a:rPr lang="es-ES_tradnl" sz="1600" b="1"/>
              <a:t>LA RESPONSABILIDAD CONTABLE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2465" y="1029118"/>
            <a:ext cx="8274502" cy="433965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defTabSz="909409" fontAlgn="auto">
              <a:spcBef>
                <a:spcPts val="0"/>
              </a:spcBef>
              <a:spcAft>
                <a:spcPts val="0"/>
              </a:spcAft>
              <a:defRPr/>
            </a:pPr>
            <a:endParaRPr lang="es-ES" sz="1600" b="1" dirty="0">
              <a:solidFill>
                <a:schemeClr val="bg1"/>
              </a:solidFill>
            </a:endParaRPr>
          </a:p>
          <a:p>
            <a:pPr defTabSz="909409" fontAlgn="auto">
              <a:spcBef>
                <a:spcPts val="0"/>
              </a:spcBef>
              <a:spcAft>
                <a:spcPts val="0"/>
              </a:spcAft>
              <a:defRPr/>
            </a:pPr>
            <a:endParaRPr lang="es-ES_tradnl" sz="1600" dirty="0">
              <a:solidFill>
                <a:schemeClr val="bg1"/>
              </a:solidFill>
            </a:endParaRPr>
          </a:p>
          <a:p>
            <a:pPr algn="ctr" defTabSz="909409" fontAlgn="auto">
              <a:spcBef>
                <a:spcPts val="0"/>
              </a:spcBef>
              <a:spcAft>
                <a:spcPts val="0"/>
              </a:spcAft>
              <a:defRPr/>
            </a:pPr>
            <a:r>
              <a:rPr lang="es-ES_tradnl" sz="2000" b="1" u="sng" dirty="0">
                <a:solidFill>
                  <a:srgbClr val="FFC000"/>
                </a:solidFill>
              </a:rPr>
              <a:t>CUENTADANTE:</a:t>
            </a:r>
          </a:p>
          <a:p>
            <a:pPr defTabSz="909409" fontAlgn="auto">
              <a:spcBef>
                <a:spcPts val="0"/>
              </a:spcBef>
              <a:spcAft>
                <a:spcPts val="0"/>
              </a:spcAft>
              <a:defRPr/>
            </a:pPr>
            <a:endParaRPr lang="es-ES_tradnl" sz="1600" dirty="0">
              <a:solidFill>
                <a:schemeClr val="accent4">
                  <a:lumMod val="25000"/>
                </a:schemeClr>
              </a:solidFill>
            </a:endParaRPr>
          </a:p>
          <a:p>
            <a:pPr defTabSz="909409" fontAlgn="auto">
              <a:spcBef>
                <a:spcPts val="0"/>
              </a:spcBef>
              <a:spcAft>
                <a:spcPts val="0"/>
              </a:spcAft>
              <a:defRPr/>
            </a:pPr>
            <a:endParaRPr lang="es-ES_tradnl" sz="1600" dirty="0">
              <a:solidFill>
                <a:schemeClr val="accent4">
                  <a:lumMod val="25000"/>
                </a:schemeClr>
              </a:solidFill>
            </a:endParaRPr>
          </a:p>
          <a:p>
            <a:pPr defTabSz="909409" fontAlgn="auto">
              <a:spcBef>
                <a:spcPts val="0"/>
              </a:spcBef>
              <a:spcAft>
                <a:spcPts val="0"/>
              </a:spcAft>
              <a:defRPr/>
            </a:pPr>
            <a:r>
              <a:rPr lang="es-ES_tradnl" sz="1600" dirty="0">
                <a:solidFill>
                  <a:schemeClr val="accent4">
                    <a:lumMod val="25000"/>
                  </a:schemeClr>
                </a:solidFill>
              </a:rPr>
              <a:t>Es o se considera a </a:t>
            </a:r>
            <a:r>
              <a:rPr lang="es-ES_tradnl" sz="1600" dirty="0">
                <a:solidFill>
                  <a:srgbClr val="FFC000"/>
                </a:solidFill>
              </a:rPr>
              <a:t>“</a:t>
            </a:r>
            <a:r>
              <a:rPr lang="es-ES_tradnl" sz="1600" b="1" i="1" dirty="0">
                <a:solidFill>
                  <a:srgbClr val="FFC000"/>
                </a:solidFill>
              </a:rPr>
              <a:t>cualquiera que realice respecto de los fondos públicos alguna de las operaciones enunciadas en el artículo 15 de la Ley Orgánica 2/1982, de 12 de mayo”, </a:t>
            </a:r>
            <a:r>
              <a:rPr lang="es-ES_tradnl" sz="1600" b="1" dirty="0">
                <a:solidFill>
                  <a:schemeClr val="accent4">
                    <a:lumMod val="25000"/>
                  </a:schemeClr>
                </a:solidFill>
              </a:rPr>
              <a:t>según</a:t>
            </a:r>
            <a:r>
              <a:rPr lang="es-ES_tradnl" sz="1600" b="1" i="1" dirty="0">
                <a:solidFill>
                  <a:srgbClr val="FFC000"/>
                </a:solidFill>
              </a:rPr>
              <a:t> </a:t>
            </a:r>
            <a:r>
              <a:rPr lang="es-ES_tradnl" sz="1600" b="1" dirty="0">
                <a:solidFill>
                  <a:schemeClr val="accent4">
                    <a:lumMod val="25000"/>
                  </a:schemeClr>
                </a:solidFill>
              </a:rPr>
              <a:t>Sentencias la Sala de 26 de noviembre de 1999, 6 de abril de 2004 y 6 de octubre de 2005</a:t>
            </a:r>
            <a:endParaRPr lang="es-ES_tradnl" sz="1600" b="1" dirty="0">
              <a:solidFill>
                <a:schemeClr val="accent4">
                  <a:lumMod val="25000"/>
                </a:schemeClr>
              </a:solidFill>
            </a:endParaRPr>
          </a:p>
          <a:p>
            <a:pPr defTabSz="909409" fontAlgn="auto">
              <a:spcBef>
                <a:spcPts val="0"/>
              </a:spcBef>
              <a:spcAft>
                <a:spcPts val="0"/>
              </a:spcAft>
              <a:defRPr/>
            </a:pPr>
            <a:endParaRPr lang="es-ES_tradnl" sz="1600" dirty="0">
              <a:solidFill>
                <a:schemeClr val="accent4">
                  <a:lumMod val="25000"/>
                </a:schemeClr>
              </a:solidFill>
            </a:endParaRPr>
          </a:p>
          <a:p>
            <a:pPr defTabSz="909409" fontAlgn="auto">
              <a:spcBef>
                <a:spcPts val="0"/>
              </a:spcBef>
              <a:spcAft>
                <a:spcPts val="0"/>
              </a:spcAft>
              <a:defRPr/>
            </a:pPr>
            <a:r>
              <a:rPr lang="es-ES_tradnl" sz="1600" dirty="0">
                <a:solidFill>
                  <a:schemeClr val="accent4">
                    <a:lumMod val="25000"/>
                  </a:schemeClr>
                </a:solidFill>
              </a:rPr>
              <a:t>Es decir:</a:t>
            </a:r>
            <a:endParaRPr lang="es-ES_tradnl" sz="1600" b="1" i="1" dirty="0">
              <a:solidFill>
                <a:schemeClr val="accent4">
                  <a:lumMod val="25000"/>
                </a:schemeClr>
              </a:solidFill>
            </a:endParaRPr>
          </a:p>
          <a:p>
            <a:pPr defTabSz="909409" fontAlgn="auto">
              <a:spcBef>
                <a:spcPts val="0"/>
              </a:spcBef>
              <a:spcAft>
                <a:spcPts val="0"/>
              </a:spcAft>
              <a:defRPr/>
            </a:pPr>
            <a:endParaRPr lang="es-ES" sz="1600" dirty="0"/>
          </a:p>
          <a:p>
            <a:pPr defTabSz="909409" fontAlgn="auto">
              <a:spcBef>
                <a:spcPts val="0"/>
              </a:spcBef>
              <a:spcAft>
                <a:spcPts val="0"/>
              </a:spcAft>
              <a:defRPr/>
            </a:pPr>
            <a:r>
              <a:rPr lang="es-ES" sz="1600" b="1" i="1" dirty="0">
                <a:solidFill>
                  <a:schemeClr val="accent4">
                    <a:lumMod val="25000"/>
                  </a:schemeClr>
                </a:solidFill>
              </a:rPr>
              <a:t>“El </a:t>
            </a:r>
            <a:r>
              <a:rPr lang="es-ES" sz="1600" b="1" i="1" dirty="0">
                <a:solidFill>
                  <a:schemeClr val="accent4">
                    <a:lumMod val="25000"/>
                  </a:schemeClr>
                </a:solidFill>
              </a:rPr>
              <a:t>enjuiciamiento contable, como jurisdicción propia del Tribunal de Cuentas, se ejerce respecto de las cuentas que deban rendir </a:t>
            </a:r>
            <a:r>
              <a:rPr lang="es-ES" sz="1600" b="1" i="1" dirty="0">
                <a:solidFill>
                  <a:srgbClr val="FFC000"/>
                </a:solidFill>
              </a:rPr>
              <a:t>quienes </a:t>
            </a:r>
            <a:r>
              <a:rPr lang="es-ES" sz="1600" b="1" i="1" u="sng" dirty="0">
                <a:solidFill>
                  <a:srgbClr val="FFC000"/>
                </a:solidFill>
              </a:rPr>
              <a:t>recauden</a:t>
            </a:r>
            <a:r>
              <a:rPr lang="es-ES" sz="1600" b="1" i="1" dirty="0">
                <a:solidFill>
                  <a:srgbClr val="FFC000"/>
                </a:solidFill>
              </a:rPr>
              <a:t>, </a:t>
            </a:r>
            <a:r>
              <a:rPr lang="es-ES" sz="1600" b="1" i="1" u="sng" dirty="0">
                <a:solidFill>
                  <a:srgbClr val="FFC000"/>
                </a:solidFill>
              </a:rPr>
              <a:t>intervengan</a:t>
            </a:r>
            <a:r>
              <a:rPr lang="es-ES" sz="1600" b="1" i="1" dirty="0">
                <a:solidFill>
                  <a:srgbClr val="FFC000"/>
                </a:solidFill>
              </a:rPr>
              <a:t>, </a:t>
            </a:r>
            <a:r>
              <a:rPr lang="es-ES" sz="1600" b="1" i="1" u="sng" dirty="0">
                <a:solidFill>
                  <a:srgbClr val="FFC000"/>
                </a:solidFill>
              </a:rPr>
              <a:t>administre</a:t>
            </a:r>
            <a:r>
              <a:rPr lang="es-ES" sz="1600" b="1" i="1" dirty="0">
                <a:solidFill>
                  <a:srgbClr val="FFC000"/>
                </a:solidFill>
              </a:rPr>
              <a:t>n, </a:t>
            </a:r>
            <a:r>
              <a:rPr lang="es-ES" sz="1600" b="1" i="1" u="sng" dirty="0">
                <a:solidFill>
                  <a:srgbClr val="FFC000"/>
                </a:solidFill>
              </a:rPr>
              <a:t>custodien</a:t>
            </a:r>
            <a:r>
              <a:rPr lang="es-ES" sz="1600" b="1" i="1" dirty="0">
                <a:solidFill>
                  <a:srgbClr val="FFC000"/>
                </a:solidFill>
              </a:rPr>
              <a:t>, </a:t>
            </a:r>
            <a:r>
              <a:rPr lang="es-ES" sz="1600" b="1" i="1" u="sng" dirty="0">
                <a:solidFill>
                  <a:srgbClr val="FFC000"/>
                </a:solidFill>
              </a:rPr>
              <a:t>manejen</a:t>
            </a:r>
            <a:r>
              <a:rPr lang="es-ES" sz="1600" b="1" i="1" dirty="0">
                <a:solidFill>
                  <a:srgbClr val="FFC000"/>
                </a:solidFill>
              </a:rPr>
              <a:t> o </a:t>
            </a:r>
            <a:r>
              <a:rPr lang="es-ES" sz="1600" b="1" i="1" u="sng" dirty="0">
                <a:solidFill>
                  <a:srgbClr val="FFC000"/>
                </a:solidFill>
              </a:rPr>
              <a:t>utilicen</a:t>
            </a:r>
            <a:r>
              <a:rPr lang="es-ES" sz="1600" b="1" i="1" dirty="0">
                <a:solidFill>
                  <a:srgbClr val="FFC000"/>
                </a:solidFill>
              </a:rPr>
              <a:t> </a:t>
            </a:r>
            <a:r>
              <a:rPr lang="es-ES" sz="1600" b="1" i="1" dirty="0">
                <a:solidFill>
                  <a:schemeClr val="accent4">
                    <a:lumMod val="25000"/>
                  </a:schemeClr>
                </a:solidFill>
              </a:rPr>
              <a:t>bienes, caudales o efectos </a:t>
            </a:r>
            <a:r>
              <a:rPr lang="es-ES" sz="1600" b="1" i="1" dirty="0">
                <a:solidFill>
                  <a:schemeClr val="accent4">
                    <a:lumMod val="25000"/>
                  </a:schemeClr>
                </a:solidFill>
              </a:rPr>
              <a:t>públicos”</a:t>
            </a:r>
          </a:p>
          <a:p>
            <a:pPr defTabSz="909409" fontAlgn="auto">
              <a:spcBef>
                <a:spcPts val="0"/>
              </a:spcBef>
              <a:spcAft>
                <a:spcPts val="0"/>
              </a:spcAft>
              <a:defRPr/>
            </a:pPr>
            <a:endParaRPr lang="es-ES" sz="1600" b="1" i="1" dirty="0">
              <a:solidFill>
                <a:schemeClr val="accent4">
                  <a:lumMod val="25000"/>
                </a:schemeClr>
              </a:solidFill>
            </a:endParaRPr>
          </a:p>
          <a:p>
            <a:pPr defTabSz="909409" fontAlgn="auto">
              <a:spcBef>
                <a:spcPts val="0"/>
              </a:spcBef>
              <a:spcAft>
                <a:spcPts val="0"/>
              </a:spcAft>
              <a:defRPr/>
            </a:pPr>
            <a:r>
              <a:rPr lang="es-ES_tradnl" sz="1600" b="1" i="1" dirty="0">
                <a:solidFill>
                  <a:srgbClr val="FFC000"/>
                </a:solidFill>
              </a:rPr>
              <a:t> </a:t>
            </a:r>
            <a:endParaRPr lang="es-ES" sz="1600" b="1" i="1" dirty="0">
              <a:solidFill>
                <a:srgbClr val="FFC000"/>
              </a:solidFill>
            </a:endParaRPr>
          </a:p>
        </p:txBody>
      </p:sp>
      <p:sp>
        <p:nvSpPr>
          <p:cNvPr id="386052" name="Rectangle 2"/>
          <p:cNvSpPr>
            <a:spLocks noChangeArrowheads="1"/>
          </p:cNvSpPr>
          <p:nvPr/>
        </p:nvSpPr>
        <p:spPr bwMode="auto">
          <a:xfrm>
            <a:off x="466725" y="149225"/>
            <a:ext cx="3663950" cy="338138"/>
          </a:xfrm>
          <a:prstGeom prst="rect">
            <a:avLst/>
          </a:prstGeom>
          <a:noFill/>
          <a:ln w="9525">
            <a:noFill/>
            <a:miter lim="800000"/>
            <a:headEnd/>
            <a:tailEnd/>
          </a:ln>
        </p:spPr>
        <p:txBody>
          <a:bodyPr wrap="none">
            <a:spAutoFit/>
          </a:bodyPr>
          <a:lstStyle/>
          <a:p>
            <a:pPr>
              <a:spcBef>
                <a:spcPct val="20000"/>
              </a:spcBef>
              <a:buClr>
                <a:srgbClr val="FFE600"/>
              </a:buClr>
              <a:buSzPct val="70000"/>
            </a:pPr>
            <a:r>
              <a:rPr lang="es-ES_tradnl" sz="1600" b="1"/>
              <a:t>LA RESPONSABILIDAD CONTABLE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28650" y="987146"/>
            <a:ext cx="8058150" cy="415498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defTabSz="909409" fontAlgn="auto">
              <a:spcBef>
                <a:spcPts val="0"/>
              </a:spcBef>
              <a:spcAft>
                <a:spcPts val="0"/>
              </a:spcAft>
              <a:defRPr/>
            </a:pPr>
            <a:endParaRPr lang="es-ES" b="1" dirty="0">
              <a:solidFill>
                <a:srgbClr val="FFC000"/>
              </a:solidFill>
            </a:endParaRPr>
          </a:p>
          <a:p>
            <a:pPr algn="ctr" defTabSz="909409" fontAlgn="auto">
              <a:spcBef>
                <a:spcPts val="0"/>
              </a:spcBef>
              <a:spcAft>
                <a:spcPts val="0"/>
              </a:spcAft>
              <a:defRPr/>
            </a:pPr>
            <a:r>
              <a:rPr lang="es-ES" b="1" u="sng" dirty="0">
                <a:solidFill>
                  <a:srgbClr val="FFC000"/>
                </a:solidFill>
              </a:rPr>
              <a:t>CONCEPTO DE CAUDALES O EFECTOS PÚBLICOS</a:t>
            </a:r>
            <a:endParaRPr lang="es-ES" b="1" u="sng" dirty="0">
              <a:solidFill>
                <a:srgbClr val="FFC000"/>
              </a:solidFill>
            </a:endParaRPr>
          </a:p>
          <a:p>
            <a:pPr algn="ctr" defTabSz="909409" fontAlgn="auto">
              <a:spcBef>
                <a:spcPts val="0"/>
              </a:spcBef>
              <a:spcAft>
                <a:spcPts val="0"/>
              </a:spcAft>
              <a:defRPr/>
            </a:pPr>
            <a:endParaRPr lang="es-ES" b="1" dirty="0">
              <a:solidFill>
                <a:srgbClr val="FFC000"/>
              </a:solidFill>
            </a:endParaRPr>
          </a:p>
          <a:p>
            <a:pPr algn="ctr" defTabSz="909409" fontAlgn="auto">
              <a:spcBef>
                <a:spcPts val="0"/>
              </a:spcBef>
              <a:spcAft>
                <a:spcPts val="0"/>
              </a:spcAft>
              <a:defRPr/>
            </a:pPr>
            <a:endParaRPr lang="es-ES" b="1" dirty="0">
              <a:solidFill>
                <a:srgbClr val="FFC000"/>
              </a:solidFill>
            </a:endParaRPr>
          </a:p>
          <a:p>
            <a:pPr marL="628650" indent="-342900" defTabSz="909409" fontAlgn="auto">
              <a:spcBef>
                <a:spcPts val="0"/>
              </a:spcBef>
              <a:spcAft>
                <a:spcPts val="0"/>
              </a:spcAft>
              <a:buClr>
                <a:schemeClr val="accent5">
                  <a:lumMod val="50000"/>
                </a:schemeClr>
              </a:buClr>
              <a:buFontTx/>
              <a:buAutoNum type="arabicPeriod"/>
              <a:defRPr/>
            </a:pPr>
            <a:r>
              <a:rPr lang="es-ES" b="1" dirty="0">
                <a:solidFill>
                  <a:schemeClr val="accent4">
                    <a:lumMod val="25000"/>
                  </a:schemeClr>
                </a:solidFill>
              </a:rPr>
              <a:t>Los recursos financieros que integran el Tesoro Público del Estado</a:t>
            </a:r>
          </a:p>
          <a:p>
            <a:pPr marL="628650" indent="-342900" defTabSz="909409" fontAlgn="auto">
              <a:spcBef>
                <a:spcPts val="0"/>
              </a:spcBef>
              <a:spcAft>
                <a:spcPts val="0"/>
              </a:spcAft>
              <a:buClr>
                <a:schemeClr val="accent5">
                  <a:lumMod val="50000"/>
                </a:schemeClr>
              </a:buClr>
              <a:buFontTx/>
              <a:buAutoNum type="arabicPeriod"/>
              <a:defRPr/>
            </a:pPr>
            <a:endParaRPr lang="es-ES" b="1" dirty="0">
              <a:solidFill>
                <a:schemeClr val="accent4">
                  <a:lumMod val="25000"/>
                </a:schemeClr>
              </a:solidFill>
            </a:endParaRPr>
          </a:p>
          <a:p>
            <a:pPr marL="628650" indent="-342900" defTabSz="909409" fontAlgn="auto">
              <a:spcBef>
                <a:spcPts val="0"/>
              </a:spcBef>
              <a:spcAft>
                <a:spcPts val="0"/>
              </a:spcAft>
              <a:buClr>
                <a:schemeClr val="accent5">
                  <a:lumMod val="50000"/>
                </a:schemeClr>
              </a:buClr>
              <a:buFontTx/>
              <a:buAutoNum type="arabicPeriod"/>
              <a:defRPr/>
            </a:pPr>
            <a:r>
              <a:rPr lang="es-ES" b="1" dirty="0">
                <a:solidFill>
                  <a:schemeClr val="accent4">
                    <a:lumMod val="25000"/>
                  </a:schemeClr>
                </a:solidFill>
              </a:rPr>
              <a:t>De las comunidades Autónomas</a:t>
            </a:r>
          </a:p>
          <a:p>
            <a:pPr marL="628650" indent="-342900" defTabSz="909409" fontAlgn="auto">
              <a:spcBef>
                <a:spcPts val="0"/>
              </a:spcBef>
              <a:spcAft>
                <a:spcPts val="0"/>
              </a:spcAft>
              <a:buClr>
                <a:schemeClr val="accent5">
                  <a:lumMod val="50000"/>
                </a:schemeClr>
              </a:buClr>
              <a:buFontTx/>
              <a:buAutoNum type="arabicPeriod"/>
              <a:defRPr/>
            </a:pPr>
            <a:endParaRPr lang="es-ES" b="1" dirty="0">
              <a:solidFill>
                <a:schemeClr val="accent4">
                  <a:lumMod val="25000"/>
                </a:schemeClr>
              </a:solidFill>
            </a:endParaRPr>
          </a:p>
          <a:p>
            <a:pPr marL="628650" indent="-342900" defTabSz="909409" fontAlgn="auto">
              <a:spcBef>
                <a:spcPts val="0"/>
              </a:spcBef>
              <a:spcAft>
                <a:spcPts val="0"/>
              </a:spcAft>
              <a:buClr>
                <a:schemeClr val="accent5">
                  <a:lumMod val="50000"/>
                </a:schemeClr>
              </a:buClr>
              <a:buFontTx/>
              <a:buAutoNum type="arabicPeriod"/>
              <a:defRPr/>
            </a:pPr>
            <a:r>
              <a:rPr lang="es-ES" b="1" dirty="0">
                <a:solidFill>
                  <a:schemeClr val="accent4">
                    <a:lumMod val="25000"/>
                  </a:schemeClr>
                </a:solidFill>
              </a:rPr>
              <a:t>De las Entidades locales</a:t>
            </a:r>
          </a:p>
          <a:p>
            <a:pPr marL="628650" indent="-342900" defTabSz="909409" fontAlgn="auto">
              <a:spcBef>
                <a:spcPts val="0"/>
              </a:spcBef>
              <a:spcAft>
                <a:spcPts val="0"/>
              </a:spcAft>
              <a:buClr>
                <a:schemeClr val="accent5">
                  <a:lumMod val="50000"/>
                </a:schemeClr>
              </a:buClr>
              <a:buFontTx/>
              <a:buAutoNum type="arabicPeriod"/>
              <a:defRPr/>
            </a:pPr>
            <a:endParaRPr lang="es-ES" b="1" dirty="0">
              <a:solidFill>
                <a:schemeClr val="accent4">
                  <a:lumMod val="25000"/>
                </a:schemeClr>
              </a:solidFill>
            </a:endParaRPr>
          </a:p>
          <a:p>
            <a:pPr marL="628650" indent="-342900" defTabSz="909409" fontAlgn="auto">
              <a:spcBef>
                <a:spcPts val="0"/>
              </a:spcBef>
              <a:spcAft>
                <a:spcPts val="0"/>
              </a:spcAft>
              <a:buClr>
                <a:schemeClr val="accent5">
                  <a:lumMod val="50000"/>
                </a:schemeClr>
              </a:buClr>
              <a:buFontTx/>
              <a:buAutoNum type="arabicPeriod"/>
              <a:defRPr/>
            </a:pPr>
            <a:r>
              <a:rPr lang="es-ES" b="1" dirty="0">
                <a:solidFill>
                  <a:schemeClr val="accent4">
                    <a:lumMod val="25000"/>
                  </a:schemeClr>
                </a:solidFill>
              </a:rPr>
              <a:t>Recursos de las Sociedades de capital público</a:t>
            </a:r>
          </a:p>
          <a:p>
            <a:pPr marL="628650" indent="-342900" defTabSz="909409" fontAlgn="auto">
              <a:spcBef>
                <a:spcPts val="0"/>
              </a:spcBef>
              <a:spcAft>
                <a:spcPts val="0"/>
              </a:spcAft>
              <a:buClr>
                <a:schemeClr val="accent5">
                  <a:lumMod val="50000"/>
                </a:schemeClr>
              </a:buClr>
              <a:buFontTx/>
              <a:buAutoNum type="arabicPeriod"/>
              <a:defRPr/>
            </a:pPr>
            <a:endParaRPr lang="es-ES" sz="1600" b="1" dirty="0">
              <a:solidFill>
                <a:schemeClr val="accent4">
                  <a:lumMod val="25000"/>
                </a:schemeClr>
              </a:solidFill>
            </a:endParaRPr>
          </a:p>
          <a:p>
            <a:pPr marL="285750" defTabSz="909409" fontAlgn="auto">
              <a:spcBef>
                <a:spcPts val="0"/>
              </a:spcBef>
              <a:spcAft>
                <a:spcPts val="0"/>
              </a:spcAft>
              <a:buClr>
                <a:schemeClr val="accent5">
                  <a:lumMod val="50000"/>
                </a:schemeClr>
              </a:buClr>
              <a:defRPr/>
            </a:pPr>
            <a:endParaRPr lang="es-ES" sz="1600" b="1" dirty="0">
              <a:solidFill>
                <a:schemeClr val="accent3">
                  <a:lumMod val="75000"/>
                </a:schemeClr>
              </a:solidFill>
            </a:endParaRPr>
          </a:p>
          <a:p>
            <a:pPr marL="342900" indent="-342900" defTabSz="909409" fontAlgn="auto">
              <a:spcBef>
                <a:spcPts val="0"/>
              </a:spcBef>
              <a:spcAft>
                <a:spcPts val="0"/>
              </a:spcAft>
              <a:buFontTx/>
              <a:buAutoNum type="arabicPeriod"/>
              <a:defRPr/>
            </a:pPr>
            <a:endParaRPr lang="es-ES" sz="1600" b="1" dirty="0">
              <a:solidFill>
                <a:schemeClr val="bg1"/>
              </a:solidFill>
            </a:endParaRPr>
          </a:p>
        </p:txBody>
      </p:sp>
      <p:sp>
        <p:nvSpPr>
          <p:cNvPr id="388100" name="Rectangle 2"/>
          <p:cNvSpPr>
            <a:spLocks noChangeArrowheads="1"/>
          </p:cNvSpPr>
          <p:nvPr/>
        </p:nvSpPr>
        <p:spPr bwMode="auto">
          <a:xfrm>
            <a:off x="466725" y="149225"/>
            <a:ext cx="3663950" cy="338138"/>
          </a:xfrm>
          <a:prstGeom prst="rect">
            <a:avLst/>
          </a:prstGeom>
          <a:noFill/>
          <a:ln w="9525">
            <a:noFill/>
            <a:miter lim="800000"/>
            <a:headEnd/>
            <a:tailEnd/>
          </a:ln>
        </p:spPr>
        <p:txBody>
          <a:bodyPr wrap="none">
            <a:spAutoFit/>
          </a:bodyPr>
          <a:lstStyle/>
          <a:p>
            <a:pPr>
              <a:spcBef>
                <a:spcPct val="20000"/>
              </a:spcBef>
              <a:buClr>
                <a:srgbClr val="FFE600"/>
              </a:buClr>
              <a:buSzPct val="70000"/>
            </a:pPr>
            <a:r>
              <a:rPr lang="es-ES_tradnl" sz="1600" b="1"/>
              <a:t>LA RESPONSABILIDAD CONTABLE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28650" y="987146"/>
            <a:ext cx="8058150" cy="427809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defTabSz="909409" fontAlgn="auto">
              <a:spcBef>
                <a:spcPts val="0"/>
              </a:spcBef>
              <a:spcAft>
                <a:spcPts val="0"/>
              </a:spcAft>
              <a:defRPr/>
            </a:pPr>
            <a:endParaRPr lang="es-ES_tradnl" sz="2000" b="1" u="sng" dirty="0">
              <a:solidFill>
                <a:srgbClr val="FFC000"/>
              </a:solidFill>
            </a:endParaRPr>
          </a:p>
          <a:p>
            <a:pPr algn="ctr" defTabSz="909409" fontAlgn="auto">
              <a:spcBef>
                <a:spcPts val="0"/>
              </a:spcBef>
              <a:spcAft>
                <a:spcPts val="0"/>
              </a:spcAft>
              <a:defRPr/>
            </a:pPr>
            <a:r>
              <a:rPr lang="es-ES_tradnl" sz="2000" b="1" u="sng" dirty="0">
                <a:solidFill>
                  <a:srgbClr val="FFC000"/>
                </a:solidFill>
              </a:rPr>
              <a:t>CUENTA</a:t>
            </a:r>
          </a:p>
          <a:p>
            <a:pPr defTabSz="909409" fontAlgn="auto">
              <a:spcBef>
                <a:spcPts val="0"/>
              </a:spcBef>
              <a:spcAft>
                <a:spcPts val="0"/>
              </a:spcAft>
              <a:defRPr/>
            </a:pPr>
            <a:endParaRPr lang="es-ES_tradnl" sz="1600" b="1" i="1" dirty="0">
              <a:solidFill>
                <a:schemeClr val="accent4">
                  <a:lumMod val="25000"/>
                </a:schemeClr>
              </a:solidFill>
            </a:endParaRPr>
          </a:p>
          <a:p>
            <a:pPr defTabSz="909409" fontAlgn="auto">
              <a:spcBef>
                <a:spcPts val="0"/>
              </a:spcBef>
              <a:spcAft>
                <a:spcPts val="0"/>
              </a:spcAft>
              <a:defRPr/>
            </a:pPr>
            <a:endParaRPr lang="es-ES_tradnl" sz="1600" b="1" i="1" dirty="0">
              <a:solidFill>
                <a:schemeClr val="accent4">
                  <a:lumMod val="25000"/>
                </a:schemeClr>
              </a:solidFill>
            </a:endParaRPr>
          </a:p>
          <a:p>
            <a:pPr defTabSz="909409" fontAlgn="auto">
              <a:spcBef>
                <a:spcPts val="0"/>
              </a:spcBef>
              <a:spcAft>
                <a:spcPts val="0"/>
              </a:spcAft>
              <a:defRPr/>
            </a:pPr>
            <a:r>
              <a:rPr lang="es-ES_tradnl" sz="2000" b="1" dirty="0">
                <a:solidFill>
                  <a:schemeClr val="accent4">
                    <a:lumMod val="25000"/>
                  </a:schemeClr>
                </a:solidFill>
              </a:rPr>
              <a:t>E</a:t>
            </a:r>
            <a:r>
              <a:rPr lang="es-ES_tradnl" sz="2000" b="1" dirty="0">
                <a:solidFill>
                  <a:schemeClr val="accent4">
                    <a:lumMod val="25000"/>
                  </a:schemeClr>
                </a:solidFill>
              </a:rPr>
              <a:t>n </a:t>
            </a:r>
            <a:r>
              <a:rPr lang="es-ES_tradnl" sz="2000" b="1" dirty="0">
                <a:solidFill>
                  <a:schemeClr val="accent4">
                    <a:lumMod val="25000"/>
                  </a:schemeClr>
                </a:solidFill>
              </a:rPr>
              <a:t>Sentencia 8/2001, de 15 de marzo, la Sala de Justicia del Tribunal de Cuentas dice con rotundidad </a:t>
            </a:r>
            <a:r>
              <a:rPr lang="es-ES_tradnl" sz="2000" b="1" dirty="0">
                <a:solidFill>
                  <a:schemeClr val="accent4">
                    <a:lumMod val="25000"/>
                  </a:schemeClr>
                </a:solidFill>
              </a:rPr>
              <a:t>que</a:t>
            </a:r>
            <a:r>
              <a:rPr lang="es-ES_tradnl" sz="2000" dirty="0">
                <a:solidFill>
                  <a:schemeClr val="accent4">
                    <a:lumMod val="25000"/>
                  </a:schemeClr>
                </a:solidFill>
              </a:rPr>
              <a:t>:</a:t>
            </a:r>
          </a:p>
          <a:p>
            <a:pPr defTabSz="909409" fontAlgn="auto">
              <a:spcBef>
                <a:spcPts val="0"/>
              </a:spcBef>
              <a:spcAft>
                <a:spcPts val="0"/>
              </a:spcAft>
              <a:defRPr/>
            </a:pPr>
            <a:endParaRPr lang="es-ES_tradnl" sz="2000" b="1" dirty="0">
              <a:solidFill>
                <a:schemeClr val="bg1"/>
              </a:solidFill>
            </a:endParaRPr>
          </a:p>
          <a:p>
            <a:pPr defTabSz="909409" fontAlgn="auto">
              <a:spcBef>
                <a:spcPts val="0"/>
              </a:spcBef>
              <a:spcAft>
                <a:spcPts val="0"/>
              </a:spcAft>
              <a:defRPr/>
            </a:pPr>
            <a:r>
              <a:rPr lang="es-ES_tradnl" sz="2000" b="1" dirty="0">
                <a:solidFill>
                  <a:schemeClr val="bg1"/>
                </a:solidFill>
              </a:rPr>
              <a:t> </a:t>
            </a:r>
            <a:r>
              <a:rPr lang="es-ES_tradnl" sz="2000" b="1" i="1" dirty="0">
                <a:solidFill>
                  <a:srgbClr val="FFC000"/>
                </a:solidFill>
              </a:rPr>
              <a:t>«</a:t>
            </a:r>
            <a:r>
              <a:rPr lang="es-ES_tradnl" sz="2000" b="1" i="1" u="sng" dirty="0">
                <a:solidFill>
                  <a:srgbClr val="FFC000"/>
                </a:solidFill>
              </a:rPr>
              <a:t>S</a:t>
            </a:r>
            <a:r>
              <a:rPr lang="es-ES_tradnl" sz="2000" b="1" i="1" u="sng" dirty="0">
                <a:solidFill>
                  <a:srgbClr val="FFC000"/>
                </a:solidFill>
              </a:rPr>
              <a:t>e </a:t>
            </a:r>
            <a:r>
              <a:rPr lang="es-ES_tradnl" sz="2000" b="1" i="1" u="sng" dirty="0">
                <a:solidFill>
                  <a:srgbClr val="FFC000"/>
                </a:solidFill>
              </a:rPr>
              <a:t>entiende por cuenta </a:t>
            </a:r>
            <a:r>
              <a:rPr lang="es-ES_tradnl" sz="2000" b="1" i="1" dirty="0">
                <a:solidFill>
                  <a:srgbClr val="FFC000"/>
                </a:solidFill>
              </a:rPr>
              <a:t>en un sentido amplio todo documento de </a:t>
            </a:r>
            <a:r>
              <a:rPr lang="es-ES_tradnl" sz="2000" b="1" i="1" dirty="0">
                <a:solidFill>
                  <a:srgbClr val="FFC000"/>
                </a:solidFill>
              </a:rPr>
              <a:t>índole </a:t>
            </a:r>
            <a:r>
              <a:rPr lang="es-ES_tradnl" sz="2000" b="1" i="1" dirty="0">
                <a:solidFill>
                  <a:srgbClr val="FFC000"/>
                </a:solidFill>
              </a:rPr>
              <a:t>contable en el que constan, se registran o figuran operaciones relacionadas directa o </a:t>
            </a:r>
            <a:r>
              <a:rPr lang="es-ES_tradnl" sz="2000" b="1" i="1" dirty="0">
                <a:solidFill>
                  <a:srgbClr val="FFC000"/>
                </a:solidFill>
              </a:rPr>
              <a:t>indirectamente </a:t>
            </a:r>
            <a:r>
              <a:rPr lang="es-ES_tradnl" sz="2000" b="1" i="1" dirty="0">
                <a:solidFill>
                  <a:srgbClr val="FFC000"/>
                </a:solidFill>
              </a:rPr>
              <a:t>con la actividad económico-financiera del sector </a:t>
            </a:r>
            <a:r>
              <a:rPr lang="es-ES_tradnl" sz="2000" b="1" i="1" dirty="0">
                <a:solidFill>
                  <a:srgbClr val="FFC000"/>
                </a:solidFill>
              </a:rPr>
              <a:t>público</a:t>
            </a:r>
            <a:r>
              <a:rPr lang="es-ES_tradnl" sz="2000" b="1" dirty="0">
                <a:solidFill>
                  <a:srgbClr val="FFC000"/>
                </a:solidFill>
              </a:rPr>
              <a:t>»</a:t>
            </a:r>
          </a:p>
          <a:p>
            <a:pPr defTabSz="909409" fontAlgn="auto">
              <a:spcBef>
                <a:spcPts val="0"/>
              </a:spcBef>
              <a:spcAft>
                <a:spcPts val="0"/>
              </a:spcAft>
              <a:defRPr/>
            </a:pPr>
            <a:endParaRPr lang="es-ES_tradnl" sz="2000" b="1" dirty="0">
              <a:solidFill>
                <a:srgbClr val="FFC000"/>
              </a:solidFill>
            </a:endParaRPr>
          </a:p>
          <a:p>
            <a:pPr defTabSz="909409" fontAlgn="auto">
              <a:spcBef>
                <a:spcPts val="0"/>
              </a:spcBef>
              <a:spcAft>
                <a:spcPts val="0"/>
              </a:spcAft>
              <a:defRPr/>
            </a:pPr>
            <a:endParaRPr lang="es-ES_tradnl" sz="2000" b="1" dirty="0">
              <a:solidFill>
                <a:srgbClr val="FFC000"/>
              </a:solidFill>
            </a:endParaRPr>
          </a:p>
          <a:p>
            <a:pPr defTabSz="909409" fontAlgn="auto">
              <a:spcBef>
                <a:spcPts val="0"/>
              </a:spcBef>
              <a:spcAft>
                <a:spcPts val="0"/>
              </a:spcAft>
              <a:defRPr/>
            </a:pPr>
            <a:r>
              <a:rPr lang="es-ES_tradnl" sz="2000" b="1" dirty="0">
                <a:solidFill>
                  <a:srgbClr val="FFC000"/>
                </a:solidFill>
              </a:rPr>
              <a:t> </a:t>
            </a:r>
            <a:endParaRPr lang="es-ES" sz="2000" b="1" dirty="0">
              <a:solidFill>
                <a:srgbClr val="FFC000"/>
              </a:solidFill>
            </a:endParaRPr>
          </a:p>
        </p:txBody>
      </p:sp>
      <p:sp>
        <p:nvSpPr>
          <p:cNvPr id="390148" name="Rectangle 2"/>
          <p:cNvSpPr>
            <a:spLocks noChangeArrowheads="1"/>
          </p:cNvSpPr>
          <p:nvPr/>
        </p:nvSpPr>
        <p:spPr bwMode="auto">
          <a:xfrm>
            <a:off x="466725" y="149225"/>
            <a:ext cx="3663950" cy="338138"/>
          </a:xfrm>
          <a:prstGeom prst="rect">
            <a:avLst/>
          </a:prstGeom>
          <a:noFill/>
          <a:ln w="9525">
            <a:noFill/>
            <a:miter lim="800000"/>
            <a:headEnd/>
            <a:tailEnd/>
          </a:ln>
        </p:spPr>
        <p:txBody>
          <a:bodyPr wrap="none">
            <a:spAutoFit/>
          </a:bodyPr>
          <a:lstStyle/>
          <a:p>
            <a:pPr>
              <a:spcBef>
                <a:spcPct val="20000"/>
              </a:spcBef>
              <a:buClr>
                <a:srgbClr val="FFE600"/>
              </a:buClr>
              <a:buSzPct val="70000"/>
            </a:pPr>
            <a:r>
              <a:rPr lang="es-ES_tradnl" sz="1600" b="1"/>
              <a:t>LA RESPONSABILIDAD CONTABLE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0075" y="719937"/>
            <a:ext cx="8191500" cy="55092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defTabSz="909409" fontAlgn="auto">
              <a:spcBef>
                <a:spcPts val="0"/>
              </a:spcBef>
              <a:spcAft>
                <a:spcPts val="0"/>
              </a:spcAft>
              <a:buClr>
                <a:schemeClr val="tx1"/>
              </a:buClr>
              <a:defRPr/>
            </a:pPr>
            <a:endParaRPr lang="es-ES" sz="2000" b="1" dirty="0">
              <a:solidFill>
                <a:srgbClr val="FFC000"/>
              </a:solidFill>
            </a:endParaRPr>
          </a:p>
          <a:p>
            <a:pPr algn="ctr" defTabSz="909409" fontAlgn="auto">
              <a:spcBef>
                <a:spcPts val="0"/>
              </a:spcBef>
              <a:spcAft>
                <a:spcPts val="0"/>
              </a:spcAft>
              <a:buClr>
                <a:schemeClr val="tx1"/>
              </a:buClr>
              <a:defRPr/>
            </a:pPr>
            <a:r>
              <a:rPr lang="es-ES" b="1" u="sng" dirty="0">
                <a:solidFill>
                  <a:srgbClr val="FFC000"/>
                </a:solidFill>
              </a:rPr>
              <a:t>EL TRIBUNAL DE CUENTAS</a:t>
            </a:r>
            <a:endParaRPr lang="es-ES" sz="1600" b="1" u="sng" dirty="0">
              <a:solidFill>
                <a:srgbClr val="FFC000"/>
              </a:solidFill>
            </a:endParaRPr>
          </a:p>
          <a:p>
            <a:pPr defTabSz="909409" fontAlgn="auto">
              <a:spcBef>
                <a:spcPts val="0"/>
              </a:spcBef>
              <a:spcAft>
                <a:spcPts val="0"/>
              </a:spcAft>
              <a:buClr>
                <a:schemeClr val="tx1"/>
              </a:buClr>
              <a:defRPr/>
            </a:pPr>
            <a:endParaRPr lang="es-ES" sz="1600" b="1" dirty="0">
              <a:solidFill>
                <a:srgbClr val="FFC000"/>
              </a:solidFill>
            </a:endParaRPr>
          </a:p>
          <a:p>
            <a:pPr marL="342900" indent="-342900" defTabSz="909409" fontAlgn="auto">
              <a:spcBef>
                <a:spcPts val="0"/>
              </a:spcBef>
              <a:spcAft>
                <a:spcPts val="0"/>
              </a:spcAft>
              <a:buClr>
                <a:schemeClr val="accent5">
                  <a:lumMod val="50000"/>
                </a:schemeClr>
              </a:buClr>
              <a:buFont typeface="Arial" panose="020B0604020202020204" pitchFamily="34" charset="0"/>
              <a:buChar char="•"/>
              <a:defRPr/>
            </a:pPr>
            <a:r>
              <a:rPr lang="es-ES" sz="1600" b="1" dirty="0">
                <a:solidFill>
                  <a:schemeClr val="accent4">
                    <a:lumMod val="25000"/>
                  </a:schemeClr>
                </a:solidFill>
              </a:rPr>
              <a:t>A</a:t>
            </a:r>
            <a:r>
              <a:rPr lang="es-ES" sz="1600" b="1" dirty="0">
                <a:solidFill>
                  <a:schemeClr val="accent4">
                    <a:lumMod val="25000"/>
                  </a:schemeClr>
                </a:solidFill>
              </a:rPr>
              <a:t>rt. 136 y 153 de la Constitución de 1978</a:t>
            </a:r>
          </a:p>
          <a:p>
            <a:pPr marL="342900" indent="-342900" defTabSz="909409" fontAlgn="auto">
              <a:spcBef>
                <a:spcPts val="0"/>
              </a:spcBef>
              <a:spcAft>
                <a:spcPts val="0"/>
              </a:spcAft>
              <a:buClr>
                <a:schemeClr val="accent5">
                  <a:lumMod val="50000"/>
                </a:schemeClr>
              </a:buClr>
              <a:buFont typeface="Arial" panose="020B0604020202020204" pitchFamily="34" charset="0"/>
              <a:buChar char="•"/>
              <a:defRPr/>
            </a:pPr>
            <a:r>
              <a:rPr lang="es-ES" sz="1600" b="1" dirty="0">
                <a:solidFill>
                  <a:schemeClr val="accent4">
                    <a:lumMod val="25000"/>
                  </a:schemeClr>
                </a:solidFill>
              </a:rPr>
              <a:t>Ley Orgánica </a:t>
            </a:r>
            <a:r>
              <a:rPr lang="es-ES" sz="1600" b="1" dirty="0">
                <a:solidFill>
                  <a:schemeClr val="accent4">
                    <a:lumMod val="25000"/>
                  </a:schemeClr>
                </a:solidFill>
              </a:rPr>
              <a:t>del Tribunal de Cuentas, de 12 de mayo de </a:t>
            </a:r>
            <a:r>
              <a:rPr lang="es-ES" sz="1600" b="1" dirty="0">
                <a:solidFill>
                  <a:schemeClr val="accent4">
                    <a:lumMod val="25000"/>
                  </a:schemeClr>
                </a:solidFill>
              </a:rPr>
              <a:t>1982</a:t>
            </a:r>
          </a:p>
          <a:p>
            <a:pPr marL="342900" indent="-342900" defTabSz="909409" fontAlgn="auto">
              <a:spcBef>
                <a:spcPts val="0"/>
              </a:spcBef>
              <a:spcAft>
                <a:spcPts val="0"/>
              </a:spcAft>
              <a:buClr>
                <a:schemeClr val="accent5">
                  <a:lumMod val="50000"/>
                </a:schemeClr>
              </a:buClr>
              <a:buFont typeface="Arial" panose="020B0604020202020204" pitchFamily="34" charset="0"/>
              <a:buChar char="•"/>
              <a:defRPr/>
            </a:pPr>
            <a:r>
              <a:rPr lang="es-ES" sz="1600" b="1" dirty="0">
                <a:solidFill>
                  <a:schemeClr val="accent4">
                    <a:lumMod val="25000"/>
                  </a:schemeClr>
                </a:solidFill>
              </a:rPr>
              <a:t>Ley de </a:t>
            </a:r>
            <a:r>
              <a:rPr lang="es-ES" sz="1600" b="1" dirty="0">
                <a:solidFill>
                  <a:schemeClr val="accent4">
                    <a:lumMod val="25000"/>
                  </a:schemeClr>
                </a:solidFill>
              </a:rPr>
              <a:t>Funcionamiento del Tribunal de Cuentas, de 7 de abril de </a:t>
            </a:r>
            <a:r>
              <a:rPr lang="es-ES" sz="1600" b="1" dirty="0">
                <a:solidFill>
                  <a:schemeClr val="accent4">
                    <a:lumMod val="25000"/>
                  </a:schemeClr>
                </a:solidFill>
              </a:rPr>
              <a:t>1988</a:t>
            </a:r>
          </a:p>
          <a:p>
            <a:pPr marL="342900" indent="-342900" defTabSz="909409" fontAlgn="auto">
              <a:spcBef>
                <a:spcPts val="0"/>
              </a:spcBef>
              <a:spcAft>
                <a:spcPts val="0"/>
              </a:spcAft>
              <a:buClr>
                <a:schemeClr val="accent5">
                  <a:lumMod val="50000"/>
                </a:schemeClr>
              </a:buClr>
              <a:buFont typeface="Arial" panose="020B0604020202020204" pitchFamily="34" charset="0"/>
              <a:buChar char="•"/>
              <a:defRPr/>
            </a:pPr>
            <a:endParaRPr lang="es-ES" sz="1600" b="1" dirty="0">
              <a:solidFill>
                <a:schemeClr val="accent4">
                  <a:lumMod val="25000"/>
                </a:schemeClr>
              </a:solidFill>
            </a:endParaRPr>
          </a:p>
          <a:p>
            <a:pPr defTabSz="909409" fontAlgn="auto">
              <a:spcBef>
                <a:spcPts val="0"/>
              </a:spcBef>
              <a:spcAft>
                <a:spcPts val="0"/>
              </a:spcAft>
              <a:buClr>
                <a:schemeClr val="tx1"/>
              </a:buClr>
              <a:defRPr/>
            </a:pPr>
            <a:endParaRPr lang="es-ES" sz="1600" b="1" dirty="0">
              <a:solidFill>
                <a:schemeClr val="accent4">
                  <a:lumMod val="25000"/>
                </a:schemeClr>
              </a:solidFill>
            </a:endParaRPr>
          </a:p>
          <a:p>
            <a:pPr marL="285750" indent="-285750" defTabSz="909409" fontAlgn="auto">
              <a:spcBef>
                <a:spcPts val="0"/>
              </a:spcBef>
              <a:spcAft>
                <a:spcPts val="0"/>
              </a:spcAft>
              <a:buClr>
                <a:schemeClr val="accent5">
                  <a:lumMod val="50000"/>
                </a:schemeClr>
              </a:buClr>
              <a:buFont typeface="Wingdings" panose="05000000000000000000" pitchFamily="2" charset="2"/>
              <a:buChar char="Ø"/>
              <a:defRPr/>
            </a:pPr>
            <a:r>
              <a:rPr lang="es-ES" sz="1600" b="1" u="sng" dirty="0">
                <a:solidFill>
                  <a:schemeClr val="accent4">
                    <a:lumMod val="25000"/>
                  </a:schemeClr>
                </a:solidFill>
              </a:rPr>
              <a:t>Sentencia del Tribunal </a:t>
            </a:r>
            <a:r>
              <a:rPr lang="es-ES" sz="1600" b="1" u="sng" dirty="0">
                <a:solidFill>
                  <a:schemeClr val="accent4">
                    <a:lumMod val="25000"/>
                  </a:schemeClr>
                </a:solidFill>
              </a:rPr>
              <a:t>Constitucional 187/1988, de 17 de </a:t>
            </a:r>
            <a:r>
              <a:rPr lang="es-ES" sz="1600" b="1" u="sng" dirty="0">
                <a:solidFill>
                  <a:schemeClr val="accent4">
                    <a:lumMod val="25000"/>
                  </a:schemeClr>
                </a:solidFill>
              </a:rPr>
              <a:t>octubre</a:t>
            </a:r>
            <a:endParaRPr lang="es-ES" sz="1600" b="1" dirty="0">
              <a:solidFill>
                <a:schemeClr val="accent4">
                  <a:lumMod val="25000"/>
                </a:schemeClr>
              </a:solidFill>
            </a:endParaRPr>
          </a:p>
          <a:p>
            <a:pPr marL="285750" indent="-285750" defTabSz="909409" fontAlgn="auto">
              <a:spcBef>
                <a:spcPts val="0"/>
              </a:spcBef>
              <a:spcAft>
                <a:spcPts val="0"/>
              </a:spcAft>
              <a:buClr>
                <a:schemeClr val="tx1"/>
              </a:buClr>
              <a:buFont typeface="Wingdings" panose="05000000000000000000" pitchFamily="2" charset="2"/>
              <a:buChar char="Ø"/>
              <a:defRPr/>
            </a:pPr>
            <a:endParaRPr lang="es-ES" sz="1600" b="1" dirty="0">
              <a:solidFill>
                <a:schemeClr val="accent4">
                  <a:lumMod val="25000"/>
                </a:schemeClr>
              </a:solidFill>
            </a:endParaRPr>
          </a:p>
          <a:p>
            <a:pPr defTabSz="909409" fontAlgn="auto">
              <a:spcBef>
                <a:spcPts val="0"/>
              </a:spcBef>
              <a:spcAft>
                <a:spcPts val="0"/>
              </a:spcAft>
              <a:buClr>
                <a:schemeClr val="tx1"/>
              </a:buClr>
              <a:defRPr/>
            </a:pPr>
            <a:endParaRPr lang="es-ES" b="1" dirty="0">
              <a:solidFill>
                <a:schemeClr val="accent4">
                  <a:lumMod val="25000"/>
                </a:schemeClr>
              </a:solidFill>
            </a:endParaRPr>
          </a:p>
          <a:p>
            <a:pPr algn="ctr" defTabSz="909409" fontAlgn="auto">
              <a:spcBef>
                <a:spcPts val="0"/>
              </a:spcBef>
              <a:spcAft>
                <a:spcPts val="0"/>
              </a:spcAft>
              <a:buClr>
                <a:schemeClr val="tx1"/>
              </a:buClr>
              <a:defRPr/>
            </a:pPr>
            <a:r>
              <a:rPr lang="es-ES" b="1" u="sng" dirty="0">
                <a:solidFill>
                  <a:srgbClr val="FFC000"/>
                </a:solidFill>
              </a:rPr>
              <a:t>LA SINDICATURA DE CUENTAS</a:t>
            </a:r>
            <a:endParaRPr lang="es-ES" sz="1600" b="1" u="sng" dirty="0">
              <a:solidFill>
                <a:srgbClr val="FFC000"/>
              </a:solidFill>
            </a:endParaRPr>
          </a:p>
          <a:p>
            <a:pPr defTabSz="909409" fontAlgn="auto">
              <a:spcBef>
                <a:spcPts val="0"/>
              </a:spcBef>
              <a:spcAft>
                <a:spcPts val="0"/>
              </a:spcAft>
              <a:buClr>
                <a:schemeClr val="tx1"/>
              </a:buClr>
              <a:defRPr/>
            </a:pPr>
            <a:endParaRPr lang="es-ES" sz="1600" b="1" dirty="0">
              <a:solidFill>
                <a:schemeClr val="accent4">
                  <a:lumMod val="25000"/>
                </a:schemeClr>
              </a:solidFill>
            </a:endParaRPr>
          </a:p>
          <a:p>
            <a:pPr marL="342900" indent="-342900" defTabSz="909409" fontAlgn="auto">
              <a:spcBef>
                <a:spcPts val="0"/>
              </a:spcBef>
              <a:spcAft>
                <a:spcPts val="0"/>
              </a:spcAft>
              <a:buClr>
                <a:schemeClr val="accent5">
                  <a:lumMod val="50000"/>
                </a:schemeClr>
              </a:buClr>
              <a:buFont typeface="Arial" panose="020B0604020202020204" pitchFamily="34" charset="0"/>
              <a:buChar char="•"/>
              <a:defRPr/>
            </a:pPr>
            <a:r>
              <a:rPr lang="es-ES" sz="1600" b="1" dirty="0">
                <a:solidFill>
                  <a:schemeClr val="accent4">
                    <a:lumMod val="25000"/>
                  </a:schemeClr>
                </a:solidFill>
              </a:rPr>
              <a:t>Art. 80 de Estatuto </a:t>
            </a:r>
            <a:r>
              <a:rPr lang="es-ES" sz="1600" b="1" dirty="0">
                <a:solidFill>
                  <a:schemeClr val="accent4">
                    <a:lumMod val="25000"/>
                  </a:schemeClr>
                </a:solidFill>
              </a:rPr>
              <a:t>de Autonomía de Cataluña, de 19 de julio de </a:t>
            </a:r>
            <a:r>
              <a:rPr lang="es-ES" sz="1600" b="1" dirty="0">
                <a:solidFill>
                  <a:schemeClr val="accent4">
                    <a:lumMod val="25000"/>
                  </a:schemeClr>
                </a:solidFill>
              </a:rPr>
              <a:t>2006, en sustitución del art. 42 del EAC de 1979</a:t>
            </a:r>
            <a:endParaRPr lang="es-ES" sz="1600" b="1" dirty="0">
              <a:solidFill>
                <a:schemeClr val="accent4">
                  <a:lumMod val="25000"/>
                </a:schemeClr>
              </a:solidFill>
            </a:endParaRPr>
          </a:p>
          <a:p>
            <a:pPr marL="342900" indent="-342900" defTabSz="909409" fontAlgn="auto">
              <a:spcBef>
                <a:spcPts val="0"/>
              </a:spcBef>
              <a:spcAft>
                <a:spcPts val="0"/>
              </a:spcAft>
              <a:buClr>
                <a:schemeClr val="accent5">
                  <a:lumMod val="50000"/>
                </a:schemeClr>
              </a:buClr>
              <a:buFont typeface="Arial" panose="020B0604020202020204" pitchFamily="34" charset="0"/>
              <a:buChar char="•"/>
              <a:defRPr/>
            </a:pPr>
            <a:r>
              <a:rPr lang="es-ES" sz="1600" b="1" dirty="0">
                <a:solidFill>
                  <a:schemeClr val="accent4">
                    <a:lumMod val="25000"/>
                  </a:schemeClr>
                </a:solidFill>
              </a:rPr>
              <a:t>Ley </a:t>
            </a:r>
            <a:r>
              <a:rPr lang="es-ES" sz="1600" b="1" dirty="0">
                <a:solidFill>
                  <a:schemeClr val="accent4">
                    <a:lumMod val="25000"/>
                  </a:schemeClr>
                </a:solidFill>
              </a:rPr>
              <a:t>de la Generalitat de Catalunya 18/2010, de 7 de junio de la Sindicatura de Comptes (en sustitución de la Ley de la Generalitat de Catalunya 6/1984, de 11 de marzo, de la Sindicatura de </a:t>
            </a:r>
            <a:r>
              <a:rPr lang="es-ES" sz="1600" b="1" dirty="0">
                <a:solidFill>
                  <a:schemeClr val="accent4">
                    <a:lumMod val="25000"/>
                  </a:schemeClr>
                </a:solidFill>
              </a:rPr>
              <a:t>Comptes)</a:t>
            </a:r>
            <a:endParaRPr lang="es-ES" b="1" dirty="0">
              <a:solidFill>
                <a:schemeClr val="accent4">
                  <a:lumMod val="25000"/>
                </a:schemeClr>
              </a:solidFill>
            </a:endParaRPr>
          </a:p>
          <a:p>
            <a:pPr marL="342900" indent="-342900" defTabSz="909409" fontAlgn="auto">
              <a:spcBef>
                <a:spcPts val="0"/>
              </a:spcBef>
              <a:spcAft>
                <a:spcPts val="0"/>
              </a:spcAft>
              <a:buClr>
                <a:schemeClr val="tx1"/>
              </a:buClr>
              <a:buFont typeface="Arial" panose="020B0604020202020204" pitchFamily="34" charset="0"/>
              <a:buChar char="►"/>
              <a:defRPr/>
            </a:pPr>
            <a:endParaRPr lang="es-ES" b="1" dirty="0">
              <a:solidFill>
                <a:schemeClr val="accent4">
                  <a:lumMod val="25000"/>
                </a:schemeClr>
              </a:solidFill>
            </a:endParaRPr>
          </a:p>
          <a:p>
            <a:pPr marL="342900" indent="-342900" defTabSz="909409" fontAlgn="auto">
              <a:spcBef>
                <a:spcPts val="0"/>
              </a:spcBef>
              <a:spcAft>
                <a:spcPts val="0"/>
              </a:spcAft>
              <a:buClr>
                <a:schemeClr val="tx1"/>
              </a:buClr>
              <a:buFont typeface="Arial" panose="020B0604020202020204" pitchFamily="34" charset="0"/>
              <a:buChar char="►"/>
              <a:defRPr/>
            </a:pPr>
            <a:endParaRPr lang="es-ES" b="1" dirty="0">
              <a:solidFill>
                <a:schemeClr val="accent4">
                  <a:lumMod val="25000"/>
                </a:schemeClr>
              </a:solidFill>
            </a:endParaRPr>
          </a:p>
          <a:p>
            <a:pPr marL="342900" indent="-342900" defTabSz="909409" fontAlgn="auto">
              <a:spcBef>
                <a:spcPts val="0"/>
              </a:spcBef>
              <a:spcAft>
                <a:spcPts val="0"/>
              </a:spcAft>
              <a:buClr>
                <a:schemeClr val="tx1"/>
              </a:buClr>
              <a:buFont typeface="Arial" panose="020B0604020202020204" pitchFamily="34" charset="0"/>
              <a:buChar char="►"/>
              <a:defRPr/>
            </a:pPr>
            <a:endParaRPr lang="es-ES" b="1" dirty="0">
              <a:solidFill>
                <a:schemeClr val="bg1"/>
              </a:solidFill>
            </a:endParaRPr>
          </a:p>
        </p:txBody>
      </p:sp>
      <p:sp>
        <p:nvSpPr>
          <p:cNvPr id="355332" name="Rectangle 1"/>
          <p:cNvSpPr>
            <a:spLocks noChangeArrowheads="1"/>
          </p:cNvSpPr>
          <p:nvPr/>
        </p:nvSpPr>
        <p:spPr bwMode="auto">
          <a:xfrm>
            <a:off x="523875" y="149225"/>
            <a:ext cx="3663950" cy="338138"/>
          </a:xfrm>
          <a:prstGeom prst="rect">
            <a:avLst/>
          </a:prstGeom>
          <a:noFill/>
          <a:ln w="9525">
            <a:noFill/>
            <a:miter lim="800000"/>
            <a:headEnd/>
            <a:tailEnd/>
          </a:ln>
        </p:spPr>
        <p:txBody>
          <a:bodyPr wrap="none">
            <a:spAutoFit/>
          </a:bodyPr>
          <a:lstStyle/>
          <a:p>
            <a:pPr>
              <a:spcBef>
                <a:spcPct val="20000"/>
              </a:spcBef>
              <a:buClr>
                <a:srgbClr val="FFE600"/>
              </a:buClr>
              <a:buSzPct val="70000"/>
            </a:pPr>
            <a:r>
              <a:rPr lang="es-ES_tradnl" sz="1600" b="1"/>
              <a:t>LA RESPONSABILIDAD CONTABLE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28650" y="987147"/>
            <a:ext cx="8058150" cy="510909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defTabSz="909409" fontAlgn="auto">
              <a:spcBef>
                <a:spcPts val="0"/>
              </a:spcBef>
              <a:spcAft>
                <a:spcPts val="0"/>
              </a:spcAft>
              <a:buClr>
                <a:schemeClr val="accent5">
                  <a:lumMod val="50000"/>
                </a:schemeClr>
              </a:buClr>
              <a:defRPr/>
            </a:pPr>
            <a:endParaRPr lang="es-ES" b="1" dirty="0">
              <a:solidFill>
                <a:schemeClr val="accent4">
                  <a:lumMod val="25000"/>
                </a:schemeClr>
              </a:solidFill>
            </a:endParaRPr>
          </a:p>
          <a:p>
            <a:pPr algn="ctr" defTabSz="909409" fontAlgn="auto">
              <a:spcBef>
                <a:spcPts val="0"/>
              </a:spcBef>
              <a:spcAft>
                <a:spcPts val="0"/>
              </a:spcAft>
              <a:defRPr/>
            </a:pPr>
            <a:r>
              <a:rPr lang="es-ES" sz="2000" b="1" u="sng" dirty="0">
                <a:solidFill>
                  <a:srgbClr val="FFC000"/>
                </a:solidFill>
              </a:rPr>
              <a:t>SUPUESTOS QUE GENERAN RESPONSABILIDAD CONTABLE</a:t>
            </a:r>
          </a:p>
          <a:p>
            <a:pPr defTabSz="909409" fontAlgn="auto">
              <a:spcBef>
                <a:spcPts val="0"/>
              </a:spcBef>
              <a:spcAft>
                <a:spcPts val="0"/>
              </a:spcAft>
              <a:defRPr/>
            </a:pPr>
            <a:endParaRPr lang="es-ES" sz="1600" b="1" dirty="0">
              <a:solidFill>
                <a:schemeClr val="accent4">
                  <a:lumMod val="25000"/>
                </a:schemeClr>
              </a:solidFill>
            </a:endParaRPr>
          </a:p>
          <a:p>
            <a:pPr marL="342900" indent="-342900" defTabSz="909409" fontAlgn="auto">
              <a:spcBef>
                <a:spcPts val="0"/>
              </a:spcBef>
              <a:spcAft>
                <a:spcPts val="0"/>
              </a:spcAft>
              <a:buClr>
                <a:schemeClr val="accent5">
                  <a:lumMod val="50000"/>
                </a:schemeClr>
              </a:buClr>
              <a:buFontTx/>
              <a:buAutoNum type="alphaLcParenR"/>
              <a:defRPr/>
            </a:pPr>
            <a:r>
              <a:rPr lang="es-ES" sz="1600" dirty="0">
                <a:solidFill>
                  <a:schemeClr val="accent4">
                    <a:lumMod val="25000"/>
                  </a:schemeClr>
                </a:solidFill>
              </a:rPr>
              <a:t>Haber incurrido en </a:t>
            </a:r>
            <a:r>
              <a:rPr lang="es-ES" sz="1600" b="1" u="sng" dirty="0">
                <a:solidFill>
                  <a:schemeClr val="accent4">
                    <a:lumMod val="25000"/>
                  </a:schemeClr>
                </a:solidFill>
              </a:rPr>
              <a:t>ALCANCE o </a:t>
            </a:r>
            <a:r>
              <a:rPr lang="es-ES" sz="1600" b="1" u="sng" dirty="0">
                <a:solidFill>
                  <a:schemeClr val="accent4">
                    <a:lumMod val="25000"/>
                  </a:schemeClr>
                </a:solidFill>
              </a:rPr>
              <a:t>MALVERSACIÓN</a:t>
            </a:r>
            <a:endParaRPr lang="es-ES" sz="1600" dirty="0">
              <a:solidFill>
                <a:schemeClr val="accent4">
                  <a:lumMod val="25000"/>
                </a:schemeClr>
              </a:solidFill>
            </a:endParaRPr>
          </a:p>
          <a:p>
            <a:pPr defTabSz="909409" fontAlgn="auto">
              <a:spcBef>
                <a:spcPts val="0"/>
              </a:spcBef>
              <a:spcAft>
                <a:spcPts val="0"/>
              </a:spcAft>
              <a:buClr>
                <a:schemeClr val="accent5">
                  <a:lumMod val="50000"/>
                </a:schemeClr>
              </a:buClr>
              <a:defRPr/>
            </a:pPr>
            <a:endParaRPr lang="es-ES" sz="1600" dirty="0">
              <a:solidFill>
                <a:schemeClr val="accent4">
                  <a:lumMod val="25000"/>
                </a:schemeClr>
              </a:solidFill>
            </a:endParaRPr>
          </a:p>
          <a:p>
            <a:pPr marL="342900" indent="-342900" defTabSz="909409" fontAlgn="auto">
              <a:spcBef>
                <a:spcPts val="0"/>
              </a:spcBef>
              <a:spcAft>
                <a:spcPts val="0"/>
              </a:spcAft>
              <a:buClr>
                <a:schemeClr val="accent5">
                  <a:lumMod val="50000"/>
                </a:schemeClr>
              </a:buClr>
              <a:buFontTx/>
              <a:buAutoNum type="alphaLcParenR" startAt="2"/>
              <a:defRPr/>
            </a:pPr>
            <a:r>
              <a:rPr lang="es-ES" sz="1600" b="1" u="sng" dirty="0">
                <a:solidFill>
                  <a:schemeClr val="accent4">
                    <a:lumMod val="25000"/>
                  </a:schemeClr>
                </a:solidFill>
              </a:rPr>
              <a:t>Administrar</a:t>
            </a:r>
            <a:r>
              <a:rPr lang="es-ES" sz="1600" dirty="0">
                <a:solidFill>
                  <a:schemeClr val="accent4">
                    <a:lumMod val="25000"/>
                  </a:schemeClr>
                </a:solidFill>
              </a:rPr>
              <a:t> </a:t>
            </a:r>
            <a:r>
              <a:rPr lang="es-ES" sz="1600" dirty="0">
                <a:solidFill>
                  <a:schemeClr val="accent4">
                    <a:lumMod val="25000"/>
                  </a:schemeClr>
                </a:solidFill>
              </a:rPr>
              <a:t>los recursos y demás derechos de la Hacienda Pública sin sujetarse a las disposiciones que los </a:t>
            </a:r>
            <a:r>
              <a:rPr lang="es-ES" sz="1600" dirty="0">
                <a:solidFill>
                  <a:schemeClr val="accent4">
                    <a:lumMod val="25000"/>
                  </a:schemeClr>
                </a:solidFill>
              </a:rPr>
              <a:t>regulan</a:t>
            </a:r>
          </a:p>
          <a:p>
            <a:pPr marL="342900" indent="-342900" defTabSz="909409" fontAlgn="auto">
              <a:spcBef>
                <a:spcPts val="0"/>
              </a:spcBef>
              <a:spcAft>
                <a:spcPts val="0"/>
              </a:spcAft>
              <a:buClr>
                <a:schemeClr val="accent5">
                  <a:lumMod val="50000"/>
                </a:schemeClr>
              </a:buClr>
              <a:buFontTx/>
              <a:buAutoNum type="alphaLcParenR" startAt="2"/>
              <a:defRPr/>
            </a:pPr>
            <a:endParaRPr lang="es-ES" sz="1600" dirty="0">
              <a:solidFill>
                <a:schemeClr val="accent4">
                  <a:lumMod val="25000"/>
                </a:schemeClr>
              </a:solidFill>
            </a:endParaRPr>
          </a:p>
          <a:p>
            <a:pPr defTabSz="909409" fontAlgn="auto">
              <a:spcBef>
                <a:spcPts val="0"/>
              </a:spcBef>
              <a:spcAft>
                <a:spcPts val="0"/>
              </a:spcAft>
              <a:buClr>
                <a:schemeClr val="accent5">
                  <a:lumMod val="50000"/>
                </a:schemeClr>
              </a:buClr>
              <a:defRPr/>
            </a:pPr>
            <a:r>
              <a:rPr lang="es-ES" sz="1600" b="1" dirty="0">
                <a:solidFill>
                  <a:schemeClr val="accent4">
                    <a:lumMod val="25000"/>
                  </a:schemeClr>
                </a:solidFill>
              </a:rPr>
              <a:t>c)    </a:t>
            </a:r>
            <a:r>
              <a:rPr lang="es-ES" sz="1600" b="1" u="sng" dirty="0">
                <a:solidFill>
                  <a:schemeClr val="accent4">
                    <a:lumMod val="25000"/>
                  </a:schemeClr>
                </a:solidFill>
              </a:rPr>
              <a:t>Comprometer </a:t>
            </a:r>
            <a:r>
              <a:rPr lang="es-ES" sz="1600" b="1" u="sng" dirty="0">
                <a:solidFill>
                  <a:schemeClr val="accent4">
                    <a:lumMod val="25000"/>
                  </a:schemeClr>
                </a:solidFill>
              </a:rPr>
              <a:t>gastos u ordenar pagos sin crédito suficiente </a:t>
            </a:r>
            <a:r>
              <a:rPr lang="es-ES" sz="1600" dirty="0">
                <a:solidFill>
                  <a:schemeClr val="accent4">
                    <a:lumMod val="25000"/>
                  </a:schemeClr>
                </a:solidFill>
              </a:rPr>
              <a:t>o infringiendo la Ley de Presupuestos que sea aplicable</a:t>
            </a:r>
          </a:p>
          <a:p>
            <a:pPr defTabSz="909409" fontAlgn="auto">
              <a:spcBef>
                <a:spcPts val="0"/>
              </a:spcBef>
              <a:spcAft>
                <a:spcPts val="0"/>
              </a:spcAft>
              <a:buClr>
                <a:schemeClr val="accent5">
                  <a:lumMod val="50000"/>
                </a:schemeClr>
              </a:buClr>
              <a:defRPr/>
            </a:pPr>
            <a:endParaRPr lang="es-ES" sz="1600" dirty="0">
              <a:solidFill>
                <a:schemeClr val="accent4">
                  <a:lumMod val="25000"/>
                </a:schemeClr>
              </a:solidFill>
            </a:endParaRPr>
          </a:p>
          <a:p>
            <a:pPr marL="342900" indent="-342900" defTabSz="909409" fontAlgn="auto">
              <a:spcBef>
                <a:spcPts val="0"/>
              </a:spcBef>
              <a:spcAft>
                <a:spcPts val="0"/>
              </a:spcAft>
              <a:buClr>
                <a:schemeClr val="accent5">
                  <a:lumMod val="50000"/>
                </a:schemeClr>
              </a:buClr>
              <a:buFontTx/>
              <a:buAutoNum type="alphaLcParenR" startAt="4"/>
              <a:defRPr/>
            </a:pPr>
            <a:r>
              <a:rPr lang="es-ES" sz="1600" dirty="0">
                <a:solidFill>
                  <a:schemeClr val="accent4">
                    <a:lumMod val="25000"/>
                  </a:schemeClr>
                </a:solidFill>
              </a:rPr>
              <a:t>Dar lugar a </a:t>
            </a:r>
            <a:r>
              <a:rPr lang="es-ES" sz="1600" b="1" u="sng" dirty="0">
                <a:solidFill>
                  <a:schemeClr val="accent4">
                    <a:lumMod val="25000"/>
                  </a:schemeClr>
                </a:solidFill>
              </a:rPr>
              <a:t>pagos indebidos</a:t>
            </a:r>
            <a:r>
              <a:rPr lang="es-ES" sz="1600" b="1" dirty="0">
                <a:solidFill>
                  <a:schemeClr val="accent4">
                    <a:lumMod val="25000"/>
                  </a:schemeClr>
                </a:solidFill>
              </a:rPr>
              <a:t>  </a:t>
            </a:r>
            <a:r>
              <a:rPr lang="es-ES" sz="1600" dirty="0">
                <a:solidFill>
                  <a:schemeClr val="accent4">
                    <a:lumMod val="25000"/>
                  </a:schemeClr>
                </a:solidFill>
              </a:rPr>
              <a:t>al liquidar las obligaciones o expedir documentos en virtud de obligaciones </a:t>
            </a:r>
            <a:r>
              <a:rPr lang="es-ES" sz="1600" dirty="0">
                <a:solidFill>
                  <a:schemeClr val="accent4">
                    <a:lumMod val="25000"/>
                  </a:schemeClr>
                </a:solidFill>
              </a:rPr>
              <a:t>encomendadas</a:t>
            </a:r>
          </a:p>
          <a:p>
            <a:pPr defTabSz="909409" fontAlgn="auto">
              <a:spcBef>
                <a:spcPts val="0"/>
              </a:spcBef>
              <a:spcAft>
                <a:spcPts val="0"/>
              </a:spcAft>
              <a:buClr>
                <a:schemeClr val="accent5">
                  <a:lumMod val="50000"/>
                </a:schemeClr>
              </a:buClr>
              <a:defRPr/>
            </a:pPr>
            <a:endParaRPr lang="es-ES" sz="1600" dirty="0">
              <a:solidFill>
                <a:schemeClr val="accent4">
                  <a:lumMod val="25000"/>
                </a:schemeClr>
              </a:solidFill>
            </a:endParaRPr>
          </a:p>
          <a:p>
            <a:pPr marL="342900" indent="-342900" defTabSz="909409" fontAlgn="auto">
              <a:spcBef>
                <a:spcPts val="0"/>
              </a:spcBef>
              <a:spcAft>
                <a:spcPts val="0"/>
              </a:spcAft>
              <a:buClr>
                <a:schemeClr val="accent5">
                  <a:lumMod val="50000"/>
                </a:schemeClr>
              </a:buClr>
              <a:buFontTx/>
              <a:buAutoNum type="alphaLcParenR" startAt="4"/>
              <a:defRPr/>
            </a:pPr>
            <a:r>
              <a:rPr lang="es-ES" sz="1600" b="1" u="sng" dirty="0">
                <a:solidFill>
                  <a:schemeClr val="accent4">
                    <a:lumMod val="25000"/>
                  </a:schemeClr>
                </a:solidFill>
              </a:rPr>
              <a:t>No </a:t>
            </a:r>
            <a:r>
              <a:rPr lang="es-ES" sz="1600" b="1" u="sng" dirty="0">
                <a:solidFill>
                  <a:schemeClr val="accent4">
                    <a:lumMod val="25000"/>
                  </a:schemeClr>
                </a:solidFill>
              </a:rPr>
              <a:t>rendir las cuentas legalmente exigibles </a:t>
            </a:r>
            <a:r>
              <a:rPr lang="es-ES" sz="1600" dirty="0">
                <a:solidFill>
                  <a:schemeClr val="accent4">
                    <a:lumMod val="25000"/>
                  </a:schemeClr>
                </a:solidFill>
              </a:rPr>
              <a:t>o presentarlas con graves </a:t>
            </a:r>
            <a:r>
              <a:rPr lang="es-ES" sz="1600" dirty="0">
                <a:solidFill>
                  <a:schemeClr val="accent4">
                    <a:lumMod val="25000"/>
                  </a:schemeClr>
                </a:solidFill>
              </a:rPr>
              <a:t>defectos</a:t>
            </a:r>
          </a:p>
          <a:p>
            <a:pPr marL="342900" indent="-342900" defTabSz="909409" fontAlgn="auto">
              <a:spcBef>
                <a:spcPts val="0"/>
              </a:spcBef>
              <a:spcAft>
                <a:spcPts val="0"/>
              </a:spcAft>
              <a:buClr>
                <a:schemeClr val="accent5">
                  <a:lumMod val="50000"/>
                </a:schemeClr>
              </a:buClr>
              <a:buFontTx/>
              <a:buAutoNum type="alphaLcParenR" startAt="4"/>
              <a:defRPr/>
            </a:pPr>
            <a:endParaRPr lang="es-ES" sz="1600" dirty="0">
              <a:solidFill>
                <a:schemeClr val="accent4">
                  <a:lumMod val="25000"/>
                </a:schemeClr>
              </a:solidFill>
            </a:endParaRPr>
          </a:p>
          <a:p>
            <a:pPr marL="342900" indent="-342900" defTabSz="909409" fontAlgn="auto">
              <a:spcBef>
                <a:spcPts val="0"/>
              </a:spcBef>
              <a:spcAft>
                <a:spcPts val="0"/>
              </a:spcAft>
              <a:buClr>
                <a:schemeClr val="accent5">
                  <a:lumMod val="50000"/>
                </a:schemeClr>
              </a:buClr>
              <a:buFontTx/>
              <a:buAutoNum type="alphaLcParenR" startAt="4"/>
              <a:defRPr/>
            </a:pPr>
            <a:r>
              <a:rPr lang="es-ES" sz="1600" b="1" u="sng" dirty="0">
                <a:solidFill>
                  <a:schemeClr val="accent4">
                    <a:lumMod val="25000"/>
                  </a:schemeClr>
                </a:solidFill>
              </a:rPr>
              <a:t>No </a:t>
            </a:r>
            <a:r>
              <a:rPr lang="es-ES" sz="1600" b="1" u="sng" dirty="0">
                <a:solidFill>
                  <a:schemeClr val="accent4">
                    <a:lumMod val="25000"/>
                  </a:schemeClr>
                </a:solidFill>
              </a:rPr>
              <a:t>justificar la inversión </a:t>
            </a:r>
            <a:r>
              <a:rPr lang="es-ES" sz="1600" dirty="0">
                <a:solidFill>
                  <a:schemeClr val="accent4">
                    <a:lumMod val="25000"/>
                  </a:schemeClr>
                </a:solidFill>
              </a:rPr>
              <a:t>de fondos </a:t>
            </a:r>
            <a:r>
              <a:rPr lang="es-ES" sz="1600" dirty="0">
                <a:solidFill>
                  <a:schemeClr val="accent4">
                    <a:lumMod val="25000"/>
                  </a:schemeClr>
                </a:solidFill>
              </a:rPr>
              <a:t>públicos</a:t>
            </a:r>
          </a:p>
          <a:p>
            <a:pPr marL="342900" indent="-342900" defTabSz="909409" fontAlgn="auto">
              <a:spcBef>
                <a:spcPts val="0"/>
              </a:spcBef>
              <a:spcAft>
                <a:spcPts val="0"/>
              </a:spcAft>
              <a:buClr>
                <a:schemeClr val="accent5">
                  <a:lumMod val="50000"/>
                </a:schemeClr>
              </a:buClr>
              <a:buFontTx/>
              <a:buAutoNum type="alphaLcParenR" startAt="4"/>
              <a:defRPr/>
            </a:pPr>
            <a:endParaRPr lang="es-ES" sz="1600" dirty="0">
              <a:solidFill>
                <a:schemeClr val="accent4">
                  <a:lumMod val="25000"/>
                </a:schemeClr>
              </a:solidFill>
            </a:endParaRPr>
          </a:p>
          <a:p>
            <a:pPr marL="342900" indent="-342900" defTabSz="909409" fontAlgn="auto">
              <a:spcBef>
                <a:spcPts val="0"/>
              </a:spcBef>
              <a:spcAft>
                <a:spcPts val="0"/>
              </a:spcAft>
              <a:buClr>
                <a:schemeClr val="accent5">
                  <a:lumMod val="50000"/>
                </a:schemeClr>
              </a:buClr>
              <a:buFontTx/>
              <a:buAutoNum type="alphaLcParenR" startAt="4"/>
              <a:defRPr/>
            </a:pPr>
            <a:r>
              <a:rPr lang="es-ES" sz="1600" dirty="0">
                <a:solidFill>
                  <a:schemeClr val="accent4">
                    <a:lumMod val="25000"/>
                  </a:schemeClr>
                </a:solidFill>
              </a:rPr>
              <a:t>Cualquier </a:t>
            </a:r>
            <a:r>
              <a:rPr lang="es-ES" sz="1600" dirty="0">
                <a:solidFill>
                  <a:schemeClr val="accent4">
                    <a:lumMod val="25000"/>
                  </a:schemeClr>
                </a:solidFill>
              </a:rPr>
              <a:t>otro acto o resolución realizado infringiendo la Ley General </a:t>
            </a:r>
            <a:r>
              <a:rPr lang="es-ES" sz="1600" dirty="0">
                <a:solidFill>
                  <a:schemeClr val="accent4">
                    <a:lumMod val="25000"/>
                  </a:schemeClr>
                </a:solidFill>
              </a:rPr>
              <a:t>Presupuestaria</a:t>
            </a:r>
            <a:endParaRPr lang="es-ES" b="1" dirty="0">
              <a:solidFill>
                <a:schemeClr val="accent4">
                  <a:lumMod val="25000"/>
                </a:schemeClr>
              </a:solidFill>
            </a:endParaRPr>
          </a:p>
        </p:txBody>
      </p:sp>
      <p:sp>
        <p:nvSpPr>
          <p:cNvPr id="392196" name="Rectangle 3"/>
          <p:cNvSpPr>
            <a:spLocks noChangeArrowheads="1"/>
          </p:cNvSpPr>
          <p:nvPr/>
        </p:nvSpPr>
        <p:spPr bwMode="auto">
          <a:xfrm>
            <a:off x="466725" y="149225"/>
            <a:ext cx="3663950" cy="338138"/>
          </a:xfrm>
          <a:prstGeom prst="rect">
            <a:avLst/>
          </a:prstGeom>
          <a:noFill/>
          <a:ln w="9525">
            <a:noFill/>
            <a:miter lim="800000"/>
            <a:headEnd/>
            <a:tailEnd/>
          </a:ln>
        </p:spPr>
        <p:txBody>
          <a:bodyPr wrap="none">
            <a:spAutoFit/>
          </a:bodyPr>
          <a:lstStyle/>
          <a:p>
            <a:pPr>
              <a:spcBef>
                <a:spcPct val="20000"/>
              </a:spcBef>
              <a:buClr>
                <a:srgbClr val="FFE600"/>
              </a:buClr>
              <a:buSzPct val="70000"/>
            </a:pPr>
            <a:r>
              <a:rPr lang="es-ES_tradnl" sz="1600" b="1"/>
              <a:t>LA RESPONSABILIDAD CONTABLE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81025" y="739497"/>
            <a:ext cx="8058150" cy="455509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defTabSz="909409" fontAlgn="auto">
              <a:spcBef>
                <a:spcPts val="0"/>
              </a:spcBef>
              <a:spcAft>
                <a:spcPts val="0"/>
              </a:spcAft>
              <a:defRPr/>
            </a:pPr>
            <a:endParaRPr lang="es-ES" b="1" u="sng" dirty="0">
              <a:solidFill>
                <a:srgbClr val="FFC000"/>
              </a:solidFill>
            </a:endParaRPr>
          </a:p>
          <a:p>
            <a:pPr algn="ctr" defTabSz="909409" fontAlgn="auto">
              <a:spcBef>
                <a:spcPts val="0"/>
              </a:spcBef>
              <a:spcAft>
                <a:spcPts val="0"/>
              </a:spcAft>
              <a:defRPr/>
            </a:pPr>
            <a:r>
              <a:rPr lang="es-ES" sz="1600" b="1" u="sng" dirty="0">
                <a:solidFill>
                  <a:schemeClr val="accent4">
                    <a:lumMod val="25000"/>
                  </a:schemeClr>
                </a:solidFill>
              </a:rPr>
              <a:t>Artículo </a:t>
            </a:r>
            <a:r>
              <a:rPr lang="es-ES" sz="1600" b="1" u="sng" dirty="0">
                <a:solidFill>
                  <a:schemeClr val="accent4">
                    <a:lumMod val="25000"/>
                  </a:schemeClr>
                </a:solidFill>
              </a:rPr>
              <a:t>72 DE LA LEY DE FUNCIONAMIENTO DEL TRIBUNAL DE </a:t>
            </a:r>
            <a:r>
              <a:rPr lang="es-ES" sz="1600" b="1" u="sng" dirty="0">
                <a:solidFill>
                  <a:schemeClr val="accent4">
                    <a:lumMod val="25000"/>
                  </a:schemeClr>
                </a:solidFill>
              </a:rPr>
              <a:t>CUENTAS</a:t>
            </a:r>
            <a:endParaRPr lang="es-ES" sz="1600" b="1" u="sng" dirty="0">
              <a:solidFill>
                <a:schemeClr val="accent4">
                  <a:lumMod val="25000"/>
                </a:schemeClr>
              </a:solidFill>
            </a:endParaRPr>
          </a:p>
          <a:p>
            <a:pPr defTabSz="909409" fontAlgn="auto">
              <a:spcBef>
                <a:spcPts val="0"/>
              </a:spcBef>
              <a:spcAft>
                <a:spcPts val="0"/>
              </a:spcAft>
              <a:defRPr/>
            </a:pPr>
            <a:endParaRPr lang="es-ES" b="1" dirty="0">
              <a:solidFill>
                <a:schemeClr val="accent4">
                  <a:lumMod val="25000"/>
                </a:schemeClr>
              </a:solidFill>
            </a:endParaRPr>
          </a:p>
          <a:p>
            <a:pPr algn="ctr" defTabSz="909409" fontAlgn="auto">
              <a:spcBef>
                <a:spcPts val="0"/>
              </a:spcBef>
              <a:spcAft>
                <a:spcPts val="0"/>
              </a:spcAft>
              <a:defRPr/>
            </a:pPr>
            <a:r>
              <a:rPr lang="es-ES" sz="1400" b="1" dirty="0">
                <a:solidFill>
                  <a:schemeClr val="accent4">
                    <a:lumMod val="25000"/>
                  </a:schemeClr>
                </a:solidFill>
              </a:rPr>
              <a:t> </a:t>
            </a:r>
            <a:endParaRPr lang="es-ES" sz="1400" dirty="0">
              <a:solidFill>
                <a:schemeClr val="accent4">
                  <a:lumMod val="25000"/>
                </a:schemeClr>
              </a:solidFill>
            </a:endParaRPr>
          </a:p>
          <a:p>
            <a:pPr algn="ctr" defTabSz="909409" fontAlgn="auto">
              <a:spcBef>
                <a:spcPts val="0"/>
              </a:spcBef>
              <a:spcAft>
                <a:spcPts val="0"/>
              </a:spcAft>
              <a:defRPr/>
            </a:pPr>
            <a:r>
              <a:rPr lang="es-ES" sz="1600" b="1" dirty="0">
                <a:solidFill>
                  <a:schemeClr val="accent4">
                    <a:lumMod val="25000"/>
                  </a:schemeClr>
                </a:solidFill>
              </a:rPr>
              <a:t>CONCEPTO </a:t>
            </a:r>
            <a:r>
              <a:rPr lang="es-ES" sz="1600" b="1" dirty="0">
                <a:solidFill>
                  <a:schemeClr val="accent4">
                    <a:lumMod val="25000"/>
                  </a:schemeClr>
                </a:solidFill>
              </a:rPr>
              <a:t>DE </a:t>
            </a:r>
            <a:r>
              <a:rPr lang="es-ES" sz="1600" b="1" dirty="0">
                <a:solidFill>
                  <a:schemeClr val="accent4">
                    <a:lumMod val="25000"/>
                  </a:schemeClr>
                </a:solidFill>
              </a:rPr>
              <a:t>ALCANCE</a:t>
            </a:r>
          </a:p>
          <a:p>
            <a:pPr algn="ctr" defTabSz="909409" fontAlgn="auto">
              <a:spcBef>
                <a:spcPts val="0"/>
              </a:spcBef>
              <a:spcAft>
                <a:spcPts val="0"/>
              </a:spcAft>
              <a:defRPr/>
            </a:pPr>
            <a:endParaRPr lang="es-ES" sz="1600" b="1" i="1" dirty="0">
              <a:solidFill>
                <a:schemeClr val="accent4">
                  <a:lumMod val="25000"/>
                </a:schemeClr>
              </a:solidFill>
            </a:endParaRPr>
          </a:p>
          <a:p>
            <a:pPr algn="ctr" defTabSz="909409" fontAlgn="auto">
              <a:spcBef>
                <a:spcPts val="0"/>
              </a:spcBef>
              <a:spcAft>
                <a:spcPts val="0"/>
              </a:spcAft>
              <a:defRPr/>
            </a:pPr>
            <a:r>
              <a:rPr lang="es-ES" sz="1600" b="1" i="1" dirty="0">
                <a:solidFill>
                  <a:schemeClr val="accent5">
                    <a:lumMod val="75000"/>
                  </a:schemeClr>
                </a:solidFill>
              </a:rPr>
              <a:t>	“1. </a:t>
            </a:r>
            <a:r>
              <a:rPr lang="es-ES" sz="1600" i="1" dirty="0">
                <a:solidFill>
                  <a:schemeClr val="accent5">
                    <a:lumMod val="75000"/>
                  </a:schemeClr>
                </a:solidFill>
              </a:rPr>
              <a:t>A </a:t>
            </a:r>
            <a:r>
              <a:rPr lang="es-ES" sz="1600" i="1" dirty="0">
                <a:solidFill>
                  <a:schemeClr val="accent5">
                    <a:lumMod val="75000"/>
                  </a:schemeClr>
                </a:solidFill>
              </a:rPr>
              <a:t>efectos de esta Ley se entenderá por </a:t>
            </a:r>
            <a:r>
              <a:rPr lang="es-ES" sz="1600" b="1" i="1" u="sng" dirty="0">
                <a:solidFill>
                  <a:schemeClr val="accent5">
                    <a:lumMod val="75000"/>
                  </a:schemeClr>
                </a:solidFill>
              </a:rPr>
              <a:t>alcance</a:t>
            </a:r>
            <a:r>
              <a:rPr lang="es-ES" sz="1600" i="1" dirty="0">
                <a:solidFill>
                  <a:schemeClr val="accent5">
                    <a:lumMod val="75000"/>
                  </a:schemeClr>
                </a:solidFill>
              </a:rPr>
              <a:t> el </a:t>
            </a:r>
            <a:r>
              <a:rPr lang="es-ES" sz="1600" b="1" i="1" dirty="0">
                <a:solidFill>
                  <a:schemeClr val="accent5">
                    <a:lumMod val="75000"/>
                  </a:schemeClr>
                </a:solidFill>
              </a:rPr>
              <a:t>saldo deudor injustificado de una cuenta </a:t>
            </a:r>
            <a:r>
              <a:rPr lang="es-ES" sz="1600" i="1" dirty="0">
                <a:solidFill>
                  <a:schemeClr val="accent5">
                    <a:lumMod val="75000"/>
                  </a:schemeClr>
                </a:solidFill>
              </a:rPr>
              <a:t>o, en términos generales, la </a:t>
            </a:r>
            <a:r>
              <a:rPr lang="es-ES" sz="1600" b="1" i="1" dirty="0">
                <a:solidFill>
                  <a:schemeClr val="accent5">
                    <a:lumMod val="75000"/>
                  </a:schemeClr>
                </a:solidFill>
              </a:rPr>
              <a:t>ausencia de numerario </a:t>
            </a:r>
            <a:r>
              <a:rPr lang="es-ES" sz="1600" i="1" dirty="0">
                <a:solidFill>
                  <a:schemeClr val="accent5">
                    <a:lumMod val="75000"/>
                  </a:schemeClr>
                </a:solidFill>
              </a:rPr>
              <a:t>o de </a:t>
            </a:r>
            <a:r>
              <a:rPr lang="es-ES" sz="1600" b="1" i="1" dirty="0">
                <a:solidFill>
                  <a:schemeClr val="accent5">
                    <a:lumMod val="75000"/>
                  </a:schemeClr>
                </a:solidFill>
              </a:rPr>
              <a:t>justificación en las cuentas </a:t>
            </a:r>
            <a:r>
              <a:rPr lang="es-ES" sz="1600" i="1" dirty="0">
                <a:solidFill>
                  <a:schemeClr val="accent5">
                    <a:lumMod val="75000"/>
                  </a:schemeClr>
                </a:solidFill>
              </a:rPr>
              <a:t>que deban rendir las personas que tengan a su cargo el manejo de caudales o efectos públicos, ostenten o no la condición de cuentadantes ante el Tribunal de </a:t>
            </a:r>
            <a:r>
              <a:rPr lang="es-ES" sz="1600" i="1" dirty="0">
                <a:solidFill>
                  <a:schemeClr val="accent5">
                    <a:lumMod val="75000"/>
                  </a:schemeClr>
                </a:solidFill>
              </a:rPr>
              <a:t>Cuentas”</a:t>
            </a:r>
          </a:p>
          <a:p>
            <a:pPr marL="342900" indent="-342900" defTabSz="909409" fontAlgn="auto">
              <a:spcBef>
                <a:spcPts val="0"/>
              </a:spcBef>
              <a:spcAft>
                <a:spcPts val="0"/>
              </a:spcAft>
              <a:buFontTx/>
              <a:buAutoNum type="arabicPeriod"/>
              <a:defRPr/>
            </a:pPr>
            <a:endParaRPr lang="es-ES" sz="1600" dirty="0">
              <a:solidFill>
                <a:schemeClr val="accent4">
                  <a:lumMod val="25000"/>
                </a:schemeClr>
              </a:solidFill>
            </a:endParaRPr>
          </a:p>
          <a:p>
            <a:pPr algn="ctr" defTabSz="909409" fontAlgn="auto">
              <a:spcBef>
                <a:spcPts val="0"/>
              </a:spcBef>
              <a:spcAft>
                <a:spcPts val="0"/>
              </a:spcAft>
              <a:defRPr/>
            </a:pPr>
            <a:r>
              <a:rPr lang="es-ES" sz="1600" b="1" dirty="0">
                <a:solidFill>
                  <a:schemeClr val="accent4">
                    <a:lumMod val="25000"/>
                  </a:schemeClr>
                </a:solidFill>
              </a:rPr>
              <a:t>CONCEPTO  CONTABLE DE MALVERSACIÓN</a:t>
            </a:r>
          </a:p>
          <a:p>
            <a:pPr algn="ctr" defTabSz="909409" fontAlgn="auto">
              <a:spcBef>
                <a:spcPts val="0"/>
              </a:spcBef>
              <a:spcAft>
                <a:spcPts val="0"/>
              </a:spcAft>
              <a:defRPr/>
            </a:pPr>
            <a:endParaRPr lang="es-ES" sz="1600" b="1" dirty="0">
              <a:solidFill>
                <a:schemeClr val="accent4">
                  <a:lumMod val="25000"/>
                </a:schemeClr>
              </a:solidFill>
            </a:endParaRPr>
          </a:p>
          <a:p>
            <a:pPr defTabSz="909409" fontAlgn="auto">
              <a:spcBef>
                <a:spcPts val="0"/>
              </a:spcBef>
              <a:spcAft>
                <a:spcPts val="0"/>
              </a:spcAft>
              <a:buClr>
                <a:schemeClr val="accent5">
                  <a:lumMod val="50000"/>
                </a:schemeClr>
              </a:buClr>
              <a:defRPr/>
            </a:pPr>
            <a:r>
              <a:rPr lang="es-ES" sz="1600" i="1" dirty="0">
                <a:solidFill>
                  <a:schemeClr val="accent4">
                    <a:lumMod val="25000"/>
                  </a:schemeClr>
                </a:solidFill>
              </a:rPr>
              <a:t>	</a:t>
            </a:r>
            <a:r>
              <a:rPr lang="es-ES" sz="1600" i="1" dirty="0">
                <a:solidFill>
                  <a:schemeClr val="accent4">
                    <a:lumMod val="25000"/>
                  </a:schemeClr>
                </a:solidFill>
              </a:rPr>
              <a:t>       </a:t>
            </a:r>
            <a:r>
              <a:rPr lang="es-ES" sz="1600" b="1" i="1" dirty="0">
                <a:solidFill>
                  <a:schemeClr val="accent5">
                    <a:lumMod val="75000"/>
                  </a:schemeClr>
                </a:solidFill>
              </a:rPr>
              <a:t>“2.</a:t>
            </a:r>
            <a:r>
              <a:rPr lang="es-ES" sz="1600" i="1" dirty="0">
                <a:solidFill>
                  <a:schemeClr val="accent4">
                    <a:lumMod val="25000"/>
                  </a:schemeClr>
                </a:solidFill>
              </a:rPr>
              <a:t> </a:t>
            </a:r>
            <a:r>
              <a:rPr lang="es-ES" sz="1600" i="1" dirty="0">
                <a:solidFill>
                  <a:schemeClr val="accent5">
                    <a:lumMod val="75000"/>
                  </a:schemeClr>
                </a:solidFill>
              </a:rPr>
              <a:t>A </a:t>
            </a:r>
            <a:r>
              <a:rPr lang="es-ES" sz="1600" i="1" dirty="0">
                <a:solidFill>
                  <a:schemeClr val="accent5">
                    <a:lumMod val="75000"/>
                  </a:schemeClr>
                </a:solidFill>
              </a:rPr>
              <a:t>los mismos efectos, se considerará </a:t>
            </a:r>
            <a:r>
              <a:rPr lang="es-ES" sz="1600" b="1" i="1" u="sng" dirty="0">
                <a:solidFill>
                  <a:schemeClr val="accent5">
                    <a:lumMod val="75000"/>
                  </a:schemeClr>
                </a:solidFill>
              </a:rPr>
              <a:t>malversación</a:t>
            </a:r>
            <a:r>
              <a:rPr lang="es-ES" sz="1600" b="1" i="1" dirty="0">
                <a:solidFill>
                  <a:schemeClr val="accent5">
                    <a:lumMod val="75000"/>
                  </a:schemeClr>
                </a:solidFill>
              </a:rPr>
              <a:t> </a:t>
            </a:r>
            <a:r>
              <a:rPr lang="es-ES" sz="1600" i="1" dirty="0">
                <a:solidFill>
                  <a:schemeClr val="accent5">
                    <a:lumMod val="75000"/>
                  </a:schemeClr>
                </a:solidFill>
              </a:rPr>
              <a:t>de caudales o efectos públicos su </a:t>
            </a:r>
            <a:r>
              <a:rPr lang="es-ES" sz="1600" b="1" i="1" dirty="0">
                <a:solidFill>
                  <a:schemeClr val="accent5">
                    <a:lumMod val="75000"/>
                  </a:schemeClr>
                </a:solidFill>
              </a:rPr>
              <a:t>sustracción, o el consentimiento </a:t>
            </a:r>
            <a:r>
              <a:rPr lang="es-ES" sz="1600" i="1" dirty="0">
                <a:solidFill>
                  <a:schemeClr val="accent5">
                    <a:lumMod val="75000"/>
                  </a:schemeClr>
                </a:solidFill>
              </a:rPr>
              <a:t>para que ésta se verifique, o su </a:t>
            </a:r>
            <a:r>
              <a:rPr lang="es-ES" sz="1600" b="1" i="1" u="sng" dirty="0">
                <a:solidFill>
                  <a:schemeClr val="accent5">
                    <a:lumMod val="75000"/>
                  </a:schemeClr>
                </a:solidFill>
              </a:rPr>
              <a:t>aplicación a usos propios o ajenos</a:t>
            </a:r>
            <a:r>
              <a:rPr lang="es-ES" sz="1600" i="1" u="sng" dirty="0">
                <a:solidFill>
                  <a:schemeClr val="accent5">
                    <a:lumMod val="75000"/>
                  </a:schemeClr>
                </a:solidFill>
              </a:rPr>
              <a:t> </a:t>
            </a:r>
            <a:r>
              <a:rPr lang="es-ES" sz="1600" i="1" dirty="0">
                <a:solidFill>
                  <a:schemeClr val="accent5">
                    <a:lumMod val="75000"/>
                  </a:schemeClr>
                </a:solidFill>
              </a:rPr>
              <a:t>por parte de quien los tenga a su cargo</a:t>
            </a:r>
            <a:r>
              <a:rPr lang="es-ES" sz="1600" i="1" dirty="0">
                <a:solidFill>
                  <a:schemeClr val="accent5">
                    <a:lumMod val="75000"/>
                  </a:schemeClr>
                </a:solidFill>
              </a:rPr>
              <a:t>”.</a:t>
            </a:r>
            <a:endParaRPr lang="es-ES" sz="1600" dirty="0">
              <a:solidFill>
                <a:schemeClr val="accent5">
                  <a:lumMod val="75000"/>
                </a:schemeClr>
              </a:solidFill>
            </a:endParaRPr>
          </a:p>
          <a:p>
            <a:pPr defTabSz="909409" fontAlgn="auto">
              <a:spcBef>
                <a:spcPts val="0"/>
              </a:spcBef>
              <a:spcAft>
                <a:spcPts val="0"/>
              </a:spcAft>
              <a:buClr>
                <a:schemeClr val="accent5">
                  <a:lumMod val="50000"/>
                </a:schemeClr>
              </a:buClr>
              <a:defRPr/>
            </a:pPr>
            <a:endParaRPr lang="es-ES" sz="1600" dirty="0">
              <a:solidFill>
                <a:schemeClr val="accent4">
                  <a:lumMod val="25000"/>
                </a:schemeClr>
              </a:solidFill>
            </a:endParaRPr>
          </a:p>
        </p:txBody>
      </p:sp>
      <p:sp>
        <p:nvSpPr>
          <p:cNvPr id="394244" name="Rectangle 3"/>
          <p:cNvSpPr>
            <a:spLocks noChangeArrowheads="1"/>
          </p:cNvSpPr>
          <p:nvPr/>
        </p:nvSpPr>
        <p:spPr bwMode="auto">
          <a:xfrm>
            <a:off x="466725" y="149225"/>
            <a:ext cx="3663950" cy="338138"/>
          </a:xfrm>
          <a:prstGeom prst="rect">
            <a:avLst/>
          </a:prstGeom>
          <a:noFill/>
          <a:ln w="9525">
            <a:noFill/>
            <a:miter lim="800000"/>
            <a:headEnd/>
            <a:tailEnd/>
          </a:ln>
        </p:spPr>
        <p:txBody>
          <a:bodyPr wrap="none">
            <a:spAutoFit/>
          </a:bodyPr>
          <a:lstStyle/>
          <a:p>
            <a:pPr>
              <a:spcBef>
                <a:spcPct val="20000"/>
              </a:spcBef>
              <a:buClr>
                <a:srgbClr val="FFE600"/>
              </a:buClr>
              <a:buSzPct val="70000"/>
            </a:pPr>
            <a:r>
              <a:rPr lang="es-ES_tradnl" sz="1600" b="1"/>
              <a:t>LA RESPONSABILIDAD CONTABLE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1025" y="920471"/>
            <a:ext cx="8058150" cy="397031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defTabSz="909409" fontAlgn="auto">
              <a:spcBef>
                <a:spcPts val="0"/>
              </a:spcBef>
              <a:spcAft>
                <a:spcPts val="0"/>
              </a:spcAft>
              <a:defRPr/>
            </a:pPr>
            <a:endParaRPr lang="es-ES" b="1" dirty="0">
              <a:solidFill>
                <a:schemeClr val="bg1"/>
              </a:solidFill>
            </a:endParaRPr>
          </a:p>
          <a:p>
            <a:pPr algn="ctr" defTabSz="909409" fontAlgn="auto">
              <a:spcBef>
                <a:spcPts val="0"/>
              </a:spcBef>
              <a:spcAft>
                <a:spcPts val="0"/>
              </a:spcAft>
              <a:defRPr/>
            </a:pPr>
            <a:endParaRPr lang="es-ES" b="1" dirty="0">
              <a:solidFill>
                <a:schemeClr val="accent4">
                  <a:lumMod val="25000"/>
                </a:schemeClr>
              </a:solidFill>
            </a:endParaRPr>
          </a:p>
          <a:p>
            <a:pPr algn="ctr" defTabSz="909409" fontAlgn="auto">
              <a:spcBef>
                <a:spcPts val="0"/>
              </a:spcBef>
              <a:spcAft>
                <a:spcPts val="0"/>
              </a:spcAft>
              <a:defRPr/>
            </a:pPr>
            <a:endParaRPr lang="es-ES" b="1" dirty="0">
              <a:solidFill>
                <a:schemeClr val="accent4">
                  <a:lumMod val="25000"/>
                </a:schemeClr>
              </a:solidFill>
            </a:endParaRPr>
          </a:p>
          <a:p>
            <a:pPr algn="ctr" defTabSz="909409" fontAlgn="auto">
              <a:spcBef>
                <a:spcPts val="0"/>
              </a:spcBef>
              <a:spcAft>
                <a:spcPts val="0"/>
              </a:spcAft>
              <a:defRPr/>
            </a:pPr>
            <a:endParaRPr lang="es-ES" b="1" dirty="0">
              <a:solidFill>
                <a:schemeClr val="accent4">
                  <a:lumMod val="25000"/>
                </a:schemeClr>
              </a:solidFill>
            </a:endParaRPr>
          </a:p>
          <a:p>
            <a:pPr algn="ctr" defTabSz="909409" fontAlgn="auto">
              <a:spcBef>
                <a:spcPts val="0"/>
              </a:spcBef>
              <a:spcAft>
                <a:spcPts val="0"/>
              </a:spcAft>
              <a:defRPr/>
            </a:pPr>
            <a:r>
              <a:rPr lang="es-ES" sz="2000" b="1" dirty="0">
                <a:solidFill>
                  <a:srgbClr val="FFC000"/>
                </a:solidFill>
                <a:effectLst>
                  <a:outerShdw blurRad="38100" dist="38100" dir="2700000" algn="tl">
                    <a:srgbClr val="000000">
                      <a:alpha val="43137"/>
                    </a:srgbClr>
                  </a:outerShdw>
                </a:effectLst>
              </a:rPr>
              <a:t>LA RESPONSABILIDAD CONTABLE</a:t>
            </a:r>
            <a:endParaRPr lang="es-ES" sz="2000" b="1" u="sng" dirty="0">
              <a:solidFill>
                <a:srgbClr val="FFC000"/>
              </a:solidFill>
              <a:effectLst>
                <a:outerShdw blurRad="38100" dist="38100" dir="2700000" algn="tl">
                  <a:srgbClr val="000000">
                    <a:alpha val="43137"/>
                  </a:srgbClr>
                </a:outerShdw>
              </a:effectLst>
            </a:endParaRPr>
          </a:p>
          <a:p>
            <a:pPr algn="ctr" defTabSz="909409" fontAlgn="auto">
              <a:spcBef>
                <a:spcPts val="0"/>
              </a:spcBef>
              <a:spcAft>
                <a:spcPts val="0"/>
              </a:spcAft>
              <a:defRPr/>
            </a:pPr>
            <a:r>
              <a:rPr lang="es-ES" sz="2000" b="1" u="sng" dirty="0">
                <a:solidFill>
                  <a:srgbClr val="FFC000"/>
                </a:solidFill>
                <a:effectLst>
                  <a:outerShdw blurRad="38100" dist="38100" dir="2700000" algn="tl">
                    <a:srgbClr val="000000">
                      <a:alpha val="43137"/>
                    </a:srgbClr>
                  </a:outerShdw>
                </a:effectLst>
              </a:rPr>
              <a:t>ES TRANSMISIBLE A LOS CAUSAHABIENTES </a:t>
            </a:r>
          </a:p>
          <a:p>
            <a:pPr algn="ctr" defTabSz="909409" fontAlgn="auto">
              <a:spcBef>
                <a:spcPts val="0"/>
              </a:spcBef>
              <a:spcAft>
                <a:spcPts val="0"/>
              </a:spcAft>
              <a:defRPr/>
            </a:pPr>
            <a:r>
              <a:rPr lang="es-ES" sz="2000" b="1" dirty="0">
                <a:solidFill>
                  <a:schemeClr val="accent3">
                    <a:lumMod val="75000"/>
                  </a:schemeClr>
                </a:solidFill>
                <a:effectLst>
                  <a:outerShdw blurRad="38100" dist="38100" dir="2700000" algn="tl">
                    <a:srgbClr val="000000">
                      <a:alpha val="43137"/>
                    </a:srgbClr>
                  </a:outerShdw>
                </a:effectLst>
              </a:rPr>
              <a:t> </a:t>
            </a:r>
          </a:p>
          <a:p>
            <a:pPr algn="ctr" defTabSz="909409" fontAlgn="auto">
              <a:spcBef>
                <a:spcPts val="0"/>
              </a:spcBef>
              <a:spcAft>
                <a:spcPts val="0"/>
              </a:spcAft>
              <a:defRPr/>
            </a:pPr>
            <a:endParaRPr lang="es-ES" sz="2000" b="1" dirty="0">
              <a:solidFill>
                <a:schemeClr val="accent4">
                  <a:lumMod val="25000"/>
                </a:schemeClr>
              </a:solidFill>
            </a:endParaRPr>
          </a:p>
          <a:p>
            <a:pPr algn="ctr" defTabSz="909409" fontAlgn="auto">
              <a:spcBef>
                <a:spcPts val="0"/>
              </a:spcBef>
              <a:spcAft>
                <a:spcPts val="0"/>
              </a:spcAft>
              <a:defRPr/>
            </a:pPr>
            <a:r>
              <a:rPr lang="es-ES" sz="2000" b="1" dirty="0">
                <a:solidFill>
                  <a:schemeClr val="accent4">
                    <a:lumMod val="25000"/>
                  </a:schemeClr>
                </a:solidFill>
              </a:rPr>
              <a:t>AL  ACEPTAR EXPRESA O TÁCITAMENTE SU HERENCIA </a:t>
            </a:r>
          </a:p>
          <a:p>
            <a:pPr algn="ctr" defTabSz="909409" fontAlgn="auto">
              <a:spcBef>
                <a:spcPts val="0"/>
              </a:spcBef>
              <a:spcAft>
                <a:spcPts val="0"/>
              </a:spcAft>
              <a:defRPr/>
            </a:pPr>
            <a:r>
              <a:rPr lang="es-ES" sz="2000" b="1" dirty="0">
                <a:solidFill>
                  <a:schemeClr val="accent4">
                    <a:lumMod val="25000"/>
                  </a:schemeClr>
                </a:solidFill>
              </a:rPr>
              <a:t>POR LA CUANTÍA LÍQUIDA DE LA MISMA</a:t>
            </a:r>
            <a:endParaRPr lang="es-ES" sz="2000" b="1" dirty="0">
              <a:solidFill>
                <a:schemeClr val="accent4">
                  <a:lumMod val="25000"/>
                </a:schemeClr>
              </a:solidFill>
            </a:endParaRPr>
          </a:p>
          <a:p>
            <a:pPr algn="ctr" defTabSz="909409" fontAlgn="auto">
              <a:spcBef>
                <a:spcPts val="0"/>
              </a:spcBef>
              <a:spcAft>
                <a:spcPts val="0"/>
              </a:spcAft>
              <a:defRPr/>
            </a:pPr>
            <a:endParaRPr lang="es-ES" sz="2000" b="1" dirty="0">
              <a:solidFill>
                <a:schemeClr val="accent4">
                  <a:lumMod val="25000"/>
                </a:schemeClr>
              </a:solidFill>
            </a:endParaRPr>
          </a:p>
          <a:p>
            <a:pPr algn="ctr" defTabSz="909409" fontAlgn="auto">
              <a:spcBef>
                <a:spcPts val="0"/>
              </a:spcBef>
              <a:spcAft>
                <a:spcPts val="0"/>
              </a:spcAft>
              <a:defRPr/>
            </a:pPr>
            <a:endParaRPr lang="es-ES" sz="2000" b="1" dirty="0">
              <a:solidFill>
                <a:schemeClr val="accent4">
                  <a:lumMod val="25000"/>
                </a:schemeClr>
              </a:solidFill>
            </a:endParaRPr>
          </a:p>
          <a:p>
            <a:pPr algn="ctr" defTabSz="909409" fontAlgn="auto">
              <a:spcBef>
                <a:spcPts val="0"/>
              </a:spcBef>
              <a:spcAft>
                <a:spcPts val="0"/>
              </a:spcAft>
              <a:defRPr/>
            </a:pPr>
            <a:endParaRPr lang="es-ES" sz="2000" b="1" dirty="0">
              <a:solidFill>
                <a:schemeClr val="accent3">
                  <a:lumMod val="75000"/>
                </a:schemeClr>
              </a:solidFill>
            </a:endParaRPr>
          </a:p>
        </p:txBody>
      </p:sp>
      <p:sp>
        <p:nvSpPr>
          <p:cNvPr id="396292" name="Rectangle 5"/>
          <p:cNvSpPr>
            <a:spLocks noChangeArrowheads="1"/>
          </p:cNvSpPr>
          <p:nvPr/>
        </p:nvSpPr>
        <p:spPr bwMode="auto">
          <a:xfrm>
            <a:off x="466725" y="149225"/>
            <a:ext cx="3663950" cy="338138"/>
          </a:xfrm>
          <a:prstGeom prst="rect">
            <a:avLst/>
          </a:prstGeom>
          <a:noFill/>
          <a:ln w="9525">
            <a:noFill/>
            <a:miter lim="800000"/>
            <a:headEnd/>
            <a:tailEnd/>
          </a:ln>
        </p:spPr>
        <p:txBody>
          <a:bodyPr wrap="none">
            <a:spAutoFit/>
          </a:bodyPr>
          <a:lstStyle/>
          <a:p>
            <a:pPr>
              <a:spcBef>
                <a:spcPct val="20000"/>
              </a:spcBef>
              <a:buClr>
                <a:srgbClr val="FFE600"/>
              </a:buClr>
              <a:buSzPct val="70000"/>
            </a:pPr>
            <a:r>
              <a:rPr lang="es-ES_tradnl" sz="1600" b="1"/>
              <a:t>LA RESPONSABILIDAD CONTABLE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6432" y="1168490"/>
            <a:ext cx="8058150" cy="452431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defTabSz="909409" fontAlgn="auto">
              <a:spcBef>
                <a:spcPts val="0"/>
              </a:spcBef>
              <a:spcAft>
                <a:spcPts val="0"/>
              </a:spcAft>
              <a:defRPr/>
            </a:pPr>
            <a:endParaRPr lang="es-ES" b="1" dirty="0">
              <a:solidFill>
                <a:srgbClr val="FFC000"/>
              </a:solidFill>
            </a:endParaRPr>
          </a:p>
          <a:p>
            <a:pPr algn="ctr" defTabSz="909409" fontAlgn="auto">
              <a:spcBef>
                <a:spcPts val="0"/>
              </a:spcBef>
              <a:spcAft>
                <a:spcPts val="0"/>
              </a:spcAft>
              <a:defRPr/>
            </a:pPr>
            <a:r>
              <a:rPr lang="es-ES" b="1" u="sng" dirty="0">
                <a:solidFill>
                  <a:srgbClr val="FFC000"/>
                </a:solidFill>
              </a:rPr>
              <a:t>CAUSAS </a:t>
            </a:r>
            <a:r>
              <a:rPr lang="es-ES" b="1" u="sng" dirty="0">
                <a:solidFill>
                  <a:srgbClr val="FFC000"/>
                </a:solidFill>
              </a:rPr>
              <a:t>DE EXENCIÓN DE LA RESPONSABILIDAD CONTABLE</a:t>
            </a:r>
            <a:r>
              <a:rPr lang="es-ES" b="1" dirty="0">
                <a:solidFill>
                  <a:srgbClr val="FFC000"/>
                </a:solidFill>
              </a:rPr>
              <a:t>:</a:t>
            </a:r>
          </a:p>
          <a:p>
            <a:pPr algn="ctr" defTabSz="909409" fontAlgn="auto">
              <a:spcBef>
                <a:spcPts val="0"/>
              </a:spcBef>
              <a:spcAft>
                <a:spcPts val="0"/>
              </a:spcAft>
              <a:defRPr/>
            </a:pPr>
            <a:endParaRPr lang="es-ES" b="1" dirty="0">
              <a:solidFill>
                <a:srgbClr val="FFC000"/>
              </a:solidFill>
            </a:endParaRPr>
          </a:p>
          <a:p>
            <a:pPr defTabSz="909409" fontAlgn="auto">
              <a:spcBef>
                <a:spcPts val="0"/>
              </a:spcBef>
              <a:spcAft>
                <a:spcPts val="0"/>
              </a:spcAft>
              <a:defRPr/>
            </a:pPr>
            <a:endParaRPr lang="es-ES" b="1" u="sng" dirty="0">
              <a:solidFill>
                <a:schemeClr val="bg1"/>
              </a:solidFill>
            </a:endParaRPr>
          </a:p>
          <a:p>
            <a:pPr marL="714375" indent="-266700" defTabSz="909409" fontAlgn="auto">
              <a:spcBef>
                <a:spcPts val="0"/>
              </a:spcBef>
              <a:spcAft>
                <a:spcPts val="0"/>
              </a:spcAft>
              <a:buClr>
                <a:schemeClr val="accent5">
                  <a:lumMod val="50000"/>
                </a:schemeClr>
              </a:buClr>
              <a:buFontTx/>
              <a:buAutoNum type="alphaUcParenR"/>
              <a:defRPr/>
            </a:pPr>
            <a:r>
              <a:rPr lang="es-ES" b="1" u="sng" dirty="0">
                <a:solidFill>
                  <a:schemeClr val="accent4">
                    <a:lumMod val="25000"/>
                  </a:schemeClr>
                </a:solidFill>
              </a:rPr>
              <a:t>La obediencia </a:t>
            </a:r>
            <a:r>
              <a:rPr lang="es-ES" b="1" u="sng" dirty="0">
                <a:solidFill>
                  <a:schemeClr val="accent4">
                    <a:lumMod val="25000"/>
                  </a:schemeClr>
                </a:solidFill>
              </a:rPr>
              <a:t>debida</a:t>
            </a:r>
            <a:r>
              <a:rPr lang="es-ES" dirty="0">
                <a:solidFill>
                  <a:schemeClr val="accent4">
                    <a:lumMod val="25000"/>
                  </a:schemeClr>
                </a:solidFill>
              </a:rPr>
              <a:t>, cumpliendo determinados requisitos recogidos en el art. 39.1 de la LOTC:</a:t>
            </a:r>
            <a:endParaRPr lang="es-ES" dirty="0">
              <a:solidFill>
                <a:schemeClr val="accent4">
                  <a:lumMod val="25000"/>
                </a:schemeClr>
              </a:solidFill>
            </a:endParaRPr>
          </a:p>
          <a:p>
            <a:pPr defTabSz="909409" fontAlgn="auto">
              <a:spcBef>
                <a:spcPts val="0"/>
              </a:spcBef>
              <a:spcAft>
                <a:spcPts val="0"/>
              </a:spcAft>
              <a:defRPr/>
            </a:pPr>
            <a:endParaRPr lang="es-ES" i="1" dirty="0"/>
          </a:p>
          <a:p>
            <a:pPr algn="ctr" defTabSz="909409" fontAlgn="auto">
              <a:spcBef>
                <a:spcPts val="0"/>
              </a:spcBef>
              <a:spcAft>
                <a:spcPts val="0"/>
              </a:spcAft>
              <a:defRPr/>
            </a:pPr>
            <a:r>
              <a:rPr lang="es-ES" i="1" dirty="0">
                <a:solidFill>
                  <a:schemeClr val="accent5">
                    <a:lumMod val="75000"/>
                  </a:schemeClr>
                </a:solidFill>
              </a:rPr>
              <a:t>“…siempre </a:t>
            </a:r>
            <a:r>
              <a:rPr lang="es-ES" i="1" dirty="0">
                <a:solidFill>
                  <a:schemeClr val="accent5">
                    <a:lumMod val="75000"/>
                  </a:schemeClr>
                </a:solidFill>
              </a:rPr>
              <a:t>que hubieren advertido por escrito la imprudencia o legalidad de la correspondiente orden, con las razones en que se </a:t>
            </a:r>
            <a:r>
              <a:rPr lang="es-ES" i="1" dirty="0">
                <a:solidFill>
                  <a:schemeClr val="accent5">
                    <a:lumMod val="75000"/>
                  </a:schemeClr>
                </a:solidFill>
              </a:rPr>
              <a:t>funden”</a:t>
            </a:r>
            <a:endParaRPr lang="es-ES" i="1" dirty="0">
              <a:solidFill>
                <a:schemeClr val="accent4">
                  <a:lumMod val="25000"/>
                </a:schemeClr>
              </a:solidFill>
            </a:endParaRPr>
          </a:p>
          <a:p>
            <a:pPr marL="714375" indent="-266700" defTabSz="909409" fontAlgn="auto">
              <a:spcBef>
                <a:spcPts val="0"/>
              </a:spcBef>
              <a:spcAft>
                <a:spcPts val="0"/>
              </a:spcAft>
              <a:buClr>
                <a:schemeClr val="accent5">
                  <a:lumMod val="50000"/>
                </a:schemeClr>
              </a:buClr>
              <a:buFontTx/>
              <a:buAutoNum type="alphaUcParenR"/>
              <a:defRPr/>
            </a:pPr>
            <a:endParaRPr lang="es-ES" dirty="0">
              <a:solidFill>
                <a:schemeClr val="accent4">
                  <a:lumMod val="25000"/>
                </a:schemeClr>
              </a:solidFill>
            </a:endParaRPr>
          </a:p>
          <a:p>
            <a:pPr marL="714375" indent="-266700" defTabSz="909409" fontAlgn="auto">
              <a:spcBef>
                <a:spcPts val="0"/>
              </a:spcBef>
              <a:spcAft>
                <a:spcPts val="0"/>
              </a:spcAft>
              <a:buClr>
                <a:schemeClr val="accent5">
                  <a:lumMod val="50000"/>
                </a:schemeClr>
              </a:buClr>
              <a:buFontTx/>
              <a:buAutoNum type="alphaUcParenR"/>
              <a:defRPr/>
            </a:pPr>
            <a:endParaRPr lang="es-ES" dirty="0">
              <a:solidFill>
                <a:schemeClr val="accent4">
                  <a:lumMod val="25000"/>
                </a:schemeClr>
              </a:solidFill>
            </a:endParaRPr>
          </a:p>
          <a:p>
            <a:pPr marL="714375" indent="-266700" defTabSz="909409" fontAlgn="auto">
              <a:spcBef>
                <a:spcPts val="0"/>
              </a:spcBef>
              <a:spcAft>
                <a:spcPts val="0"/>
              </a:spcAft>
              <a:buClr>
                <a:schemeClr val="accent5">
                  <a:lumMod val="50000"/>
                </a:schemeClr>
              </a:buClr>
              <a:buFontTx/>
              <a:buAutoNum type="alphaUcParenR"/>
              <a:defRPr/>
            </a:pPr>
            <a:r>
              <a:rPr lang="es-ES" b="1" u="sng" dirty="0">
                <a:solidFill>
                  <a:schemeClr val="accent4">
                    <a:lumMod val="25000"/>
                  </a:schemeClr>
                </a:solidFill>
              </a:rPr>
              <a:t>El </a:t>
            </a:r>
            <a:r>
              <a:rPr lang="es-ES" b="1" u="sng" dirty="0">
                <a:solidFill>
                  <a:schemeClr val="accent4">
                    <a:lumMod val="25000"/>
                  </a:schemeClr>
                </a:solidFill>
              </a:rPr>
              <a:t>incumplimiento por otras personas</a:t>
            </a:r>
            <a:r>
              <a:rPr lang="es-ES" b="1" dirty="0">
                <a:solidFill>
                  <a:schemeClr val="accent4">
                    <a:lumMod val="25000"/>
                  </a:schemeClr>
                </a:solidFill>
              </a:rPr>
              <a:t> </a:t>
            </a:r>
            <a:r>
              <a:rPr lang="es-ES" dirty="0">
                <a:solidFill>
                  <a:schemeClr val="accent4">
                    <a:lumMod val="25000"/>
                  </a:schemeClr>
                </a:solidFill>
              </a:rPr>
              <a:t>de obligaciones </a:t>
            </a:r>
            <a:r>
              <a:rPr lang="es-ES" dirty="0">
                <a:solidFill>
                  <a:schemeClr val="accent4">
                    <a:lumMod val="25000"/>
                  </a:schemeClr>
                </a:solidFill>
              </a:rPr>
              <a:t>específicas, de acuerdo con lo que dispone el art. 39.2:</a:t>
            </a:r>
          </a:p>
          <a:p>
            <a:pPr algn="ctr" defTabSz="909409" fontAlgn="auto">
              <a:spcBef>
                <a:spcPts val="0"/>
              </a:spcBef>
              <a:spcAft>
                <a:spcPts val="0"/>
              </a:spcAft>
              <a:defRPr/>
            </a:pPr>
            <a:endParaRPr lang="es-ES" i="1" dirty="0">
              <a:solidFill>
                <a:schemeClr val="accent5">
                  <a:lumMod val="75000"/>
                </a:schemeClr>
              </a:solidFill>
            </a:endParaRPr>
          </a:p>
          <a:p>
            <a:pPr algn="ctr" defTabSz="909409" fontAlgn="auto">
              <a:spcBef>
                <a:spcPts val="0"/>
              </a:spcBef>
              <a:spcAft>
                <a:spcPts val="0"/>
              </a:spcAft>
              <a:defRPr/>
            </a:pPr>
            <a:r>
              <a:rPr lang="es-ES" i="1" dirty="0">
                <a:solidFill>
                  <a:schemeClr val="accent5">
                    <a:lumMod val="75000"/>
                  </a:schemeClr>
                </a:solidFill>
              </a:rPr>
              <a:t>“…siempre </a:t>
            </a:r>
            <a:r>
              <a:rPr lang="es-ES" i="1" dirty="0">
                <a:solidFill>
                  <a:schemeClr val="accent5">
                    <a:lumMod val="75000"/>
                  </a:schemeClr>
                </a:solidFill>
              </a:rPr>
              <a:t>que el responsable así lo haya hecho constar por </a:t>
            </a:r>
            <a:r>
              <a:rPr lang="es-ES" i="1" dirty="0">
                <a:solidFill>
                  <a:schemeClr val="accent5">
                    <a:lumMod val="75000"/>
                  </a:schemeClr>
                </a:solidFill>
              </a:rPr>
              <a:t>escrito”</a:t>
            </a:r>
            <a:endParaRPr lang="es-ES" b="1" dirty="0">
              <a:solidFill>
                <a:schemeClr val="bg1"/>
              </a:solidFill>
            </a:endParaRPr>
          </a:p>
          <a:p>
            <a:pPr marL="342900" indent="-342900" defTabSz="909409" fontAlgn="auto">
              <a:spcBef>
                <a:spcPts val="0"/>
              </a:spcBef>
              <a:spcAft>
                <a:spcPts val="0"/>
              </a:spcAft>
              <a:buFontTx/>
              <a:buAutoNum type="alphaUcParenR"/>
              <a:defRPr/>
            </a:pPr>
            <a:endParaRPr lang="es-ES" b="1" dirty="0">
              <a:solidFill>
                <a:schemeClr val="bg1"/>
              </a:solidFill>
            </a:endParaRPr>
          </a:p>
        </p:txBody>
      </p:sp>
      <p:sp>
        <p:nvSpPr>
          <p:cNvPr id="398340" name="Rectangle 5"/>
          <p:cNvSpPr>
            <a:spLocks noChangeArrowheads="1"/>
          </p:cNvSpPr>
          <p:nvPr/>
        </p:nvSpPr>
        <p:spPr bwMode="auto">
          <a:xfrm>
            <a:off x="466725" y="149225"/>
            <a:ext cx="3663950" cy="338138"/>
          </a:xfrm>
          <a:prstGeom prst="rect">
            <a:avLst/>
          </a:prstGeom>
          <a:noFill/>
          <a:ln w="9525">
            <a:noFill/>
            <a:miter lim="800000"/>
            <a:headEnd/>
            <a:tailEnd/>
          </a:ln>
        </p:spPr>
        <p:txBody>
          <a:bodyPr wrap="none">
            <a:spAutoFit/>
          </a:bodyPr>
          <a:lstStyle/>
          <a:p>
            <a:pPr>
              <a:spcBef>
                <a:spcPct val="20000"/>
              </a:spcBef>
              <a:buClr>
                <a:srgbClr val="FFE600"/>
              </a:buClr>
              <a:buSzPct val="70000"/>
            </a:pPr>
            <a:r>
              <a:rPr lang="es-ES_tradnl" sz="1600" b="1"/>
              <a:t>LA RESPONSABILIDAD CONTABLE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28650" y="987147"/>
            <a:ext cx="8058150" cy="477053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defTabSz="909409" fontAlgn="auto">
              <a:spcBef>
                <a:spcPts val="0"/>
              </a:spcBef>
              <a:spcAft>
                <a:spcPts val="0"/>
              </a:spcAft>
              <a:defRPr/>
            </a:pPr>
            <a:endParaRPr lang="es-ES" b="1" dirty="0">
              <a:solidFill>
                <a:srgbClr val="FFC000"/>
              </a:solidFill>
            </a:endParaRPr>
          </a:p>
          <a:p>
            <a:pPr algn="ctr" defTabSz="909409" fontAlgn="auto">
              <a:spcBef>
                <a:spcPts val="0"/>
              </a:spcBef>
              <a:spcAft>
                <a:spcPts val="0"/>
              </a:spcAft>
              <a:defRPr/>
            </a:pPr>
            <a:r>
              <a:rPr lang="es-ES" b="1" u="sng" dirty="0">
                <a:solidFill>
                  <a:srgbClr val="FFC000"/>
                </a:solidFill>
              </a:rPr>
              <a:t>PROCEDIMIENTOS DE LA JURISDICCIÓN CONTABLE</a:t>
            </a:r>
          </a:p>
          <a:p>
            <a:pPr algn="ctr" defTabSz="909409" fontAlgn="auto">
              <a:spcBef>
                <a:spcPts val="0"/>
              </a:spcBef>
              <a:spcAft>
                <a:spcPts val="0"/>
              </a:spcAft>
              <a:defRPr/>
            </a:pPr>
            <a:endParaRPr lang="es-ES" b="1" u="sng" dirty="0">
              <a:solidFill>
                <a:srgbClr val="FFC000"/>
              </a:solidFill>
            </a:endParaRPr>
          </a:p>
          <a:p>
            <a:pPr algn="ctr" defTabSz="909409" fontAlgn="auto">
              <a:spcBef>
                <a:spcPts val="0"/>
              </a:spcBef>
              <a:spcAft>
                <a:spcPts val="0"/>
              </a:spcAft>
              <a:defRPr/>
            </a:pPr>
            <a:endParaRPr lang="es-ES" sz="1600" dirty="0">
              <a:solidFill>
                <a:srgbClr val="FFC000"/>
              </a:solidFill>
            </a:endParaRPr>
          </a:p>
          <a:p>
            <a:pPr defTabSz="909409" fontAlgn="auto">
              <a:spcBef>
                <a:spcPts val="0"/>
              </a:spcBef>
              <a:spcAft>
                <a:spcPts val="0"/>
              </a:spcAft>
              <a:defRPr/>
            </a:pPr>
            <a:r>
              <a:rPr lang="es-ES" sz="1600" dirty="0">
                <a:solidFill>
                  <a:schemeClr val="accent5">
                    <a:lumMod val="50000"/>
                  </a:schemeClr>
                </a:solidFill>
              </a:rPr>
              <a:t>A)</a:t>
            </a:r>
            <a:r>
              <a:rPr lang="es-ES" sz="1600" dirty="0">
                <a:solidFill>
                  <a:schemeClr val="accent3">
                    <a:lumMod val="75000"/>
                  </a:schemeClr>
                </a:solidFill>
              </a:rPr>
              <a:t> </a:t>
            </a:r>
            <a:r>
              <a:rPr lang="es-ES" sz="1600" dirty="0">
                <a:solidFill>
                  <a:schemeClr val="accent4">
                    <a:lumMod val="25000"/>
                  </a:schemeClr>
                </a:solidFill>
              </a:rPr>
              <a:t> </a:t>
            </a:r>
            <a:r>
              <a:rPr lang="es-ES" b="1" dirty="0">
                <a:solidFill>
                  <a:schemeClr val="accent4">
                    <a:lumMod val="25000"/>
                  </a:schemeClr>
                </a:solidFill>
              </a:rPr>
              <a:t>PARA LA EXIGENCIA DE RESPONSABILIDAD</a:t>
            </a:r>
            <a:r>
              <a:rPr lang="es-ES" dirty="0">
                <a:solidFill>
                  <a:schemeClr val="accent4">
                    <a:lumMod val="25000"/>
                  </a:schemeClr>
                </a:solidFill>
              </a:rPr>
              <a:t>:</a:t>
            </a:r>
          </a:p>
          <a:p>
            <a:pPr algn="ctr" defTabSz="909409" fontAlgn="auto">
              <a:spcBef>
                <a:spcPts val="0"/>
              </a:spcBef>
              <a:spcAft>
                <a:spcPts val="0"/>
              </a:spcAft>
              <a:defRPr/>
            </a:pPr>
            <a:endParaRPr lang="es-ES" b="1" dirty="0">
              <a:solidFill>
                <a:srgbClr val="FFC000"/>
              </a:solidFill>
            </a:endParaRPr>
          </a:p>
          <a:p>
            <a:pPr marL="740457" lvl="1" indent="-285750" defTabSz="909409" fontAlgn="auto">
              <a:spcBef>
                <a:spcPts val="0"/>
              </a:spcBef>
              <a:spcAft>
                <a:spcPts val="0"/>
              </a:spcAft>
              <a:buFont typeface="Arial" panose="020B0604020202020204" pitchFamily="34" charset="0"/>
              <a:buChar char="•"/>
              <a:defRPr/>
            </a:pPr>
            <a:r>
              <a:rPr lang="es-ES" b="1" u="sng" dirty="0">
                <a:solidFill>
                  <a:srgbClr val="FFC000"/>
                </a:solidFill>
              </a:rPr>
              <a:t>Procedimiento de reintegro por alcance </a:t>
            </a:r>
            <a:r>
              <a:rPr lang="es-ES" b="1" dirty="0">
                <a:solidFill>
                  <a:schemeClr val="accent4">
                    <a:lumMod val="25000"/>
                  </a:schemeClr>
                </a:solidFill>
              </a:rPr>
              <a:t>(o malversación)</a:t>
            </a:r>
          </a:p>
          <a:p>
            <a:pPr marL="740457" lvl="1" indent="-285750" defTabSz="909409" fontAlgn="auto">
              <a:spcBef>
                <a:spcPts val="0"/>
              </a:spcBef>
              <a:spcAft>
                <a:spcPts val="0"/>
              </a:spcAft>
              <a:buFont typeface="Arial" panose="020B0604020202020204" pitchFamily="34" charset="0"/>
              <a:buChar char="•"/>
              <a:defRPr/>
            </a:pPr>
            <a:r>
              <a:rPr lang="es-ES" b="1" u="sng" dirty="0">
                <a:solidFill>
                  <a:srgbClr val="FFC000"/>
                </a:solidFill>
              </a:rPr>
              <a:t>Juicio de cuentas</a:t>
            </a:r>
            <a:r>
              <a:rPr lang="es-ES" b="1" dirty="0">
                <a:solidFill>
                  <a:srgbClr val="FFC000"/>
                </a:solidFill>
              </a:rPr>
              <a:t>, </a:t>
            </a:r>
            <a:r>
              <a:rPr lang="es-ES" b="1" dirty="0">
                <a:solidFill>
                  <a:schemeClr val="accent4">
                    <a:lumMod val="25000"/>
                  </a:schemeClr>
                </a:solidFill>
              </a:rPr>
              <a:t>para exigir responsabilidades distintas al alcance o la malversación</a:t>
            </a:r>
          </a:p>
          <a:p>
            <a:pPr marL="454707" lvl="1" indent="0" defTabSz="909409" fontAlgn="auto">
              <a:spcBef>
                <a:spcPts val="0"/>
              </a:spcBef>
              <a:spcAft>
                <a:spcPts val="0"/>
              </a:spcAft>
              <a:defRPr/>
            </a:pPr>
            <a:endParaRPr lang="es-ES" b="1" dirty="0">
              <a:solidFill>
                <a:schemeClr val="accent4">
                  <a:lumMod val="25000"/>
                </a:schemeClr>
              </a:solidFill>
            </a:endParaRPr>
          </a:p>
          <a:p>
            <a:pPr marL="285750" indent="-285750" defTabSz="909409" fontAlgn="auto">
              <a:spcBef>
                <a:spcPts val="0"/>
              </a:spcBef>
              <a:spcAft>
                <a:spcPts val="0"/>
              </a:spcAft>
              <a:buFont typeface="Arial" panose="020B0604020202020204" pitchFamily="34" charset="0"/>
              <a:buChar char="•"/>
              <a:defRPr/>
            </a:pPr>
            <a:endParaRPr lang="es-ES" b="1" dirty="0">
              <a:solidFill>
                <a:schemeClr val="accent4">
                  <a:lumMod val="25000"/>
                </a:schemeClr>
              </a:solidFill>
            </a:endParaRPr>
          </a:p>
          <a:p>
            <a:pPr marL="358775" indent="-358775" defTabSz="909409" fontAlgn="auto">
              <a:spcBef>
                <a:spcPts val="0"/>
              </a:spcBef>
              <a:spcAft>
                <a:spcPts val="0"/>
              </a:spcAft>
              <a:defRPr/>
            </a:pPr>
            <a:r>
              <a:rPr lang="es-ES" dirty="0">
                <a:solidFill>
                  <a:schemeClr val="accent5">
                    <a:lumMod val="75000"/>
                  </a:schemeClr>
                </a:solidFill>
              </a:rPr>
              <a:t>B)</a:t>
            </a:r>
            <a:r>
              <a:rPr lang="es-ES" dirty="0">
                <a:solidFill>
                  <a:schemeClr val="accent4">
                    <a:lumMod val="25000"/>
                  </a:schemeClr>
                </a:solidFill>
              </a:rPr>
              <a:t> </a:t>
            </a:r>
            <a:r>
              <a:rPr lang="es-ES" b="1" dirty="0">
                <a:solidFill>
                  <a:schemeClr val="accent4">
                    <a:lumMod val="25000"/>
                  </a:schemeClr>
                </a:solidFill>
              </a:rPr>
              <a:t>PARA</a:t>
            </a:r>
            <a:r>
              <a:rPr lang="es-ES" b="1" dirty="0">
                <a:solidFill>
                  <a:schemeClr val="accent4">
                    <a:lumMod val="25000"/>
                  </a:schemeClr>
                </a:solidFill>
              </a:rPr>
              <a:t> </a:t>
            </a:r>
            <a:r>
              <a:rPr lang="es-ES" b="1" dirty="0">
                <a:solidFill>
                  <a:schemeClr val="accent4">
                    <a:lumMod val="25000"/>
                  </a:schemeClr>
                </a:solidFill>
              </a:rPr>
              <a:t>LA VERIFICACIÓN DE FALTA DE RESPONSABILIDAD CONTABLE:</a:t>
            </a:r>
          </a:p>
          <a:p>
            <a:pPr defTabSz="909409" fontAlgn="auto">
              <a:spcBef>
                <a:spcPts val="0"/>
              </a:spcBef>
              <a:spcAft>
                <a:spcPts val="0"/>
              </a:spcAft>
              <a:defRPr/>
            </a:pPr>
            <a:endParaRPr lang="es-ES" b="1" dirty="0">
              <a:solidFill>
                <a:schemeClr val="bg1"/>
              </a:solidFill>
            </a:endParaRPr>
          </a:p>
          <a:p>
            <a:pPr marL="740457" lvl="1" indent="-285750" defTabSz="909409" fontAlgn="auto">
              <a:spcBef>
                <a:spcPts val="0"/>
              </a:spcBef>
              <a:spcAft>
                <a:spcPts val="0"/>
              </a:spcAft>
              <a:buFont typeface="Arial" panose="020B0604020202020204" pitchFamily="34" charset="0"/>
              <a:buChar char="•"/>
              <a:defRPr/>
            </a:pPr>
            <a:r>
              <a:rPr lang="es-ES" b="1" u="sng" dirty="0">
                <a:solidFill>
                  <a:srgbClr val="FFC000"/>
                </a:solidFill>
              </a:rPr>
              <a:t>Expediente de cancelación de fianzas</a:t>
            </a:r>
            <a:r>
              <a:rPr lang="es-ES" b="1" dirty="0">
                <a:solidFill>
                  <a:srgbClr val="FFC000"/>
                </a:solidFill>
              </a:rPr>
              <a:t> </a:t>
            </a:r>
            <a:r>
              <a:rPr lang="es-ES" b="1" dirty="0">
                <a:solidFill>
                  <a:schemeClr val="accent4">
                    <a:lumMod val="25000"/>
                  </a:schemeClr>
                </a:solidFill>
              </a:rPr>
              <a:t>prestadas por gestores de caudales públicos</a:t>
            </a:r>
          </a:p>
          <a:p>
            <a:pPr marL="285750" indent="-285750" defTabSz="909409" fontAlgn="auto">
              <a:spcBef>
                <a:spcPts val="0"/>
              </a:spcBef>
              <a:spcAft>
                <a:spcPts val="0"/>
              </a:spcAft>
              <a:buFont typeface="Arial" panose="020B0604020202020204" pitchFamily="34" charset="0"/>
              <a:buChar char="•"/>
              <a:defRPr/>
            </a:pPr>
            <a:endParaRPr lang="es-ES" b="1" dirty="0">
              <a:solidFill>
                <a:schemeClr val="bg1"/>
              </a:solidFill>
            </a:endParaRPr>
          </a:p>
        </p:txBody>
      </p:sp>
      <p:sp>
        <p:nvSpPr>
          <p:cNvPr id="400388" name="Rectangle 2"/>
          <p:cNvSpPr>
            <a:spLocks noChangeArrowheads="1"/>
          </p:cNvSpPr>
          <p:nvPr/>
        </p:nvSpPr>
        <p:spPr bwMode="auto">
          <a:xfrm>
            <a:off x="466725" y="149225"/>
            <a:ext cx="3663950" cy="338138"/>
          </a:xfrm>
          <a:prstGeom prst="rect">
            <a:avLst/>
          </a:prstGeom>
          <a:noFill/>
          <a:ln w="9525">
            <a:noFill/>
            <a:miter lim="800000"/>
            <a:headEnd/>
            <a:tailEnd/>
          </a:ln>
        </p:spPr>
        <p:txBody>
          <a:bodyPr wrap="none">
            <a:spAutoFit/>
          </a:bodyPr>
          <a:lstStyle/>
          <a:p>
            <a:pPr>
              <a:spcBef>
                <a:spcPct val="20000"/>
              </a:spcBef>
              <a:buClr>
                <a:srgbClr val="FFE600"/>
              </a:buClr>
              <a:buSzPct val="70000"/>
            </a:pPr>
            <a:r>
              <a:rPr lang="es-ES_tradnl" sz="1600" b="1"/>
              <a:t>LA RESPONSABILIDAD CONTABLE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1500" y="815786"/>
            <a:ext cx="8058150" cy="535531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defTabSz="909409" fontAlgn="auto">
              <a:spcBef>
                <a:spcPts val="0"/>
              </a:spcBef>
              <a:spcAft>
                <a:spcPts val="0"/>
              </a:spcAft>
              <a:defRPr/>
            </a:pPr>
            <a:endParaRPr lang="es-ES" b="1" u="sng" dirty="0">
              <a:solidFill>
                <a:srgbClr val="FFC000"/>
              </a:solidFill>
            </a:endParaRPr>
          </a:p>
          <a:p>
            <a:pPr algn="ctr" defTabSz="909409" fontAlgn="auto">
              <a:spcBef>
                <a:spcPts val="0"/>
              </a:spcBef>
              <a:spcAft>
                <a:spcPts val="0"/>
              </a:spcAft>
              <a:defRPr/>
            </a:pPr>
            <a:r>
              <a:rPr lang="es-ES" b="1" u="sng" dirty="0">
                <a:solidFill>
                  <a:srgbClr val="FFC000"/>
                </a:solidFill>
              </a:rPr>
              <a:t>SINDICATURA DE </a:t>
            </a:r>
            <a:r>
              <a:rPr lang="es-ES" b="1" u="sng" dirty="0">
                <a:solidFill>
                  <a:srgbClr val="FFC000"/>
                </a:solidFill>
              </a:rPr>
              <a:t>CUENTAS</a:t>
            </a:r>
            <a:r>
              <a:rPr lang="es-ES" b="1" dirty="0">
                <a:solidFill>
                  <a:srgbClr val="FFC000"/>
                </a:solidFill>
              </a:rPr>
              <a:t>: ACTUACIONES PREVIAS A LA EXIGENCIA DE RESPONSABILIDAD CONTABLE:  </a:t>
            </a:r>
          </a:p>
          <a:p>
            <a:pPr algn="ctr" defTabSz="909409" fontAlgn="auto">
              <a:spcBef>
                <a:spcPts val="0"/>
              </a:spcBef>
              <a:spcAft>
                <a:spcPts val="0"/>
              </a:spcAft>
              <a:defRPr/>
            </a:pPr>
            <a:endParaRPr lang="es-ES" sz="1600" b="1" dirty="0">
              <a:solidFill>
                <a:srgbClr val="FFC000"/>
              </a:solidFill>
            </a:endParaRPr>
          </a:p>
          <a:p>
            <a:pPr defTabSz="909409" fontAlgn="auto">
              <a:spcBef>
                <a:spcPts val="0"/>
              </a:spcBef>
              <a:spcAft>
                <a:spcPts val="0"/>
              </a:spcAft>
              <a:defRPr/>
            </a:pPr>
            <a:r>
              <a:rPr lang="es-ES" sz="1600" dirty="0">
                <a:solidFill>
                  <a:schemeClr val="accent4">
                    <a:lumMod val="25000"/>
                  </a:schemeClr>
                </a:solidFill>
              </a:rPr>
              <a:t>Los letrados adscritos a la Sindicatura realizan la </a:t>
            </a:r>
            <a:r>
              <a:rPr lang="es-ES" sz="1600" b="1" u="sng" dirty="0">
                <a:solidFill>
                  <a:schemeClr val="accent4">
                    <a:lumMod val="25000"/>
                  </a:schemeClr>
                </a:solidFill>
              </a:rPr>
              <a:t>INSTRUCCIÓN de las actuaciones previas</a:t>
            </a:r>
            <a:r>
              <a:rPr lang="es-ES" sz="1600" dirty="0">
                <a:solidFill>
                  <a:schemeClr val="accent4">
                    <a:lumMod val="25000"/>
                  </a:schemeClr>
                </a:solidFill>
              </a:rPr>
              <a:t> a la exigencia de responsabilidad contable:</a:t>
            </a:r>
          </a:p>
          <a:p>
            <a:pPr defTabSz="909409" fontAlgn="auto">
              <a:spcBef>
                <a:spcPts val="0"/>
              </a:spcBef>
              <a:spcAft>
                <a:spcPts val="0"/>
              </a:spcAft>
              <a:defRPr/>
            </a:pPr>
            <a:endParaRPr lang="es-ES" sz="1600" dirty="0">
              <a:solidFill>
                <a:schemeClr val="accent4">
                  <a:lumMod val="25000"/>
                </a:schemeClr>
              </a:solidFill>
            </a:endParaRPr>
          </a:p>
          <a:p>
            <a:pPr marL="342900" indent="-342900" defTabSz="909409" fontAlgn="auto">
              <a:spcBef>
                <a:spcPts val="0"/>
              </a:spcBef>
              <a:spcAft>
                <a:spcPts val="0"/>
              </a:spcAft>
              <a:buClr>
                <a:schemeClr val="accent5">
                  <a:lumMod val="50000"/>
                </a:schemeClr>
              </a:buClr>
              <a:buFont typeface="+mj-lt"/>
              <a:buAutoNum type="arabicPeriod"/>
              <a:defRPr/>
            </a:pPr>
            <a:endParaRPr lang="es-ES" sz="1600" dirty="0">
              <a:solidFill>
                <a:schemeClr val="accent4">
                  <a:lumMod val="25000"/>
                </a:schemeClr>
              </a:solidFill>
            </a:endParaRPr>
          </a:p>
          <a:p>
            <a:pPr marL="342900" indent="-342900" defTabSz="909409" fontAlgn="auto">
              <a:spcBef>
                <a:spcPts val="0"/>
              </a:spcBef>
              <a:spcAft>
                <a:spcPts val="0"/>
              </a:spcAft>
              <a:buClr>
                <a:schemeClr val="accent5">
                  <a:lumMod val="50000"/>
                </a:schemeClr>
              </a:buClr>
              <a:buFont typeface="+mj-lt"/>
              <a:buAutoNum type="arabicPeriod"/>
              <a:defRPr/>
            </a:pPr>
            <a:r>
              <a:rPr lang="es-ES" sz="1600" dirty="0">
                <a:solidFill>
                  <a:schemeClr val="accent4">
                    <a:lumMod val="25000"/>
                  </a:schemeClr>
                </a:solidFill>
              </a:rPr>
              <a:t>Estas diligencias se tramitan en la Sindicatura por </a:t>
            </a:r>
            <a:r>
              <a:rPr lang="es-ES" sz="1600" b="1" u="sng" dirty="0">
                <a:solidFill>
                  <a:schemeClr val="accent4">
                    <a:lumMod val="25000"/>
                  </a:schemeClr>
                </a:solidFill>
              </a:rPr>
              <a:t>DELEGACIÓN del Tribunal de Cuentas</a:t>
            </a:r>
          </a:p>
          <a:p>
            <a:pPr marL="342900" indent="-342900" defTabSz="909409" fontAlgn="auto">
              <a:spcBef>
                <a:spcPts val="0"/>
              </a:spcBef>
              <a:spcAft>
                <a:spcPts val="0"/>
              </a:spcAft>
              <a:buClr>
                <a:schemeClr val="accent5">
                  <a:lumMod val="50000"/>
                </a:schemeClr>
              </a:buClr>
              <a:buFont typeface="+mj-lt"/>
              <a:buAutoNum type="arabicPeriod"/>
              <a:defRPr/>
            </a:pPr>
            <a:endParaRPr lang="es-ES" sz="1600" u="sng" dirty="0">
              <a:solidFill>
                <a:schemeClr val="accent4">
                  <a:lumMod val="25000"/>
                </a:schemeClr>
              </a:solidFill>
            </a:endParaRPr>
          </a:p>
          <a:p>
            <a:pPr marL="342900" indent="-342900" defTabSz="909409" fontAlgn="auto">
              <a:spcBef>
                <a:spcPts val="0"/>
              </a:spcBef>
              <a:spcAft>
                <a:spcPts val="0"/>
              </a:spcAft>
              <a:buClr>
                <a:schemeClr val="accent5">
                  <a:lumMod val="50000"/>
                </a:schemeClr>
              </a:buClr>
              <a:buFont typeface="+mj-lt"/>
              <a:buAutoNum type="arabicPeriod"/>
              <a:defRPr/>
            </a:pPr>
            <a:r>
              <a:rPr lang="es-ES" sz="1600" dirty="0">
                <a:solidFill>
                  <a:schemeClr val="accent4">
                    <a:lumMod val="25000"/>
                  </a:schemeClr>
                </a:solidFill>
              </a:rPr>
              <a:t>Sin embargo, </a:t>
            </a:r>
            <a:r>
              <a:rPr lang="es-ES" sz="1600" b="1" u="sng" dirty="0">
                <a:solidFill>
                  <a:schemeClr val="accent4">
                    <a:lumMod val="25000"/>
                  </a:schemeClr>
                </a:solidFill>
              </a:rPr>
              <a:t>la COMPETENCIA JURISDICCIONAL</a:t>
            </a:r>
            <a:r>
              <a:rPr lang="es-ES" sz="1600" b="1" dirty="0">
                <a:solidFill>
                  <a:schemeClr val="accent4">
                    <a:lumMod val="25000"/>
                  </a:schemeClr>
                </a:solidFill>
              </a:rPr>
              <a:t> </a:t>
            </a:r>
            <a:r>
              <a:rPr lang="es-ES" sz="1600" dirty="0">
                <a:solidFill>
                  <a:schemeClr val="accent4">
                    <a:lumMod val="25000"/>
                  </a:schemeClr>
                </a:solidFill>
              </a:rPr>
              <a:t>es del Tribunal de Cuentas </a:t>
            </a:r>
            <a:endParaRPr lang="es-ES" sz="1600" dirty="0">
              <a:solidFill>
                <a:schemeClr val="accent4">
                  <a:lumMod val="25000"/>
                </a:schemeClr>
              </a:solidFill>
            </a:endParaRPr>
          </a:p>
          <a:p>
            <a:pPr marL="342900" indent="-342900" defTabSz="909409" fontAlgn="auto">
              <a:spcBef>
                <a:spcPts val="0"/>
              </a:spcBef>
              <a:spcAft>
                <a:spcPts val="0"/>
              </a:spcAft>
              <a:buClr>
                <a:schemeClr val="accent5">
                  <a:lumMod val="50000"/>
                </a:schemeClr>
              </a:buClr>
              <a:buFont typeface="+mj-lt"/>
              <a:buAutoNum type="arabicPeriod"/>
              <a:defRPr/>
            </a:pPr>
            <a:endParaRPr lang="es-ES" sz="1600" dirty="0">
              <a:solidFill>
                <a:schemeClr val="accent4">
                  <a:lumMod val="25000"/>
                </a:schemeClr>
              </a:solidFill>
            </a:endParaRPr>
          </a:p>
          <a:p>
            <a:pPr marL="342900" indent="-342900" defTabSz="909409" fontAlgn="auto">
              <a:spcBef>
                <a:spcPts val="0"/>
              </a:spcBef>
              <a:spcAft>
                <a:spcPts val="0"/>
              </a:spcAft>
              <a:buClr>
                <a:schemeClr val="accent5">
                  <a:lumMod val="50000"/>
                </a:schemeClr>
              </a:buClr>
              <a:buFont typeface="+mj-lt"/>
              <a:buAutoNum type="arabicPeriod"/>
              <a:defRPr/>
            </a:pPr>
            <a:r>
              <a:rPr lang="es-ES" sz="1600" dirty="0">
                <a:solidFill>
                  <a:schemeClr val="accent4">
                    <a:lumMod val="25000"/>
                  </a:schemeClr>
                </a:solidFill>
              </a:rPr>
              <a:t>Finalizada la instrucción, </a:t>
            </a:r>
            <a:r>
              <a:rPr lang="es-ES" sz="1600" u="sng" dirty="0">
                <a:solidFill>
                  <a:schemeClr val="accent4">
                    <a:lumMod val="25000"/>
                  </a:schemeClr>
                </a:solidFill>
              </a:rPr>
              <a:t>el procedimiento se remite al Tribunal de Cuentas</a:t>
            </a:r>
            <a:r>
              <a:rPr lang="es-ES" sz="1600" dirty="0">
                <a:solidFill>
                  <a:schemeClr val="accent4">
                    <a:lumMod val="25000"/>
                  </a:schemeClr>
                </a:solidFill>
              </a:rPr>
              <a:t>, que inicia </a:t>
            </a:r>
            <a:r>
              <a:rPr lang="es-ES" sz="1600" dirty="0">
                <a:solidFill>
                  <a:schemeClr val="accent4">
                    <a:lumMod val="25000"/>
                  </a:schemeClr>
                </a:solidFill>
              </a:rPr>
              <a:t>el </a:t>
            </a:r>
            <a:r>
              <a:rPr lang="es-ES" sz="1600" dirty="0">
                <a:solidFill>
                  <a:schemeClr val="accent4">
                    <a:lumMod val="25000"/>
                  </a:schemeClr>
                </a:solidFill>
              </a:rPr>
              <a:t>procedimiento </a:t>
            </a:r>
            <a:r>
              <a:rPr lang="es-ES" sz="1600" dirty="0">
                <a:solidFill>
                  <a:schemeClr val="accent4">
                    <a:lumMod val="25000"/>
                  </a:schemeClr>
                </a:solidFill>
              </a:rPr>
              <a:t>jurisdiccional </a:t>
            </a:r>
            <a:r>
              <a:rPr lang="es-ES" sz="1600" dirty="0">
                <a:solidFill>
                  <a:schemeClr val="accent4">
                    <a:lumMod val="25000"/>
                  </a:schemeClr>
                </a:solidFill>
              </a:rPr>
              <a:t>propiamente dicho, y que acabará con Auto o sentencia</a:t>
            </a:r>
          </a:p>
          <a:p>
            <a:pPr marL="342900" indent="-342900" defTabSz="909409" fontAlgn="auto">
              <a:spcBef>
                <a:spcPts val="0"/>
              </a:spcBef>
              <a:spcAft>
                <a:spcPts val="0"/>
              </a:spcAft>
              <a:buClr>
                <a:schemeClr val="accent5">
                  <a:lumMod val="50000"/>
                </a:schemeClr>
              </a:buClr>
              <a:buFont typeface="+mj-lt"/>
              <a:buAutoNum type="arabicPeriod"/>
              <a:defRPr/>
            </a:pPr>
            <a:endParaRPr lang="es-ES" sz="1600" dirty="0">
              <a:solidFill>
                <a:schemeClr val="accent4">
                  <a:lumMod val="25000"/>
                </a:schemeClr>
              </a:solidFill>
            </a:endParaRPr>
          </a:p>
          <a:p>
            <a:pPr marL="342900" indent="-342900" defTabSz="909409" fontAlgn="auto">
              <a:spcBef>
                <a:spcPts val="0"/>
              </a:spcBef>
              <a:spcAft>
                <a:spcPts val="0"/>
              </a:spcAft>
              <a:buClr>
                <a:schemeClr val="accent5">
                  <a:lumMod val="50000"/>
                </a:schemeClr>
              </a:buClr>
              <a:buFont typeface="+mj-lt"/>
              <a:buAutoNum type="arabicPeriod"/>
              <a:defRPr/>
            </a:pPr>
            <a:r>
              <a:rPr lang="es-ES" sz="1600" dirty="0">
                <a:solidFill>
                  <a:schemeClr val="accent4">
                    <a:lumMod val="25000"/>
                  </a:schemeClr>
                </a:solidFill>
              </a:rPr>
              <a:t>Establecida provisionalmente la existencia de responsabilidad contable se </a:t>
            </a:r>
            <a:r>
              <a:rPr lang="es-ES" sz="1600" u="sng" dirty="0">
                <a:solidFill>
                  <a:schemeClr val="accent4">
                    <a:lumMod val="25000"/>
                  </a:schemeClr>
                </a:solidFill>
              </a:rPr>
              <a:t>adoptan </a:t>
            </a:r>
            <a:r>
              <a:rPr lang="es-ES" sz="1600" b="1" u="sng" dirty="0">
                <a:solidFill>
                  <a:schemeClr val="accent4">
                    <a:lumMod val="25000"/>
                  </a:schemeClr>
                </a:solidFill>
              </a:rPr>
              <a:t>medidas para garantizar el resarcimiento</a:t>
            </a:r>
            <a:r>
              <a:rPr lang="es-ES" sz="1600" b="1" dirty="0">
                <a:solidFill>
                  <a:schemeClr val="accent4">
                    <a:lumMod val="25000"/>
                  </a:schemeClr>
                </a:solidFill>
              </a:rPr>
              <a:t> </a:t>
            </a:r>
            <a:r>
              <a:rPr lang="es-ES" sz="1600" dirty="0">
                <a:solidFill>
                  <a:schemeClr val="accent4">
                    <a:lumMod val="25000"/>
                  </a:schemeClr>
                </a:solidFill>
              </a:rPr>
              <a:t>del erario público de los perjuicios económicos que puedan llegarse a declarar</a:t>
            </a:r>
          </a:p>
          <a:p>
            <a:pPr marL="342900" indent="-342900" defTabSz="909409" fontAlgn="auto">
              <a:spcBef>
                <a:spcPts val="0"/>
              </a:spcBef>
              <a:spcAft>
                <a:spcPts val="0"/>
              </a:spcAft>
              <a:buClr>
                <a:schemeClr val="accent5">
                  <a:lumMod val="50000"/>
                </a:schemeClr>
              </a:buClr>
              <a:buFont typeface="+mj-lt"/>
              <a:buAutoNum type="arabicPeriod"/>
              <a:defRPr/>
            </a:pPr>
            <a:endParaRPr lang="es-ES" sz="1600" dirty="0">
              <a:solidFill>
                <a:schemeClr val="accent4">
                  <a:lumMod val="50000"/>
                </a:schemeClr>
              </a:solidFill>
            </a:endParaRPr>
          </a:p>
        </p:txBody>
      </p:sp>
      <p:sp>
        <p:nvSpPr>
          <p:cNvPr id="402436" name="Rectangle 3"/>
          <p:cNvSpPr>
            <a:spLocks noChangeArrowheads="1"/>
          </p:cNvSpPr>
          <p:nvPr/>
        </p:nvSpPr>
        <p:spPr bwMode="auto">
          <a:xfrm>
            <a:off x="466725" y="149225"/>
            <a:ext cx="3663950" cy="338138"/>
          </a:xfrm>
          <a:prstGeom prst="rect">
            <a:avLst/>
          </a:prstGeom>
          <a:noFill/>
          <a:ln w="9525">
            <a:noFill/>
            <a:miter lim="800000"/>
            <a:headEnd/>
            <a:tailEnd/>
          </a:ln>
        </p:spPr>
        <p:txBody>
          <a:bodyPr wrap="none">
            <a:spAutoFit/>
          </a:bodyPr>
          <a:lstStyle/>
          <a:p>
            <a:pPr>
              <a:spcBef>
                <a:spcPct val="20000"/>
              </a:spcBef>
              <a:buClr>
                <a:srgbClr val="FFE600"/>
              </a:buClr>
              <a:buSzPct val="70000"/>
            </a:pPr>
            <a:r>
              <a:rPr lang="es-ES_tradnl" sz="1600" b="1"/>
              <a:t>LA RESPONSABILIDAD CONTABLE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9093" y="487262"/>
            <a:ext cx="8058150" cy="501675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defTabSz="909409" fontAlgn="auto">
              <a:spcBef>
                <a:spcPts val="0"/>
              </a:spcBef>
              <a:spcAft>
                <a:spcPts val="0"/>
              </a:spcAft>
              <a:defRPr/>
            </a:pPr>
            <a:endParaRPr lang="es-ES" b="1" dirty="0">
              <a:solidFill>
                <a:srgbClr val="FFC000"/>
              </a:solidFill>
            </a:endParaRPr>
          </a:p>
          <a:p>
            <a:pPr algn="ctr" defTabSz="909409" fontAlgn="auto">
              <a:spcBef>
                <a:spcPts val="0"/>
              </a:spcBef>
              <a:spcAft>
                <a:spcPts val="0"/>
              </a:spcAft>
              <a:defRPr/>
            </a:pPr>
            <a:r>
              <a:rPr lang="es-ES" b="1" u="sng" dirty="0">
                <a:solidFill>
                  <a:srgbClr val="FFC000"/>
                </a:solidFill>
              </a:rPr>
              <a:t>RELACIÓN DE LA JURISDICCIÓN CONTABLE CON OTRO</a:t>
            </a:r>
          </a:p>
          <a:p>
            <a:pPr algn="ctr" defTabSz="909409" fontAlgn="auto">
              <a:spcBef>
                <a:spcPts val="0"/>
              </a:spcBef>
              <a:spcAft>
                <a:spcPts val="0"/>
              </a:spcAft>
              <a:defRPr/>
            </a:pPr>
            <a:r>
              <a:rPr lang="es-ES" b="1" u="sng" dirty="0">
                <a:solidFill>
                  <a:srgbClr val="FFC000"/>
                </a:solidFill>
              </a:rPr>
              <a:t>TIPO DE ACTUACIONES</a:t>
            </a:r>
          </a:p>
          <a:p>
            <a:pPr algn="ctr" defTabSz="909409" fontAlgn="auto">
              <a:spcBef>
                <a:spcPts val="0"/>
              </a:spcBef>
              <a:spcAft>
                <a:spcPts val="0"/>
              </a:spcAft>
              <a:defRPr/>
            </a:pPr>
            <a:endParaRPr lang="es-ES" b="1" dirty="0">
              <a:solidFill>
                <a:srgbClr val="FFC000"/>
              </a:solidFill>
            </a:endParaRPr>
          </a:p>
          <a:p>
            <a:pPr defTabSz="909409" fontAlgn="auto">
              <a:spcBef>
                <a:spcPts val="0"/>
              </a:spcBef>
              <a:spcAft>
                <a:spcPts val="0"/>
              </a:spcAft>
              <a:defRPr/>
            </a:pPr>
            <a:r>
              <a:rPr lang="es-ES" sz="1600" b="1" dirty="0">
                <a:solidFill>
                  <a:srgbClr val="FFC000"/>
                </a:solidFill>
              </a:rPr>
              <a:t>        </a:t>
            </a:r>
            <a:r>
              <a:rPr lang="es-ES" b="1" dirty="0">
                <a:solidFill>
                  <a:srgbClr val="FFC000"/>
                </a:solidFill>
              </a:rPr>
              <a:t> </a:t>
            </a:r>
          </a:p>
          <a:p>
            <a:pPr marL="285750" indent="-285750" defTabSz="909409" fontAlgn="auto">
              <a:spcBef>
                <a:spcPts val="0"/>
              </a:spcBef>
              <a:spcAft>
                <a:spcPts val="0"/>
              </a:spcAft>
              <a:buFont typeface="Arial" panose="020B0604020202020204" pitchFamily="34" charset="0"/>
              <a:buChar char="•"/>
              <a:defRPr/>
            </a:pPr>
            <a:endParaRPr lang="es-ES" b="1" u="sng" dirty="0">
              <a:solidFill>
                <a:srgbClr val="FFC000"/>
              </a:solidFill>
            </a:endParaRPr>
          </a:p>
          <a:p>
            <a:pPr defTabSz="909409" fontAlgn="auto">
              <a:spcBef>
                <a:spcPts val="0"/>
              </a:spcBef>
              <a:spcAft>
                <a:spcPts val="0"/>
              </a:spcAft>
              <a:defRPr/>
            </a:pPr>
            <a:r>
              <a:rPr lang="es-ES" b="1" dirty="0">
                <a:solidFill>
                  <a:srgbClr val="FFC000"/>
                </a:solidFill>
              </a:rPr>
              <a:t>        </a:t>
            </a:r>
            <a:r>
              <a:rPr lang="es-ES" b="1" u="sng" dirty="0">
                <a:solidFill>
                  <a:srgbClr val="FFC000"/>
                </a:solidFill>
              </a:rPr>
              <a:t>Penales</a:t>
            </a:r>
            <a:r>
              <a:rPr lang="es-ES" dirty="0">
                <a:solidFill>
                  <a:srgbClr val="FFC000"/>
                </a:solidFill>
              </a:rPr>
              <a:t>:</a:t>
            </a:r>
          </a:p>
          <a:p>
            <a:pPr defTabSz="909409" fontAlgn="auto">
              <a:spcBef>
                <a:spcPts val="0"/>
              </a:spcBef>
              <a:spcAft>
                <a:spcPts val="0"/>
              </a:spcAft>
              <a:defRPr/>
            </a:pPr>
            <a:r>
              <a:rPr lang="es-ES" dirty="0">
                <a:solidFill>
                  <a:srgbClr val="FFC000"/>
                </a:solidFill>
              </a:rPr>
              <a:t>  </a:t>
            </a:r>
          </a:p>
          <a:p>
            <a:pPr marL="714375" indent="-266700" defTabSz="909409" fontAlgn="auto">
              <a:spcBef>
                <a:spcPts val="0"/>
              </a:spcBef>
              <a:spcAft>
                <a:spcPts val="0"/>
              </a:spcAft>
              <a:buClr>
                <a:schemeClr val="accent5">
                  <a:lumMod val="50000"/>
                </a:schemeClr>
              </a:buClr>
              <a:buFont typeface="Arial" panose="020B0604020202020204" pitchFamily="34" charset="0"/>
              <a:buChar char="−"/>
              <a:defRPr/>
            </a:pPr>
            <a:r>
              <a:rPr lang="es-ES" b="1" dirty="0">
                <a:solidFill>
                  <a:schemeClr val="accent4">
                    <a:lumMod val="25000"/>
                  </a:schemeClr>
                </a:solidFill>
              </a:rPr>
              <a:t>plena compatibilidad de tramitación</a:t>
            </a:r>
            <a:endParaRPr lang="es-ES" b="1" dirty="0">
              <a:solidFill>
                <a:schemeClr val="accent4">
                  <a:lumMod val="25000"/>
                </a:schemeClr>
              </a:solidFill>
            </a:endParaRPr>
          </a:p>
          <a:p>
            <a:pPr marL="714375" indent="-266700" defTabSz="909409" fontAlgn="auto">
              <a:spcBef>
                <a:spcPts val="0"/>
              </a:spcBef>
              <a:spcAft>
                <a:spcPts val="0"/>
              </a:spcAft>
              <a:buClr>
                <a:schemeClr val="accent5">
                  <a:lumMod val="50000"/>
                </a:schemeClr>
              </a:buClr>
              <a:buFont typeface="Arial" panose="020B0604020202020204" pitchFamily="34" charset="0"/>
              <a:buChar char="−"/>
              <a:defRPr/>
            </a:pPr>
            <a:endParaRPr lang="es-ES" b="1" dirty="0">
              <a:solidFill>
                <a:schemeClr val="accent4">
                  <a:lumMod val="25000"/>
                </a:schemeClr>
              </a:solidFill>
            </a:endParaRPr>
          </a:p>
          <a:p>
            <a:pPr marL="447675" defTabSz="909409" fontAlgn="auto">
              <a:spcBef>
                <a:spcPts val="0"/>
              </a:spcBef>
              <a:spcAft>
                <a:spcPts val="0"/>
              </a:spcAft>
              <a:buClr>
                <a:schemeClr val="accent5">
                  <a:lumMod val="50000"/>
                </a:schemeClr>
              </a:buClr>
              <a:defRPr/>
            </a:pPr>
            <a:r>
              <a:rPr lang="es-ES" b="1" dirty="0">
                <a:solidFill>
                  <a:schemeClr val="accent4">
                    <a:lumMod val="25000"/>
                  </a:schemeClr>
                </a:solidFill>
              </a:rPr>
              <a:t> </a:t>
            </a:r>
          </a:p>
          <a:p>
            <a:pPr marL="714375" indent="-266700" defTabSz="909409" fontAlgn="auto">
              <a:spcBef>
                <a:spcPts val="0"/>
              </a:spcBef>
              <a:spcAft>
                <a:spcPts val="0"/>
              </a:spcAft>
              <a:buClr>
                <a:schemeClr val="accent5">
                  <a:lumMod val="50000"/>
                </a:schemeClr>
              </a:buClr>
              <a:buFont typeface="Arial" panose="020B0604020202020204" pitchFamily="34" charset="0"/>
              <a:buChar char="−"/>
              <a:defRPr/>
            </a:pPr>
            <a:r>
              <a:rPr lang="es-ES" b="1" dirty="0">
                <a:solidFill>
                  <a:schemeClr val="accent4">
                    <a:lumMod val="25000"/>
                  </a:schemeClr>
                </a:solidFill>
              </a:rPr>
              <a:t>el juez penal se abstendrá de conocer de la responsabilidad contable</a:t>
            </a:r>
          </a:p>
          <a:p>
            <a:pPr marL="714375" indent="-266700" defTabSz="909409" fontAlgn="auto">
              <a:spcBef>
                <a:spcPts val="0"/>
              </a:spcBef>
              <a:spcAft>
                <a:spcPts val="0"/>
              </a:spcAft>
              <a:buClr>
                <a:schemeClr val="accent5">
                  <a:lumMod val="50000"/>
                </a:schemeClr>
              </a:buClr>
              <a:buFont typeface="Arial" panose="020B0604020202020204" pitchFamily="34" charset="0"/>
              <a:buChar char="−"/>
              <a:defRPr/>
            </a:pPr>
            <a:endParaRPr lang="es-ES" dirty="0">
              <a:solidFill>
                <a:schemeClr val="accent4">
                  <a:lumMod val="25000"/>
                </a:schemeClr>
              </a:solidFill>
            </a:endParaRPr>
          </a:p>
          <a:p>
            <a:pPr marL="447675" defTabSz="909409" fontAlgn="auto">
              <a:spcBef>
                <a:spcPts val="0"/>
              </a:spcBef>
              <a:spcAft>
                <a:spcPts val="0"/>
              </a:spcAft>
              <a:buClr>
                <a:schemeClr val="accent5">
                  <a:lumMod val="50000"/>
                </a:schemeClr>
              </a:buClr>
              <a:defRPr/>
            </a:pPr>
            <a:endParaRPr lang="es-ES" u="sng" dirty="0">
              <a:solidFill>
                <a:schemeClr val="accent4">
                  <a:lumMod val="25000"/>
                </a:schemeClr>
              </a:solidFill>
            </a:endParaRPr>
          </a:p>
          <a:p>
            <a:pPr marL="447675" defTabSz="909409" fontAlgn="auto">
              <a:spcBef>
                <a:spcPts val="0"/>
              </a:spcBef>
              <a:spcAft>
                <a:spcPts val="0"/>
              </a:spcAft>
              <a:buClr>
                <a:schemeClr val="accent5">
                  <a:lumMod val="50000"/>
                </a:schemeClr>
              </a:buClr>
              <a:defRPr/>
            </a:pPr>
            <a:endParaRPr lang="es-ES" sz="1600" b="1" u="sng" dirty="0">
              <a:solidFill>
                <a:srgbClr val="FFC000"/>
              </a:solidFill>
            </a:endParaRPr>
          </a:p>
          <a:p>
            <a:pPr marL="447675" defTabSz="909409" fontAlgn="auto">
              <a:spcBef>
                <a:spcPts val="0"/>
              </a:spcBef>
              <a:spcAft>
                <a:spcPts val="0"/>
              </a:spcAft>
              <a:buClr>
                <a:schemeClr val="accent5">
                  <a:lumMod val="50000"/>
                </a:schemeClr>
              </a:buClr>
              <a:defRPr/>
            </a:pPr>
            <a:endParaRPr lang="es-ES" sz="1600" dirty="0">
              <a:solidFill>
                <a:schemeClr val="bg1"/>
              </a:solidFill>
            </a:endParaRPr>
          </a:p>
          <a:p>
            <a:pPr defTabSz="909409" fontAlgn="auto">
              <a:spcBef>
                <a:spcPts val="0"/>
              </a:spcBef>
              <a:spcAft>
                <a:spcPts val="0"/>
              </a:spcAft>
              <a:defRPr/>
            </a:pPr>
            <a:endParaRPr lang="es-ES" b="1" u="sng" dirty="0">
              <a:solidFill>
                <a:srgbClr val="FFC000"/>
              </a:solidFill>
            </a:endParaRPr>
          </a:p>
        </p:txBody>
      </p:sp>
      <p:sp>
        <p:nvSpPr>
          <p:cNvPr id="404484" name="Rectangle 2"/>
          <p:cNvSpPr>
            <a:spLocks noChangeArrowheads="1"/>
          </p:cNvSpPr>
          <p:nvPr/>
        </p:nvSpPr>
        <p:spPr bwMode="auto">
          <a:xfrm>
            <a:off x="466725" y="149225"/>
            <a:ext cx="3663950" cy="338138"/>
          </a:xfrm>
          <a:prstGeom prst="rect">
            <a:avLst/>
          </a:prstGeom>
          <a:noFill/>
          <a:ln w="9525">
            <a:noFill/>
            <a:miter lim="800000"/>
            <a:headEnd/>
            <a:tailEnd/>
          </a:ln>
        </p:spPr>
        <p:txBody>
          <a:bodyPr wrap="none">
            <a:spAutoFit/>
          </a:bodyPr>
          <a:lstStyle/>
          <a:p>
            <a:pPr>
              <a:spcBef>
                <a:spcPct val="20000"/>
              </a:spcBef>
              <a:buClr>
                <a:srgbClr val="FFE600"/>
              </a:buClr>
              <a:buSzPct val="70000"/>
            </a:pPr>
            <a:r>
              <a:rPr lang="es-ES_tradnl" sz="1600" b="1"/>
              <a:t>LA RESPONSABILIDAD CONTABLE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6725" y="1042936"/>
            <a:ext cx="8058150" cy="387798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defTabSz="909409" fontAlgn="auto">
              <a:spcBef>
                <a:spcPts val="0"/>
              </a:spcBef>
              <a:spcAft>
                <a:spcPts val="0"/>
              </a:spcAft>
              <a:defRPr/>
            </a:pPr>
            <a:endParaRPr lang="es-ES" b="1" dirty="0">
              <a:solidFill>
                <a:srgbClr val="FFC000"/>
              </a:solidFill>
            </a:endParaRPr>
          </a:p>
          <a:p>
            <a:pPr algn="ctr" defTabSz="909409" fontAlgn="auto">
              <a:spcBef>
                <a:spcPts val="0"/>
              </a:spcBef>
              <a:spcAft>
                <a:spcPts val="0"/>
              </a:spcAft>
              <a:defRPr/>
            </a:pPr>
            <a:endParaRPr lang="es-ES" b="1" dirty="0">
              <a:solidFill>
                <a:srgbClr val="FFC000"/>
              </a:solidFill>
            </a:endParaRPr>
          </a:p>
          <a:p>
            <a:pPr algn="ctr" defTabSz="909409" fontAlgn="auto">
              <a:spcBef>
                <a:spcPts val="0"/>
              </a:spcBef>
              <a:spcAft>
                <a:spcPts val="0"/>
              </a:spcAft>
              <a:defRPr/>
            </a:pPr>
            <a:endParaRPr lang="es-ES" b="1" dirty="0">
              <a:solidFill>
                <a:srgbClr val="FFC000"/>
              </a:solidFill>
            </a:endParaRPr>
          </a:p>
          <a:p>
            <a:pPr algn="ctr" defTabSz="909409" fontAlgn="auto">
              <a:spcBef>
                <a:spcPts val="0"/>
              </a:spcBef>
              <a:spcAft>
                <a:spcPts val="0"/>
              </a:spcAft>
              <a:defRPr/>
            </a:pPr>
            <a:endParaRPr lang="es-ES" b="1" dirty="0">
              <a:solidFill>
                <a:srgbClr val="FFC000"/>
              </a:solidFill>
            </a:endParaRPr>
          </a:p>
          <a:p>
            <a:pPr algn="ctr" defTabSz="909409" fontAlgn="auto">
              <a:spcBef>
                <a:spcPts val="0"/>
              </a:spcBef>
              <a:spcAft>
                <a:spcPts val="0"/>
              </a:spcAft>
              <a:defRPr/>
            </a:pPr>
            <a:endParaRPr lang="es-ES" sz="2000" b="1" dirty="0">
              <a:solidFill>
                <a:srgbClr val="FFC000"/>
              </a:solidFill>
            </a:endParaRPr>
          </a:p>
          <a:p>
            <a:pPr algn="ctr" defTabSz="909409" fontAlgn="auto">
              <a:spcBef>
                <a:spcPts val="0"/>
              </a:spcBef>
              <a:spcAft>
                <a:spcPts val="0"/>
              </a:spcAft>
              <a:defRPr/>
            </a:pPr>
            <a:r>
              <a:rPr lang="es-ES" sz="2000" b="1" u="sng" dirty="0">
                <a:solidFill>
                  <a:srgbClr val="FFC000"/>
                </a:solidFill>
              </a:rPr>
              <a:t>CONTROL DE LA ACTIVIDAD FINANCIERA DEL SECTOR PÚBLICO</a:t>
            </a:r>
          </a:p>
          <a:p>
            <a:pPr algn="ctr" defTabSz="909409" fontAlgn="auto">
              <a:spcBef>
                <a:spcPts val="0"/>
              </a:spcBef>
              <a:spcAft>
                <a:spcPts val="0"/>
              </a:spcAft>
              <a:defRPr/>
            </a:pPr>
            <a:r>
              <a:rPr lang="es-ES" sz="2000" b="1" u="sng" dirty="0">
                <a:solidFill>
                  <a:srgbClr val="FFC000"/>
                </a:solidFill>
              </a:rPr>
              <a:t>A TRAVÉS DEL CONTROL DE LA  CONTRATACIÓN</a:t>
            </a:r>
          </a:p>
          <a:p>
            <a:pPr algn="ctr" defTabSz="909409" fontAlgn="auto">
              <a:spcBef>
                <a:spcPts val="0"/>
              </a:spcBef>
              <a:spcAft>
                <a:spcPts val="0"/>
              </a:spcAft>
              <a:defRPr/>
            </a:pPr>
            <a:endParaRPr lang="es-ES" sz="2000" b="1" u="sng" dirty="0">
              <a:solidFill>
                <a:srgbClr val="FFC000"/>
              </a:solidFill>
            </a:endParaRPr>
          </a:p>
          <a:p>
            <a:pPr algn="ctr" defTabSz="909409" fontAlgn="auto">
              <a:spcBef>
                <a:spcPts val="0"/>
              </a:spcBef>
              <a:spcAft>
                <a:spcPts val="0"/>
              </a:spcAft>
              <a:defRPr/>
            </a:pPr>
            <a:endParaRPr lang="es-ES" sz="2000" b="1" dirty="0">
              <a:solidFill>
                <a:srgbClr val="FFC000"/>
              </a:solidFill>
            </a:endParaRPr>
          </a:p>
          <a:p>
            <a:pPr algn="ctr" defTabSz="909409" fontAlgn="auto">
              <a:spcBef>
                <a:spcPts val="0"/>
              </a:spcBef>
              <a:spcAft>
                <a:spcPts val="0"/>
              </a:spcAft>
              <a:defRPr/>
            </a:pPr>
            <a:endParaRPr lang="es-ES" b="1" dirty="0">
              <a:solidFill>
                <a:srgbClr val="FFC000"/>
              </a:solidFill>
            </a:endParaRPr>
          </a:p>
          <a:p>
            <a:pPr algn="ctr" defTabSz="909409" fontAlgn="auto">
              <a:spcBef>
                <a:spcPts val="0"/>
              </a:spcBef>
              <a:spcAft>
                <a:spcPts val="0"/>
              </a:spcAft>
              <a:defRPr/>
            </a:pPr>
            <a:endParaRPr lang="es-ES" dirty="0">
              <a:solidFill>
                <a:schemeClr val="accent4">
                  <a:lumMod val="50000"/>
                </a:schemeClr>
              </a:solidFill>
            </a:endParaRPr>
          </a:p>
          <a:p>
            <a:pPr algn="ctr" defTabSz="909409" fontAlgn="auto">
              <a:spcBef>
                <a:spcPts val="0"/>
              </a:spcBef>
              <a:spcAft>
                <a:spcPts val="0"/>
              </a:spcAft>
              <a:defRPr/>
            </a:pPr>
            <a:endParaRPr lang="es-ES" b="1" dirty="0">
              <a:solidFill>
                <a:schemeClr val="bg1"/>
              </a:solidFill>
            </a:endParaRPr>
          </a:p>
        </p:txBody>
      </p:sp>
      <p:sp>
        <p:nvSpPr>
          <p:cNvPr id="406532" name="Rectangle 2"/>
          <p:cNvSpPr>
            <a:spLocks noChangeArrowheads="1"/>
          </p:cNvSpPr>
          <p:nvPr/>
        </p:nvSpPr>
        <p:spPr bwMode="auto">
          <a:xfrm>
            <a:off x="466725" y="149225"/>
            <a:ext cx="3663950" cy="338138"/>
          </a:xfrm>
          <a:prstGeom prst="rect">
            <a:avLst/>
          </a:prstGeom>
          <a:noFill/>
          <a:ln w="9525">
            <a:noFill/>
            <a:miter lim="800000"/>
            <a:headEnd/>
            <a:tailEnd/>
          </a:ln>
        </p:spPr>
        <p:txBody>
          <a:bodyPr wrap="none">
            <a:spAutoFit/>
          </a:bodyPr>
          <a:lstStyle/>
          <a:p>
            <a:pPr>
              <a:spcBef>
                <a:spcPct val="20000"/>
              </a:spcBef>
              <a:buClr>
                <a:srgbClr val="FFE600"/>
              </a:buClr>
              <a:buSzPct val="70000"/>
            </a:pPr>
            <a:r>
              <a:rPr lang="es-ES_tradnl" sz="1600" b="1"/>
              <a:t>LA RESPONSABILIDAD CONTABLE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28650" y="904775"/>
            <a:ext cx="8058150" cy="477053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defTabSz="909409" fontAlgn="auto">
              <a:spcBef>
                <a:spcPts val="0"/>
              </a:spcBef>
              <a:spcAft>
                <a:spcPts val="0"/>
              </a:spcAft>
              <a:defRPr/>
            </a:pPr>
            <a:endParaRPr lang="es-ES" b="1" dirty="0">
              <a:solidFill>
                <a:srgbClr val="FFC000"/>
              </a:solidFill>
            </a:endParaRPr>
          </a:p>
          <a:p>
            <a:pPr algn="ctr" defTabSz="909409" fontAlgn="auto">
              <a:spcBef>
                <a:spcPts val="0"/>
              </a:spcBef>
              <a:spcAft>
                <a:spcPts val="0"/>
              </a:spcAft>
              <a:defRPr/>
            </a:pPr>
            <a:r>
              <a:rPr lang="es-ES" sz="2000" b="1" u="sng" dirty="0">
                <a:solidFill>
                  <a:srgbClr val="FFC000"/>
                </a:solidFill>
              </a:rPr>
              <a:t>CONTRATOS PÚBLICOS SOMETIDOS A CONTROL</a:t>
            </a:r>
            <a:endParaRPr lang="es-ES" sz="2000" b="1" dirty="0">
              <a:solidFill>
                <a:srgbClr val="FFC000"/>
              </a:solidFill>
            </a:endParaRPr>
          </a:p>
          <a:p>
            <a:pPr algn="ctr" defTabSz="909409" fontAlgn="auto">
              <a:spcBef>
                <a:spcPts val="0"/>
              </a:spcBef>
              <a:spcAft>
                <a:spcPts val="0"/>
              </a:spcAft>
              <a:defRPr/>
            </a:pPr>
            <a:endParaRPr lang="es-ES" sz="2000" b="1" dirty="0">
              <a:solidFill>
                <a:srgbClr val="FFC000"/>
              </a:solidFill>
            </a:endParaRPr>
          </a:p>
          <a:p>
            <a:pPr defTabSz="909409" fontAlgn="auto">
              <a:spcBef>
                <a:spcPts val="0"/>
              </a:spcBef>
              <a:spcAft>
                <a:spcPts val="0"/>
              </a:spcAft>
              <a:defRPr/>
            </a:pPr>
            <a:endParaRPr lang="es-ES" sz="1600" b="1" dirty="0">
              <a:solidFill>
                <a:srgbClr val="FFC000"/>
              </a:solidFill>
            </a:endParaRPr>
          </a:p>
          <a:p>
            <a:pPr marL="285750" indent="-285750" defTabSz="909409" fontAlgn="auto">
              <a:spcBef>
                <a:spcPts val="0"/>
              </a:spcBef>
              <a:spcAft>
                <a:spcPts val="0"/>
              </a:spcAft>
              <a:buFont typeface="Arial" panose="020B0604020202020204" pitchFamily="34" charset="0"/>
              <a:buChar char="•"/>
              <a:defRPr/>
            </a:pPr>
            <a:r>
              <a:rPr lang="es-ES" sz="1600" b="1" u="sng" dirty="0">
                <a:solidFill>
                  <a:srgbClr val="FFC000"/>
                </a:solidFill>
              </a:rPr>
              <a:t>ARTÍCULOS 39 y 40 </a:t>
            </a:r>
            <a:r>
              <a:rPr lang="es-ES" sz="1600" b="1" dirty="0">
                <a:solidFill>
                  <a:schemeClr val="accent4">
                    <a:lumMod val="25000"/>
                  </a:schemeClr>
                </a:solidFill>
              </a:rPr>
              <a:t>de la Ley de Funcionamiento del Tribunal de Cuentas de 1988</a:t>
            </a:r>
          </a:p>
          <a:p>
            <a:pPr algn="ctr" defTabSz="909409" fontAlgn="auto">
              <a:spcBef>
                <a:spcPts val="0"/>
              </a:spcBef>
              <a:spcAft>
                <a:spcPts val="0"/>
              </a:spcAft>
              <a:defRPr/>
            </a:pPr>
            <a:endParaRPr lang="es-ES" sz="2000" b="1" dirty="0">
              <a:solidFill>
                <a:schemeClr val="accent4">
                  <a:lumMod val="25000"/>
                </a:schemeClr>
              </a:solidFill>
            </a:endParaRPr>
          </a:p>
          <a:p>
            <a:pPr marL="285750" indent="-285750" defTabSz="909409" fontAlgn="auto">
              <a:spcBef>
                <a:spcPts val="0"/>
              </a:spcBef>
              <a:spcAft>
                <a:spcPts val="0"/>
              </a:spcAft>
              <a:buFont typeface="Arial" panose="020B0604020202020204" pitchFamily="34" charset="0"/>
              <a:buChar char="•"/>
              <a:defRPr/>
            </a:pPr>
            <a:r>
              <a:rPr lang="es-ES" sz="1600" b="1" u="sng" dirty="0">
                <a:solidFill>
                  <a:srgbClr val="FFC000"/>
                </a:solidFill>
              </a:rPr>
              <a:t>ACUERDO DEL PLENO de </a:t>
            </a:r>
            <a:r>
              <a:rPr lang="es-ES" sz="1600" b="1" u="sng" dirty="0">
                <a:solidFill>
                  <a:srgbClr val="FFC000"/>
                </a:solidFill>
              </a:rPr>
              <a:t>28 de noviembre de </a:t>
            </a:r>
            <a:r>
              <a:rPr lang="es-ES" sz="1600" b="1" u="sng" dirty="0">
                <a:solidFill>
                  <a:srgbClr val="FFC000"/>
                </a:solidFill>
              </a:rPr>
              <a:t>2013</a:t>
            </a:r>
            <a:r>
              <a:rPr lang="es-ES" sz="1600" b="1" dirty="0">
                <a:solidFill>
                  <a:schemeClr val="accent4">
                    <a:lumMod val="25000"/>
                  </a:schemeClr>
                </a:solidFill>
              </a:rPr>
              <a:t>,</a:t>
            </a:r>
            <a:r>
              <a:rPr lang="es-ES" sz="1600" dirty="0">
                <a:solidFill>
                  <a:schemeClr val="accent4">
                    <a:lumMod val="25000"/>
                  </a:schemeClr>
                </a:solidFill>
              </a:rPr>
              <a:t> sobre </a:t>
            </a:r>
            <a:r>
              <a:rPr lang="es-ES" sz="1600" dirty="0">
                <a:solidFill>
                  <a:schemeClr val="accent4">
                    <a:lumMod val="25000"/>
                  </a:schemeClr>
                </a:solidFill>
              </a:rPr>
              <a:t>la </a:t>
            </a:r>
            <a:r>
              <a:rPr lang="es-ES" sz="1600" b="1" dirty="0">
                <a:solidFill>
                  <a:schemeClr val="accent4">
                    <a:lumMod val="25000"/>
                  </a:schemeClr>
                </a:solidFill>
              </a:rPr>
              <a:t>instrucción general relativa a la remisión telemática al Tribunal de Cuentas de los extractos de los expedientes de contratación y de las relaciones de contratos, convenios y encomiendas de gestión </a:t>
            </a:r>
            <a:r>
              <a:rPr lang="es-ES" sz="1600" dirty="0">
                <a:solidFill>
                  <a:schemeClr val="accent4">
                    <a:lumMod val="25000"/>
                  </a:schemeClr>
                </a:solidFill>
              </a:rPr>
              <a:t>celebrados por las entidades del </a:t>
            </a:r>
            <a:r>
              <a:rPr lang="es-ES" sz="1600" b="1" dirty="0">
                <a:solidFill>
                  <a:schemeClr val="accent4">
                    <a:lumMod val="25000"/>
                  </a:schemeClr>
                </a:solidFill>
              </a:rPr>
              <a:t>Sector Público Estatal y </a:t>
            </a:r>
            <a:r>
              <a:rPr lang="es-ES" sz="1600" b="1" dirty="0">
                <a:solidFill>
                  <a:schemeClr val="accent4">
                    <a:lumMod val="25000"/>
                  </a:schemeClr>
                </a:solidFill>
              </a:rPr>
              <a:t>Autonómico</a:t>
            </a:r>
          </a:p>
          <a:p>
            <a:pPr defTabSz="909409" fontAlgn="auto">
              <a:spcBef>
                <a:spcPts val="0"/>
              </a:spcBef>
              <a:spcAft>
                <a:spcPts val="0"/>
              </a:spcAft>
              <a:defRPr/>
            </a:pPr>
            <a:endParaRPr lang="es-ES" sz="1600" b="1" dirty="0">
              <a:solidFill>
                <a:schemeClr val="accent4">
                  <a:lumMod val="25000"/>
                </a:schemeClr>
              </a:solidFill>
            </a:endParaRPr>
          </a:p>
          <a:p>
            <a:pPr marL="285750" indent="-285750" defTabSz="909409" fontAlgn="auto">
              <a:spcBef>
                <a:spcPts val="0"/>
              </a:spcBef>
              <a:spcAft>
                <a:spcPts val="0"/>
              </a:spcAft>
              <a:buFont typeface="Arial" panose="020B0604020202020204" pitchFamily="34" charset="0"/>
              <a:buChar char="•"/>
              <a:defRPr/>
            </a:pPr>
            <a:r>
              <a:rPr lang="es-ES" sz="1600" b="1" u="sng" dirty="0">
                <a:solidFill>
                  <a:srgbClr val="FFC000"/>
                </a:solidFill>
              </a:rPr>
              <a:t>ACUERDO DEL PLENO DE 26 </a:t>
            </a:r>
            <a:r>
              <a:rPr lang="es-ES" sz="1600" b="1" u="sng" dirty="0">
                <a:solidFill>
                  <a:srgbClr val="FFC000"/>
                </a:solidFill>
              </a:rPr>
              <a:t>de abril de </a:t>
            </a:r>
            <a:r>
              <a:rPr lang="es-ES" sz="1600" b="1" u="sng" dirty="0">
                <a:solidFill>
                  <a:srgbClr val="FFC000"/>
                </a:solidFill>
              </a:rPr>
              <a:t>2012</a:t>
            </a:r>
            <a:r>
              <a:rPr lang="es-ES" sz="1600" dirty="0">
                <a:solidFill>
                  <a:srgbClr val="FFC000"/>
                </a:solidFill>
              </a:rPr>
              <a:t> </a:t>
            </a:r>
            <a:r>
              <a:rPr lang="es-ES" sz="1600" b="1" dirty="0">
                <a:solidFill>
                  <a:schemeClr val="accent4">
                    <a:lumMod val="25000"/>
                  </a:schemeClr>
                </a:solidFill>
              </a:rPr>
              <a:t>por </a:t>
            </a:r>
            <a:r>
              <a:rPr lang="es-ES" sz="1600" b="1" dirty="0">
                <a:solidFill>
                  <a:schemeClr val="accent4">
                    <a:lumMod val="25000"/>
                  </a:schemeClr>
                </a:solidFill>
              </a:rPr>
              <a:t>el que se aprueba la Instrucción sobre remisión de los extractos de los expedientes de contratación y de las relaciones anuales de los contratos, celebrados por las Entidades del Sector Público Local, </a:t>
            </a:r>
            <a:r>
              <a:rPr lang="es-ES" sz="1600" dirty="0">
                <a:solidFill>
                  <a:schemeClr val="accent4">
                    <a:lumMod val="25000"/>
                  </a:schemeClr>
                </a:solidFill>
              </a:rPr>
              <a:t>al Tribunal de Cuentas</a:t>
            </a:r>
            <a:r>
              <a:rPr lang="es-ES" sz="1600" dirty="0">
                <a:solidFill>
                  <a:schemeClr val="accent4">
                    <a:lumMod val="25000"/>
                  </a:schemeClr>
                </a:solidFill>
              </a:rPr>
              <a:t>.</a:t>
            </a:r>
            <a:endParaRPr lang="es-ES" b="1" dirty="0">
              <a:solidFill>
                <a:srgbClr val="FFC000"/>
              </a:solidFill>
            </a:endParaRPr>
          </a:p>
          <a:p>
            <a:pPr defTabSz="909409" fontAlgn="auto">
              <a:spcBef>
                <a:spcPts val="0"/>
              </a:spcBef>
              <a:spcAft>
                <a:spcPts val="0"/>
              </a:spcAft>
              <a:defRPr/>
            </a:pPr>
            <a:endParaRPr lang="es-ES" b="1" dirty="0">
              <a:solidFill>
                <a:schemeClr val="accent5">
                  <a:lumMod val="75000"/>
                </a:schemeClr>
              </a:solidFill>
            </a:endParaRPr>
          </a:p>
        </p:txBody>
      </p:sp>
      <p:sp>
        <p:nvSpPr>
          <p:cNvPr id="408580" name="Rectangle 2"/>
          <p:cNvSpPr>
            <a:spLocks noChangeArrowheads="1"/>
          </p:cNvSpPr>
          <p:nvPr/>
        </p:nvSpPr>
        <p:spPr bwMode="auto">
          <a:xfrm>
            <a:off x="466725" y="149225"/>
            <a:ext cx="3663950" cy="338138"/>
          </a:xfrm>
          <a:prstGeom prst="rect">
            <a:avLst/>
          </a:prstGeom>
          <a:noFill/>
          <a:ln w="9525">
            <a:noFill/>
            <a:miter lim="800000"/>
            <a:headEnd/>
            <a:tailEnd/>
          </a:ln>
        </p:spPr>
        <p:txBody>
          <a:bodyPr wrap="none">
            <a:spAutoFit/>
          </a:bodyPr>
          <a:lstStyle/>
          <a:p>
            <a:pPr>
              <a:spcBef>
                <a:spcPct val="20000"/>
              </a:spcBef>
              <a:buClr>
                <a:srgbClr val="FFE600"/>
              </a:buClr>
              <a:buSzPct val="70000"/>
            </a:pPr>
            <a:r>
              <a:rPr lang="es-ES_tradnl" sz="1600" b="1"/>
              <a:t>LA RESPONSABILIDAD CONTABLE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95513" y="487262"/>
            <a:ext cx="8058150" cy="569386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defTabSz="909409" fontAlgn="auto">
              <a:spcBef>
                <a:spcPts val="0"/>
              </a:spcBef>
              <a:spcAft>
                <a:spcPts val="0"/>
              </a:spcAft>
              <a:defRPr/>
            </a:pPr>
            <a:endParaRPr lang="es-ES" dirty="0"/>
          </a:p>
          <a:p>
            <a:pPr marL="454707" lvl="1" indent="0" algn="ctr" defTabSz="909409" fontAlgn="auto">
              <a:spcBef>
                <a:spcPts val="0"/>
              </a:spcBef>
              <a:spcAft>
                <a:spcPts val="0"/>
              </a:spcAft>
              <a:defRPr/>
            </a:pPr>
            <a:r>
              <a:rPr lang="es-ES" b="1" u="sng" dirty="0">
                <a:solidFill>
                  <a:srgbClr val="FFC000"/>
                </a:solidFill>
              </a:rPr>
              <a:t>CONTRATOS OBJETO DE CONTROL</a:t>
            </a:r>
            <a:endParaRPr lang="es-ES" b="1" dirty="0">
              <a:solidFill>
                <a:srgbClr val="FFC000"/>
              </a:solidFill>
            </a:endParaRPr>
          </a:p>
          <a:p>
            <a:pPr marL="454707" lvl="1" indent="0" defTabSz="909409" fontAlgn="auto">
              <a:spcBef>
                <a:spcPts val="0"/>
              </a:spcBef>
              <a:spcAft>
                <a:spcPts val="0"/>
              </a:spcAft>
              <a:defRPr/>
            </a:pPr>
            <a:endParaRPr lang="es-ES" dirty="0"/>
          </a:p>
          <a:p>
            <a:pPr marL="454707" lvl="1" indent="0" defTabSz="909409" fontAlgn="auto">
              <a:spcBef>
                <a:spcPts val="0"/>
              </a:spcBef>
              <a:spcAft>
                <a:spcPts val="0"/>
              </a:spcAft>
              <a:defRPr/>
            </a:pPr>
            <a:r>
              <a:rPr lang="es-ES" sz="1600" dirty="0">
                <a:solidFill>
                  <a:schemeClr val="accent4">
                    <a:lumMod val="25000"/>
                  </a:schemeClr>
                </a:solidFill>
              </a:rPr>
              <a:t>TODOS los contratos </a:t>
            </a:r>
            <a:r>
              <a:rPr lang="es-ES" sz="1600" dirty="0">
                <a:solidFill>
                  <a:schemeClr val="accent4">
                    <a:lumMod val="25000"/>
                  </a:schemeClr>
                </a:solidFill>
              </a:rPr>
              <a:t>sujetos al </a:t>
            </a:r>
            <a:r>
              <a:rPr lang="es-ES" sz="1600" dirty="0">
                <a:solidFill>
                  <a:schemeClr val="accent4">
                    <a:lumMod val="25000"/>
                  </a:schemeClr>
                </a:solidFill>
                <a:hlinkClick r:id="rId3"/>
              </a:rPr>
              <a:t>TRLCSP</a:t>
            </a:r>
            <a:r>
              <a:rPr lang="es-ES" sz="1600" dirty="0">
                <a:solidFill>
                  <a:schemeClr val="accent4">
                    <a:lumMod val="25000"/>
                  </a:schemeClr>
                </a:solidFill>
              </a:rPr>
              <a:t>, formalizados en el ejercicio precedente, </a:t>
            </a:r>
            <a:r>
              <a:rPr lang="es-ES" sz="1600" b="1" u="sng" dirty="0">
                <a:solidFill>
                  <a:schemeClr val="accent4">
                    <a:lumMod val="25000"/>
                  </a:schemeClr>
                </a:solidFill>
              </a:rPr>
              <a:t>con excepción de los contratos </a:t>
            </a:r>
            <a:r>
              <a:rPr lang="es-ES" sz="1600" b="1" u="sng" dirty="0">
                <a:solidFill>
                  <a:schemeClr val="accent4">
                    <a:lumMod val="25000"/>
                  </a:schemeClr>
                </a:solidFill>
              </a:rPr>
              <a:t>menores</a:t>
            </a:r>
            <a:r>
              <a:rPr lang="es-ES" sz="1600" dirty="0">
                <a:solidFill>
                  <a:schemeClr val="accent4">
                    <a:lumMod val="25000"/>
                  </a:schemeClr>
                </a:solidFill>
              </a:rPr>
              <a:t>:</a:t>
            </a:r>
          </a:p>
          <a:p>
            <a:pPr marL="454707" lvl="1" indent="0" defTabSz="909409" fontAlgn="auto">
              <a:spcBef>
                <a:spcPts val="0"/>
              </a:spcBef>
              <a:spcAft>
                <a:spcPts val="0"/>
              </a:spcAft>
              <a:defRPr/>
            </a:pPr>
            <a:endParaRPr lang="es-ES" sz="1600" dirty="0">
              <a:solidFill>
                <a:schemeClr val="accent4">
                  <a:lumMod val="25000"/>
                </a:schemeClr>
              </a:solidFill>
            </a:endParaRPr>
          </a:p>
          <a:p>
            <a:pPr marL="454707" lvl="1" indent="0" defTabSz="909409" fontAlgn="auto">
              <a:spcBef>
                <a:spcPts val="0"/>
              </a:spcBef>
              <a:spcAft>
                <a:spcPts val="0"/>
              </a:spcAft>
              <a:defRPr/>
            </a:pPr>
            <a:r>
              <a:rPr lang="es-ES" sz="1600" dirty="0">
                <a:solidFill>
                  <a:schemeClr val="accent4">
                    <a:lumMod val="25000"/>
                  </a:schemeClr>
                </a:solidFill>
              </a:rPr>
              <a:t>-contratos de obras </a:t>
            </a:r>
            <a:r>
              <a:rPr lang="es-ES" sz="1600" dirty="0">
                <a:solidFill>
                  <a:schemeClr val="accent4">
                    <a:lumMod val="25000"/>
                  </a:schemeClr>
                </a:solidFill>
              </a:rPr>
              <a:t>adjudicados por un importe inferior a 50.000 euros, </a:t>
            </a:r>
            <a:r>
              <a:rPr lang="es-ES" sz="1600" dirty="0">
                <a:solidFill>
                  <a:schemeClr val="accent4">
                    <a:lumMod val="25000"/>
                  </a:schemeClr>
                </a:solidFill>
              </a:rPr>
              <a:t>y</a:t>
            </a:r>
          </a:p>
          <a:p>
            <a:pPr marL="454707" lvl="1" indent="0" defTabSz="909409" fontAlgn="auto">
              <a:spcBef>
                <a:spcPts val="0"/>
              </a:spcBef>
              <a:spcAft>
                <a:spcPts val="0"/>
              </a:spcAft>
              <a:defRPr/>
            </a:pPr>
            <a:endParaRPr lang="es-ES" sz="1600" dirty="0">
              <a:solidFill>
                <a:schemeClr val="accent4">
                  <a:lumMod val="25000"/>
                </a:schemeClr>
              </a:solidFill>
            </a:endParaRPr>
          </a:p>
          <a:p>
            <a:pPr marL="454707" lvl="1" indent="0" defTabSz="909409" fontAlgn="auto">
              <a:spcBef>
                <a:spcPts val="0"/>
              </a:spcBef>
              <a:spcAft>
                <a:spcPts val="0"/>
              </a:spcAft>
              <a:defRPr/>
            </a:pPr>
            <a:r>
              <a:rPr lang="es-ES" sz="1600" dirty="0">
                <a:solidFill>
                  <a:schemeClr val="accent4">
                    <a:lumMod val="25000"/>
                  </a:schemeClr>
                </a:solidFill>
              </a:rPr>
              <a:t>-los </a:t>
            </a:r>
            <a:r>
              <a:rPr lang="es-ES" sz="1600" dirty="0">
                <a:solidFill>
                  <a:schemeClr val="accent4">
                    <a:lumMod val="25000"/>
                  </a:schemeClr>
                </a:solidFill>
              </a:rPr>
              <a:t>contratos de cualquier otra modalidad adjudicados por un importe inferior a 18.000 </a:t>
            </a:r>
            <a:r>
              <a:rPr lang="es-ES" sz="1600" dirty="0">
                <a:solidFill>
                  <a:schemeClr val="accent4">
                    <a:lumMod val="25000"/>
                  </a:schemeClr>
                </a:solidFill>
              </a:rPr>
              <a:t>euros.</a:t>
            </a:r>
          </a:p>
          <a:p>
            <a:pPr marL="454707" lvl="1" indent="0" defTabSz="909409" fontAlgn="auto">
              <a:spcBef>
                <a:spcPts val="0"/>
              </a:spcBef>
              <a:spcAft>
                <a:spcPts val="0"/>
              </a:spcAft>
              <a:defRPr/>
            </a:pPr>
            <a:endParaRPr lang="es-ES" sz="1600" dirty="0">
              <a:solidFill>
                <a:schemeClr val="accent4">
                  <a:lumMod val="25000"/>
                </a:schemeClr>
              </a:solidFill>
            </a:endParaRPr>
          </a:p>
          <a:p>
            <a:pPr marL="454707" lvl="1" indent="0" defTabSz="909409" fontAlgn="auto">
              <a:spcBef>
                <a:spcPts val="0"/>
              </a:spcBef>
              <a:spcAft>
                <a:spcPts val="0"/>
              </a:spcAft>
              <a:defRPr/>
            </a:pPr>
            <a:r>
              <a:rPr lang="es-ES" sz="1600" dirty="0">
                <a:solidFill>
                  <a:schemeClr val="accent4">
                    <a:lumMod val="25000"/>
                  </a:schemeClr>
                </a:solidFill>
              </a:rPr>
              <a:t>B) las relaciones </a:t>
            </a:r>
            <a:r>
              <a:rPr lang="es-ES" sz="1600" dirty="0">
                <a:solidFill>
                  <a:schemeClr val="accent4">
                    <a:lumMod val="25000"/>
                  </a:schemeClr>
                </a:solidFill>
              </a:rPr>
              <a:t>certificadas de los contratos de </a:t>
            </a:r>
            <a:r>
              <a:rPr lang="es-ES" sz="1600" b="1" u="sng" dirty="0">
                <a:solidFill>
                  <a:schemeClr val="accent4">
                    <a:lumMod val="25000"/>
                  </a:schemeClr>
                </a:solidFill>
              </a:rPr>
              <a:t>compraventa</a:t>
            </a:r>
            <a:r>
              <a:rPr lang="es-ES" sz="1600" dirty="0">
                <a:solidFill>
                  <a:schemeClr val="accent4">
                    <a:lumMod val="25000"/>
                  </a:schemeClr>
                </a:solidFill>
              </a:rPr>
              <a:t>, </a:t>
            </a:r>
            <a:r>
              <a:rPr lang="es-ES" sz="1600" b="1" u="sng" dirty="0">
                <a:solidFill>
                  <a:schemeClr val="accent4">
                    <a:lumMod val="25000"/>
                  </a:schemeClr>
                </a:solidFill>
              </a:rPr>
              <a:t>donación</a:t>
            </a:r>
            <a:r>
              <a:rPr lang="es-ES" sz="1600" dirty="0">
                <a:solidFill>
                  <a:schemeClr val="accent4">
                    <a:lumMod val="25000"/>
                  </a:schemeClr>
                </a:solidFill>
              </a:rPr>
              <a:t>, </a:t>
            </a:r>
            <a:r>
              <a:rPr lang="es-ES" sz="1600" b="1" u="sng" dirty="0">
                <a:solidFill>
                  <a:schemeClr val="accent4">
                    <a:lumMod val="25000"/>
                  </a:schemeClr>
                </a:solidFill>
              </a:rPr>
              <a:t>permuta</a:t>
            </a:r>
            <a:r>
              <a:rPr lang="es-ES" sz="1600" dirty="0">
                <a:solidFill>
                  <a:schemeClr val="accent4">
                    <a:lumMod val="25000"/>
                  </a:schemeClr>
                </a:solidFill>
              </a:rPr>
              <a:t>, </a:t>
            </a:r>
            <a:r>
              <a:rPr lang="es-ES" sz="1600" b="1" u="sng" dirty="0">
                <a:solidFill>
                  <a:schemeClr val="accent4">
                    <a:lumMod val="25000"/>
                  </a:schemeClr>
                </a:solidFill>
              </a:rPr>
              <a:t>arrendamiento</a:t>
            </a:r>
            <a:r>
              <a:rPr lang="es-ES" sz="1600" dirty="0">
                <a:solidFill>
                  <a:schemeClr val="accent4">
                    <a:lumMod val="25000"/>
                  </a:schemeClr>
                </a:solidFill>
              </a:rPr>
              <a:t> y </a:t>
            </a:r>
            <a:r>
              <a:rPr lang="es-ES" sz="1600" b="1" u="sng" dirty="0">
                <a:solidFill>
                  <a:schemeClr val="accent4">
                    <a:lumMod val="25000"/>
                  </a:schemeClr>
                </a:solidFill>
              </a:rPr>
              <a:t>demás negocios jurídicos análogos </a:t>
            </a:r>
            <a:r>
              <a:rPr lang="es-ES" sz="1600" dirty="0">
                <a:solidFill>
                  <a:schemeClr val="accent4">
                    <a:lumMod val="25000"/>
                  </a:schemeClr>
                </a:solidFill>
              </a:rPr>
              <a:t>sobre </a:t>
            </a:r>
            <a:r>
              <a:rPr lang="es-ES" sz="1600" b="1" dirty="0">
                <a:solidFill>
                  <a:schemeClr val="accent4">
                    <a:lumMod val="25000"/>
                  </a:schemeClr>
                </a:solidFill>
              </a:rPr>
              <a:t>bienes inmuebles </a:t>
            </a:r>
            <a:r>
              <a:rPr lang="es-ES" sz="1600" dirty="0">
                <a:solidFill>
                  <a:schemeClr val="accent4">
                    <a:lumMod val="25000"/>
                  </a:schemeClr>
                </a:solidFill>
              </a:rPr>
              <a:t>que hayan sido formalizados en el ejercicio precedente, siempre que </a:t>
            </a:r>
            <a:r>
              <a:rPr lang="es-ES" sz="1600" dirty="0">
                <a:solidFill>
                  <a:schemeClr val="accent4">
                    <a:lumMod val="25000"/>
                  </a:schemeClr>
                </a:solidFill>
              </a:rPr>
              <a:t>su importe sea superior </a:t>
            </a:r>
            <a:r>
              <a:rPr lang="es-ES" sz="1600" dirty="0">
                <a:solidFill>
                  <a:schemeClr val="accent4">
                    <a:lumMod val="25000"/>
                  </a:schemeClr>
                </a:solidFill>
              </a:rPr>
              <a:t>a 50.000 euros, IVA e impuestos indirectos excluidos</a:t>
            </a:r>
            <a:r>
              <a:rPr lang="es-ES" sz="1600" dirty="0">
                <a:solidFill>
                  <a:schemeClr val="accent4">
                    <a:lumMod val="25000"/>
                  </a:schemeClr>
                </a:solidFill>
              </a:rPr>
              <a:t>.</a:t>
            </a:r>
          </a:p>
          <a:p>
            <a:pPr marL="454707" lvl="1" indent="0" defTabSz="909409" fontAlgn="auto">
              <a:spcBef>
                <a:spcPts val="0"/>
              </a:spcBef>
              <a:spcAft>
                <a:spcPts val="0"/>
              </a:spcAft>
              <a:defRPr/>
            </a:pPr>
            <a:endParaRPr lang="es-ES" sz="1600" dirty="0">
              <a:solidFill>
                <a:schemeClr val="accent4">
                  <a:lumMod val="25000"/>
                </a:schemeClr>
              </a:solidFill>
            </a:endParaRPr>
          </a:p>
          <a:p>
            <a:pPr marL="454707" lvl="1" indent="0" defTabSz="909409" fontAlgn="auto">
              <a:spcBef>
                <a:spcPts val="0"/>
              </a:spcBef>
              <a:spcAft>
                <a:spcPts val="0"/>
              </a:spcAft>
              <a:defRPr/>
            </a:pPr>
            <a:r>
              <a:rPr lang="es-ES" sz="1600" dirty="0">
                <a:solidFill>
                  <a:schemeClr val="accent4">
                    <a:lumMod val="25000"/>
                  </a:schemeClr>
                </a:solidFill>
              </a:rPr>
              <a:t>C) las </a:t>
            </a:r>
            <a:r>
              <a:rPr lang="es-ES" sz="1600" dirty="0">
                <a:solidFill>
                  <a:schemeClr val="accent4">
                    <a:lumMod val="25000"/>
                  </a:schemeClr>
                </a:solidFill>
              </a:rPr>
              <a:t>relaciones certificadas de</a:t>
            </a:r>
            <a:r>
              <a:rPr lang="es-ES" sz="1600" b="1" u="sng" dirty="0">
                <a:solidFill>
                  <a:schemeClr val="accent4">
                    <a:lumMod val="25000"/>
                  </a:schemeClr>
                </a:solidFill>
              </a:rPr>
              <a:t> convenios </a:t>
            </a:r>
            <a:r>
              <a:rPr lang="es-ES" sz="1600" dirty="0">
                <a:solidFill>
                  <a:schemeClr val="accent4">
                    <a:lumMod val="25000"/>
                  </a:schemeClr>
                </a:solidFill>
              </a:rPr>
              <a:t>celebrados con otras entidades del sector público y con personas físicas o jurídicas sujetas al derecho </a:t>
            </a:r>
            <a:r>
              <a:rPr lang="es-ES" sz="1600" dirty="0">
                <a:solidFill>
                  <a:schemeClr val="accent4">
                    <a:lumMod val="25000"/>
                  </a:schemeClr>
                </a:solidFill>
              </a:rPr>
              <a:t>privado</a:t>
            </a:r>
            <a:r>
              <a:rPr lang="es-ES" dirty="0">
                <a:solidFill>
                  <a:schemeClr val="accent4">
                    <a:lumMod val="25000"/>
                  </a:schemeClr>
                </a:solidFill>
              </a:rPr>
              <a:t>.</a:t>
            </a:r>
          </a:p>
          <a:p>
            <a:pPr marL="454707" lvl="1" indent="0" defTabSz="909409" fontAlgn="auto">
              <a:spcBef>
                <a:spcPts val="0"/>
              </a:spcBef>
              <a:spcAft>
                <a:spcPts val="0"/>
              </a:spcAft>
              <a:defRPr/>
            </a:pPr>
            <a:endParaRPr lang="es-ES" dirty="0">
              <a:solidFill>
                <a:schemeClr val="accent4">
                  <a:lumMod val="25000"/>
                </a:schemeClr>
              </a:solidFill>
            </a:endParaRPr>
          </a:p>
          <a:p>
            <a:pPr marL="454707" lvl="1" indent="0" defTabSz="909409" fontAlgn="auto">
              <a:spcBef>
                <a:spcPts val="0"/>
              </a:spcBef>
              <a:spcAft>
                <a:spcPts val="0"/>
              </a:spcAft>
              <a:defRPr/>
            </a:pPr>
            <a:r>
              <a:rPr lang="es-ES" dirty="0">
                <a:solidFill>
                  <a:schemeClr val="accent4">
                    <a:lumMod val="25000"/>
                  </a:schemeClr>
                </a:solidFill>
              </a:rPr>
              <a:t>D) </a:t>
            </a:r>
            <a:r>
              <a:rPr lang="es-ES" sz="1600" dirty="0">
                <a:solidFill>
                  <a:schemeClr val="accent4">
                    <a:lumMod val="25000"/>
                  </a:schemeClr>
                </a:solidFill>
              </a:rPr>
              <a:t>Las </a:t>
            </a:r>
            <a:r>
              <a:rPr lang="es-ES" sz="1600" b="1" u="sng" dirty="0">
                <a:solidFill>
                  <a:schemeClr val="accent4">
                    <a:lumMod val="25000"/>
                  </a:schemeClr>
                </a:solidFill>
              </a:rPr>
              <a:t>relaciones certificadas de encomiendas de gestión </a:t>
            </a:r>
            <a:r>
              <a:rPr lang="es-ES" sz="1600" dirty="0">
                <a:solidFill>
                  <a:schemeClr val="accent4">
                    <a:lumMod val="25000"/>
                  </a:schemeClr>
                </a:solidFill>
              </a:rPr>
              <a:t>que los poderes adjudicadores realicen a sus medios propios, cualquiera que sea su </a:t>
            </a:r>
            <a:r>
              <a:rPr lang="es-ES" sz="1600" dirty="0">
                <a:solidFill>
                  <a:schemeClr val="accent4">
                    <a:lumMod val="25000"/>
                  </a:schemeClr>
                </a:solidFill>
              </a:rPr>
              <a:t>cuantía</a:t>
            </a:r>
          </a:p>
          <a:p>
            <a:pPr marL="454707" lvl="1" indent="0" defTabSz="909409" fontAlgn="auto">
              <a:spcBef>
                <a:spcPts val="0"/>
              </a:spcBef>
              <a:spcAft>
                <a:spcPts val="0"/>
              </a:spcAft>
              <a:defRPr/>
            </a:pPr>
            <a:r>
              <a:rPr lang="es-ES" sz="1600" dirty="0"/>
              <a:t>.</a:t>
            </a:r>
            <a:endParaRPr lang="es-ES" dirty="0"/>
          </a:p>
        </p:txBody>
      </p:sp>
      <p:sp>
        <p:nvSpPr>
          <p:cNvPr id="410628" name="Rectangle 2"/>
          <p:cNvSpPr>
            <a:spLocks noChangeArrowheads="1"/>
          </p:cNvSpPr>
          <p:nvPr/>
        </p:nvSpPr>
        <p:spPr bwMode="auto">
          <a:xfrm>
            <a:off x="466725" y="149225"/>
            <a:ext cx="3663950" cy="338138"/>
          </a:xfrm>
          <a:prstGeom prst="rect">
            <a:avLst/>
          </a:prstGeom>
          <a:noFill/>
          <a:ln w="9525">
            <a:noFill/>
            <a:miter lim="800000"/>
            <a:headEnd/>
            <a:tailEnd/>
          </a:ln>
        </p:spPr>
        <p:txBody>
          <a:bodyPr wrap="none">
            <a:spAutoFit/>
          </a:bodyPr>
          <a:lstStyle/>
          <a:p>
            <a:pPr>
              <a:spcBef>
                <a:spcPct val="20000"/>
              </a:spcBef>
              <a:buClr>
                <a:srgbClr val="FFE600"/>
              </a:buClr>
              <a:buSzPct val="70000"/>
            </a:pPr>
            <a:r>
              <a:rPr lang="es-ES_tradnl" sz="1600" b="1"/>
              <a:t>LA RESPONSABILIDAD CONTABLE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7698" y="619126"/>
            <a:ext cx="8124827" cy="541686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defTabSz="909409" fontAlgn="auto">
              <a:spcBef>
                <a:spcPts val="0"/>
              </a:spcBef>
              <a:spcAft>
                <a:spcPts val="0"/>
              </a:spcAft>
              <a:defRPr/>
            </a:pPr>
            <a:endParaRPr lang="es-ES" b="1" u="sng" dirty="0">
              <a:solidFill>
                <a:srgbClr val="FFC000"/>
              </a:solidFill>
            </a:endParaRPr>
          </a:p>
          <a:p>
            <a:pPr algn="ctr" defTabSz="909409" fontAlgn="auto">
              <a:spcBef>
                <a:spcPts val="0"/>
              </a:spcBef>
              <a:spcAft>
                <a:spcPts val="0"/>
              </a:spcAft>
              <a:defRPr/>
            </a:pPr>
            <a:r>
              <a:rPr lang="es-ES" b="1" u="sng" dirty="0">
                <a:solidFill>
                  <a:srgbClr val="FFC000"/>
                </a:solidFill>
              </a:rPr>
              <a:t>CARACTERÍSTICAS PRINCIPALES </a:t>
            </a:r>
          </a:p>
          <a:p>
            <a:pPr algn="ctr" defTabSz="909409" fontAlgn="auto">
              <a:spcBef>
                <a:spcPts val="0"/>
              </a:spcBef>
              <a:spcAft>
                <a:spcPts val="0"/>
              </a:spcAft>
              <a:defRPr/>
            </a:pPr>
            <a:r>
              <a:rPr lang="es-ES" b="1" u="sng" dirty="0">
                <a:solidFill>
                  <a:srgbClr val="FFC000"/>
                </a:solidFill>
              </a:rPr>
              <a:t>DEL TRIBUNAL DE CUENTAS</a:t>
            </a:r>
          </a:p>
          <a:p>
            <a:pPr defTabSz="909409" fontAlgn="auto">
              <a:spcBef>
                <a:spcPts val="0"/>
              </a:spcBef>
              <a:spcAft>
                <a:spcPts val="0"/>
              </a:spcAft>
              <a:defRPr/>
            </a:pPr>
            <a:endParaRPr lang="es-ES" sz="2000" b="1" dirty="0">
              <a:solidFill>
                <a:srgbClr val="FFC000"/>
              </a:solidFill>
            </a:endParaRPr>
          </a:p>
          <a:p>
            <a:pPr marL="457200" indent="-457200" defTabSz="909409" fontAlgn="auto">
              <a:spcBef>
                <a:spcPts val="0"/>
              </a:spcBef>
              <a:spcAft>
                <a:spcPts val="0"/>
              </a:spcAft>
              <a:buClr>
                <a:schemeClr val="accent5">
                  <a:lumMod val="50000"/>
                </a:schemeClr>
              </a:buClr>
              <a:buFontTx/>
              <a:buAutoNum type="arabicPeriod"/>
              <a:defRPr/>
            </a:pPr>
            <a:r>
              <a:rPr lang="es-ES" sz="1600" b="1" u="sng" dirty="0">
                <a:solidFill>
                  <a:schemeClr val="accent4">
                    <a:lumMod val="25000"/>
                  </a:schemeClr>
                </a:solidFill>
              </a:rPr>
              <a:t>Supremo órgano fiscalizador</a:t>
            </a:r>
            <a:r>
              <a:rPr lang="es-ES" sz="1600" b="1" dirty="0">
                <a:solidFill>
                  <a:schemeClr val="accent4">
                    <a:lumMod val="25000"/>
                  </a:schemeClr>
                </a:solidFill>
              </a:rPr>
              <a:t> de las cuentas y de la gestión económica </a:t>
            </a:r>
            <a:r>
              <a:rPr lang="es-ES" sz="1600" b="1" dirty="0">
                <a:solidFill>
                  <a:schemeClr val="accent4">
                    <a:lumMod val="25000"/>
                  </a:schemeClr>
                </a:solidFill>
              </a:rPr>
              <a:t>del Estado </a:t>
            </a:r>
            <a:r>
              <a:rPr lang="es-ES" sz="1600" b="1" dirty="0">
                <a:solidFill>
                  <a:schemeClr val="accent4">
                    <a:lumMod val="25000"/>
                  </a:schemeClr>
                </a:solidFill>
              </a:rPr>
              <a:t>y del sector </a:t>
            </a:r>
            <a:r>
              <a:rPr lang="es-ES" sz="1600" b="1" dirty="0">
                <a:solidFill>
                  <a:schemeClr val="accent4">
                    <a:lumMod val="25000"/>
                  </a:schemeClr>
                </a:solidFill>
              </a:rPr>
              <a:t>Público</a:t>
            </a:r>
          </a:p>
          <a:p>
            <a:pPr marL="457200" indent="-457200" defTabSz="909409" fontAlgn="auto">
              <a:spcBef>
                <a:spcPts val="0"/>
              </a:spcBef>
              <a:spcAft>
                <a:spcPts val="0"/>
              </a:spcAft>
              <a:buClr>
                <a:schemeClr val="accent5">
                  <a:lumMod val="50000"/>
                </a:schemeClr>
              </a:buClr>
              <a:buFontTx/>
              <a:buAutoNum type="arabicPeriod"/>
              <a:defRPr/>
            </a:pPr>
            <a:endParaRPr lang="es-ES" sz="1600" b="1" dirty="0">
              <a:solidFill>
                <a:schemeClr val="accent4">
                  <a:lumMod val="25000"/>
                </a:schemeClr>
              </a:solidFill>
            </a:endParaRPr>
          </a:p>
          <a:p>
            <a:pPr marL="457200" indent="-457200" defTabSz="909409" fontAlgn="auto">
              <a:spcBef>
                <a:spcPts val="0"/>
              </a:spcBef>
              <a:spcAft>
                <a:spcPts val="0"/>
              </a:spcAft>
              <a:buClr>
                <a:schemeClr val="accent5">
                  <a:lumMod val="50000"/>
                </a:schemeClr>
              </a:buClr>
              <a:buFontTx/>
              <a:buAutoNum type="arabicPeriod"/>
              <a:defRPr/>
            </a:pPr>
            <a:r>
              <a:rPr lang="es-ES" sz="1600" b="1" dirty="0">
                <a:solidFill>
                  <a:schemeClr val="accent4">
                    <a:lumMod val="25000"/>
                  </a:schemeClr>
                </a:solidFill>
              </a:rPr>
              <a:t>Dependencia </a:t>
            </a:r>
            <a:r>
              <a:rPr lang="es-ES" sz="1600" b="1" dirty="0">
                <a:solidFill>
                  <a:schemeClr val="accent4">
                    <a:lumMod val="25000"/>
                  </a:schemeClr>
                </a:solidFill>
              </a:rPr>
              <a:t>directa de las </a:t>
            </a:r>
            <a:r>
              <a:rPr lang="es-ES" sz="1600" b="1" u="sng" dirty="0">
                <a:solidFill>
                  <a:schemeClr val="accent4">
                    <a:lumMod val="25000"/>
                  </a:schemeClr>
                </a:solidFill>
              </a:rPr>
              <a:t>Cortes </a:t>
            </a:r>
            <a:r>
              <a:rPr lang="es-ES" sz="1600" b="1" u="sng" dirty="0">
                <a:solidFill>
                  <a:schemeClr val="accent4">
                    <a:lumMod val="25000"/>
                  </a:schemeClr>
                </a:solidFill>
              </a:rPr>
              <a:t>Generales</a:t>
            </a:r>
          </a:p>
          <a:p>
            <a:pPr marL="457200" indent="-457200" defTabSz="909409" fontAlgn="auto">
              <a:spcBef>
                <a:spcPts val="0"/>
              </a:spcBef>
              <a:spcAft>
                <a:spcPts val="0"/>
              </a:spcAft>
              <a:buClr>
                <a:schemeClr val="accent5">
                  <a:lumMod val="50000"/>
                </a:schemeClr>
              </a:buClr>
              <a:buFontTx/>
              <a:buAutoNum type="arabicPeriod"/>
              <a:defRPr/>
            </a:pPr>
            <a:endParaRPr lang="es-ES" sz="1600" b="1" u="sng" dirty="0">
              <a:solidFill>
                <a:schemeClr val="accent4">
                  <a:lumMod val="25000"/>
                </a:schemeClr>
              </a:solidFill>
            </a:endParaRPr>
          </a:p>
          <a:p>
            <a:pPr marL="457200" indent="-457200" defTabSz="909409" fontAlgn="auto">
              <a:spcBef>
                <a:spcPts val="0"/>
              </a:spcBef>
              <a:spcAft>
                <a:spcPts val="0"/>
              </a:spcAft>
              <a:buClr>
                <a:schemeClr val="accent5">
                  <a:lumMod val="50000"/>
                </a:schemeClr>
              </a:buClr>
              <a:buFontTx/>
              <a:buAutoNum type="arabicPeriod"/>
              <a:defRPr/>
            </a:pPr>
            <a:r>
              <a:rPr lang="es-ES" sz="1600" b="1" dirty="0">
                <a:solidFill>
                  <a:schemeClr val="accent4">
                    <a:lumMod val="25000"/>
                  </a:schemeClr>
                </a:solidFill>
              </a:rPr>
              <a:t>Examina </a:t>
            </a:r>
            <a:r>
              <a:rPr lang="es-ES" sz="1600" b="1" dirty="0">
                <a:solidFill>
                  <a:schemeClr val="accent4">
                    <a:lumMod val="25000"/>
                  </a:schemeClr>
                </a:solidFill>
              </a:rPr>
              <a:t>y comprueba la </a:t>
            </a:r>
            <a:r>
              <a:rPr lang="es-ES" sz="1600" b="1" u="sng" dirty="0">
                <a:solidFill>
                  <a:schemeClr val="accent4">
                    <a:lumMod val="25000"/>
                  </a:schemeClr>
                </a:solidFill>
              </a:rPr>
              <a:t>CUENTA GENERAL DEL ESTADO</a:t>
            </a:r>
            <a:r>
              <a:rPr lang="es-ES" sz="1600" b="1" dirty="0">
                <a:solidFill>
                  <a:schemeClr val="accent4">
                    <a:lumMod val="25000"/>
                  </a:schemeClr>
                </a:solidFill>
              </a:rPr>
              <a:t> por </a:t>
            </a:r>
            <a:r>
              <a:rPr lang="es-ES" sz="1600" b="1" dirty="0">
                <a:solidFill>
                  <a:schemeClr val="accent4">
                    <a:lumMod val="25000"/>
                  </a:schemeClr>
                </a:solidFill>
              </a:rPr>
              <a:t>delegación de aquélla</a:t>
            </a:r>
          </a:p>
          <a:p>
            <a:pPr marL="457200" indent="-457200" defTabSz="909409" fontAlgn="auto">
              <a:spcBef>
                <a:spcPts val="0"/>
              </a:spcBef>
              <a:spcAft>
                <a:spcPts val="0"/>
              </a:spcAft>
              <a:buClr>
                <a:schemeClr val="accent5">
                  <a:lumMod val="50000"/>
                </a:schemeClr>
              </a:buClr>
              <a:buFontTx/>
              <a:buAutoNum type="arabicPeriod"/>
              <a:defRPr/>
            </a:pPr>
            <a:endParaRPr lang="es-ES" sz="1600" b="1" dirty="0">
              <a:solidFill>
                <a:schemeClr val="accent4">
                  <a:lumMod val="25000"/>
                </a:schemeClr>
              </a:solidFill>
            </a:endParaRPr>
          </a:p>
          <a:p>
            <a:pPr marL="457200" indent="-457200" defTabSz="909409" fontAlgn="auto">
              <a:spcBef>
                <a:spcPts val="0"/>
              </a:spcBef>
              <a:spcAft>
                <a:spcPts val="0"/>
              </a:spcAft>
              <a:buClr>
                <a:schemeClr val="accent5">
                  <a:lumMod val="50000"/>
                </a:schemeClr>
              </a:buClr>
              <a:buFontTx/>
              <a:buAutoNum type="arabicPeriod"/>
              <a:defRPr/>
            </a:pPr>
            <a:r>
              <a:rPr lang="es-ES" sz="1600" b="1" dirty="0">
                <a:solidFill>
                  <a:schemeClr val="accent4">
                    <a:lumMod val="25000"/>
                  </a:schemeClr>
                </a:solidFill>
              </a:rPr>
              <a:t>Sus </a:t>
            </a:r>
            <a:r>
              <a:rPr lang="es-ES" sz="1600" b="1" dirty="0">
                <a:solidFill>
                  <a:schemeClr val="accent4">
                    <a:lumMod val="25000"/>
                  </a:schemeClr>
                </a:solidFill>
              </a:rPr>
              <a:t>miembros son </a:t>
            </a:r>
            <a:r>
              <a:rPr lang="es-ES" sz="1600" b="1" u="sng" dirty="0">
                <a:solidFill>
                  <a:schemeClr val="accent4">
                    <a:lumMod val="25000"/>
                  </a:schemeClr>
                </a:solidFill>
              </a:rPr>
              <a:t>INAMOVIBLES</a:t>
            </a:r>
            <a:r>
              <a:rPr lang="es-ES" sz="1600" b="1" dirty="0">
                <a:solidFill>
                  <a:schemeClr val="accent4">
                    <a:lumMod val="25000"/>
                  </a:schemeClr>
                </a:solidFill>
              </a:rPr>
              <a:t>, </a:t>
            </a:r>
            <a:r>
              <a:rPr lang="es-ES" sz="1600" b="1" u="sng" dirty="0">
                <a:solidFill>
                  <a:schemeClr val="accent4">
                    <a:lumMod val="25000"/>
                  </a:schemeClr>
                </a:solidFill>
              </a:rPr>
              <a:t>INDEPENDIENTES</a:t>
            </a:r>
            <a:r>
              <a:rPr lang="es-ES" sz="1600" b="1" dirty="0">
                <a:solidFill>
                  <a:schemeClr val="accent4">
                    <a:lumMod val="25000"/>
                  </a:schemeClr>
                </a:solidFill>
              </a:rPr>
              <a:t> y sometidos a las mismas </a:t>
            </a:r>
            <a:r>
              <a:rPr lang="es-ES" sz="1600" b="1" u="sng" dirty="0">
                <a:solidFill>
                  <a:schemeClr val="accent4">
                    <a:lumMod val="25000"/>
                  </a:schemeClr>
                </a:solidFill>
              </a:rPr>
              <a:t>INCOMPATIBILIDADES</a:t>
            </a:r>
            <a:r>
              <a:rPr lang="es-ES" sz="1600" b="1" dirty="0">
                <a:solidFill>
                  <a:schemeClr val="accent4">
                    <a:lumMod val="25000"/>
                  </a:schemeClr>
                </a:solidFill>
              </a:rPr>
              <a:t> que los </a:t>
            </a:r>
            <a:r>
              <a:rPr lang="es-ES" sz="1600" b="1" dirty="0">
                <a:solidFill>
                  <a:schemeClr val="accent4">
                    <a:lumMod val="25000"/>
                  </a:schemeClr>
                </a:solidFill>
              </a:rPr>
              <a:t>jueces</a:t>
            </a:r>
          </a:p>
          <a:p>
            <a:pPr marL="457200" indent="-457200" defTabSz="909409" fontAlgn="auto">
              <a:spcBef>
                <a:spcPts val="0"/>
              </a:spcBef>
              <a:spcAft>
                <a:spcPts val="0"/>
              </a:spcAft>
              <a:buClr>
                <a:schemeClr val="accent5">
                  <a:lumMod val="50000"/>
                </a:schemeClr>
              </a:buClr>
              <a:buFontTx/>
              <a:buAutoNum type="arabicPeriod"/>
              <a:defRPr/>
            </a:pPr>
            <a:endParaRPr lang="es-ES" sz="1600" b="1" dirty="0">
              <a:solidFill>
                <a:schemeClr val="accent4">
                  <a:lumMod val="25000"/>
                </a:schemeClr>
              </a:solidFill>
            </a:endParaRPr>
          </a:p>
          <a:p>
            <a:pPr marL="457200" indent="-457200" defTabSz="909409" fontAlgn="auto">
              <a:spcBef>
                <a:spcPts val="0"/>
              </a:spcBef>
              <a:spcAft>
                <a:spcPts val="0"/>
              </a:spcAft>
              <a:buClr>
                <a:schemeClr val="accent5">
                  <a:lumMod val="50000"/>
                </a:schemeClr>
              </a:buClr>
              <a:buFontTx/>
              <a:buAutoNum type="arabicPeriod"/>
              <a:defRPr/>
            </a:pPr>
            <a:r>
              <a:rPr lang="es-ES" sz="1600" b="1" dirty="0">
                <a:solidFill>
                  <a:schemeClr val="accent4">
                    <a:lumMod val="25000"/>
                  </a:schemeClr>
                </a:solidFill>
              </a:rPr>
              <a:t>Fiscaliza </a:t>
            </a:r>
            <a:r>
              <a:rPr lang="es-ES" sz="1600" b="1" dirty="0">
                <a:solidFill>
                  <a:schemeClr val="accent4">
                    <a:lumMod val="25000"/>
                  </a:schemeClr>
                </a:solidFill>
              </a:rPr>
              <a:t>la actividad </a:t>
            </a:r>
            <a:r>
              <a:rPr lang="es-ES" sz="1600" b="1" dirty="0">
                <a:solidFill>
                  <a:schemeClr val="accent4">
                    <a:lumMod val="25000"/>
                  </a:schemeClr>
                </a:solidFill>
              </a:rPr>
              <a:t>de </a:t>
            </a:r>
            <a:r>
              <a:rPr lang="es-ES" sz="1600" b="1" dirty="0">
                <a:solidFill>
                  <a:schemeClr val="accent4">
                    <a:lumMod val="25000"/>
                  </a:schemeClr>
                </a:solidFill>
              </a:rPr>
              <a:t>los partidos políticos, así como su contabilidad </a:t>
            </a:r>
            <a:r>
              <a:rPr lang="es-ES" sz="1600" b="1" dirty="0">
                <a:solidFill>
                  <a:schemeClr val="accent4">
                    <a:lumMod val="25000"/>
                  </a:schemeClr>
                </a:solidFill>
              </a:rPr>
              <a:t>electoral</a:t>
            </a:r>
          </a:p>
          <a:p>
            <a:pPr marL="457200" indent="-457200" defTabSz="909409" fontAlgn="auto">
              <a:spcBef>
                <a:spcPts val="0"/>
              </a:spcBef>
              <a:spcAft>
                <a:spcPts val="0"/>
              </a:spcAft>
              <a:buClr>
                <a:schemeClr val="accent5">
                  <a:lumMod val="50000"/>
                </a:schemeClr>
              </a:buClr>
              <a:buFontTx/>
              <a:buAutoNum type="arabicPeriod"/>
              <a:defRPr/>
            </a:pPr>
            <a:endParaRPr lang="es-ES" sz="1600" b="1" dirty="0">
              <a:solidFill>
                <a:schemeClr val="accent4">
                  <a:lumMod val="25000"/>
                </a:schemeClr>
              </a:solidFill>
            </a:endParaRPr>
          </a:p>
          <a:p>
            <a:pPr marL="457200" indent="-457200" defTabSz="909409" fontAlgn="auto">
              <a:spcBef>
                <a:spcPts val="0"/>
              </a:spcBef>
              <a:spcAft>
                <a:spcPts val="0"/>
              </a:spcAft>
              <a:buClr>
                <a:schemeClr val="accent5">
                  <a:lumMod val="50000"/>
                </a:schemeClr>
              </a:buClr>
              <a:buFontTx/>
              <a:buAutoNum type="arabicPeriod"/>
              <a:defRPr/>
            </a:pPr>
            <a:r>
              <a:rPr lang="es-ES" sz="1600" b="1" dirty="0">
                <a:solidFill>
                  <a:schemeClr val="accent4">
                    <a:lumMod val="25000"/>
                  </a:schemeClr>
                </a:solidFill>
              </a:rPr>
              <a:t>Es un verdadero Tribunal </a:t>
            </a:r>
            <a:r>
              <a:rPr lang="es-ES" sz="1600" b="1" u="sng" dirty="0">
                <a:solidFill>
                  <a:schemeClr val="accent4">
                    <a:lumMod val="25000"/>
                  </a:schemeClr>
                </a:solidFill>
              </a:rPr>
              <a:t>ÚNICO EN SU ORDEN</a:t>
            </a:r>
          </a:p>
          <a:p>
            <a:pPr marL="457200" indent="-457200" defTabSz="909409" fontAlgn="auto">
              <a:spcBef>
                <a:spcPts val="0"/>
              </a:spcBef>
              <a:spcAft>
                <a:spcPts val="0"/>
              </a:spcAft>
              <a:buClr>
                <a:schemeClr val="accent5">
                  <a:lumMod val="50000"/>
                </a:schemeClr>
              </a:buClr>
              <a:buFontTx/>
              <a:buAutoNum type="arabicPeriod"/>
              <a:defRPr/>
            </a:pPr>
            <a:endParaRPr lang="es-ES" sz="1600" b="1" u="sng" dirty="0">
              <a:solidFill>
                <a:schemeClr val="accent4">
                  <a:lumMod val="25000"/>
                </a:schemeClr>
              </a:solidFill>
            </a:endParaRPr>
          </a:p>
          <a:p>
            <a:pPr marL="457200" indent="-457200" defTabSz="909409" fontAlgn="auto">
              <a:spcBef>
                <a:spcPts val="0"/>
              </a:spcBef>
              <a:spcAft>
                <a:spcPts val="0"/>
              </a:spcAft>
              <a:buClr>
                <a:schemeClr val="accent5">
                  <a:lumMod val="50000"/>
                </a:schemeClr>
              </a:buClr>
              <a:buFontTx/>
              <a:buAutoNum type="arabicPeriod"/>
              <a:defRPr/>
            </a:pPr>
            <a:endParaRPr lang="es-ES" sz="1600" u="sng" dirty="0">
              <a:solidFill>
                <a:schemeClr val="accent4">
                  <a:lumMod val="25000"/>
                </a:schemeClr>
              </a:solidFill>
            </a:endParaRPr>
          </a:p>
        </p:txBody>
      </p:sp>
      <p:sp>
        <p:nvSpPr>
          <p:cNvPr id="357380" name="Rectangle 2"/>
          <p:cNvSpPr>
            <a:spLocks noChangeArrowheads="1"/>
          </p:cNvSpPr>
          <p:nvPr/>
        </p:nvSpPr>
        <p:spPr bwMode="auto">
          <a:xfrm>
            <a:off x="466725" y="120650"/>
            <a:ext cx="3663950" cy="338138"/>
          </a:xfrm>
          <a:prstGeom prst="rect">
            <a:avLst/>
          </a:prstGeom>
          <a:noFill/>
          <a:ln w="9525">
            <a:noFill/>
            <a:miter lim="800000"/>
            <a:headEnd/>
            <a:tailEnd/>
          </a:ln>
        </p:spPr>
        <p:txBody>
          <a:bodyPr wrap="none">
            <a:spAutoFit/>
          </a:bodyPr>
          <a:lstStyle/>
          <a:p>
            <a:pPr>
              <a:spcBef>
                <a:spcPct val="20000"/>
              </a:spcBef>
              <a:buClr>
                <a:srgbClr val="FFE600"/>
              </a:buClr>
              <a:buSzPct val="70000"/>
            </a:pPr>
            <a:r>
              <a:rPr lang="es-ES_tradnl" sz="1600" b="1"/>
              <a:t>LA RESPONSABILIDAD CONTABLE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6725" y="690159"/>
            <a:ext cx="8058150" cy="532453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marL="454707" lvl="1" indent="0" defTabSz="909409" fontAlgn="auto">
              <a:spcBef>
                <a:spcPts val="0"/>
              </a:spcBef>
              <a:spcAft>
                <a:spcPts val="0"/>
              </a:spcAft>
              <a:defRPr/>
            </a:pPr>
            <a:endParaRPr lang="es-ES" b="1" u="sng" dirty="0">
              <a:solidFill>
                <a:srgbClr val="FFC000"/>
              </a:solidFill>
            </a:endParaRPr>
          </a:p>
          <a:p>
            <a:pPr marL="454707" lvl="1" indent="0" algn="ctr" defTabSz="909409" fontAlgn="auto">
              <a:spcBef>
                <a:spcPts val="0"/>
              </a:spcBef>
              <a:spcAft>
                <a:spcPts val="0"/>
              </a:spcAft>
              <a:defRPr/>
            </a:pPr>
            <a:r>
              <a:rPr lang="es-ES" b="1" u="sng" dirty="0">
                <a:solidFill>
                  <a:srgbClr val="FFC000"/>
                </a:solidFill>
              </a:rPr>
              <a:t>REMISIÓN DURANTE EL EJERCICIO</a:t>
            </a:r>
            <a:r>
              <a:rPr lang="es-ES" b="1" dirty="0">
                <a:solidFill>
                  <a:srgbClr val="FFC000"/>
                </a:solidFill>
              </a:rPr>
              <a:t>:</a:t>
            </a:r>
          </a:p>
          <a:p>
            <a:pPr marL="454707" lvl="1" indent="0" defTabSz="909409" fontAlgn="auto">
              <a:spcBef>
                <a:spcPts val="0"/>
              </a:spcBef>
              <a:spcAft>
                <a:spcPts val="0"/>
              </a:spcAft>
              <a:defRPr/>
            </a:pPr>
            <a:endParaRPr lang="es-ES" sz="1600" b="1" dirty="0"/>
          </a:p>
          <a:p>
            <a:pPr marL="454707" lvl="1" indent="0" defTabSz="909409" fontAlgn="auto">
              <a:spcBef>
                <a:spcPts val="0"/>
              </a:spcBef>
              <a:spcAft>
                <a:spcPts val="0"/>
              </a:spcAft>
              <a:defRPr/>
            </a:pPr>
            <a:r>
              <a:rPr lang="es-ES" sz="1600" b="1" dirty="0"/>
              <a:t>Los </a:t>
            </a:r>
            <a:r>
              <a:rPr lang="es-ES" sz="1600" b="1" dirty="0"/>
              <a:t>órganos de contratación </a:t>
            </a:r>
            <a:r>
              <a:rPr lang="es-ES" sz="1600" b="1" dirty="0"/>
              <a:t>remitirán </a:t>
            </a:r>
            <a:r>
              <a:rPr lang="es-ES" sz="1600" b="1" dirty="0"/>
              <a:t>al Tribunal de Cuentas copia certificada </a:t>
            </a:r>
            <a:r>
              <a:rPr lang="es-ES" sz="1600" b="1" dirty="0"/>
              <a:t>de los contratos que</a:t>
            </a:r>
            <a:r>
              <a:rPr lang="es-ES" sz="1600" b="1" u="sng" dirty="0"/>
              <a:t> superen </a:t>
            </a:r>
            <a:r>
              <a:rPr lang="es-ES" sz="1600" b="1" u="sng" dirty="0"/>
              <a:t>las siguientes cuantías</a:t>
            </a:r>
            <a:r>
              <a:rPr lang="es-ES" sz="1600" b="1" dirty="0"/>
              <a:t>:</a:t>
            </a:r>
          </a:p>
          <a:p>
            <a:pPr marL="454707" lvl="1" indent="0" defTabSz="909409" fontAlgn="auto">
              <a:spcBef>
                <a:spcPts val="0"/>
              </a:spcBef>
              <a:spcAft>
                <a:spcPts val="0"/>
              </a:spcAft>
              <a:defRPr/>
            </a:pPr>
            <a:endParaRPr lang="es-ES" sz="1600" b="1" dirty="0"/>
          </a:p>
          <a:p>
            <a:pPr marL="740457" lvl="1" indent="-285750" defTabSz="909409" fontAlgn="auto">
              <a:spcBef>
                <a:spcPts val="0"/>
              </a:spcBef>
              <a:spcAft>
                <a:spcPts val="0"/>
              </a:spcAft>
              <a:buFont typeface="Arial" panose="020B0604020202020204" pitchFamily="34" charset="0"/>
              <a:buChar char="•"/>
              <a:defRPr/>
            </a:pPr>
            <a:r>
              <a:rPr lang="es-ES" sz="1600" b="1" dirty="0"/>
              <a:t>Contratos de </a:t>
            </a:r>
            <a:r>
              <a:rPr lang="es-ES" sz="1600" b="1" dirty="0"/>
              <a:t>OBRAS, </a:t>
            </a:r>
            <a:r>
              <a:rPr lang="es-ES" sz="1600" b="1" dirty="0"/>
              <a:t>cuya cuantía exceda de </a:t>
            </a:r>
            <a:r>
              <a:rPr lang="es-ES" sz="1600" b="1" u="sng" dirty="0"/>
              <a:t>600.000 </a:t>
            </a:r>
            <a:r>
              <a:rPr lang="es-ES" sz="1600" b="1" u="sng" dirty="0"/>
              <a:t>euros</a:t>
            </a:r>
            <a:r>
              <a:rPr lang="es-ES" sz="1600" b="1" dirty="0"/>
              <a:t>, IVA y otros impuestos indirectos excluidos</a:t>
            </a:r>
            <a:r>
              <a:rPr lang="es-ES" sz="1600" b="1" dirty="0"/>
              <a:t>.</a:t>
            </a:r>
          </a:p>
          <a:p>
            <a:pPr marL="740457" lvl="1" indent="-285750" defTabSz="909409" fontAlgn="auto">
              <a:spcBef>
                <a:spcPts val="0"/>
              </a:spcBef>
              <a:spcAft>
                <a:spcPts val="0"/>
              </a:spcAft>
              <a:buFont typeface="Arial" panose="020B0604020202020204" pitchFamily="34" charset="0"/>
              <a:buChar char="•"/>
              <a:defRPr/>
            </a:pPr>
            <a:endParaRPr lang="es-ES" sz="1600" b="1" dirty="0"/>
          </a:p>
          <a:p>
            <a:pPr marL="740457" lvl="1" indent="-285750" defTabSz="909409" fontAlgn="auto">
              <a:spcBef>
                <a:spcPts val="0"/>
              </a:spcBef>
              <a:spcAft>
                <a:spcPts val="0"/>
              </a:spcAft>
              <a:buFont typeface="Arial" panose="020B0604020202020204" pitchFamily="34" charset="0"/>
              <a:buChar char="•"/>
              <a:defRPr/>
            </a:pPr>
            <a:r>
              <a:rPr lang="es-ES" sz="1600" b="1" dirty="0"/>
              <a:t>Contratos </a:t>
            </a:r>
            <a:r>
              <a:rPr lang="es-ES" sz="1600" b="1" dirty="0"/>
              <a:t>de </a:t>
            </a:r>
            <a:r>
              <a:rPr lang="es-ES" sz="1600" b="1" dirty="0"/>
              <a:t>SUMINISTRO </a:t>
            </a:r>
            <a:r>
              <a:rPr lang="es-ES" sz="1600" b="1" dirty="0"/>
              <a:t>de cuantía superior a </a:t>
            </a:r>
            <a:r>
              <a:rPr lang="es-ES" sz="1600" b="1" u="sng" dirty="0"/>
              <a:t>450.000 </a:t>
            </a:r>
            <a:r>
              <a:rPr lang="es-ES" sz="1600" b="1" dirty="0"/>
              <a:t>euros</a:t>
            </a:r>
            <a:r>
              <a:rPr lang="es-ES" sz="1600" b="1" dirty="0"/>
              <a:t>, IVA y otros impuestos indirectos </a:t>
            </a:r>
            <a:r>
              <a:rPr lang="es-ES" sz="1600" b="1" dirty="0"/>
              <a:t>excluidos</a:t>
            </a:r>
          </a:p>
          <a:p>
            <a:pPr marL="454707" lvl="1" indent="0" defTabSz="909409" fontAlgn="auto">
              <a:spcBef>
                <a:spcPts val="0"/>
              </a:spcBef>
              <a:spcAft>
                <a:spcPts val="0"/>
              </a:spcAft>
              <a:defRPr/>
            </a:pPr>
            <a:endParaRPr lang="es-ES" sz="1600" b="1" dirty="0"/>
          </a:p>
          <a:p>
            <a:pPr marL="740457" lvl="1" indent="-285750" defTabSz="909409" fontAlgn="auto">
              <a:spcBef>
                <a:spcPts val="0"/>
              </a:spcBef>
              <a:spcAft>
                <a:spcPts val="0"/>
              </a:spcAft>
              <a:buFont typeface="Arial" panose="020B0604020202020204" pitchFamily="34" charset="0"/>
              <a:buChar char="•"/>
              <a:defRPr/>
            </a:pPr>
            <a:r>
              <a:rPr lang="es-ES" sz="1600" b="1" dirty="0"/>
              <a:t>Contratos de </a:t>
            </a:r>
            <a:r>
              <a:rPr lang="es-ES" sz="1600" b="1" dirty="0"/>
              <a:t>SERVICIOS </a:t>
            </a:r>
            <a:r>
              <a:rPr lang="es-ES" sz="1600" b="1" dirty="0"/>
              <a:t>de cuantía superior a </a:t>
            </a:r>
            <a:r>
              <a:rPr lang="es-ES" sz="1600" b="1" u="sng" dirty="0"/>
              <a:t>150.000</a:t>
            </a:r>
            <a:r>
              <a:rPr lang="es-ES" sz="1600" b="1" dirty="0"/>
              <a:t> euros</a:t>
            </a:r>
            <a:r>
              <a:rPr lang="es-ES" sz="1600" b="1" dirty="0"/>
              <a:t>, IVA y otros impuestos indirectos </a:t>
            </a:r>
            <a:r>
              <a:rPr lang="es-ES" sz="1600" b="1" dirty="0"/>
              <a:t>excluidos</a:t>
            </a:r>
          </a:p>
          <a:p>
            <a:pPr marL="740457" lvl="1" indent="-285750" defTabSz="909409" fontAlgn="auto">
              <a:spcBef>
                <a:spcPts val="0"/>
              </a:spcBef>
              <a:spcAft>
                <a:spcPts val="0"/>
              </a:spcAft>
              <a:buFont typeface="Arial" panose="020B0604020202020204" pitchFamily="34" charset="0"/>
              <a:buChar char="•"/>
              <a:defRPr/>
            </a:pPr>
            <a:endParaRPr lang="es-ES" sz="1600" b="1" u="sng" dirty="0"/>
          </a:p>
          <a:p>
            <a:pPr marL="740457" lvl="1" indent="-285750" defTabSz="909409" fontAlgn="auto">
              <a:spcBef>
                <a:spcPts val="0"/>
              </a:spcBef>
              <a:spcAft>
                <a:spcPts val="0"/>
              </a:spcAft>
              <a:buFont typeface="Arial" panose="020B0604020202020204" pitchFamily="34" charset="0"/>
              <a:buChar char="•"/>
              <a:defRPr/>
            </a:pPr>
            <a:r>
              <a:rPr lang="es-ES" sz="1600" b="1" u="sng" dirty="0"/>
              <a:t>Contratos administrativos especiales </a:t>
            </a:r>
            <a:r>
              <a:rPr lang="es-ES" sz="1600" b="1" dirty="0"/>
              <a:t>de cuantía superior a </a:t>
            </a:r>
            <a:r>
              <a:rPr lang="es-ES" sz="1600" b="1" u="sng" dirty="0"/>
              <a:t>150.000</a:t>
            </a:r>
            <a:r>
              <a:rPr lang="es-ES" sz="1600" b="1" dirty="0"/>
              <a:t> </a:t>
            </a:r>
            <a:r>
              <a:rPr lang="es-ES" sz="1600" b="1" dirty="0"/>
              <a:t>euros, IVA y otros impuestos indirectos excluidos</a:t>
            </a:r>
            <a:r>
              <a:rPr lang="es-ES" sz="1600" b="1" dirty="0"/>
              <a:t>.</a:t>
            </a:r>
          </a:p>
          <a:p>
            <a:pPr marL="740457" lvl="1" indent="-285750" defTabSz="909409" fontAlgn="auto">
              <a:spcBef>
                <a:spcPts val="0"/>
              </a:spcBef>
              <a:spcAft>
                <a:spcPts val="0"/>
              </a:spcAft>
              <a:buFont typeface="Arial" panose="020B0604020202020204" pitchFamily="34" charset="0"/>
              <a:buChar char="•"/>
              <a:defRPr/>
            </a:pPr>
            <a:endParaRPr lang="es-ES" sz="1600" b="1" dirty="0"/>
          </a:p>
          <a:p>
            <a:pPr marL="740457" lvl="1" indent="-285750" defTabSz="909409" fontAlgn="auto">
              <a:spcBef>
                <a:spcPts val="0"/>
              </a:spcBef>
              <a:spcAft>
                <a:spcPts val="0"/>
              </a:spcAft>
              <a:buFont typeface="Arial" panose="020B0604020202020204" pitchFamily="34" charset="0"/>
              <a:buChar char="•"/>
              <a:defRPr/>
            </a:pPr>
            <a:r>
              <a:rPr lang="es-ES" sz="1600" b="1" dirty="0"/>
              <a:t>Contratos de</a:t>
            </a:r>
            <a:r>
              <a:rPr lang="es-ES" sz="1600" dirty="0"/>
              <a:t> </a:t>
            </a:r>
            <a:r>
              <a:rPr lang="es-ES" sz="1600" b="1" u="sng" dirty="0"/>
              <a:t>concesiones</a:t>
            </a:r>
            <a:r>
              <a:rPr lang="es-ES" sz="1600" dirty="0"/>
              <a:t> </a:t>
            </a:r>
            <a:r>
              <a:rPr lang="es-ES" sz="1600" b="1" dirty="0"/>
              <a:t>de obras públicas, </a:t>
            </a:r>
            <a:r>
              <a:rPr lang="es-ES" sz="1600" b="1" u="sng" dirty="0"/>
              <a:t>de gestión de servicios públicos y de colaboración </a:t>
            </a:r>
            <a:r>
              <a:rPr lang="es-ES" sz="1600" b="1" dirty="0"/>
              <a:t>entre el sector público y el sector privado, cualquiera que sea su </a:t>
            </a:r>
            <a:r>
              <a:rPr lang="es-ES" sz="1600" b="1" dirty="0"/>
              <a:t>cuantía</a:t>
            </a:r>
            <a:endParaRPr lang="es-ES" sz="1600" b="1" dirty="0"/>
          </a:p>
        </p:txBody>
      </p:sp>
      <p:sp>
        <p:nvSpPr>
          <p:cNvPr id="412676" name="Rectangle 2"/>
          <p:cNvSpPr>
            <a:spLocks noChangeArrowheads="1"/>
          </p:cNvSpPr>
          <p:nvPr/>
        </p:nvSpPr>
        <p:spPr bwMode="auto">
          <a:xfrm>
            <a:off x="466725" y="149225"/>
            <a:ext cx="3663950" cy="338138"/>
          </a:xfrm>
          <a:prstGeom prst="rect">
            <a:avLst/>
          </a:prstGeom>
          <a:noFill/>
          <a:ln w="9525">
            <a:noFill/>
            <a:miter lim="800000"/>
            <a:headEnd/>
            <a:tailEnd/>
          </a:ln>
        </p:spPr>
        <p:txBody>
          <a:bodyPr wrap="none">
            <a:spAutoFit/>
          </a:bodyPr>
          <a:lstStyle/>
          <a:p>
            <a:pPr>
              <a:spcBef>
                <a:spcPct val="20000"/>
              </a:spcBef>
              <a:buClr>
                <a:srgbClr val="FFE600"/>
              </a:buClr>
              <a:buSzPct val="70000"/>
            </a:pPr>
            <a:r>
              <a:rPr lang="es-ES_tradnl" sz="1600" b="1"/>
              <a:t>LA RESPONSABILIDAD CONTABLE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85106" y="690158"/>
            <a:ext cx="8058150" cy="541686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defTabSz="909409" fontAlgn="auto">
              <a:spcBef>
                <a:spcPts val="0"/>
              </a:spcBef>
              <a:spcAft>
                <a:spcPts val="0"/>
              </a:spcAft>
              <a:defRPr/>
            </a:pPr>
            <a:endParaRPr lang="es-ES" sz="1600" dirty="0"/>
          </a:p>
          <a:p>
            <a:pPr defTabSz="909409" fontAlgn="auto">
              <a:spcBef>
                <a:spcPts val="0"/>
              </a:spcBef>
              <a:spcAft>
                <a:spcPts val="0"/>
              </a:spcAft>
              <a:defRPr/>
            </a:pPr>
            <a:endParaRPr lang="es-ES" b="1" dirty="0">
              <a:solidFill>
                <a:srgbClr val="FFC000"/>
              </a:solidFill>
            </a:endParaRPr>
          </a:p>
          <a:p>
            <a:pPr algn="ctr" defTabSz="909409" fontAlgn="auto">
              <a:spcBef>
                <a:spcPts val="0"/>
              </a:spcBef>
              <a:spcAft>
                <a:spcPts val="0"/>
              </a:spcAft>
              <a:defRPr/>
            </a:pPr>
            <a:r>
              <a:rPr lang="es-ES" b="1" u="sng" dirty="0">
                <a:solidFill>
                  <a:srgbClr val="FFC000"/>
                </a:solidFill>
              </a:rPr>
              <a:t>DEBERAN COMUNICARSE AL TRIBUNAL DE CUENTAS </a:t>
            </a:r>
            <a:r>
              <a:rPr lang="es-ES" b="1" dirty="0">
                <a:solidFill>
                  <a:srgbClr val="FFC000"/>
                </a:solidFill>
              </a:rPr>
              <a:t>dentro </a:t>
            </a:r>
            <a:r>
              <a:rPr lang="es-ES" b="1" dirty="0">
                <a:solidFill>
                  <a:srgbClr val="FFC000"/>
                </a:solidFill>
              </a:rPr>
              <a:t>de los tres meses siguientes a la fecha en que se </a:t>
            </a:r>
            <a:r>
              <a:rPr lang="es-ES" b="1" dirty="0">
                <a:solidFill>
                  <a:srgbClr val="FFC000"/>
                </a:solidFill>
              </a:rPr>
              <a:t>produzcan:</a:t>
            </a:r>
          </a:p>
          <a:p>
            <a:pPr algn="ctr" defTabSz="909409" fontAlgn="auto">
              <a:spcBef>
                <a:spcPts val="0"/>
              </a:spcBef>
              <a:spcAft>
                <a:spcPts val="0"/>
              </a:spcAft>
              <a:defRPr/>
            </a:pPr>
            <a:endParaRPr lang="es-ES" sz="1600" b="1" dirty="0">
              <a:solidFill>
                <a:srgbClr val="FFC000"/>
              </a:solidFill>
            </a:endParaRPr>
          </a:p>
          <a:p>
            <a:pPr defTabSz="909409" fontAlgn="auto">
              <a:spcBef>
                <a:spcPts val="0"/>
              </a:spcBef>
              <a:spcAft>
                <a:spcPts val="0"/>
              </a:spcAft>
              <a:defRPr/>
            </a:pPr>
            <a:endParaRPr lang="es-ES" sz="1600" dirty="0"/>
          </a:p>
          <a:p>
            <a:pPr defTabSz="909409" fontAlgn="auto">
              <a:spcBef>
                <a:spcPts val="0"/>
              </a:spcBef>
              <a:spcAft>
                <a:spcPts val="0"/>
              </a:spcAft>
              <a:defRPr/>
            </a:pPr>
            <a:r>
              <a:rPr lang="es-ES" sz="1600" dirty="0"/>
              <a:t>- </a:t>
            </a:r>
            <a:r>
              <a:rPr lang="es-ES" dirty="0">
                <a:solidFill>
                  <a:schemeClr val="accent4">
                    <a:lumMod val="25000"/>
                  </a:schemeClr>
                </a:solidFill>
              </a:rPr>
              <a:t>Las modificaciones</a:t>
            </a:r>
            <a:r>
              <a:rPr lang="es-ES" dirty="0">
                <a:solidFill>
                  <a:schemeClr val="accent4">
                    <a:lumMod val="25000"/>
                  </a:schemeClr>
                </a:solidFill>
              </a:rPr>
              <a:t>, </a:t>
            </a:r>
            <a:endParaRPr lang="es-ES" dirty="0">
              <a:solidFill>
                <a:schemeClr val="accent4">
                  <a:lumMod val="25000"/>
                </a:schemeClr>
              </a:solidFill>
            </a:endParaRPr>
          </a:p>
          <a:p>
            <a:pPr defTabSz="909409" fontAlgn="auto">
              <a:spcBef>
                <a:spcPts val="0"/>
              </a:spcBef>
              <a:spcAft>
                <a:spcPts val="0"/>
              </a:spcAft>
              <a:defRPr/>
            </a:pPr>
            <a:r>
              <a:rPr lang="es-ES" dirty="0">
                <a:solidFill>
                  <a:schemeClr val="accent4">
                    <a:lumMod val="25000"/>
                  </a:schemeClr>
                </a:solidFill>
              </a:rPr>
              <a:t>- Las prórrogas </a:t>
            </a:r>
          </a:p>
          <a:p>
            <a:pPr defTabSz="909409" fontAlgn="auto">
              <a:spcBef>
                <a:spcPts val="0"/>
              </a:spcBef>
              <a:spcAft>
                <a:spcPts val="0"/>
              </a:spcAft>
              <a:defRPr/>
            </a:pPr>
            <a:r>
              <a:rPr lang="es-ES" dirty="0">
                <a:solidFill>
                  <a:schemeClr val="accent4">
                    <a:lumMod val="25000"/>
                  </a:schemeClr>
                </a:solidFill>
              </a:rPr>
              <a:t>- Las variaciones </a:t>
            </a:r>
            <a:r>
              <a:rPr lang="es-ES" dirty="0">
                <a:solidFill>
                  <a:schemeClr val="accent4">
                    <a:lumMod val="25000"/>
                  </a:schemeClr>
                </a:solidFill>
              </a:rPr>
              <a:t>de </a:t>
            </a:r>
            <a:r>
              <a:rPr lang="es-ES" dirty="0">
                <a:solidFill>
                  <a:schemeClr val="accent4">
                    <a:lumMod val="25000"/>
                  </a:schemeClr>
                </a:solidFill>
              </a:rPr>
              <a:t>plazos</a:t>
            </a:r>
          </a:p>
          <a:p>
            <a:pPr defTabSz="909409" fontAlgn="auto">
              <a:spcBef>
                <a:spcPts val="0"/>
              </a:spcBef>
              <a:spcAft>
                <a:spcPts val="0"/>
              </a:spcAft>
              <a:defRPr/>
            </a:pPr>
            <a:r>
              <a:rPr lang="es-ES" dirty="0">
                <a:solidFill>
                  <a:schemeClr val="accent4">
                    <a:lumMod val="25000"/>
                  </a:schemeClr>
                </a:solidFill>
              </a:rPr>
              <a:t>- Las variaciones </a:t>
            </a:r>
            <a:r>
              <a:rPr lang="es-ES" dirty="0">
                <a:solidFill>
                  <a:schemeClr val="accent4">
                    <a:lumMod val="25000"/>
                  </a:schemeClr>
                </a:solidFill>
              </a:rPr>
              <a:t>de precio y </a:t>
            </a:r>
            <a:r>
              <a:rPr lang="es-ES" dirty="0">
                <a:solidFill>
                  <a:schemeClr val="accent4">
                    <a:lumMod val="25000"/>
                  </a:schemeClr>
                </a:solidFill>
              </a:rPr>
              <a:t>variaciones en el importe </a:t>
            </a:r>
            <a:r>
              <a:rPr lang="es-ES" dirty="0">
                <a:solidFill>
                  <a:schemeClr val="accent4">
                    <a:lumMod val="25000"/>
                  </a:schemeClr>
                </a:solidFill>
              </a:rPr>
              <a:t>final, </a:t>
            </a:r>
            <a:endParaRPr lang="es-ES" dirty="0">
              <a:solidFill>
                <a:schemeClr val="accent4">
                  <a:lumMod val="25000"/>
                </a:schemeClr>
              </a:solidFill>
            </a:endParaRPr>
          </a:p>
          <a:p>
            <a:pPr defTabSz="909409" fontAlgn="auto">
              <a:spcBef>
                <a:spcPts val="0"/>
              </a:spcBef>
              <a:spcAft>
                <a:spcPts val="0"/>
              </a:spcAft>
              <a:defRPr/>
            </a:pPr>
            <a:r>
              <a:rPr lang="es-ES" dirty="0">
                <a:solidFill>
                  <a:schemeClr val="accent4">
                    <a:lumMod val="25000"/>
                  </a:schemeClr>
                </a:solidFill>
              </a:rPr>
              <a:t>- La </a:t>
            </a:r>
            <a:r>
              <a:rPr lang="es-ES" dirty="0">
                <a:solidFill>
                  <a:schemeClr val="accent4">
                    <a:lumMod val="25000"/>
                  </a:schemeClr>
                </a:solidFill>
              </a:rPr>
              <a:t>nulidad y </a:t>
            </a:r>
            <a:endParaRPr lang="es-ES" dirty="0">
              <a:solidFill>
                <a:schemeClr val="accent4">
                  <a:lumMod val="25000"/>
                </a:schemeClr>
              </a:solidFill>
            </a:endParaRPr>
          </a:p>
          <a:p>
            <a:pPr defTabSz="909409" fontAlgn="auto">
              <a:spcBef>
                <a:spcPts val="0"/>
              </a:spcBef>
              <a:spcAft>
                <a:spcPts val="0"/>
              </a:spcAft>
              <a:defRPr/>
            </a:pPr>
            <a:r>
              <a:rPr lang="es-ES" dirty="0">
                <a:solidFill>
                  <a:schemeClr val="accent4">
                    <a:lumMod val="25000"/>
                  </a:schemeClr>
                </a:solidFill>
              </a:rPr>
              <a:t>- La </a:t>
            </a:r>
            <a:r>
              <a:rPr lang="es-ES" dirty="0">
                <a:solidFill>
                  <a:schemeClr val="accent4">
                    <a:lumMod val="25000"/>
                  </a:schemeClr>
                </a:solidFill>
              </a:rPr>
              <a:t>extinción normal o anormal de los referidos contratos. </a:t>
            </a:r>
            <a:endParaRPr lang="es-ES" dirty="0">
              <a:solidFill>
                <a:schemeClr val="accent4">
                  <a:lumMod val="25000"/>
                </a:schemeClr>
              </a:solidFill>
            </a:endParaRPr>
          </a:p>
          <a:p>
            <a:pPr defTabSz="909409" fontAlgn="auto">
              <a:spcBef>
                <a:spcPts val="0"/>
              </a:spcBef>
              <a:spcAft>
                <a:spcPts val="0"/>
              </a:spcAft>
              <a:defRPr/>
            </a:pPr>
            <a:endParaRPr lang="es-ES" dirty="0">
              <a:solidFill>
                <a:schemeClr val="accent4">
                  <a:lumMod val="25000"/>
                </a:schemeClr>
              </a:solidFill>
            </a:endParaRPr>
          </a:p>
          <a:p>
            <a:pPr defTabSz="909409" fontAlgn="auto">
              <a:spcBef>
                <a:spcPts val="0"/>
              </a:spcBef>
              <a:spcAft>
                <a:spcPts val="0"/>
              </a:spcAft>
              <a:defRPr/>
            </a:pPr>
            <a:endParaRPr lang="es-ES" sz="1600" dirty="0"/>
          </a:p>
          <a:p>
            <a:pPr algn="ctr" defTabSz="909409" fontAlgn="auto">
              <a:spcBef>
                <a:spcPts val="0"/>
              </a:spcBef>
              <a:spcAft>
                <a:spcPts val="0"/>
              </a:spcAft>
              <a:defRPr/>
            </a:pPr>
            <a:endParaRPr lang="es-ES" sz="1600" b="1" dirty="0"/>
          </a:p>
          <a:p>
            <a:pPr algn="ctr" defTabSz="909409" fontAlgn="auto">
              <a:spcBef>
                <a:spcPts val="0"/>
              </a:spcBef>
              <a:spcAft>
                <a:spcPts val="0"/>
              </a:spcAft>
              <a:defRPr/>
            </a:pPr>
            <a:r>
              <a:rPr lang="es-ES" b="1" dirty="0">
                <a:solidFill>
                  <a:srgbClr val="FFC000"/>
                </a:solidFill>
              </a:rPr>
              <a:t>La </a:t>
            </a:r>
            <a:r>
              <a:rPr lang="es-ES" b="1" dirty="0">
                <a:solidFill>
                  <a:srgbClr val="FFC000"/>
                </a:solidFill>
              </a:rPr>
              <a:t>comunicación de estas incidencias se realizará remitiendo los documentos de aprobación y, en su caso, de </a:t>
            </a:r>
            <a:r>
              <a:rPr lang="es-ES" b="1" dirty="0">
                <a:solidFill>
                  <a:srgbClr val="FFC000"/>
                </a:solidFill>
              </a:rPr>
              <a:t>formalización correspondientes</a:t>
            </a:r>
            <a:endParaRPr lang="es-ES" dirty="0"/>
          </a:p>
          <a:p>
            <a:pPr defTabSz="909409" fontAlgn="auto">
              <a:spcBef>
                <a:spcPts val="0"/>
              </a:spcBef>
              <a:spcAft>
                <a:spcPts val="0"/>
              </a:spcAft>
              <a:defRPr/>
            </a:pPr>
            <a:endParaRPr lang="es-ES" sz="1600" dirty="0"/>
          </a:p>
          <a:p>
            <a:pPr defTabSz="909409" fontAlgn="auto">
              <a:spcBef>
                <a:spcPts val="0"/>
              </a:spcBef>
              <a:spcAft>
                <a:spcPts val="0"/>
              </a:spcAft>
              <a:defRPr/>
            </a:pPr>
            <a:endParaRPr lang="es-ES" sz="1600" dirty="0"/>
          </a:p>
        </p:txBody>
      </p:sp>
      <p:sp>
        <p:nvSpPr>
          <p:cNvPr id="414724" name="Rectangle 2"/>
          <p:cNvSpPr>
            <a:spLocks noChangeArrowheads="1"/>
          </p:cNvSpPr>
          <p:nvPr/>
        </p:nvSpPr>
        <p:spPr bwMode="auto">
          <a:xfrm>
            <a:off x="466725" y="149225"/>
            <a:ext cx="3663950" cy="338138"/>
          </a:xfrm>
          <a:prstGeom prst="rect">
            <a:avLst/>
          </a:prstGeom>
          <a:noFill/>
          <a:ln w="9525">
            <a:noFill/>
            <a:miter lim="800000"/>
            <a:headEnd/>
            <a:tailEnd/>
          </a:ln>
        </p:spPr>
        <p:txBody>
          <a:bodyPr wrap="none">
            <a:spAutoFit/>
          </a:bodyPr>
          <a:lstStyle/>
          <a:p>
            <a:pPr>
              <a:spcBef>
                <a:spcPct val="20000"/>
              </a:spcBef>
              <a:buClr>
                <a:srgbClr val="FFE600"/>
              </a:buClr>
              <a:buSzPct val="70000"/>
            </a:pPr>
            <a:r>
              <a:rPr lang="es-ES_tradnl" sz="1600" b="1"/>
              <a:t>LA RESPONSABILIDAD CONTABLE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85106" y="780311"/>
            <a:ext cx="8058150" cy="526297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defTabSz="909409" fontAlgn="auto">
              <a:spcBef>
                <a:spcPts val="0"/>
              </a:spcBef>
              <a:spcAft>
                <a:spcPts val="0"/>
              </a:spcAft>
              <a:defRPr/>
            </a:pPr>
            <a:endParaRPr lang="es-ES" dirty="0"/>
          </a:p>
          <a:p>
            <a:pPr defTabSz="909409" fontAlgn="auto">
              <a:spcBef>
                <a:spcPts val="0"/>
              </a:spcBef>
              <a:spcAft>
                <a:spcPts val="0"/>
              </a:spcAft>
              <a:defRPr/>
            </a:pPr>
            <a:endParaRPr lang="es-ES" dirty="0"/>
          </a:p>
          <a:p>
            <a:pPr algn="ctr" defTabSz="909409" fontAlgn="auto">
              <a:spcBef>
                <a:spcPts val="0"/>
              </a:spcBef>
              <a:spcAft>
                <a:spcPts val="0"/>
              </a:spcAft>
              <a:defRPr/>
            </a:pPr>
            <a:r>
              <a:rPr lang="es-ES" b="1" u="sng" dirty="0">
                <a:solidFill>
                  <a:srgbClr val="FFC000"/>
                </a:solidFill>
              </a:rPr>
              <a:t>REMISIÓN DE CONTRATOS MODIFICADOS:</a:t>
            </a:r>
          </a:p>
          <a:p>
            <a:pPr defTabSz="909409" fontAlgn="auto">
              <a:spcBef>
                <a:spcPts val="0"/>
              </a:spcBef>
              <a:spcAft>
                <a:spcPts val="0"/>
              </a:spcAft>
              <a:defRPr/>
            </a:pPr>
            <a:endParaRPr lang="es-ES" dirty="0"/>
          </a:p>
          <a:p>
            <a:pPr defTabSz="909409" fontAlgn="auto">
              <a:spcBef>
                <a:spcPts val="0"/>
              </a:spcBef>
              <a:spcAft>
                <a:spcPts val="0"/>
              </a:spcAft>
              <a:defRPr/>
            </a:pPr>
            <a:endParaRPr lang="es-ES" dirty="0"/>
          </a:p>
          <a:p>
            <a:pPr defTabSz="909409" fontAlgn="auto">
              <a:spcBef>
                <a:spcPts val="0"/>
              </a:spcBef>
              <a:spcAft>
                <a:spcPts val="0"/>
              </a:spcAft>
              <a:defRPr/>
            </a:pPr>
            <a:r>
              <a:rPr lang="es-ES" dirty="0"/>
              <a:t>Asimismo</a:t>
            </a:r>
            <a:r>
              <a:rPr lang="es-ES" dirty="0"/>
              <a:t>, los órganos de contratación remitirán los </a:t>
            </a:r>
            <a:r>
              <a:rPr lang="es-ES" b="1" u="sng" dirty="0"/>
              <a:t>extractos de todos los contratos administrativos de importe superior a 60.000 euros</a:t>
            </a:r>
            <a:r>
              <a:rPr lang="es-ES" dirty="0"/>
              <a:t>, que hubieran sido objeto </a:t>
            </a:r>
            <a:r>
              <a:rPr lang="es-ES" dirty="0"/>
              <a:t>de:</a:t>
            </a:r>
          </a:p>
          <a:p>
            <a:pPr defTabSz="909409" fontAlgn="auto">
              <a:spcBef>
                <a:spcPts val="0"/>
              </a:spcBef>
              <a:spcAft>
                <a:spcPts val="0"/>
              </a:spcAft>
              <a:defRPr/>
            </a:pPr>
            <a:endParaRPr lang="es-ES" dirty="0"/>
          </a:p>
          <a:p>
            <a:pPr defTabSz="909409" fontAlgn="auto">
              <a:spcBef>
                <a:spcPts val="0"/>
              </a:spcBef>
              <a:spcAft>
                <a:spcPts val="0"/>
              </a:spcAft>
              <a:defRPr/>
            </a:pPr>
            <a:r>
              <a:rPr lang="es-ES" b="1" u="sng" dirty="0"/>
              <a:t>modificaciones </a:t>
            </a:r>
            <a:r>
              <a:rPr lang="es-ES" b="1" u="sng" dirty="0"/>
              <a:t>posteriores a su celebración</a:t>
            </a:r>
            <a:r>
              <a:rPr lang="es-ES" dirty="0"/>
              <a:t>, </a:t>
            </a:r>
            <a:endParaRPr lang="es-ES" dirty="0"/>
          </a:p>
          <a:p>
            <a:pPr defTabSz="909409" fontAlgn="auto">
              <a:spcBef>
                <a:spcPts val="0"/>
              </a:spcBef>
              <a:spcAft>
                <a:spcPts val="0"/>
              </a:spcAft>
              <a:defRPr/>
            </a:pPr>
            <a:endParaRPr lang="es-ES" dirty="0"/>
          </a:p>
          <a:p>
            <a:pPr defTabSz="909409" fontAlgn="auto">
              <a:spcBef>
                <a:spcPts val="0"/>
              </a:spcBef>
              <a:spcAft>
                <a:spcPts val="0"/>
              </a:spcAft>
              <a:defRPr/>
            </a:pPr>
            <a:r>
              <a:rPr lang="es-ES" b="1" u="sng" dirty="0"/>
              <a:t>las </a:t>
            </a:r>
            <a:r>
              <a:rPr lang="es-ES" b="1" u="sng" dirty="0"/>
              <a:t>cuales, aislada o conjuntamente, supongan incremento de gasto superior al 20 por 100 del presupuesto </a:t>
            </a:r>
            <a:r>
              <a:rPr lang="es-ES" b="1" u="sng" dirty="0"/>
              <a:t>primitivo, </a:t>
            </a:r>
            <a:r>
              <a:rPr lang="es-ES" dirty="0"/>
              <a:t>o </a:t>
            </a:r>
            <a:endParaRPr lang="es-ES" dirty="0"/>
          </a:p>
          <a:p>
            <a:pPr defTabSz="909409" fontAlgn="auto">
              <a:spcBef>
                <a:spcPts val="0"/>
              </a:spcBef>
              <a:spcAft>
                <a:spcPts val="0"/>
              </a:spcAft>
              <a:defRPr/>
            </a:pPr>
            <a:endParaRPr lang="es-ES" dirty="0"/>
          </a:p>
          <a:p>
            <a:pPr defTabSz="909409" fontAlgn="auto">
              <a:spcBef>
                <a:spcPts val="0"/>
              </a:spcBef>
              <a:spcAft>
                <a:spcPts val="0"/>
              </a:spcAft>
              <a:defRPr/>
            </a:pPr>
            <a:r>
              <a:rPr lang="es-ES" b="1" u="sng" dirty="0"/>
              <a:t>eleven </a:t>
            </a:r>
            <a:r>
              <a:rPr lang="es-ES" b="1" u="sng" dirty="0"/>
              <a:t>el precio total del contrato por encima de los límites antes señalados para cada tipo de contrato</a:t>
            </a:r>
            <a:r>
              <a:rPr lang="es-ES" dirty="0"/>
              <a:t>, </a:t>
            </a:r>
            <a:endParaRPr lang="es-ES" dirty="0"/>
          </a:p>
          <a:p>
            <a:pPr defTabSz="909409" fontAlgn="auto">
              <a:spcBef>
                <a:spcPts val="0"/>
              </a:spcBef>
              <a:spcAft>
                <a:spcPts val="0"/>
              </a:spcAft>
              <a:defRPr/>
            </a:pPr>
            <a:endParaRPr lang="es-ES" sz="1600" dirty="0">
              <a:solidFill>
                <a:schemeClr val="bg1"/>
              </a:solidFill>
            </a:endParaRPr>
          </a:p>
          <a:p>
            <a:pPr defTabSz="909409" fontAlgn="auto">
              <a:spcBef>
                <a:spcPts val="0"/>
              </a:spcBef>
              <a:spcAft>
                <a:spcPts val="0"/>
              </a:spcAft>
              <a:defRPr/>
            </a:pPr>
            <a:endParaRPr lang="es-ES" sz="1600" dirty="0">
              <a:solidFill>
                <a:schemeClr val="bg1"/>
              </a:solidFill>
            </a:endParaRPr>
          </a:p>
          <a:p>
            <a:pPr defTabSz="909409" fontAlgn="auto">
              <a:spcBef>
                <a:spcPts val="0"/>
              </a:spcBef>
              <a:spcAft>
                <a:spcPts val="0"/>
              </a:spcAft>
              <a:defRPr/>
            </a:pPr>
            <a:endParaRPr lang="es-ES" sz="1600" dirty="0">
              <a:solidFill>
                <a:schemeClr val="bg1"/>
              </a:solidFill>
            </a:endParaRPr>
          </a:p>
        </p:txBody>
      </p:sp>
      <p:sp>
        <p:nvSpPr>
          <p:cNvPr id="416772" name="Rectangle 2"/>
          <p:cNvSpPr>
            <a:spLocks noChangeArrowheads="1"/>
          </p:cNvSpPr>
          <p:nvPr/>
        </p:nvSpPr>
        <p:spPr bwMode="auto">
          <a:xfrm>
            <a:off x="466725" y="149225"/>
            <a:ext cx="3663950" cy="338138"/>
          </a:xfrm>
          <a:prstGeom prst="rect">
            <a:avLst/>
          </a:prstGeom>
          <a:noFill/>
          <a:ln w="9525">
            <a:noFill/>
            <a:miter lim="800000"/>
            <a:headEnd/>
            <a:tailEnd/>
          </a:ln>
        </p:spPr>
        <p:txBody>
          <a:bodyPr wrap="none">
            <a:spAutoFit/>
          </a:bodyPr>
          <a:lstStyle/>
          <a:p>
            <a:pPr>
              <a:spcBef>
                <a:spcPct val="20000"/>
              </a:spcBef>
              <a:buClr>
                <a:srgbClr val="FFE600"/>
              </a:buClr>
              <a:buSzPct val="70000"/>
            </a:pPr>
            <a:r>
              <a:rPr lang="es-ES_tradnl" sz="1600" b="1"/>
              <a:t>LA RESPONSABILIDAD CONTABLE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28650" y="861948"/>
            <a:ext cx="8058150" cy="486287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defTabSz="909409" fontAlgn="auto">
              <a:spcBef>
                <a:spcPts val="0"/>
              </a:spcBef>
              <a:spcAft>
                <a:spcPts val="0"/>
              </a:spcAft>
              <a:defRPr/>
            </a:pPr>
            <a:endParaRPr lang="es-ES" b="1" dirty="0"/>
          </a:p>
          <a:p>
            <a:pPr defTabSz="909409" fontAlgn="auto">
              <a:spcBef>
                <a:spcPts val="0"/>
              </a:spcBef>
              <a:spcAft>
                <a:spcPts val="0"/>
              </a:spcAft>
              <a:defRPr/>
            </a:pPr>
            <a:endParaRPr lang="es-ES" b="1" dirty="0"/>
          </a:p>
          <a:p>
            <a:pPr algn="ctr" defTabSz="909409" fontAlgn="auto">
              <a:spcBef>
                <a:spcPts val="0"/>
              </a:spcBef>
              <a:spcAft>
                <a:spcPts val="0"/>
              </a:spcAft>
              <a:defRPr/>
            </a:pPr>
            <a:r>
              <a:rPr lang="es-ES" sz="2000" b="1" u="sng" dirty="0">
                <a:solidFill>
                  <a:srgbClr val="FFC000"/>
                </a:solidFill>
              </a:rPr>
              <a:t>LA FISCALIZACIÓN COMPRENDERÁ TODAS LAS FASES DEL CONTRATO:</a:t>
            </a:r>
          </a:p>
          <a:p>
            <a:pPr defTabSz="909409" fontAlgn="auto">
              <a:spcBef>
                <a:spcPts val="0"/>
              </a:spcBef>
              <a:spcAft>
                <a:spcPts val="0"/>
              </a:spcAft>
              <a:defRPr/>
            </a:pPr>
            <a:r>
              <a:rPr lang="es-ES" b="1" dirty="0"/>
              <a:t> </a:t>
            </a:r>
            <a:endParaRPr lang="es-ES" sz="1600" b="1" dirty="0">
              <a:solidFill>
                <a:schemeClr val="accent4">
                  <a:lumMod val="50000"/>
                </a:schemeClr>
              </a:solidFill>
            </a:endParaRPr>
          </a:p>
          <a:p>
            <a:pPr marL="285750" indent="-285750" defTabSz="909409" fontAlgn="auto">
              <a:spcBef>
                <a:spcPts val="0"/>
              </a:spcBef>
              <a:spcAft>
                <a:spcPts val="0"/>
              </a:spcAft>
              <a:buFont typeface="Arial" panose="020B0604020202020204" pitchFamily="34" charset="0"/>
              <a:buChar char="•"/>
              <a:defRPr/>
            </a:pPr>
            <a:r>
              <a:rPr lang="es-ES" sz="1600" b="1" i="1" dirty="0">
                <a:solidFill>
                  <a:schemeClr val="accent4">
                    <a:lumMod val="50000"/>
                  </a:schemeClr>
                </a:solidFill>
              </a:rPr>
              <a:t> </a:t>
            </a:r>
            <a:r>
              <a:rPr lang="es-ES" b="1" i="1" dirty="0">
                <a:solidFill>
                  <a:schemeClr val="accent4">
                    <a:lumMod val="25000"/>
                  </a:schemeClr>
                </a:solidFill>
              </a:rPr>
              <a:t>preparación</a:t>
            </a:r>
            <a:r>
              <a:rPr lang="es-ES" b="1" i="1" dirty="0">
                <a:solidFill>
                  <a:schemeClr val="accent4">
                    <a:lumMod val="25000"/>
                  </a:schemeClr>
                </a:solidFill>
              </a:rPr>
              <a:t>, </a:t>
            </a:r>
            <a:r>
              <a:rPr lang="es-ES" b="1" i="1" dirty="0">
                <a:solidFill>
                  <a:schemeClr val="accent4">
                    <a:lumMod val="25000"/>
                  </a:schemeClr>
                </a:solidFill>
              </a:rPr>
              <a:t>perfección </a:t>
            </a:r>
            <a:r>
              <a:rPr lang="es-ES" b="1" i="1" dirty="0">
                <a:solidFill>
                  <a:schemeClr val="accent4">
                    <a:lumMod val="25000"/>
                  </a:schemeClr>
                </a:solidFill>
              </a:rPr>
              <a:t>y adjudicación, </a:t>
            </a:r>
            <a:endParaRPr lang="es-ES" b="1" i="1" dirty="0">
              <a:solidFill>
                <a:schemeClr val="accent4">
                  <a:lumMod val="25000"/>
                </a:schemeClr>
              </a:solidFill>
            </a:endParaRPr>
          </a:p>
          <a:p>
            <a:pPr defTabSz="909409" fontAlgn="auto">
              <a:spcBef>
                <a:spcPts val="0"/>
              </a:spcBef>
              <a:spcAft>
                <a:spcPts val="0"/>
              </a:spcAft>
              <a:defRPr/>
            </a:pPr>
            <a:endParaRPr lang="es-ES" b="1" i="1" dirty="0">
              <a:solidFill>
                <a:schemeClr val="accent4">
                  <a:lumMod val="25000"/>
                </a:schemeClr>
              </a:solidFill>
            </a:endParaRPr>
          </a:p>
          <a:p>
            <a:pPr marL="285750" indent="-285750" defTabSz="909409" fontAlgn="auto">
              <a:spcBef>
                <a:spcPts val="0"/>
              </a:spcBef>
              <a:spcAft>
                <a:spcPts val="0"/>
              </a:spcAft>
              <a:buFont typeface="Arial" panose="020B0604020202020204" pitchFamily="34" charset="0"/>
              <a:buChar char="•"/>
              <a:defRPr/>
            </a:pPr>
            <a:r>
              <a:rPr lang="es-ES" b="1" i="1" dirty="0">
                <a:solidFill>
                  <a:schemeClr val="accent4">
                    <a:lumMod val="25000"/>
                  </a:schemeClr>
                </a:solidFill>
              </a:rPr>
              <a:t>formalización</a:t>
            </a:r>
            <a:r>
              <a:rPr lang="es-ES" b="1" i="1" dirty="0">
                <a:solidFill>
                  <a:schemeClr val="accent4">
                    <a:lumMod val="25000"/>
                  </a:schemeClr>
                </a:solidFill>
              </a:rPr>
              <a:t>, </a:t>
            </a:r>
            <a:endParaRPr lang="es-ES" b="1" i="1" dirty="0">
              <a:solidFill>
                <a:schemeClr val="accent4">
                  <a:lumMod val="25000"/>
                </a:schemeClr>
              </a:solidFill>
            </a:endParaRPr>
          </a:p>
          <a:p>
            <a:pPr defTabSz="909409" fontAlgn="auto">
              <a:spcBef>
                <a:spcPts val="0"/>
              </a:spcBef>
              <a:spcAft>
                <a:spcPts val="0"/>
              </a:spcAft>
              <a:defRPr/>
            </a:pPr>
            <a:endParaRPr lang="es-ES" b="1" i="1" dirty="0">
              <a:solidFill>
                <a:schemeClr val="accent4">
                  <a:lumMod val="25000"/>
                </a:schemeClr>
              </a:solidFill>
            </a:endParaRPr>
          </a:p>
          <a:p>
            <a:pPr marL="285750" indent="-285750" defTabSz="909409" fontAlgn="auto">
              <a:spcBef>
                <a:spcPts val="0"/>
              </a:spcBef>
              <a:spcAft>
                <a:spcPts val="0"/>
              </a:spcAft>
              <a:buFont typeface="Arial" panose="020B0604020202020204" pitchFamily="34" charset="0"/>
              <a:buChar char="•"/>
              <a:defRPr/>
            </a:pPr>
            <a:r>
              <a:rPr lang="es-ES" b="1" i="1" dirty="0">
                <a:solidFill>
                  <a:schemeClr val="accent4">
                    <a:lumMod val="25000"/>
                  </a:schemeClr>
                </a:solidFill>
              </a:rPr>
              <a:t>afianzamiento</a:t>
            </a:r>
            <a:r>
              <a:rPr lang="es-ES" b="1" i="1" dirty="0">
                <a:solidFill>
                  <a:schemeClr val="accent4">
                    <a:lumMod val="25000"/>
                  </a:schemeClr>
                </a:solidFill>
              </a:rPr>
              <a:t>, </a:t>
            </a:r>
            <a:endParaRPr lang="es-ES" b="1" i="1" dirty="0">
              <a:solidFill>
                <a:schemeClr val="accent4">
                  <a:lumMod val="25000"/>
                </a:schemeClr>
              </a:solidFill>
            </a:endParaRPr>
          </a:p>
          <a:p>
            <a:pPr defTabSz="909409" fontAlgn="auto">
              <a:spcBef>
                <a:spcPts val="0"/>
              </a:spcBef>
              <a:spcAft>
                <a:spcPts val="0"/>
              </a:spcAft>
              <a:defRPr/>
            </a:pPr>
            <a:endParaRPr lang="es-ES" b="1" i="1" dirty="0">
              <a:solidFill>
                <a:schemeClr val="accent4">
                  <a:lumMod val="25000"/>
                </a:schemeClr>
              </a:solidFill>
            </a:endParaRPr>
          </a:p>
          <a:p>
            <a:pPr marL="285750" indent="-285750" defTabSz="909409" fontAlgn="auto">
              <a:spcBef>
                <a:spcPts val="0"/>
              </a:spcBef>
              <a:spcAft>
                <a:spcPts val="0"/>
              </a:spcAft>
              <a:buFont typeface="Arial" panose="020B0604020202020204" pitchFamily="34" charset="0"/>
              <a:buChar char="•"/>
              <a:defRPr/>
            </a:pPr>
            <a:r>
              <a:rPr lang="es-ES" b="1" i="1" dirty="0">
                <a:solidFill>
                  <a:schemeClr val="accent4">
                    <a:lumMod val="25000"/>
                  </a:schemeClr>
                </a:solidFill>
              </a:rPr>
              <a:t>ejecución</a:t>
            </a:r>
            <a:r>
              <a:rPr lang="es-ES" b="1" i="1" dirty="0">
                <a:solidFill>
                  <a:schemeClr val="accent4">
                    <a:lumMod val="25000"/>
                  </a:schemeClr>
                </a:solidFill>
              </a:rPr>
              <a:t>, </a:t>
            </a:r>
            <a:endParaRPr lang="es-ES" b="1" i="1" dirty="0">
              <a:solidFill>
                <a:schemeClr val="accent4">
                  <a:lumMod val="25000"/>
                </a:schemeClr>
              </a:solidFill>
            </a:endParaRPr>
          </a:p>
          <a:p>
            <a:pPr defTabSz="909409" fontAlgn="auto">
              <a:spcBef>
                <a:spcPts val="0"/>
              </a:spcBef>
              <a:spcAft>
                <a:spcPts val="0"/>
              </a:spcAft>
              <a:defRPr/>
            </a:pPr>
            <a:endParaRPr lang="es-ES" b="1" i="1" dirty="0">
              <a:solidFill>
                <a:schemeClr val="accent4">
                  <a:lumMod val="25000"/>
                </a:schemeClr>
              </a:solidFill>
            </a:endParaRPr>
          </a:p>
          <a:p>
            <a:pPr marL="285750" indent="-285750" defTabSz="909409" fontAlgn="auto">
              <a:spcBef>
                <a:spcPts val="0"/>
              </a:spcBef>
              <a:spcAft>
                <a:spcPts val="0"/>
              </a:spcAft>
              <a:buFont typeface="Arial" panose="020B0604020202020204" pitchFamily="34" charset="0"/>
              <a:buChar char="•"/>
              <a:defRPr/>
            </a:pPr>
            <a:r>
              <a:rPr lang="es-ES" b="1" i="1" dirty="0">
                <a:solidFill>
                  <a:schemeClr val="accent4">
                    <a:lumMod val="25000"/>
                  </a:schemeClr>
                </a:solidFill>
              </a:rPr>
              <a:t>M</a:t>
            </a:r>
            <a:r>
              <a:rPr lang="es-ES" b="1" i="1" dirty="0">
                <a:solidFill>
                  <a:schemeClr val="accent4">
                    <a:lumMod val="25000"/>
                  </a:schemeClr>
                </a:solidFill>
              </a:rPr>
              <a:t>odificación, </a:t>
            </a:r>
            <a:r>
              <a:rPr lang="es-ES" b="1" i="1" dirty="0">
                <a:solidFill>
                  <a:schemeClr val="accent4">
                    <a:lumMod val="25000"/>
                  </a:schemeClr>
                </a:solidFill>
              </a:rPr>
              <a:t>y </a:t>
            </a:r>
            <a:endParaRPr lang="es-ES" b="1" i="1" dirty="0">
              <a:solidFill>
                <a:schemeClr val="accent4">
                  <a:lumMod val="25000"/>
                </a:schemeClr>
              </a:solidFill>
            </a:endParaRPr>
          </a:p>
          <a:p>
            <a:pPr defTabSz="909409" fontAlgn="auto">
              <a:spcBef>
                <a:spcPts val="0"/>
              </a:spcBef>
              <a:spcAft>
                <a:spcPts val="0"/>
              </a:spcAft>
              <a:defRPr/>
            </a:pPr>
            <a:endParaRPr lang="es-ES" b="1" i="1" dirty="0">
              <a:solidFill>
                <a:schemeClr val="accent4">
                  <a:lumMod val="25000"/>
                </a:schemeClr>
              </a:solidFill>
            </a:endParaRPr>
          </a:p>
          <a:p>
            <a:pPr marL="285750" indent="-285750" defTabSz="909409" fontAlgn="auto">
              <a:spcBef>
                <a:spcPts val="0"/>
              </a:spcBef>
              <a:spcAft>
                <a:spcPts val="0"/>
              </a:spcAft>
              <a:buFont typeface="Arial" panose="020B0604020202020204" pitchFamily="34" charset="0"/>
              <a:buChar char="•"/>
              <a:defRPr/>
            </a:pPr>
            <a:r>
              <a:rPr lang="es-ES" b="1" i="1" dirty="0">
                <a:solidFill>
                  <a:schemeClr val="accent4">
                    <a:lumMod val="25000"/>
                  </a:schemeClr>
                </a:solidFill>
              </a:rPr>
              <a:t>extinción</a:t>
            </a:r>
            <a:endParaRPr lang="es-ES" i="1" dirty="0">
              <a:solidFill>
                <a:schemeClr val="accent4">
                  <a:lumMod val="50000"/>
                </a:schemeClr>
              </a:solidFill>
            </a:endParaRPr>
          </a:p>
          <a:p>
            <a:pPr defTabSz="909409" fontAlgn="auto">
              <a:spcBef>
                <a:spcPts val="0"/>
              </a:spcBef>
              <a:spcAft>
                <a:spcPts val="0"/>
              </a:spcAft>
              <a:defRPr/>
            </a:pPr>
            <a:endParaRPr lang="es-ES" i="1" dirty="0">
              <a:solidFill>
                <a:schemeClr val="accent4">
                  <a:lumMod val="50000"/>
                </a:schemeClr>
              </a:solidFill>
            </a:endParaRPr>
          </a:p>
        </p:txBody>
      </p:sp>
      <p:sp>
        <p:nvSpPr>
          <p:cNvPr id="418820" name="Rectangle 2"/>
          <p:cNvSpPr>
            <a:spLocks noChangeArrowheads="1"/>
          </p:cNvSpPr>
          <p:nvPr/>
        </p:nvSpPr>
        <p:spPr bwMode="auto">
          <a:xfrm>
            <a:off x="466725" y="149225"/>
            <a:ext cx="3663950" cy="338138"/>
          </a:xfrm>
          <a:prstGeom prst="rect">
            <a:avLst/>
          </a:prstGeom>
          <a:noFill/>
          <a:ln w="9525">
            <a:noFill/>
            <a:miter lim="800000"/>
            <a:headEnd/>
            <a:tailEnd/>
          </a:ln>
        </p:spPr>
        <p:txBody>
          <a:bodyPr wrap="none">
            <a:spAutoFit/>
          </a:bodyPr>
          <a:lstStyle/>
          <a:p>
            <a:pPr>
              <a:spcBef>
                <a:spcPct val="20000"/>
              </a:spcBef>
              <a:buClr>
                <a:srgbClr val="FFE600"/>
              </a:buClr>
              <a:buSzPct val="70000"/>
            </a:pPr>
            <a:r>
              <a:rPr lang="es-ES_tradnl" sz="1600" b="1"/>
              <a:t>LA RESPONSABILIDAD CONTABLE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8392" y="757719"/>
            <a:ext cx="8058150" cy="535531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defTabSz="909409" fontAlgn="auto">
              <a:spcBef>
                <a:spcPts val="0"/>
              </a:spcBef>
              <a:spcAft>
                <a:spcPts val="0"/>
              </a:spcAft>
              <a:defRPr/>
            </a:pPr>
            <a:r>
              <a:rPr lang="es-ES" b="1" u="sng" dirty="0">
                <a:solidFill>
                  <a:srgbClr val="FFC000"/>
                </a:solidFill>
              </a:rPr>
              <a:t>DOCUMENTACIÓN QUE SE DEBERÁ REMITIR  AL TRIBUNAL DE CUENTAS</a:t>
            </a:r>
          </a:p>
          <a:p>
            <a:pPr algn="ctr" defTabSz="909409" fontAlgn="auto">
              <a:spcBef>
                <a:spcPts val="0"/>
              </a:spcBef>
              <a:spcAft>
                <a:spcPts val="0"/>
              </a:spcAft>
              <a:defRPr/>
            </a:pPr>
            <a:endParaRPr lang="es-ES" b="1" dirty="0">
              <a:solidFill>
                <a:srgbClr val="FFC000"/>
              </a:solidFill>
            </a:endParaRPr>
          </a:p>
          <a:p>
            <a:pPr marL="342900" indent="-342900" defTabSz="909409" fontAlgn="auto">
              <a:spcBef>
                <a:spcPts val="0"/>
              </a:spcBef>
              <a:spcAft>
                <a:spcPts val="0"/>
              </a:spcAft>
              <a:buFontTx/>
              <a:buAutoNum type="arabicPeriod"/>
              <a:defRPr/>
            </a:pPr>
            <a:r>
              <a:rPr lang="es-ES" b="1" u="sng" dirty="0"/>
              <a:t>naturaleza y extensión de las necesidades que pretenden cubrirse con el contrato proyectado</a:t>
            </a:r>
            <a:r>
              <a:rPr lang="es-ES" dirty="0"/>
              <a:t>; la </a:t>
            </a:r>
            <a:r>
              <a:rPr lang="es-ES" b="1" u="sng" dirty="0"/>
              <a:t>idoneidad de su objeto y contenido</a:t>
            </a:r>
            <a:endParaRPr lang="es-ES" dirty="0"/>
          </a:p>
          <a:p>
            <a:pPr marL="342900" indent="-342900" defTabSz="909409" fontAlgn="auto">
              <a:spcBef>
                <a:spcPts val="0"/>
              </a:spcBef>
              <a:spcAft>
                <a:spcPts val="0"/>
              </a:spcAft>
              <a:buFontTx/>
              <a:buAutoNum type="arabicPeriod"/>
              <a:defRPr/>
            </a:pPr>
            <a:endParaRPr lang="es-ES" dirty="0"/>
          </a:p>
          <a:p>
            <a:pPr marL="342900" indent="-342900" defTabSz="909409" fontAlgn="auto">
              <a:spcBef>
                <a:spcPts val="0"/>
              </a:spcBef>
              <a:spcAft>
                <a:spcPts val="0"/>
              </a:spcAft>
              <a:buFontTx/>
              <a:buAutoNum type="arabicPeriod"/>
              <a:defRPr/>
            </a:pPr>
            <a:r>
              <a:rPr lang="es-ES" b="1" u="sng" dirty="0"/>
              <a:t>Justificación </a:t>
            </a:r>
            <a:r>
              <a:rPr lang="es-ES" b="1" u="sng" dirty="0"/>
              <a:t>del procedimiento </a:t>
            </a:r>
            <a:r>
              <a:rPr lang="es-ES" dirty="0"/>
              <a:t>y de los </a:t>
            </a:r>
            <a:r>
              <a:rPr lang="es-ES" b="1" u="sng" dirty="0"/>
              <a:t>criterios de adjudicación </a:t>
            </a:r>
            <a:r>
              <a:rPr lang="es-ES" dirty="0"/>
              <a:t>elegidos</a:t>
            </a:r>
          </a:p>
          <a:p>
            <a:pPr marL="342900" indent="-342900" defTabSz="909409" fontAlgn="auto">
              <a:spcBef>
                <a:spcPts val="0"/>
              </a:spcBef>
              <a:spcAft>
                <a:spcPts val="0"/>
              </a:spcAft>
              <a:buFontTx/>
              <a:buAutoNum type="arabicPeriod"/>
              <a:defRPr/>
            </a:pPr>
            <a:endParaRPr lang="es-ES" dirty="0"/>
          </a:p>
          <a:p>
            <a:pPr marL="342900" indent="-342900" defTabSz="909409" fontAlgn="auto">
              <a:spcBef>
                <a:spcPts val="0"/>
              </a:spcBef>
              <a:spcAft>
                <a:spcPts val="0"/>
              </a:spcAft>
              <a:buFontTx/>
              <a:buAutoNum type="arabicPeriod"/>
              <a:defRPr/>
            </a:pPr>
            <a:r>
              <a:rPr lang="es-ES" b="1" u="sng" dirty="0"/>
              <a:t>Pliego </a:t>
            </a:r>
            <a:r>
              <a:rPr lang="es-ES" b="1" u="sng" dirty="0"/>
              <a:t>de cláusulas administrativas particulares </a:t>
            </a:r>
            <a:r>
              <a:rPr lang="es-ES" dirty="0"/>
              <a:t>aprobado</a:t>
            </a:r>
          </a:p>
          <a:p>
            <a:pPr marL="342900" indent="-342900" defTabSz="909409" fontAlgn="auto">
              <a:spcBef>
                <a:spcPts val="0"/>
              </a:spcBef>
              <a:spcAft>
                <a:spcPts val="0"/>
              </a:spcAft>
              <a:buFontTx/>
              <a:buAutoNum type="arabicPeriod"/>
              <a:defRPr/>
            </a:pPr>
            <a:endParaRPr lang="es-ES" dirty="0"/>
          </a:p>
          <a:p>
            <a:pPr marL="342900" indent="-342900" defTabSz="909409" fontAlgn="auto">
              <a:spcBef>
                <a:spcPts val="0"/>
              </a:spcBef>
              <a:spcAft>
                <a:spcPts val="0"/>
              </a:spcAft>
              <a:buFontTx/>
              <a:buAutoNum type="arabicPeriod"/>
              <a:defRPr/>
            </a:pPr>
            <a:r>
              <a:rPr lang="es-ES" dirty="0"/>
              <a:t>Resolución </a:t>
            </a:r>
            <a:r>
              <a:rPr lang="es-ES" dirty="0"/>
              <a:t>motivada </a:t>
            </a:r>
            <a:r>
              <a:rPr lang="es-ES" b="1" u="sng" dirty="0"/>
              <a:t>aprobando el expediente de contratación y el gasto</a:t>
            </a:r>
            <a:r>
              <a:rPr lang="es-ES" dirty="0"/>
              <a:t>, </a:t>
            </a:r>
            <a:endParaRPr lang="es-ES" dirty="0"/>
          </a:p>
          <a:p>
            <a:pPr marL="342900" indent="-342900" defTabSz="909409" fontAlgn="auto">
              <a:spcBef>
                <a:spcPts val="0"/>
              </a:spcBef>
              <a:spcAft>
                <a:spcPts val="0"/>
              </a:spcAft>
              <a:buFontTx/>
              <a:buAutoNum type="arabicPeriod"/>
              <a:defRPr/>
            </a:pPr>
            <a:endParaRPr lang="es-ES" b="1" dirty="0"/>
          </a:p>
          <a:p>
            <a:pPr marL="342900" indent="-342900" defTabSz="909409" fontAlgn="auto">
              <a:spcBef>
                <a:spcPts val="0"/>
              </a:spcBef>
              <a:spcAft>
                <a:spcPts val="0"/>
              </a:spcAft>
              <a:buFontTx/>
              <a:buAutoNum type="arabicPeriod"/>
              <a:defRPr/>
            </a:pPr>
            <a:r>
              <a:rPr lang="es-ES" b="1" u="sng" dirty="0"/>
              <a:t>Actas </a:t>
            </a:r>
            <a:r>
              <a:rPr lang="es-ES" b="1" u="sng" dirty="0"/>
              <a:t>de la mesa de contratación y propuesta de adjudicación del órgano </a:t>
            </a:r>
            <a:r>
              <a:rPr lang="es-ES" dirty="0"/>
              <a:t>de contratación </a:t>
            </a:r>
            <a:endParaRPr lang="es-ES" dirty="0"/>
          </a:p>
          <a:p>
            <a:pPr marL="342900" indent="-342900" defTabSz="909409" fontAlgn="auto">
              <a:spcBef>
                <a:spcPts val="0"/>
              </a:spcBef>
              <a:spcAft>
                <a:spcPts val="0"/>
              </a:spcAft>
              <a:buFontTx/>
              <a:buAutoNum type="arabicPeriod"/>
              <a:defRPr/>
            </a:pPr>
            <a:endParaRPr lang="es-ES" b="1" u="sng" dirty="0"/>
          </a:p>
          <a:p>
            <a:pPr marL="342900" indent="-342900" defTabSz="909409" fontAlgn="auto">
              <a:spcBef>
                <a:spcPts val="0"/>
              </a:spcBef>
              <a:spcAft>
                <a:spcPts val="0"/>
              </a:spcAft>
              <a:buFontTx/>
              <a:buAutoNum type="arabicPeriod"/>
              <a:defRPr/>
            </a:pPr>
            <a:r>
              <a:rPr lang="es-ES" b="1" u="sng" dirty="0"/>
              <a:t>Documento </a:t>
            </a:r>
            <a:r>
              <a:rPr lang="es-ES" b="1" u="sng" dirty="0"/>
              <a:t>administrativo de formalización </a:t>
            </a:r>
            <a:r>
              <a:rPr lang="es-ES" dirty="0"/>
              <a:t>del contrato y su </a:t>
            </a:r>
            <a:r>
              <a:rPr lang="es-ES" b="1" u="sng" dirty="0"/>
              <a:t>publicación</a:t>
            </a:r>
            <a:endParaRPr lang="es-ES" sz="1600" b="1" u="sng" dirty="0"/>
          </a:p>
        </p:txBody>
      </p:sp>
      <p:sp>
        <p:nvSpPr>
          <p:cNvPr id="420868" name="Rectangle 2"/>
          <p:cNvSpPr>
            <a:spLocks noChangeArrowheads="1"/>
          </p:cNvSpPr>
          <p:nvPr/>
        </p:nvSpPr>
        <p:spPr bwMode="auto">
          <a:xfrm>
            <a:off x="466725" y="149225"/>
            <a:ext cx="3663950" cy="338138"/>
          </a:xfrm>
          <a:prstGeom prst="rect">
            <a:avLst/>
          </a:prstGeom>
          <a:noFill/>
          <a:ln w="9525">
            <a:noFill/>
            <a:miter lim="800000"/>
            <a:headEnd/>
            <a:tailEnd/>
          </a:ln>
        </p:spPr>
        <p:txBody>
          <a:bodyPr wrap="none">
            <a:spAutoFit/>
          </a:bodyPr>
          <a:lstStyle/>
          <a:p>
            <a:pPr>
              <a:spcBef>
                <a:spcPct val="20000"/>
              </a:spcBef>
              <a:buClr>
                <a:srgbClr val="FFE600"/>
              </a:buClr>
              <a:buSzPct val="70000"/>
            </a:pPr>
            <a:r>
              <a:rPr lang="es-ES_tradnl" sz="1600" b="1"/>
              <a:t>LA RESPONSABILIDAD CONTABLE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56877" y="1044296"/>
            <a:ext cx="8058150" cy="489364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defTabSz="909409" fontAlgn="auto">
              <a:spcBef>
                <a:spcPts val="0"/>
              </a:spcBef>
              <a:spcAft>
                <a:spcPts val="0"/>
              </a:spcAft>
              <a:defRPr/>
            </a:pPr>
            <a:endParaRPr lang="es-ES" b="1" u="sng" dirty="0">
              <a:solidFill>
                <a:srgbClr val="FFC000"/>
              </a:solidFill>
            </a:endParaRPr>
          </a:p>
          <a:p>
            <a:pPr algn="ctr" defTabSz="909409" fontAlgn="auto">
              <a:spcBef>
                <a:spcPts val="0"/>
              </a:spcBef>
              <a:spcAft>
                <a:spcPts val="0"/>
              </a:spcAft>
              <a:defRPr/>
            </a:pPr>
            <a:r>
              <a:rPr lang="es-ES" b="1" u="sng" dirty="0">
                <a:solidFill>
                  <a:srgbClr val="FFC000"/>
                </a:solidFill>
              </a:rPr>
              <a:t>REQUISITOS DE LA RESPONSABILIDAD CONTABLE EN EL ÁMBITO DE LA CONTRATACIÓN PÚBLICA</a:t>
            </a:r>
          </a:p>
          <a:p>
            <a:pPr marL="342900" indent="-342900" defTabSz="909409" fontAlgn="auto">
              <a:spcBef>
                <a:spcPts val="0"/>
              </a:spcBef>
              <a:spcAft>
                <a:spcPts val="0"/>
              </a:spcAft>
              <a:buFontTx/>
              <a:buAutoNum type="alphaUcParenR"/>
              <a:defRPr/>
            </a:pPr>
            <a:endParaRPr lang="es-ES" sz="1600" b="1" u="sng" dirty="0">
              <a:solidFill>
                <a:schemeClr val="bg1"/>
              </a:solidFill>
            </a:endParaRPr>
          </a:p>
          <a:p>
            <a:pPr defTabSz="909409" fontAlgn="auto">
              <a:spcBef>
                <a:spcPts val="0"/>
              </a:spcBef>
              <a:spcAft>
                <a:spcPts val="0"/>
              </a:spcAft>
              <a:buClr>
                <a:schemeClr val="accent5">
                  <a:lumMod val="50000"/>
                </a:schemeClr>
              </a:buClr>
              <a:defRPr/>
            </a:pPr>
            <a:endParaRPr lang="es-ES" sz="1600" dirty="0">
              <a:solidFill>
                <a:schemeClr val="accent4">
                  <a:lumMod val="50000"/>
                </a:schemeClr>
              </a:solidFill>
            </a:endParaRPr>
          </a:p>
          <a:p>
            <a:pPr marL="342900" indent="-342900" defTabSz="909409" fontAlgn="auto">
              <a:spcBef>
                <a:spcPts val="0"/>
              </a:spcBef>
              <a:spcAft>
                <a:spcPts val="0"/>
              </a:spcAft>
              <a:buClr>
                <a:schemeClr val="accent5">
                  <a:lumMod val="50000"/>
                </a:schemeClr>
              </a:buClr>
              <a:buFontTx/>
              <a:buAutoNum type="alphaUcParenR"/>
              <a:defRPr/>
            </a:pPr>
            <a:r>
              <a:rPr lang="es-ES" dirty="0">
                <a:solidFill>
                  <a:schemeClr val="accent4">
                    <a:lumMod val="25000"/>
                  </a:schemeClr>
                </a:solidFill>
              </a:rPr>
              <a:t>Que la conducta enjuiciada implique </a:t>
            </a:r>
            <a:r>
              <a:rPr lang="es-ES" b="1" dirty="0">
                <a:solidFill>
                  <a:schemeClr val="accent4">
                    <a:lumMod val="25000"/>
                  </a:schemeClr>
                </a:solidFill>
              </a:rPr>
              <a:t>gestión de caudales o efectos públicos</a:t>
            </a:r>
            <a:r>
              <a:rPr lang="es-ES" dirty="0">
                <a:solidFill>
                  <a:schemeClr val="accent4">
                    <a:lumMod val="25000"/>
                  </a:schemeClr>
                </a:solidFill>
              </a:rPr>
              <a:t>: importancia de  la capacidad de decisión durante la tramitación del expediente</a:t>
            </a:r>
          </a:p>
          <a:p>
            <a:pPr marL="342900" indent="-342900" defTabSz="909409" fontAlgn="auto">
              <a:spcBef>
                <a:spcPts val="0"/>
              </a:spcBef>
              <a:spcAft>
                <a:spcPts val="0"/>
              </a:spcAft>
              <a:buClr>
                <a:schemeClr val="accent5">
                  <a:lumMod val="50000"/>
                </a:schemeClr>
              </a:buClr>
              <a:buFontTx/>
              <a:buAutoNum type="alphaUcParenR"/>
              <a:defRPr/>
            </a:pPr>
            <a:endParaRPr lang="es-ES" dirty="0">
              <a:solidFill>
                <a:schemeClr val="accent4">
                  <a:lumMod val="25000"/>
                </a:schemeClr>
              </a:solidFill>
            </a:endParaRPr>
          </a:p>
          <a:p>
            <a:pPr marL="342900" indent="-342900" defTabSz="909409" fontAlgn="auto">
              <a:spcBef>
                <a:spcPts val="0"/>
              </a:spcBef>
              <a:spcAft>
                <a:spcPts val="0"/>
              </a:spcAft>
              <a:buClr>
                <a:schemeClr val="accent5">
                  <a:lumMod val="50000"/>
                </a:schemeClr>
              </a:buClr>
              <a:buFontTx/>
              <a:buAutoNum type="alphaUcParenR"/>
              <a:defRPr/>
            </a:pPr>
            <a:endParaRPr lang="es-ES" dirty="0">
              <a:solidFill>
                <a:schemeClr val="accent4">
                  <a:lumMod val="25000"/>
                </a:schemeClr>
              </a:solidFill>
            </a:endParaRPr>
          </a:p>
          <a:p>
            <a:pPr marL="342900" indent="-342900" defTabSz="909409" fontAlgn="auto">
              <a:spcBef>
                <a:spcPts val="0"/>
              </a:spcBef>
              <a:spcAft>
                <a:spcPts val="0"/>
              </a:spcAft>
              <a:buClr>
                <a:schemeClr val="accent5">
                  <a:lumMod val="50000"/>
                </a:schemeClr>
              </a:buClr>
              <a:buFontTx/>
              <a:buAutoNum type="alphaUcParenR"/>
              <a:defRPr/>
            </a:pPr>
            <a:endParaRPr lang="es-ES" dirty="0">
              <a:solidFill>
                <a:schemeClr val="accent4">
                  <a:lumMod val="25000"/>
                </a:schemeClr>
              </a:solidFill>
            </a:endParaRPr>
          </a:p>
          <a:p>
            <a:pPr marL="342900" indent="-342900" defTabSz="909409" fontAlgn="auto">
              <a:spcBef>
                <a:spcPts val="0"/>
              </a:spcBef>
              <a:spcAft>
                <a:spcPts val="0"/>
              </a:spcAft>
              <a:buClr>
                <a:schemeClr val="accent5">
                  <a:lumMod val="50000"/>
                </a:schemeClr>
              </a:buClr>
              <a:buFontTx/>
              <a:buAutoNum type="alphaUcParenR"/>
              <a:defRPr/>
            </a:pPr>
            <a:endParaRPr lang="es-ES" dirty="0">
              <a:solidFill>
                <a:schemeClr val="accent4">
                  <a:lumMod val="25000"/>
                </a:schemeClr>
              </a:solidFill>
            </a:endParaRPr>
          </a:p>
          <a:p>
            <a:pPr marL="342900" indent="-342900" defTabSz="909409" fontAlgn="auto">
              <a:spcBef>
                <a:spcPts val="0"/>
              </a:spcBef>
              <a:spcAft>
                <a:spcPts val="0"/>
              </a:spcAft>
              <a:buClr>
                <a:schemeClr val="accent5">
                  <a:lumMod val="50000"/>
                </a:schemeClr>
              </a:buClr>
              <a:buFontTx/>
              <a:buAutoNum type="alphaUcParenR"/>
              <a:defRPr/>
            </a:pPr>
            <a:r>
              <a:rPr lang="es-ES" dirty="0">
                <a:solidFill>
                  <a:schemeClr val="accent4">
                    <a:lumMod val="25000"/>
                  </a:schemeClr>
                </a:solidFill>
              </a:rPr>
              <a:t>Que </a:t>
            </a:r>
            <a:r>
              <a:rPr lang="es-ES" dirty="0">
                <a:solidFill>
                  <a:schemeClr val="accent4">
                    <a:lumMod val="25000"/>
                  </a:schemeClr>
                </a:solidFill>
              </a:rPr>
              <a:t>se haya producido la </a:t>
            </a:r>
            <a:r>
              <a:rPr lang="es-ES" b="1" dirty="0">
                <a:solidFill>
                  <a:schemeClr val="accent4">
                    <a:lumMod val="25000"/>
                  </a:schemeClr>
                </a:solidFill>
              </a:rPr>
              <a:t>vulneración de la normativa contable o </a:t>
            </a:r>
            <a:r>
              <a:rPr lang="es-ES" b="1" dirty="0">
                <a:solidFill>
                  <a:schemeClr val="accent4">
                    <a:lumMod val="25000"/>
                  </a:schemeClr>
                </a:solidFill>
              </a:rPr>
              <a:t>presupuestaria</a:t>
            </a:r>
          </a:p>
          <a:p>
            <a:pPr defTabSz="909409" fontAlgn="auto">
              <a:spcBef>
                <a:spcPts val="0"/>
              </a:spcBef>
              <a:spcAft>
                <a:spcPts val="0"/>
              </a:spcAft>
              <a:buClr>
                <a:schemeClr val="accent5">
                  <a:lumMod val="50000"/>
                </a:schemeClr>
              </a:buClr>
              <a:defRPr/>
            </a:pPr>
            <a:endParaRPr lang="es-ES" sz="1600" b="1" dirty="0">
              <a:solidFill>
                <a:schemeClr val="accent4">
                  <a:lumMod val="50000"/>
                </a:schemeClr>
              </a:solidFill>
            </a:endParaRPr>
          </a:p>
          <a:p>
            <a:pPr defTabSz="909409" fontAlgn="auto">
              <a:spcBef>
                <a:spcPts val="0"/>
              </a:spcBef>
              <a:spcAft>
                <a:spcPts val="0"/>
              </a:spcAft>
              <a:buClr>
                <a:schemeClr val="accent5">
                  <a:lumMod val="50000"/>
                </a:schemeClr>
              </a:buClr>
              <a:defRPr/>
            </a:pPr>
            <a:endParaRPr lang="es-ES" sz="1600" b="1" dirty="0">
              <a:solidFill>
                <a:schemeClr val="accent4">
                  <a:lumMod val="50000"/>
                </a:schemeClr>
              </a:solidFill>
            </a:endParaRPr>
          </a:p>
          <a:p>
            <a:pPr defTabSz="909409" fontAlgn="auto">
              <a:spcBef>
                <a:spcPts val="0"/>
              </a:spcBef>
              <a:spcAft>
                <a:spcPts val="0"/>
              </a:spcAft>
              <a:buClr>
                <a:schemeClr val="accent5">
                  <a:lumMod val="50000"/>
                </a:schemeClr>
              </a:buClr>
              <a:defRPr/>
            </a:pPr>
            <a:endParaRPr lang="es-ES" sz="1600" b="1" dirty="0">
              <a:solidFill>
                <a:schemeClr val="accent4">
                  <a:lumMod val="50000"/>
                </a:schemeClr>
              </a:solidFill>
            </a:endParaRPr>
          </a:p>
          <a:p>
            <a:pPr defTabSz="909409" fontAlgn="auto">
              <a:spcBef>
                <a:spcPts val="0"/>
              </a:spcBef>
              <a:spcAft>
                <a:spcPts val="0"/>
              </a:spcAft>
              <a:buClr>
                <a:schemeClr val="accent5">
                  <a:lumMod val="50000"/>
                </a:schemeClr>
              </a:buClr>
              <a:defRPr/>
            </a:pPr>
            <a:endParaRPr lang="es-ES" sz="1600" b="1" dirty="0">
              <a:solidFill>
                <a:schemeClr val="accent4">
                  <a:lumMod val="50000"/>
                </a:schemeClr>
              </a:solidFill>
            </a:endParaRPr>
          </a:p>
        </p:txBody>
      </p:sp>
      <p:sp>
        <p:nvSpPr>
          <p:cNvPr id="422916" name="Rectangle 2"/>
          <p:cNvSpPr>
            <a:spLocks noChangeArrowheads="1"/>
          </p:cNvSpPr>
          <p:nvPr/>
        </p:nvSpPr>
        <p:spPr bwMode="auto">
          <a:xfrm>
            <a:off x="466725" y="149225"/>
            <a:ext cx="3663950" cy="338138"/>
          </a:xfrm>
          <a:prstGeom prst="rect">
            <a:avLst/>
          </a:prstGeom>
          <a:noFill/>
          <a:ln w="9525">
            <a:noFill/>
            <a:miter lim="800000"/>
            <a:headEnd/>
            <a:tailEnd/>
          </a:ln>
        </p:spPr>
        <p:txBody>
          <a:bodyPr wrap="none">
            <a:spAutoFit/>
          </a:bodyPr>
          <a:lstStyle/>
          <a:p>
            <a:pPr>
              <a:spcBef>
                <a:spcPct val="20000"/>
              </a:spcBef>
              <a:buClr>
                <a:srgbClr val="FFE600"/>
              </a:buClr>
              <a:buSzPct val="70000"/>
            </a:pPr>
            <a:r>
              <a:rPr lang="es-ES_tradnl" sz="1600" b="1"/>
              <a:t>LA RESPONSABILIDAD CONTABLE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5753" y="1044295"/>
            <a:ext cx="8058150" cy="461664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defTabSz="909409" fontAlgn="auto">
              <a:spcBef>
                <a:spcPts val="0"/>
              </a:spcBef>
              <a:spcAft>
                <a:spcPts val="0"/>
              </a:spcAft>
              <a:buClr>
                <a:schemeClr val="accent5">
                  <a:lumMod val="50000"/>
                </a:schemeClr>
              </a:buClr>
              <a:defRPr/>
            </a:pPr>
            <a:endParaRPr lang="es-ES" sz="1600" b="1" dirty="0">
              <a:solidFill>
                <a:schemeClr val="accent4">
                  <a:lumMod val="50000"/>
                </a:schemeClr>
              </a:solidFill>
            </a:endParaRPr>
          </a:p>
          <a:p>
            <a:pPr defTabSz="909409" fontAlgn="auto">
              <a:spcBef>
                <a:spcPts val="0"/>
              </a:spcBef>
              <a:spcAft>
                <a:spcPts val="0"/>
              </a:spcAft>
              <a:buClr>
                <a:schemeClr val="accent5">
                  <a:lumMod val="50000"/>
                </a:schemeClr>
              </a:buClr>
              <a:defRPr/>
            </a:pPr>
            <a:r>
              <a:rPr lang="es-ES" sz="1600" b="1" dirty="0">
                <a:solidFill>
                  <a:schemeClr val="accent4">
                    <a:lumMod val="50000"/>
                  </a:schemeClr>
                </a:solidFill>
              </a:rPr>
              <a:t>   </a:t>
            </a:r>
          </a:p>
          <a:p>
            <a:pPr defTabSz="909409" fontAlgn="auto">
              <a:spcBef>
                <a:spcPts val="0"/>
              </a:spcBef>
              <a:spcAft>
                <a:spcPts val="0"/>
              </a:spcAft>
              <a:buClr>
                <a:schemeClr val="accent5">
                  <a:lumMod val="50000"/>
                </a:schemeClr>
              </a:buClr>
              <a:defRPr/>
            </a:pPr>
            <a:r>
              <a:rPr lang="es-ES" sz="1600" b="1" dirty="0">
                <a:solidFill>
                  <a:schemeClr val="accent4">
                    <a:lumMod val="25000"/>
                  </a:schemeClr>
                </a:solidFill>
              </a:rPr>
              <a:t>C) </a:t>
            </a:r>
            <a:r>
              <a:rPr lang="es-ES" dirty="0">
                <a:solidFill>
                  <a:schemeClr val="accent4">
                    <a:lumMod val="25000"/>
                  </a:schemeClr>
                </a:solidFill>
              </a:rPr>
              <a:t>Que </a:t>
            </a:r>
            <a:r>
              <a:rPr lang="es-ES" dirty="0">
                <a:solidFill>
                  <a:schemeClr val="accent4">
                    <a:lumMod val="25000"/>
                  </a:schemeClr>
                </a:solidFill>
              </a:rPr>
              <a:t>la conducta enjuiciada haya provocado </a:t>
            </a:r>
            <a:r>
              <a:rPr lang="es-ES" b="1" dirty="0">
                <a:solidFill>
                  <a:schemeClr val="accent4">
                    <a:lumMod val="25000"/>
                  </a:schemeClr>
                </a:solidFill>
              </a:rPr>
              <a:t>menoscabo en el patrimonio público</a:t>
            </a:r>
          </a:p>
          <a:p>
            <a:pPr defTabSz="909409" fontAlgn="auto">
              <a:spcBef>
                <a:spcPts val="0"/>
              </a:spcBef>
              <a:spcAft>
                <a:spcPts val="0"/>
              </a:spcAft>
              <a:defRPr/>
            </a:pPr>
            <a:r>
              <a:rPr lang="es-ES" dirty="0">
                <a:solidFill>
                  <a:schemeClr val="accent4">
                    <a:lumMod val="25000"/>
                  </a:schemeClr>
                </a:solidFill>
              </a:rPr>
              <a:t> </a:t>
            </a:r>
          </a:p>
          <a:p>
            <a:pPr marL="631825" indent="260350" defTabSz="909409" fontAlgn="auto">
              <a:spcBef>
                <a:spcPts val="0"/>
              </a:spcBef>
              <a:spcAft>
                <a:spcPts val="0"/>
              </a:spcAft>
              <a:buClr>
                <a:schemeClr val="accent5">
                  <a:lumMod val="50000"/>
                </a:schemeClr>
              </a:buClr>
              <a:buFont typeface="Arial" panose="020B0604020202020204" pitchFamily="34" charset="0"/>
              <a:buChar char="−"/>
              <a:defRPr/>
            </a:pPr>
            <a:r>
              <a:rPr lang="es-ES" dirty="0">
                <a:solidFill>
                  <a:schemeClr val="accent4">
                    <a:lumMod val="25000"/>
                  </a:schemeClr>
                </a:solidFill>
              </a:rPr>
              <a:t>	EFECTIVO </a:t>
            </a:r>
          </a:p>
          <a:p>
            <a:pPr marL="631825" indent="260350" defTabSz="909409" fontAlgn="auto">
              <a:spcBef>
                <a:spcPts val="0"/>
              </a:spcBef>
              <a:spcAft>
                <a:spcPts val="0"/>
              </a:spcAft>
              <a:buClr>
                <a:schemeClr val="accent5">
                  <a:lumMod val="50000"/>
                </a:schemeClr>
              </a:buClr>
              <a:buFont typeface="Arial" panose="020B0604020202020204" pitchFamily="34" charset="0"/>
              <a:buChar char="−"/>
              <a:defRPr/>
            </a:pPr>
            <a:r>
              <a:rPr lang="es-ES" dirty="0">
                <a:solidFill>
                  <a:schemeClr val="accent4">
                    <a:lumMod val="25000"/>
                  </a:schemeClr>
                </a:solidFill>
              </a:rPr>
              <a:t>	ECONOMICAMENTE EVALUABLE, E </a:t>
            </a:r>
          </a:p>
          <a:p>
            <a:pPr marL="631825" indent="260350" defTabSz="909409" fontAlgn="auto">
              <a:spcBef>
                <a:spcPts val="0"/>
              </a:spcBef>
              <a:spcAft>
                <a:spcPts val="0"/>
              </a:spcAft>
              <a:buClr>
                <a:schemeClr val="accent5">
                  <a:lumMod val="50000"/>
                </a:schemeClr>
              </a:buClr>
              <a:buFont typeface="Arial" panose="020B0604020202020204" pitchFamily="34" charset="0"/>
              <a:buChar char="−"/>
              <a:defRPr/>
            </a:pPr>
            <a:r>
              <a:rPr lang="es-ES" dirty="0">
                <a:solidFill>
                  <a:schemeClr val="accent4">
                    <a:lumMod val="25000"/>
                  </a:schemeClr>
                </a:solidFill>
              </a:rPr>
              <a:t>	IDENTIFICABLE RESPECTO DE BIENES Y DERECHOS </a:t>
            </a:r>
            <a:r>
              <a:rPr lang="es-ES" dirty="0">
                <a:solidFill>
                  <a:schemeClr val="accent4">
                    <a:lumMod val="25000"/>
                  </a:schemeClr>
                </a:solidFill>
              </a:rPr>
              <a:t>CONCRETOS</a:t>
            </a:r>
          </a:p>
          <a:p>
            <a:pPr indent="174625" defTabSz="909409" fontAlgn="auto">
              <a:spcBef>
                <a:spcPts val="0"/>
              </a:spcBef>
              <a:spcAft>
                <a:spcPts val="0"/>
              </a:spcAft>
              <a:defRPr/>
            </a:pPr>
            <a:endParaRPr lang="es-ES" b="1" dirty="0">
              <a:solidFill>
                <a:schemeClr val="accent4">
                  <a:lumMod val="25000"/>
                </a:schemeClr>
              </a:solidFill>
            </a:endParaRPr>
          </a:p>
          <a:p>
            <a:pPr indent="174625" defTabSz="909409" fontAlgn="auto">
              <a:spcBef>
                <a:spcPts val="0"/>
              </a:spcBef>
              <a:spcAft>
                <a:spcPts val="0"/>
              </a:spcAft>
              <a:defRPr/>
            </a:pPr>
            <a:endParaRPr lang="es-ES" b="1" dirty="0">
              <a:solidFill>
                <a:schemeClr val="accent4">
                  <a:lumMod val="25000"/>
                </a:schemeClr>
              </a:solidFill>
            </a:endParaRPr>
          </a:p>
          <a:p>
            <a:pPr indent="174625" defTabSz="909409" fontAlgn="auto">
              <a:spcBef>
                <a:spcPts val="0"/>
              </a:spcBef>
              <a:spcAft>
                <a:spcPts val="0"/>
              </a:spcAft>
              <a:defRPr/>
            </a:pPr>
            <a:endParaRPr lang="es-ES" b="1" dirty="0">
              <a:solidFill>
                <a:schemeClr val="accent4">
                  <a:lumMod val="25000"/>
                </a:schemeClr>
              </a:solidFill>
            </a:endParaRPr>
          </a:p>
          <a:p>
            <a:pPr indent="174625" defTabSz="909409" fontAlgn="auto">
              <a:spcBef>
                <a:spcPts val="0"/>
              </a:spcBef>
              <a:spcAft>
                <a:spcPts val="0"/>
              </a:spcAft>
              <a:defRPr/>
            </a:pPr>
            <a:r>
              <a:rPr lang="es-ES" dirty="0">
                <a:solidFill>
                  <a:schemeClr val="accent4">
                    <a:lumMod val="25000"/>
                  </a:schemeClr>
                </a:solidFill>
              </a:rPr>
              <a:t>D) Que la conducta sea </a:t>
            </a:r>
            <a:r>
              <a:rPr lang="es-ES" b="1" dirty="0">
                <a:solidFill>
                  <a:schemeClr val="accent4">
                    <a:lumMod val="25000"/>
                  </a:schemeClr>
                </a:solidFill>
              </a:rPr>
              <a:t>dolosa o gravemente negligente</a:t>
            </a:r>
          </a:p>
          <a:p>
            <a:pPr indent="174625" defTabSz="909409" fontAlgn="auto">
              <a:spcBef>
                <a:spcPts val="0"/>
              </a:spcBef>
              <a:spcAft>
                <a:spcPts val="0"/>
              </a:spcAft>
              <a:defRPr/>
            </a:pPr>
            <a:endParaRPr lang="es-ES" sz="1600" b="1" dirty="0">
              <a:solidFill>
                <a:schemeClr val="accent4">
                  <a:lumMod val="25000"/>
                </a:schemeClr>
              </a:solidFill>
            </a:endParaRPr>
          </a:p>
          <a:p>
            <a:pPr indent="174625" defTabSz="909409" fontAlgn="auto">
              <a:spcBef>
                <a:spcPts val="0"/>
              </a:spcBef>
              <a:spcAft>
                <a:spcPts val="0"/>
              </a:spcAft>
              <a:defRPr/>
            </a:pPr>
            <a:endParaRPr lang="es-ES" sz="1600" b="1" dirty="0">
              <a:solidFill>
                <a:schemeClr val="accent4">
                  <a:lumMod val="50000"/>
                </a:schemeClr>
              </a:solidFill>
            </a:endParaRPr>
          </a:p>
          <a:p>
            <a:pPr indent="174625" defTabSz="909409" fontAlgn="auto">
              <a:spcBef>
                <a:spcPts val="0"/>
              </a:spcBef>
              <a:spcAft>
                <a:spcPts val="0"/>
              </a:spcAft>
              <a:defRPr/>
            </a:pPr>
            <a:endParaRPr lang="es-ES" sz="1600" b="1" dirty="0">
              <a:solidFill>
                <a:schemeClr val="accent4">
                  <a:lumMod val="50000"/>
                </a:schemeClr>
              </a:solidFill>
            </a:endParaRPr>
          </a:p>
          <a:p>
            <a:pPr indent="174625" defTabSz="909409" fontAlgn="auto">
              <a:spcBef>
                <a:spcPts val="0"/>
              </a:spcBef>
              <a:spcAft>
                <a:spcPts val="0"/>
              </a:spcAft>
              <a:defRPr/>
            </a:pPr>
            <a:endParaRPr lang="es-ES" sz="1600" b="1" dirty="0">
              <a:solidFill>
                <a:schemeClr val="accent4">
                  <a:lumMod val="50000"/>
                </a:schemeClr>
              </a:solidFill>
            </a:endParaRPr>
          </a:p>
        </p:txBody>
      </p:sp>
      <p:sp>
        <p:nvSpPr>
          <p:cNvPr id="424964" name="Rectangle 2"/>
          <p:cNvSpPr>
            <a:spLocks noChangeArrowheads="1"/>
          </p:cNvSpPr>
          <p:nvPr/>
        </p:nvSpPr>
        <p:spPr bwMode="auto">
          <a:xfrm>
            <a:off x="466725" y="149225"/>
            <a:ext cx="3663950" cy="338138"/>
          </a:xfrm>
          <a:prstGeom prst="rect">
            <a:avLst/>
          </a:prstGeom>
          <a:noFill/>
          <a:ln w="9525">
            <a:noFill/>
            <a:miter lim="800000"/>
            <a:headEnd/>
            <a:tailEnd/>
          </a:ln>
        </p:spPr>
        <p:txBody>
          <a:bodyPr wrap="none">
            <a:spAutoFit/>
          </a:bodyPr>
          <a:lstStyle/>
          <a:p>
            <a:pPr>
              <a:spcBef>
                <a:spcPct val="20000"/>
              </a:spcBef>
              <a:buClr>
                <a:srgbClr val="FFE600"/>
              </a:buClr>
              <a:buSzPct val="70000"/>
            </a:pPr>
            <a:r>
              <a:rPr lang="es-ES_tradnl" sz="1600" b="1"/>
              <a:t>LA RESPONSABILIDAD CONTABLE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42927" y="689149"/>
            <a:ext cx="8274502" cy="569386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defTabSz="909409" fontAlgn="auto">
              <a:spcBef>
                <a:spcPts val="0"/>
              </a:spcBef>
              <a:spcAft>
                <a:spcPts val="0"/>
              </a:spcAft>
              <a:defRPr/>
            </a:pPr>
            <a:endParaRPr lang="es-ES" sz="1600" b="1" dirty="0">
              <a:solidFill>
                <a:schemeClr val="bg1"/>
              </a:solidFill>
            </a:endParaRPr>
          </a:p>
          <a:p>
            <a:pPr defTabSz="909409" fontAlgn="auto">
              <a:spcBef>
                <a:spcPts val="0"/>
              </a:spcBef>
              <a:spcAft>
                <a:spcPts val="0"/>
              </a:spcAft>
              <a:defRPr/>
            </a:pPr>
            <a:endParaRPr lang="es-ES_tradnl" sz="1600" dirty="0">
              <a:solidFill>
                <a:schemeClr val="bg1"/>
              </a:solidFill>
            </a:endParaRPr>
          </a:p>
          <a:p>
            <a:pPr defTabSz="909409" fontAlgn="auto">
              <a:spcBef>
                <a:spcPts val="0"/>
              </a:spcBef>
              <a:spcAft>
                <a:spcPts val="0"/>
              </a:spcAft>
              <a:defRPr/>
            </a:pPr>
            <a:r>
              <a:rPr lang="es-ES" sz="1600" dirty="0">
                <a:solidFill>
                  <a:schemeClr val="accent4">
                    <a:lumMod val="25000"/>
                  </a:schemeClr>
                </a:solidFill>
              </a:rPr>
              <a:t>E) </a:t>
            </a:r>
            <a:r>
              <a:rPr lang="es-ES" dirty="0">
                <a:solidFill>
                  <a:schemeClr val="accent4">
                    <a:lumMod val="25000"/>
                  </a:schemeClr>
                </a:solidFill>
              </a:rPr>
              <a:t>Que entre la conducta enjuiciada y el daño producido haya un </a:t>
            </a:r>
            <a:r>
              <a:rPr lang="es-ES" b="1" dirty="0">
                <a:solidFill>
                  <a:schemeClr val="accent4">
                    <a:lumMod val="25000"/>
                  </a:schemeClr>
                </a:solidFill>
              </a:rPr>
              <a:t>NEXO CAUSAL</a:t>
            </a:r>
          </a:p>
          <a:p>
            <a:pPr defTabSz="909409" fontAlgn="auto">
              <a:spcBef>
                <a:spcPts val="0"/>
              </a:spcBef>
              <a:spcAft>
                <a:spcPts val="0"/>
              </a:spcAft>
              <a:defRPr/>
            </a:pPr>
            <a:endParaRPr lang="es-ES" dirty="0">
              <a:solidFill>
                <a:schemeClr val="accent4">
                  <a:lumMod val="25000"/>
                </a:schemeClr>
              </a:solidFill>
            </a:endParaRPr>
          </a:p>
          <a:p>
            <a:pPr defTabSz="909409" fontAlgn="auto">
              <a:spcBef>
                <a:spcPts val="0"/>
              </a:spcBef>
              <a:spcAft>
                <a:spcPts val="0"/>
              </a:spcAft>
              <a:defRPr/>
            </a:pPr>
            <a:endParaRPr lang="es-ES" dirty="0">
              <a:solidFill>
                <a:schemeClr val="accent4">
                  <a:lumMod val="25000"/>
                </a:schemeClr>
              </a:solidFill>
            </a:endParaRPr>
          </a:p>
          <a:p>
            <a:pPr defTabSz="909409" fontAlgn="auto">
              <a:spcBef>
                <a:spcPts val="0"/>
              </a:spcBef>
              <a:spcAft>
                <a:spcPts val="0"/>
              </a:spcAft>
              <a:defRPr/>
            </a:pPr>
            <a:r>
              <a:rPr lang="es-ES" dirty="0">
                <a:solidFill>
                  <a:schemeClr val="accent4">
                    <a:lumMod val="25000"/>
                  </a:schemeClr>
                </a:solidFill>
              </a:rPr>
              <a:t>F) </a:t>
            </a:r>
            <a:r>
              <a:rPr lang="es-ES" dirty="0">
                <a:solidFill>
                  <a:schemeClr val="accent4">
                    <a:lumMod val="25000"/>
                  </a:schemeClr>
                </a:solidFill>
              </a:rPr>
              <a:t>Que los daños y perjuicios se deduzcan </a:t>
            </a:r>
            <a:r>
              <a:rPr lang="es-ES" b="1" u="sng" dirty="0">
                <a:solidFill>
                  <a:schemeClr val="accent4">
                    <a:lumMod val="25000"/>
                  </a:schemeClr>
                </a:solidFill>
              </a:rPr>
              <a:t>de la CUENTA </a:t>
            </a:r>
            <a:r>
              <a:rPr lang="es-ES" dirty="0">
                <a:solidFill>
                  <a:schemeClr val="accent4">
                    <a:lumMod val="25000"/>
                  </a:schemeClr>
                </a:solidFill>
              </a:rPr>
              <a:t>que deben rendir </a:t>
            </a:r>
            <a:r>
              <a:rPr lang="es-ES" b="1" dirty="0">
                <a:solidFill>
                  <a:schemeClr val="accent4">
                    <a:lumMod val="25000"/>
                  </a:schemeClr>
                </a:solidFill>
              </a:rPr>
              <a:t>los </a:t>
            </a:r>
            <a:r>
              <a:rPr lang="es-ES" b="1" u="sng" dirty="0">
                <a:solidFill>
                  <a:schemeClr val="accent4">
                    <a:lumMod val="25000"/>
                  </a:schemeClr>
                </a:solidFill>
              </a:rPr>
              <a:t>CUENTADANTES</a:t>
            </a:r>
            <a:r>
              <a:rPr lang="es-ES" b="1" dirty="0">
                <a:solidFill>
                  <a:schemeClr val="accent4">
                    <a:lumMod val="25000"/>
                  </a:schemeClr>
                </a:solidFill>
              </a:rPr>
              <a:t>, que son los que </a:t>
            </a:r>
            <a:r>
              <a:rPr lang="es-ES" b="1" dirty="0">
                <a:solidFill>
                  <a:schemeClr val="accent4">
                    <a:lumMod val="25000"/>
                  </a:schemeClr>
                </a:solidFill>
              </a:rPr>
              <a:t>tienen a su cargo caudales o efectos </a:t>
            </a:r>
            <a:r>
              <a:rPr lang="es-ES" b="1" dirty="0">
                <a:solidFill>
                  <a:schemeClr val="accent4">
                    <a:lumMod val="25000"/>
                  </a:schemeClr>
                </a:solidFill>
              </a:rPr>
              <a:t>públicos</a:t>
            </a:r>
          </a:p>
          <a:p>
            <a:pPr defTabSz="909409" fontAlgn="auto">
              <a:spcBef>
                <a:spcPts val="0"/>
              </a:spcBef>
              <a:spcAft>
                <a:spcPts val="0"/>
              </a:spcAft>
              <a:defRPr/>
            </a:pPr>
            <a:endParaRPr lang="es-ES" dirty="0">
              <a:solidFill>
                <a:schemeClr val="accent4">
                  <a:lumMod val="25000"/>
                </a:schemeClr>
              </a:solidFill>
            </a:endParaRPr>
          </a:p>
          <a:p>
            <a:pPr defTabSz="909409" fontAlgn="auto">
              <a:spcBef>
                <a:spcPts val="0"/>
              </a:spcBef>
              <a:spcAft>
                <a:spcPts val="0"/>
              </a:spcAft>
              <a:defRPr/>
            </a:pPr>
            <a:r>
              <a:rPr lang="es-ES_tradnl" dirty="0">
                <a:solidFill>
                  <a:schemeClr val="accent4">
                    <a:lumMod val="25000"/>
                  </a:schemeClr>
                </a:solidFill>
              </a:rPr>
              <a:t>L</a:t>
            </a:r>
            <a:r>
              <a:rPr lang="es-ES_tradnl" dirty="0">
                <a:solidFill>
                  <a:schemeClr val="accent4">
                    <a:lumMod val="25000"/>
                  </a:schemeClr>
                </a:solidFill>
              </a:rPr>
              <a:t>a </a:t>
            </a:r>
            <a:r>
              <a:rPr lang="es-ES_tradnl" dirty="0">
                <a:solidFill>
                  <a:schemeClr val="accent4">
                    <a:lumMod val="25000"/>
                  </a:schemeClr>
                </a:solidFill>
              </a:rPr>
              <a:t>Sala de Justicia del Tribunal de Cuentas ha elegido </a:t>
            </a:r>
            <a:r>
              <a:rPr lang="es-ES_tradnl" dirty="0">
                <a:solidFill>
                  <a:schemeClr val="accent4">
                    <a:lumMod val="25000"/>
                  </a:schemeClr>
                </a:solidFill>
              </a:rPr>
              <a:t>también un </a:t>
            </a:r>
            <a:r>
              <a:rPr lang="es-ES_tradnl" dirty="0">
                <a:solidFill>
                  <a:schemeClr val="accent4">
                    <a:lumMod val="25000"/>
                  </a:schemeClr>
                </a:solidFill>
              </a:rPr>
              <a:t>concepto amplio de </a:t>
            </a:r>
            <a:r>
              <a:rPr lang="es-ES_tradnl" dirty="0">
                <a:solidFill>
                  <a:schemeClr val="accent4">
                    <a:lumMod val="25000"/>
                  </a:schemeClr>
                </a:solidFill>
              </a:rPr>
              <a:t>cuentadante; así</a:t>
            </a:r>
            <a:r>
              <a:rPr lang="es-ES_tradnl" dirty="0">
                <a:solidFill>
                  <a:schemeClr val="accent4">
                    <a:lumMod val="25000"/>
                  </a:schemeClr>
                </a:solidFill>
              </a:rPr>
              <a:t>:</a:t>
            </a:r>
            <a:endParaRPr lang="es-ES_tradnl" dirty="0">
              <a:solidFill>
                <a:schemeClr val="accent4">
                  <a:lumMod val="25000"/>
                </a:schemeClr>
              </a:solidFill>
            </a:endParaRPr>
          </a:p>
          <a:p>
            <a:pPr defTabSz="909409" fontAlgn="auto">
              <a:spcBef>
                <a:spcPts val="0"/>
              </a:spcBef>
              <a:spcAft>
                <a:spcPts val="0"/>
              </a:spcAft>
              <a:defRPr/>
            </a:pPr>
            <a:r>
              <a:rPr lang="es-ES_tradnl" sz="1600" dirty="0">
                <a:solidFill>
                  <a:schemeClr val="accent4">
                    <a:lumMod val="25000"/>
                  </a:schemeClr>
                </a:solidFill>
              </a:rPr>
              <a:t> </a:t>
            </a:r>
          </a:p>
          <a:p>
            <a:pPr defTabSz="909409" fontAlgn="auto">
              <a:spcBef>
                <a:spcPts val="0"/>
              </a:spcBef>
              <a:spcAft>
                <a:spcPts val="0"/>
              </a:spcAft>
              <a:defRPr/>
            </a:pPr>
            <a:r>
              <a:rPr lang="es-ES_tradnl" sz="1600" i="1" dirty="0">
                <a:solidFill>
                  <a:srgbClr val="FFC000"/>
                </a:solidFill>
              </a:rPr>
              <a:t> </a:t>
            </a:r>
            <a:endParaRPr lang="es-ES" sz="1600" i="1" dirty="0">
              <a:solidFill>
                <a:srgbClr val="FFC000"/>
              </a:solidFill>
            </a:endParaRPr>
          </a:p>
          <a:p>
            <a:pPr algn="ctr" defTabSz="909409" fontAlgn="auto">
              <a:spcBef>
                <a:spcPts val="0"/>
              </a:spcBef>
              <a:spcAft>
                <a:spcPts val="0"/>
              </a:spcAft>
              <a:defRPr/>
            </a:pPr>
            <a:r>
              <a:rPr lang="es-ES_tradnl" sz="2400" b="1" dirty="0">
                <a:solidFill>
                  <a:srgbClr val="FFC000"/>
                </a:solidFill>
                <a:effectLst>
                  <a:outerShdw blurRad="38100" dist="38100" dir="2700000" algn="tl">
                    <a:srgbClr val="000000">
                      <a:alpha val="43137"/>
                    </a:srgbClr>
                  </a:outerShdw>
                </a:effectLst>
              </a:rPr>
              <a:t>T</a:t>
            </a:r>
            <a:r>
              <a:rPr lang="es-ES_tradnl" sz="2400" b="1" dirty="0">
                <a:solidFill>
                  <a:srgbClr val="FFC000"/>
                </a:solidFill>
                <a:effectLst>
                  <a:outerShdw blurRad="38100" dist="38100" dir="2700000" algn="tl">
                    <a:srgbClr val="000000">
                      <a:alpha val="43137"/>
                    </a:srgbClr>
                  </a:outerShdw>
                </a:effectLst>
              </a:rPr>
              <a:t>oda </a:t>
            </a:r>
            <a:r>
              <a:rPr lang="es-ES_tradnl" sz="2400" b="1" dirty="0">
                <a:solidFill>
                  <a:srgbClr val="FFC000"/>
                </a:solidFill>
                <a:effectLst>
                  <a:outerShdw blurRad="38100" dist="38100" dir="2700000" algn="tl">
                    <a:srgbClr val="000000">
                      <a:alpha val="43137"/>
                    </a:srgbClr>
                  </a:outerShdw>
                </a:effectLst>
              </a:rPr>
              <a:t>persona que </a:t>
            </a:r>
            <a:r>
              <a:rPr lang="es-ES_tradnl" sz="2400" b="1" dirty="0">
                <a:solidFill>
                  <a:srgbClr val="FFC000"/>
                </a:solidFill>
                <a:effectLst>
                  <a:outerShdw blurRad="38100" dist="38100" dir="2700000" algn="tl">
                    <a:srgbClr val="000000">
                      <a:alpha val="43137"/>
                    </a:srgbClr>
                  </a:outerShdw>
                </a:effectLst>
              </a:rPr>
              <a:t>interviene en </a:t>
            </a:r>
            <a:r>
              <a:rPr lang="es-ES_tradnl" sz="2400" b="1" dirty="0">
                <a:solidFill>
                  <a:srgbClr val="FFC000"/>
                </a:solidFill>
                <a:effectLst>
                  <a:outerShdw blurRad="38100" dist="38100" dir="2700000" algn="tl">
                    <a:srgbClr val="000000">
                      <a:alpha val="43137"/>
                    </a:srgbClr>
                  </a:outerShdw>
                </a:effectLst>
              </a:rPr>
              <a:t>la cadena de </a:t>
            </a:r>
            <a:r>
              <a:rPr lang="es-ES_tradnl" sz="2400" b="1" dirty="0">
                <a:solidFill>
                  <a:srgbClr val="FFC000"/>
                </a:solidFill>
                <a:effectLst>
                  <a:outerShdw blurRad="38100" dist="38100" dir="2700000" algn="tl">
                    <a:srgbClr val="000000">
                      <a:alpha val="43137"/>
                    </a:srgbClr>
                  </a:outerShdw>
                </a:effectLst>
              </a:rPr>
              <a:t>gestión contractual</a:t>
            </a:r>
          </a:p>
          <a:p>
            <a:pPr algn="ctr" defTabSz="909409" fontAlgn="auto">
              <a:spcBef>
                <a:spcPts val="0"/>
              </a:spcBef>
              <a:spcAft>
                <a:spcPts val="0"/>
              </a:spcAft>
              <a:defRPr/>
            </a:pPr>
            <a:endParaRPr lang="es-ES_tradnl" sz="2400" b="1" dirty="0">
              <a:solidFill>
                <a:srgbClr val="FFC000"/>
              </a:solidFill>
            </a:endParaRPr>
          </a:p>
          <a:p>
            <a:pPr algn="ctr" defTabSz="909409" fontAlgn="auto">
              <a:spcBef>
                <a:spcPts val="0"/>
              </a:spcBef>
              <a:spcAft>
                <a:spcPts val="0"/>
              </a:spcAft>
              <a:defRPr/>
            </a:pPr>
            <a:endParaRPr lang="es-ES_tradnl" sz="2400" b="1" dirty="0">
              <a:solidFill>
                <a:srgbClr val="FFC000"/>
              </a:solidFill>
            </a:endParaRPr>
          </a:p>
          <a:p>
            <a:pPr algn="ctr" defTabSz="909409" fontAlgn="auto">
              <a:spcBef>
                <a:spcPts val="0"/>
              </a:spcBef>
              <a:spcAft>
                <a:spcPts val="0"/>
              </a:spcAft>
              <a:defRPr/>
            </a:pPr>
            <a:endParaRPr lang="es-ES" sz="2400" b="1" dirty="0">
              <a:solidFill>
                <a:srgbClr val="FFC000"/>
              </a:solidFill>
            </a:endParaRPr>
          </a:p>
        </p:txBody>
      </p:sp>
      <p:sp>
        <p:nvSpPr>
          <p:cNvPr id="427012" name="Rectangle 2"/>
          <p:cNvSpPr>
            <a:spLocks noChangeArrowheads="1"/>
          </p:cNvSpPr>
          <p:nvPr/>
        </p:nvSpPr>
        <p:spPr bwMode="auto">
          <a:xfrm>
            <a:off x="466725" y="149225"/>
            <a:ext cx="3663950" cy="338138"/>
          </a:xfrm>
          <a:prstGeom prst="rect">
            <a:avLst/>
          </a:prstGeom>
          <a:noFill/>
          <a:ln w="9525">
            <a:noFill/>
            <a:miter lim="800000"/>
            <a:headEnd/>
            <a:tailEnd/>
          </a:ln>
        </p:spPr>
        <p:txBody>
          <a:bodyPr wrap="none">
            <a:spAutoFit/>
          </a:bodyPr>
          <a:lstStyle/>
          <a:p>
            <a:pPr>
              <a:spcBef>
                <a:spcPct val="20000"/>
              </a:spcBef>
              <a:buClr>
                <a:srgbClr val="FFE600"/>
              </a:buClr>
              <a:buSzPct val="70000"/>
            </a:pPr>
            <a:r>
              <a:rPr lang="es-ES_tradnl" sz="1600" b="1"/>
              <a:t>LA RESPONSABILIDAD CONTABLE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85106" y="780311"/>
            <a:ext cx="8058150" cy="406265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defTabSz="909409" fontAlgn="auto">
              <a:spcBef>
                <a:spcPts val="0"/>
              </a:spcBef>
              <a:spcAft>
                <a:spcPts val="0"/>
              </a:spcAft>
              <a:defRPr/>
            </a:pPr>
            <a:endParaRPr lang="es-ES_tradnl" sz="1600" b="1" dirty="0">
              <a:solidFill>
                <a:schemeClr val="bg1"/>
              </a:solidFill>
            </a:endParaRPr>
          </a:p>
          <a:p>
            <a:pPr defTabSz="909409" fontAlgn="auto">
              <a:spcBef>
                <a:spcPts val="0"/>
              </a:spcBef>
              <a:spcAft>
                <a:spcPts val="0"/>
              </a:spcAft>
              <a:defRPr/>
            </a:pPr>
            <a:endParaRPr lang="es-ES_tradnl" sz="1600" dirty="0">
              <a:solidFill>
                <a:schemeClr val="accent4">
                  <a:lumMod val="50000"/>
                </a:schemeClr>
              </a:solidFill>
            </a:endParaRPr>
          </a:p>
          <a:p>
            <a:pPr defTabSz="909409" fontAlgn="auto">
              <a:spcBef>
                <a:spcPts val="0"/>
              </a:spcBef>
              <a:spcAft>
                <a:spcPts val="0"/>
              </a:spcAft>
              <a:defRPr/>
            </a:pPr>
            <a:endParaRPr lang="es-ES_tradnl" sz="1600" dirty="0">
              <a:solidFill>
                <a:schemeClr val="accent4">
                  <a:lumMod val="50000"/>
                </a:schemeClr>
              </a:solidFill>
            </a:endParaRPr>
          </a:p>
          <a:p>
            <a:pPr defTabSz="909409" fontAlgn="auto">
              <a:spcBef>
                <a:spcPts val="0"/>
              </a:spcBef>
              <a:spcAft>
                <a:spcPts val="0"/>
              </a:spcAft>
              <a:defRPr/>
            </a:pPr>
            <a:r>
              <a:rPr lang="es-ES_tradnl" b="1" dirty="0">
                <a:solidFill>
                  <a:schemeClr val="accent4">
                    <a:lumMod val="25000"/>
                  </a:schemeClr>
                </a:solidFill>
              </a:rPr>
              <a:t>Destacar</a:t>
            </a:r>
            <a:r>
              <a:rPr lang="es-ES_tradnl" dirty="0">
                <a:solidFill>
                  <a:schemeClr val="accent4">
                    <a:lumMod val="25000"/>
                  </a:schemeClr>
                </a:solidFill>
              </a:rPr>
              <a:t> </a:t>
            </a:r>
            <a:r>
              <a:rPr lang="es-ES_tradnl" b="1" dirty="0">
                <a:solidFill>
                  <a:schemeClr val="accent4">
                    <a:lumMod val="25000"/>
                  </a:schemeClr>
                </a:solidFill>
              </a:rPr>
              <a:t>la inviabilidad jurídica </a:t>
            </a:r>
            <a:r>
              <a:rPr lang="es-ES_tradnl" b="1" dirty="0">
                <a:solidFill>
                  <a:schemeClr val="accent4">
                    <a:lumMod val="25000"/>
                  </a:schemeClr>
                </a:solidFill>
              </a:rPr>
              <a:t>de dirigir la </a:t>
            </a:r>
            <a:r>
              <a:rPr lang="es-ES_tradnl" b="1" dirty="0">
                <a:solidFill>
                  <a:schemeClr val="accent4">
                    <a:lumMod val="25000"/>
                  </a:schemeClr>
                </a:solidFill>
              </a:rPr>
              <a:t>acción de responsabilidad </a:t>
            </a:r>
            <a:r>
              <a:rPr lang="es-ES_tradnl" b="1" dirty="0">
                <a:solidFill>
                  <a:schemeClr val="accent4">
                    <a:lumMod val="25000"/>
                  </a:schemeClr>
                </a:solidFill>
              </a:rPr>
              <a:t>contable </a:t>
            </a:r>
            <a:r>
              <a:rPr lang="es-ES_tradnl" b="1" u="sng" dirty="0">
                <a:solidFill>
                  <a:schemeClr val="accent4">
                    <a:lumMod val="25000"/>
                  </a:schemeClr>
                </a:solidFill>
              </a:rPr>
              <a:t>contra el contratista o cualquier otro particular </a:t>
            </a:r>
            <a:r>
              <a:rPr lang="es-ES_tradnl" b="1" dirty="0">
                <a:solidFill>
                  <a:schemeClr val="accent4">
                    <a:lumMod val="25000"/>
                  </a:schemeClr>
                </a:solidFill>
              </a:rPr>
              <a:t>en quien no concurra la </a:t>
            </a:r>
            <a:r>
              <a:rPr lang="es-ES_tradnl" b="1" dirty="0">
                <a:solidFill>
                  <a:schemeClr val="accent4">
                    <a:lumMod val="25000"/>
                  </a:schemeClr>
                </a:solidFill>
              </a:rPr>
              <a:t>gestión </a:t>
            </a:r>
            <a:r>
              <a:rPr lang="es-ES_tradnl" b="1" dirty="0">
                <a:solidFill>
                  <a:schemeClr val="accent4">
                    <a:lumMod val="25000"/>
                  </a:schemeClr>
                </a:solidFill>
              </a:rPr>
              <a:t>de fondos </a:t>
            </a:r>
            <a:r>
              <a:rPr lang="es-ES_tradnl" b="1" dirty="0">
                <a:solidFill>
                  <a:schemeClr val="accent4">
                    <a:lumMod val="25000"/>
                  </a:schemeClr>
                </a:solidFill>
              </a:rPr>
              <a:t>públicos.</a:t>
            </a:r>
          </a:p>
          <a:p>
            <a:pPr defTabSz="909409" fontAlgn="auto">
              <a:spcBef>
                <a:spcPts val="0"/>
              </a:spcBef>
              <a:spcAft>
                <a:spcPts val="0"/>
              </a:spcAft>
              <a:defRPr/>
            </a:pPr>
            <a:endParaRPr lang="es-ES_tradnl" sz="1600" b="1" i="1" dirty="0">
              <a:solidFill>
                <a:schemeClr val="accent4">
                  <a:lumMod val="25000"/>
                </a:schemeClr>
              </a:solidFill>
            </a:endParaRPr>
          </a:p>
          <a:p>
            <a:pPr defTabSz="909409" fontAlgn="auto">
              <a:spcBef>
                <a:spcPts val="0"/>
              </a:spcBef>
              <a:spcAft>
                <a:spcPts val="0"/>
              </a:spcAft>
              <a:defRPr/>
            </a:pPr>
            <a:endParaRPr lang="es-ES_tradnl" sz="1600" b="1" dirty="0">
              <a:solidFill>
                <a:srgbClr val="FFC000"/>
              </a:solidFill>
            </a:endParaRPr>
          </a:p>
          <a:p>
            <a:pPr defTabSz="909409" fontAlgn="auto">
              <a:spcBef>
                <a:spcPts val="0"/>
              </a:spcBef>
              <a:spcAft>
                <a:spcPts val="0"/>
              </a:spcAft>
              <a:defRPr/>
            </a:pPr>
            <a:endParaRPr lang="es-ES_tradnl" sz="1600" b="1" dirty="0">
              <a:solidFill>
                <a:srgbClr val="FFC000"/>
              </a:solidFill>
            </a:endParaRPr>
          </a:p>
          <a:p>
            <a:pPr defTabSz="909409" fontAlgn="auto">
              <a:spcBef>
                <a:spcPts val="0"/>
              </a:spcBef>
              <a:spcAft>
                <a:spcPts val="0"/>
              </a:spcAft>
              <a:defRPr/>
            </a:pPr>
            <a:r>
              <a:rPr lang="es-ES_tradnl" b="1" dirty="0">
                <a:solidFill>
                  <a:srgbClr val="FFC000"/>
                </a:solidFill>
                <a:effectLst>
                  <a:outerShdw blurRad="38100" dist="38100" dir="2700000" algn="tl">
                    <a:srgbClr val="000000">
                      <a:alpha val="43137"/>
                    </a:srgbClr>
                  </a:outerShdw>
                </a:effectLst>
              </a:rPr>
              <a:t>La legislación </a:t>
            </a:r>
            <a:r>
              <a:rPr lang="es-ES_tradnl" b="1" dirty="0">
                <a:solidFill>
                  <a:srgbClr val="FFC000"/>
                </a:solidFill>
                <a:effectLst>
                  <a:outerShdw blurRad="38100" dist="38100" dir="2700000" algn="tl">
                    <a:srgbClr val="000000">
                      <a:alpha val="43137"/>
                    </a:srgbClr>
                  </a:outerShdw>
                </a:effectLst>
              </a:rPr>
              <a:t>procesal contable, al contrario de lo preceptuado respecto a los perceptores de subvenciones y otras ayudas del sector </a:t>
            </a:r>
            <a:r>
              <a:rPr lang="es-ES_tradnl" b="1" dirty="0">
                <a:solidFill>
                  <a:srgbClr val="FFC000"/>
                </a:solidFill>
                <a:effectLst>
                  <a:outerShdw blurRad="38100" dist="38100" dir="2700000" algn="tl">
                    <a:srgbClr val="000000">
                      <a:alpha val="43137"/>
                    </a:srgbClr>
                  </a:outerShdw>
                </a:effectLst>
              </a:rPr>
              <a:t>público, </a:t>
            </a:r>
            <a:r>
              <a:rPr lang="es-ES_tradnl" b="1" dirty="0">
                <a:solidFill>
                  <a:srgbClr val="FFC000"/>
                </a:solidFill>
                <a:effectLst>
                  <a:outerShdw blurRad="38100" dist="38100" dir="2700000" algn="tl">
                    <a:srgbClr val="000000">
                      <a:alpha val="43137"/>
                    </a:srgbClr>
                  </a:outerShdw>
                </a:effectLst>
              </a:rPr>
              <a:t>no reconoce en el </a:t>
            </a:r>
            <a:r>
              <a:rPr lang="es-ES_tradnl" b="1" dirty="0">
                <a:solidFill>
                  <a:srgbClr val="FFC000"/>
                </a:solidFill>
                <a:effectLst>
                  <a:outerShdw blurRad="38100" dist="38100" dir="2700000" algn="tl">
                    <a:srgbClr val="000000">
                      <a:alpha val="43137"/>
                    </a:srgbClr>
                  </a:outerShdw>
                </a:effectLst>
              </a:rPr>
              <a:t>ámbito </a:t>
            </a:r>
            <a:r>
              <a:rPr lang="es-ES_tradnl" b="1" dirty="0">
                <a:solidFill>
                  <a:srgbClr val="FFC000"/>
                </a:solidFill>
                <a:effectLst>
                  <a:outerShdw blurRad="38100" dist="38100" dir="2700000" algn="tl">
                    <a:srgbClr val="000000">
                      <a:alpha val="43137"/>
                    </a:srgbClr>
                  </a:outerShdw>
                </a:effectLst>
              </a:rPr>
              <a:t>de la </a:t>
            </a:r>
            <a:r>
              <a:rPr lang="es-ES_tradnl" b="1" dirty="0">
                <a:solidFill>
                  <a:srgbClr val="FFC000"/>
                </a:solidFill>
                <a:effectLst>
                  <a:outerShdw blurRad="38100" dist="38100" dir="2700000" algn="tl">
                    <a:srgbClr val="000000">
                      <a:alpha val="43137"/>
                    </a:srgbClr>
                  </a:outerShdw>
                </a:effectLst>
              </a:rPr>
              <a:t>contratación pública </a:t>
            </a:r>
            <a:r>
              <a:rPr lang="es-ES_tradnl" b="1" dirty="0">
                <a:solidFill>
                  <a:srgbClr val="FFC000"/>
                </a:solidFill>
                <a:effectLst>
                  <a:outerShdw blurRad="38100" dist="38100" dir="2700000" algn="tl">
                    <a:srgbClr val="000000">
                      <a:alpha val="43137"/>
                    </a:srgbClr>
                  </a:outerShdw>
                </a:effectLst>
              </a:rPr>
              <a:t>ninguna </a:t>
            </a:r>
            <a:r>
              <a:rPr lang="es-ES_tradnl" b="1" dirty="0">
                <a:solidFill>
                  <a:srgbClr val="FFC000"/>
                </a:solidFill>
                <a:effectLst>
                  <a:outerShdw blurRad="38100" dist="38100" dir="2700000" algn="tl">
                    <a:srgbClr val="000000">
                      <a:alpha val="43137"/>
                    </a:srgbClr>
                  </a:outerShdw>
                </a:effectLst>
              </a:rPr>
              <a:t>excepción a ese principio.</a:t>
            </a:r>
          </a:p>
          <a:p>
            <a:pPr defTabSz="909409" fontAlgn="auto">
              <a:spcBef>
                <a:spcPts val="0"/>
              </a:spcBef>
              <a:spcAft>
                <a:spcPts val="0"/>
              </a:spcAft>
              <a:defRPr/>
            </a:pPr>
            <a:endParaRPr lang="es-ES_tradnl" b="1" dirty="0">
              <a:solidFill>
                <a:srgbClr val="FFC000"/>
              </a:solidFill>
              <a:effectLst>
                <a:outerShdw blurRad="38100" dist="38100" dir="2700000" algn="tl">
                  <a:srgbClr val="000000">
                    <a:alpha val="43137"/>
                  </a:srgbClr>
                </a:outerShdw>
              </a:effectLst>
            </a:endParaRPr>
          </a:p>
          <a:p>
            <a:pPr defTabSz="909409" fontAlgn="auto">
              <a:spcBef>
                <a:spcPts val="0"/>
              </a:spcBef>
              <a:spcAft>
                <a:spcPts val="0"/>
              </a:spcAft>
              <a:defRPr/>
            </a:pPr>
            <a:endParaRPr lang="es-ES_tradnl" b="1" dirty="0">
              <a:solidFill>
                <a:srgbClr val="FFC000"/>
              </a:solidFill>
              <a:effectLst>
                <a:outerShdw blurRad="38100" dist="38100" dir="2700000" algn="tl">
                  <a:srgbClr val="000000">
                    <a:alpha val="43137"/>
                  </a:srgbClr>
                </a:outerShdw>
              </a:effectLst>
            </a:endParaRPr>
          </a:p>
        </p:txBody>
      </p:sp>
      <p:sp>
        <p:nvSpPr>
          <p:cNvPr id="429060" name="Rectangle 2"/>
          <p:cNvSpPr>
            <a:spLocks noChangeArrowheads="1"/>
          </p:cNvSpPr>
          <p:nvPr/>
        </p:nvSpPr>
        <p:spPr bwMode="auto">
          <a:xfrm>
            <a:off x="466725" y="149225"/>
            <a:ext cx="3663950" cy="338138"/>
          </a:xfrm>
          <a:prstGeom prst="rect">
            <a:avLst/>
          </a:prstGeom>
          <a:noFill/>
          <a:ln w="9525">
            <a:noFill/>
            <a:miter lim="800000"/>
            <a:headEnd/>
            <a:tailEnd/>
          </a:ln>
        </p:spPr>
        <p:txBody>
          <a:bodyPr wrap="none">
            <a:spAutoFit/>
          </a:bodyPr>
          <a:lstStyle/>
          <a:p>
            <a:pPr>
              <a:spcBef>
                <a:spcPct val="20000"/>
              </a:spcBef>
              <a:buClr>
                <a:srgbClr val="FFE600"/>
              </a:buClr>
              <a:buSzPct val="70000"/>
            </a:pPr>
            <a:r>
              <a:rPr lang="es-ES_tradnl" sz="1600" b="1"/>
              <a:t>LA RESPONSABILIDAD CONTABLE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8448675" y="6362700"/>
            <a:ext cx="314325" cy="27146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lIns="78885" tIns="39443" rIns="78885" bIns="39443" anchor="ctr" compatLnSpc="0"/>
          <a:lstStyle/>
          <a:p>
            <a:pPr defTabSz="909409" fontAlgn="auto" hangingPunct="0">
              <a:spcBef>
                <a:spcPts val="0"/>
              </a:spcBef>
              <a:spcAft>
                <a:spcPts val="0"/>
              </a:spcAft>
              <a:defRPr/>
            </a:pPr>
            <a:endParaRPr lang="es-ES" sz="1600" dirty="0">
              <a:latin typeface="Arial" pitchFamily="18"/>
              <a:ea typeface="Arial Unicode MS" pitchFamily="2"/>
              <a:cs typeface="Arial Unicode MS" pitchFamily="2"/>
            </a:endParaRPr>
          </a:p>
        </p:txBody>
      </p:sp>
      <p:sp>
        <p:nvSpPr>
          <p:cNvPr id="3" name="AutoShape 6"/>
          <p:cNvSpPr/>
          <p:nvPr/>
        </p:nvSpPr>
        <p:spPr>
          <a:xfrm rot="5400000">
            <a:off x="762794" y="2193131"/>
            <a:ext cx="2298700" cy="3824288"/>
          </a:xfrm>
          <a:custGeom>
            <a:avLst>
              <a:gd name="f0" fmla="val 10800"/>
            </a:avLst>
            <a:gdLst>
              <a:gd name="f1" fmla="val 10800000"/>
              <a:gd name="f2" fmla="val 5400000"/>
              <a:gd name="f3" fmla="val 180"/>
              <a:gd name="f4" fmla="val w"/>
              <a:gd name="f5" fmla="val h"/>
              <a:gd name="f6" fmla="val 0"/>
              <a:gd name="f7" fmla="val 21600"/>
              <a:gd name="f8" fmla="val -2147483647"/>
              <a:gd name="f9" fmla="val 2147483647"/>
              <a:gd name="f10" fmla="+- 0 0 0"/>
              <a:gd name="f11" fmla="*/ f4 1 21600"/>
              <a:gd name="f12" fmla="*/ f5 1 21600"/>
              <a:gd name="f13" fmla="pin 0 f0 21600"/>
              <a:gd name="f14" fmla="*/ f10 f1 1"/>
              <a:gd name="f15" fmla="val f13"/>
              <a:gd name="f16" fmla="*/ f13 1 2"/>
              <a:gd name="f17" fmla="*/ f13 f11 1"/>
              <a:gd name="f18" fmla="*/ f6 f12 1"/>
              <a:gd name="f19" fmla="*/ 18000 f12 1"/>
              <a:gd name="f20" fmla="*/ 10800 f12 1"/>
              <a:gd name="f21" fmla="*/ 10800 f11 1"/>
              <a:gd name="f22" fmla="*/ 0 f12 1"/>
              <a:gd name="f23" fmla="*/ f14 1 f3"/>
              <a:gd name="f24" fmla="*/ 0 f11 1"/>
              <a:gd name="f25" fmla="*/ 21600 f12 1"/>
              <a:gd name="f26" fmla="*/ 21600 f11 1"/>
              <a:gd name="f27" fmla="+- f16 10800 0"/>
              <a:gd name="f28" fmla="+- 21600 0 f15"/>
              <a:gd name="f29" fmla="*/ f16 f11 1"/>
              <a:gd name="f30" fmla="+- f23 0 f2"/>
              <a:gd name="f31" fmla="*/ f28 1 2"/>
              <a:gd name="f32" fmla="*/ f27 f11 1"/>
              <a:gd name="f33" fmla="+- 21600 0 f31"/>
              <a:gd name="f34" fmla="*/ f33 f11 1"/>
            </a:gdLst>
            <a:ahLst>
              <a:ahXY gdRefX="f0" minX="f6" maxX="f7" gdRefY="" minY="0" maxY="0">
                <a:pos x="f17" y="f18"/>
              </a:ahXY>
            </a:ahLst>
            <a:cxnLst>
              <a:cxn ang="3cd4">
                <a:pos x="hc" y="t"/>
              </a:cxn>
              <a:cxn ang="0">
                <a:pos x="r" y="vc"/>
              </a:cxn>
              <a:cxn ang="cd4">
                <a:pos x="hc" y="b"/>
              </a:cxn>
              <a:cxn ang="cd2">
                <a:pos x="l" y="vc"/>
              </a:cxn>
              <a:cxn ang="f30">
                <a:pos x="f21" y="f22"/>
              </a:cxn>
              <a:cxn ang="f30">
                <a:pos x="f29" y="f20"/>
              </a:cxn>
              <a:cxn ang="f30">
                <a:pos x="f24" y="f25"/>
              </a:cxn>
              <a:cxn ang="f30">
                <a:pos x="f21" y="f25"/>
              </a:cxn>
              <a:cxn ang="f30">
                <a:pos x="f26" y="f25"/>
              </a:cxn>
              <a:cxn ang="f30">
                <a:pos x="f34" y="f20"/>
              </a:cxn>
            </a:cxnLst>
            <a:rect l="f29" t="f20" r="f32" b="f19"/>
            <a:pathLst>
              <a:path w="21600" h="21600">
                <a:moveTo>
                  <a:pt x="f15" y="f6"/>
                </a:moveTo>
                <a:lnTo>
                  <a:pt x="f7" y="f7"/>
                </a:lnTo>
                <a:lnTo>
                  <a:pt x="f6" y="f7"/>
                </a:lnTo>
                <a:close/>
              </a:path>
            </a:pathLst>
          </a:custGeom>
          <a:blipFill>
            <a:blip r:embed="rId3"/>
            <a:stretch>
              <a:fillRect/>
            </a:stretch>
          </a:blipFill>
          <a:ln>
            <a:noFill/>
            <a:prstDash val="solid"/>
          </a:ln>
        </p:spPr>
        <p:txBody>
          <a:bodyPr vert="eaVert" wrap="none" lIns="90000" tIns="45000" rIns="90000" bIns="45000" anchor="b" anchorCtr="1" compatLnSpc="0"/>
          <a:lstStyle/>
          <a:p>
            <a:pPr defTabSz="909409" fontAlgn="auto" hangingPunct="0">
              <a:spcBef>
                <a:spcPts val="0"/>
              </a:spcBef>
              <a:spcAft>
                <a:spcPts val="0"/>
              </a:spcAft>
              <a:defRPr/>
            </a:pPr>
            <a:endParaRPr lang="es-ES" dirty="0">
              <a:latin typeface="Arial" pitchFamily="18"/>
              <a:ea typeface="Arial Unicode MS" pitchFamily="2"/>
              <a:cs typeface="Arial Unicode MS" pitchFamily="2"/>
            </a:endParaRPr>
          </a:p>
        </p:txBody>
      </p:sp>
      <p:sp>
        <p:nvSpPr>
          <p:cNvPr id="4" name="Freeform 5"/>
          <p:cNvSpPr/>
          <p:nvPr/>
        </p:nvSpPr>
        <p:spPr>
          <a:xfrm>
            <a:off x="2279650" y="938213"/>
            <a:ext cx="6864350" cy="2705100"/>
          </a:xfrm>
          <a:custGeom>
            <a:avLst/>
            <a:gdLst>
              <a:gd name="f0" fmla="val 0"/>
              <a:gd name="f1" fmla="val 4269"/>
              <a:gd name="f2" fmla="val 1683"/>
              <a:gd name="f3" fmla="val 418"/>
            </a:gdLst>
            <a:ahLst/>
            <a:cxnLst>
              <a:cxn ang="3cd4">
                <a:pos x="hc" y="t"/>
              </a:cxn>
              <a:cxn ang="0">
                <a:pos x="r" y="vc"/>
              </a:cxn>
              <a:cxn ang="cd4">
                <a:pos x="hc" y="b"/>
              </a:cxn>
              <a:cxn ang="cd2">
                <a:pos x="l" y="vc"/>
              </a:cxn>
            </a:cxnLst>
            <a:rect l="l" t="t" r="r" b="b"/>
            <a:pathLst>
              <a:path w="4269" h="1683">
                <a:moveTo>
                  <a:pt x="f0" y="f2"/>
                </a:moveTo>
                <a:lnTo>
                  <a:pt x="f1" y="f0"/>
                </a:lnTo>
                <a:lnTo>
                  <a:pt x="f1" y="f3"/>
                </a:lnTo>
                <a:lnTo>
                  <a:pt x="f0" y="f2"/>
                </a:lnTo>
                <a:close/>
              </a:path>
            </a:pathLst>
          </a:custGeom>
          <a:solidFill>
            <a:srgbClr val="FFE600"/>
          </a:solidFill>
          <a:ln>
            <a:noFill/>
            <a:prstDash val="solid"/>
          </a:ln>
        </p:spPr>
        <p:txBody>
          <a:bodyPr lIns="90000" tIns="45000" rIns="90000" bIns="45000" compatLnSpc="0"/>
          <a:lstStyle/>
          <a:p>
            <a:pPr defTabSz="909409" fontAlgn="auto" hangingPunct="0">
              <a:spcBef>
                <a:spcPts val="0"/>
              </a:spcBef>
              <a:spcAft>
                <a:spcPts val="0"/>
              </a:spcAft>
              <a:defRPr/>
            </a:pPr>
            <a:endParaRPr lang="es-ES" dirty="0">
              <a:latin typeface="Arial" pitchFamily="18"/>
              <a:ea typeface="Arial Unicode MS" pitchFamily="2"/>
              <a:cs typeface="Arial Unicode MS" pitchFamily="2"/>
            </a:endParaRPr>
          </a:p>
        </p:txBody>
      </p:sp>
      <p:pic>
        <p:nvPicPr>
          <p:cNvPr id="431108" name="Picture 2"/>
          <p:cNvPicPr>
            <a:picLocks noChangeAspect="1"/>
          </p:cNvPicPr>
          <p:nvPr/>
        </p:nvPicPr>
        <p:blipFill>
          <a:blip r:embed="rId4"/>
          <a:srcRect/>
          <a:stretch>
            <a:fillRect/>
          </a:stretch>
        </p:blipFill>
        <p:spPr bwMode="auto">
          <a:xfrm>
            <a:off x="4346575" y="5884863"/>
            <a:ext cx="1079500" cy="8191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6726" y="632937"/>
            <a:ext cx="8239124" cy="553997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defTabSz="909409" fontAlgn="auto">
              <a:spcBef>
                <a:spcPts val="0"/>
              </a:spcBef>
              <a:spcAft>
                <a:spcPts val="0"/>
              </a:spcAft>
              <a:defRPr/>
            </a:pPr>
            <a:endParaRPr lang="es-ES" b="1" dirty="0">
              <a:solidFill>
                <a:srgbClr val="FFC000"/>
              </a:solidFill>
            </a:endParaRPr>
          </a:p>
          <a:p>
            <a:pPr algn="ctr" defTabSz="909409" fontAlgn="auto">
              <a:spcBef>
                <a:spcPts val="0"/>
              </a:spcBef>
              <a:spcAft>
                <a:spcPts val="0"/>
              </a:spcAft>
              <a:defRPr/>
            </a:pPr>
            <a:r>
              <a:rPr lang="es-ES" b="1" u="sng" dirty="0">
                <a:solidFill>
                  <a:srgbClr val="FFC000"/>
                </a:solidFill>
              </a:rPr>
              <a:t>ORGANIGRAMA BÁSICO DEL TRIBUNAL DE CUENTAS</a:t>
            </a:r>
            <a:endParaRPr lang="es-ES" b="1" dirty="0">
              <a:solidFill>
                <a:schemeClr val="bg1"/>
              </a:solidFill>
            </a:endParaRPr>
          </a:p>
          <a:p>
            <a:pPr algn="ctr" defTabSz="909409" fontAlgn="auto">
              <a:spcBef>
                <a:spcPts val="0"/>
              </a:spcBef>
              <a:spcAft>
                <a:spcPts val="0"/>
              </a:spcAft>
              <a:defRPr/>
            </a:pPr>
            <a:endParaRPr lang="es-ES" b="1" dirty="0">
              <a:solidFill>
                <a:schemeClr val="bg1"/>
              </a:solidFill>
            </a:endParaRPr>
          </a:p>
          <a:p>
            <a:pPr algn="ctr" defTabSz="909409" fontAlgn="auto">
              <a:spcBef>
                <a:spcPts val="0"/>
              </a:spcBef>
              <a:spcAft>
                <a:spcPts val="0"/>
              </a:spcAft>
              <a:defRPr/>
            </a:pPr>
            <a:endParaRPr lang="es-ES" b="1" dirty="0">
              <a:solidFill>
                <a:schemeClr val="bg1"/>
              </a:solidFill>
            </a:endParaRPr>
          </a:p>
          <a:p>
            <a:pPr algn="ctr" defTabSz="909409" fontAlgn="auto">
              <a:spcBef>
                <a:spcPts val="0"/>
              </a:spcBef>
              <a:spcAft>
                <a:spcPts val="0"/>
              </a:spcAft>
              <a:defRPr/>
            </a:pPr>
            <a:endParaRPr lang="es-ES" sz="1200" b="1" dirty="0">
              <a:solidFill>
                <a:schemeClr val="bg1"/>
              </a:solidFill>
            </a:endParaRPr>
          </a:p>
          <a:p>
            <a:pPr algn="ctr" defTabSz="909409" fontAlgn="auto">
              <a:spcBef>
                <a:spcPts val="0"/>
              </a:spcBef>
              <a:spcAft>
                <a:spcPts val="0"/>
              </a:spcAft>
              <a:defRPr/>
            </a:pPr>
            <a:endParaRPr lang="es-ES" b="1" dirty="0">
              <a:solidFill>
                <a:schemeClr val="bg1"/>
              </a:solidFill>
            </a:endParaRPr>
          </a:p>
          <a:p>
            <a:pPr algn="ctr" defTabSz="909409" fontAlgn="auto">
              <a:spcBef>
                <a:spcPts val="0"/>
              </a:spcBef>
              <a:spcAft>
                <a:spcPts val="0"/>
              </a:spcAft>
              <a:defRPr/>
            </a:pPr>
            <a:endParaRPr lang="es-ES" b="1" dirty="0">
              <a:solidFill>
                <a:schemeClr val="bg1"/>
              </a:solidFill>
            </a:endParaRPr>
          </a:p>
          <a:p>
            <a:pPr algn="ctr" defTabSz="909409" fontAlgn="auto">
              <a:spcBef>
                <a:spcPts val="0"/>
              </a:spcBef>
              <a:spcAft>
                <a:spcPts val="0"/>
              </a:spcAft>
              <a:defRPr/>
            </a:pPr>
            <a:endParaRPr lang="es-ES" b="1" dirty="0">
              <a:solidFill>
                <a:schemeClr val="bg1"/>
              </a:solidFill>
            </a:endParaRPr>
          </a:p>
          <a:p>
            <a:pPr algn="ctr" defTabSz="909409" fontAlgn="auto">
              <a:spcBef>
                <a:spcPts val="0"/>
              </a:spcBef>
              <a:spcAft>
                <a:spcPts val="0"/>
              </a:spcAft>
              <a:defRPr/>
            </a:pPr>
            <a:endParaRPr lang="es-ES" b="1" dirty="0">
              <a:solidFill>
                <a:schemeClr val="bg1"/>
              </a:solidFill>
            </a:endParaRPr>
          </a:p>
          <a:p>
            <a:pPr algn="ctr" defTabSz="909409" fontAlgn="auto">
              <a:spcBef>
                <a:spcPts val="0"/>
              </a:spcBef>
              <a:spcAft>
                <a:spcPts val="0"/>
              </a:spcAft>
              <a:defRPr/>
            </a:pPr>
            <a:endParaRPr lang="es-ES" b="1" dirty="0">
              <a:solidFill>
                <a:schemeClr val="bg1"/>
              </a:solidFill>
            </a:endParaRPr>
          </a:p>
          <a:p>
            <a:pPr algn="ctr" defTabSz="909409" fontAlgn="auto">
              <a:spcBef>
                <a:spcPts val="0"/>
              </a:spcBef>
              <a:spcAft>
                <a:spcPts val="0"/>
              </a:spcAft>
              <a:defRPr/>
            </a:pPr>
            <a:endParaRPr lang="es-ES" b="1" dirty="0">
              <a:solidFill>
                <a:schemeClr val="bg1"/>
              </a:solidFill>
            </a:endParaRPr>
          </a:p>
          <a:p>
            <a:pPr algn="ctr" defTabSz="909409" fontAlgn="auto">
              <a:spcBef>
                <a:spcPts val="0"/>
              </a:spcBef>
              <a:spcAft>
                <a:spcPts val="0"/>
              </a:spcAft>
              <a:defRPr/>
            </a:pPr>
            <a:endParaRPr lang="es-ES" b="1" dirty="0">
              <a:solidFill>
                <a:schemeClr val="bg1"/>
              </a:solidFill>
            </a:endParaRPr>
          </a:p>
          <a:p>
            <a:pPr algn="ctr" defTabSz="909409" fontAlgn="auto">
              <a:spcBef>
                <a:spcPts val="0"/>
              </a:spcBef>
              <a:spcAft>
                <a:spcPts val="0"/>
              </a:spcAft>
              <a:defRPr/>
            </a:pPr>
            <a:endParaRPr lang="es-ES" b="1" dirty="0">
              <a:solidFill>
                <a:schemeClr val="bg1"/>
              </a:solidFill>
            </a:endParaRPr>
          </a:p>
          <a:p>
            <a:pPr algn="ctr" defTabSz="909409" fontAlgn="auto">
              <a:spcBef>
                <a:spcPts val="0"/>
              </a:spcBef>
              <a:spcAft>
                <a:spcPts val="0"/>
              </a:spcAft>
              <a:defRPr/>
            </a:pPr>
            <a:endParaRPr lang="es-ES" b="1" dirty="0">
              <a:solidFill>
                <a:schemeClr val="bg1"/>
              </a:solidFill>
            </a:endParaRPr>
          </a:p>
          <a:p>
            <a:pPr algn="ctr" defTabSz="909409" fontAlgn="auto">
              <a:spcBef>
                <a:spcPts val="0"/>
              </a:spcBef>
              <a:spcAft>
                <a:spcPts val="0"/>
              </a:spcAft>
              <a:defRPr/>
            </a:pPr>
            <a:endParaRPr lang="es-ES" b="1" dirty="0">
              <a:solidFill>
                <a:schemeClr val="bg1"/>
              </a:solidFill>
            </a:endParaRPr>
          </a:p>
          <a:p>
            <a:pPr algn="ctr" defTabSz="909409" fontAlgn="auto">
              <a:spcBef>
                <a:spcPts val="0"/>
              </a:spcBef>
              <a:spcAft>
                <a:spcPts val="0"/>
              </a:spcAft>
              <a:defRPr/>
            </a:pPr>
            <a:endParaRPr lang="es-ES" b="1" dirty="0">
              <a:solidFill>
                <a:schemeClr val="bg1"/>
              </a:solidFill>
            </a:endParaRPr>
          </a:p>
          <a:p>
            <a:pPr algn="ctr" defTabSz="909409" fontAlgn="auto">
              <a:spcBef>
                <a:spcPts val="0"/>
              </a:spcBef>
              <a:spcAft>
                <a:spcPts val="0"/>
              </a:spcAft>
              <a:defRPr/>
            </a:pPr>
            <a:endParaRPr lang="es-ES" b="1" dirty="0">
              <a:solidFill>
                <a:schemeClr val="bg1"/>
              </a:solidFill>
            </a:endParaRPr>
          </a:p>
          <a:p>
            <a:pPr algn="ctr" defTabSz="909409" fontAlgn="auto">
              <a:spcBef>
                <a:spcPts val="0"/>
              </a:spcBef>
              <a:spcAft>
                <a:spcPts val="0"/>
              </a:spcAft>
              <a:defRPr/>
            </a:pPr>
            <a:endParaRPr lang="es-ES" b="1" dirty="0">
              <a:solidFill>
                <a:schemeClr val="bg1"/>
              </a:solidFill>
            </a:endParaRPr>
          </a:p>
          <a:p>
            <a:pPr algn="ctr" defTabSz="909409" fontAlgn="auto">
              <a:spcBef>
                <a:spcPts val="0"/>
              </a:spcBef>
              <a:spcAft>
                <a:spcPts val="0"/>
              </a:spcAft>
              <a:defRPr/>
            </a:pPr>
            <a:endParaRPr lang="es-ES" b="1" dirty="0">
              <a:solidFill>
                <a:srgbClr val="FFC000"/>
              </a:solidFill>
            </a:endParaRPr>
          </a:p>
          <a:p>
            <a:pPr algn="ctr" defTabSz="909409" fontAlgn="auto">
              <a:spcBef>
                <a:spcPts val="0"/>
              </a:spcBef>
              <a:spcAft>
                <a:spcPts val="0"/>
              </a:spcAft>
              <a:defRPr/>
            </a:pPr>
            <a:endParaRPr lang="es-ES" b="1" dirty="0">
              <a:solidFill>
                <a:srgbClr val="FFC000"/>
              </a:solidFill>
            </a:endParaRPr>
          </a:p>
        </p:txBody>
      </p:sp>
      <p:sp>
        <p:nvSpPr>
          <p:cNvPr id="359428" name="Rectangle 3"/>
          <p:cNvSpPr>
            <a:spLocks noChangeArrowheads="1"/>
          </p:cNvSpPr>
          <p:nvPr/>
        </p:nvSpPr>
        <p:spPr bwMode="auto">
          <a:xfrm>
            <a:off x="466725" y="149225"/>
            <a:ext cx="3663950" cy="338138"/>
          </a:xfrm>
          <a:prstGeom prst="rect">
            <a:avLst/>
          </a:prstGeom>
          <a:noFill/>
          <a:ln w="9525">
            <a:noFill/>
            <a:miter lim="800000"/>
            <a:headEnd/>
            <a:tailEnd/>
          </a:ln>
        </p:spPr>
        <p:txBody>
          <a:bodyPr wrap="none">
            <a:spAutoFit/>
          </a:bodyPr>
          <a:lstStyle/>
          <a:p>
            <a:pPr>
              <a:spcBef>
                <a:spcPct val="20000"/>
              </a:spcBef>
              <a:buClr>
                <a:srgbClr val="FFE600"/>
              </a:buClr>
              <a:buSzPct val="70000"/>
            </a:pPr>
            <a:r>
              <a:rPr lang="es-ES_tradnl" sz="1600" b="1"/>
              <a:t>LA RESPONSABILIDAD CONTABLE</a:t>
            </a:r>
          </a:p>
        </p:txBody>
      </p:sp>
      <p:cxnSp>
        <p:nvCxnSpPr>
          <p:cNvPr id="18" name="Straight Connector 17"/>
          <p:cNvCxnSpPr/>
          <p:nvPr/>
        </p:nvCxnSpPr>
        <p:spPr>
          <a:xfrm>
            <a:off x="4667250" y="1800225"/>
            <a:ext cx="0" cy="342900"/>
          </a:xfrm>
          <a:prstGeom prst="line">
            <a:avLst/>
          </a:prstGeom>
          <a:ln>
            <a:tailEnd type="none"/>
          </a:ln>
        </p:spPr>
        <p:style>
          <a:lnRef idx="2">
            <a:schemeClr val="accent5"/>
          </a:lnRef>
          <a:fillRef idx="0">
            <a:schemeClr val="accent5"/>
          </a:fillRef>
          <a:effectRef idx="1">
            <a:schemeClr val="accent5"/>
          </a:effectRef>
          <a:fontRef idx="minor">
            <a:schemeClr val="tx1"/>
          </a:fontRef>
        </p:style>
      </p:cxnSp>
      <p:cxnSp>
        <p:nvCxnSpPr>
          <p:cNvPr id="33" name="Straight Connector 32"/>
          <p:cNvCxnSpPr/>
          <p:nvPr/>
        </p:nvCxnSpPr>
        <p:spPr>
          <a:xfrm>
            <a:off x="3194050" y="2306638"/>
            <a:ext cx="500063" cy="0"/>
          </a:xfrm>
          <a:prstGeom prst="line">
            <a:avLst/>
          </a:prstGeom>
          <a:ln>
            <a:tailEnd type="none"/>
          </a:ln>
        </p:spPr>
        <p:style>
          <a:lnRef idx="2">
            <a:schemeClr val="accent5"/>
          </a:lnRef>
          <a:fillRef idx="0">
            <a:schemeClr val="accent5"/>
          </a:fillRef>
          <a:effectRef idx="1">
            <a:schemeClr val="accent5"/>
          </a:effectRef>
          <a:fontRef idx="minor">
            <a:schemeClr val="tx1"/>
          </a:fontRef>
        </p:style>
      </p:cxnSp>
      <p:sp>
        <p:nvSpPr>
          <p:cNvPr id="2" name="Rectangle 1"/>
          <p:cNvSpPr/>
          <p:nvPr/>
        </p:nvSpPr>
        <p:spPr>
          <a:xfrm>
            <a:off x="3352800" y="1276350"/>
            <a:ext cx="2514600" cy="533400"/>
          </a:xfrm>
          <a:prstGeom prst="rect">
            <a:avLst/>
          </a:prstGeom>
          <a:ln/>
        </p:spPr>
        <p:style>
          <a:lnRef idx="0">
            <a:schemeClr val="accent4"/>
          </a:lnRef>
          <a:fillRef idx="3">
            <a:schemeClr val="accent4"/>
          </a:fillRef>
          <a:effectRef idx="3">
            <a:schemeClr val="accent4"/>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defTabSz="909409" fontAlgn="auto">
              <a:spcBef>
                <a:spcPts val="0"/>
              </a:spcBef>
              <a:spcAft>
                <a:spcPts val="0"/>
              </a:spcAft>
              <a:defRPr/>
            </a:pPr>
            <a:r>
              <a:rPr lang="es-ES" b="1" dirty="0">
                <a:ln w="50800"/>
                <a:solidFill>
                  <a:schemeClr val="accent5">
                    <a:lumMod val="50000"/>
                  </a:schemeClr>
                </a:solidFill>
              </a:rPr>
              <a:t>Presidente</a:t>
            </a:r>
            <a:endParaRPr lang="es-ES" b="1" dirty="0">
              <a:ln w="50800"/>
              <a:solidFill>
                <a:schemeClr val="accent5">
                  <a:lumMod val="50000"/>
                </a:schemeClr>
              </a:solidFill>
            </a:endParaRPr>
          </a:p>
        </p:txBody>
      </p:sp>
      <p:sp>
        <p:nvSpPr>
          <p:cNvPr id="21" name="Rectangle 20"/>
          <p:cNvSpPr/>
          <p:nvPr/>
        </p:nvSpPr>
        <p:spPr>
          <a:xfrm>
            <a:off x="3693319" y="2076450"/>
            <a:ext cx="1966912" cy="457200"/>
          </a:xfrm>
          <a:prstGeom prst="rect">
            <a:avLst/>
          </a:prstGeom>
          <a:ln/>
        </p:spPr>
        <p:style>
          <a:lnRef idx="0">
            <a:schemeClr val="accent4"/>
          </a:lnRef>
          <a:fillRef idx="3">
            <a:schemeClr val="accent4"/>
          </a:fillRef>
          <a:effectRef idx="3">
            <a:schemeClr val="accent4"/>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defTabSz="909409" fontAlgn="auto">
              <a:spcBef>
                <a:spcPts val="0"/>
              </a:spcBef>
              <a:spcAft>
                <a:spcPts val="0"/>
              </a:spcAft>
              <a:defRPr/>
            </a:pPr>
            <a:r>
              <a:rPr lang="es-ES" b="1" dirty="0">
                <a:ln w="50800"/>
                <a:solidFill>
                  <a:schemeClr val="accent5">
                    <a:lumMod val="50000"/>
                  </a:schemeClr>
                </a:solidFill>
              </a:rPr>
              <a:t>Pleno</a:t>
            </a:r>
          </a:p>
        </p:txBody>
      </p:sp>
      <p:sp>
        <p:nvSpPr>
          <p:cNvPr id="28" name="Rectangle 27"/>
          <p:cNvSpPr/>
          <p:nvPr/>
        </p:nvSpPr>
        <p:spPr>
          <a:xfrm>
            <a:off x="2800350" y="3790950"/>
            <a:ext cx="3714750" cy="533400"/>
          </a:xfrm>
          <a:prstGeom prst="rect">
            <a:avLst/>
          </a:prstGeom>
          <a:ln/>
        </p:spPr>
        <p:style>
          <a:lnRef idx="0">
            <a:schemeClr val="accent4"/>
          </a:lnRef>
          <a:fillRef idx="3">
            <a:schemeClr val="accent4"/>
          </a:fillRef>
          <a:effectRef idx="3">
            <a:schemeClr val="accent4"/>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defTabSz="909409" fontAlgn="auto">
              <a:spcBef>
                <a:spcPts val="0"/>
              </a:spcBef>
              <a:spcAft>
                <a:spcPts val="0"/>
              </a:spcAft>
              <a:defRPr/>
            </a:pPr>
            <a:r>
              <a:rPr lang="es-ES" b="1" dirty="0">
                <a:ln w="50800"/>
                <a:solidFill>
                  <a:schemeClr val="accent5">
                    <a:lumMod val="50000"/>
                  </a:schemeClr>
                </a:solidFill>
              </a:rPr>
              <a:t>Comisión de Gobierno</a:t>
            </a:r>
          </a:p>
        </p:txBody>
      </p:sp>
      <p:sp>
        <p:nvSpPr>
          <p:cNvPr id="29" name="Rectangle 28"/>
          <p:cNvSpPr/>
          <p:nvPr/>
        </p:nvSpPr>
        <p:spPr>
          <a:xfrm>
            <a:off x="1100574" y="2040548"/>
            <a:ext cx="2087370" cy="533400"/>
          </a:xfrm>
          <a:prstGeom prst="rect">
            <a:avLst/>
          </a:prstGeom>
          <a:ln/>
        </p:spPr>
        <p:style>
          <a:lnRef idx="0">
            <a:schemeClr val="accent4"/>
          </a:lnRef>
          <a:fillRef idx="3">
            <a:schemeClr val="accent4"/>
          </a:fillRef>
          <a:effectRef idx="3">
            <a:schemeClr val="accent4"/>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defTabSz="909409" fontAlgn="auto">
              <a:spcBef>
                <a:spcPts val="0"/>
              </a:spcBef>
              <a:spcAft>
                <a:spcPts val="0"/>
              </a:spcAft>
              <a:defRPr/>
            </a:pPr>
            <a:r>
              <a:rPr lang="es-ES" b="1" dirty="0">
                <a:ln w="50800"/>
                <a:solidFill>
                  <a:schemeClr val="accent5">
                    <a:lumMod val="50000"/>
                  </a:schemeClr>
                </a:solidFill>
              </a:rPr>
              <a:t>Fiscalía </a:t>
            </a:r>
            <a:endParaRPr lang="es-ES" b="1" dirty="0">
              <a:ln w="50800"/>
              <a:solidFill>
                <a:schemeClr val="accent5">
                  <a:lumMod val="50000"/>
                </a:schemeClr>
              </a:solidFill>
            </a:endParaRPr>
          </a:p>
        </p:txBody>
      </p:sp>
      <p:sp>
        <p:nvSpPr>
          <p:cNvPr id="30" name="Rectangle 29"/>
          <p:cNvSpPr/>
          <p:nvPr/>
        </p:nvSpPr>
        <p:spPr>
          <a:xfrm>
            <a:off x="2800350" y="2895600"/>
            <a:ext cx="3714750" cy="533400"/>
          </a:xfrm>
          <a:prstGeom prst="rect">
            <a:avLst/>
          </a:prstGeom>
          <a:ln/>
        </p:spPr>
        <p:style>
          <a:lnRef idx="0">
            <a:schemeClr val="accent4"/>
          </a:lnRef>
          <a:fillRef idx="3">
            <a:schemeClr val="accent4"/>
          </a:fillRef>
          <a:effectRef idx="3">
            <a:schemeClr val="accent4"/>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defTabSz="909409" fontAlgn="auto">
              <a:spcBef>
                <a:spcPts val="0"/>
              </a:spcBef>
              <a:spcAft>
                <a:spcPts val="0"/>
              </a:spcAft>
              <a:defRPr/>
            </a:pPr>
            <a:r>
              <a:rPr lang="es-ES" b="1" dirty="0">
                <a:ln w="50800"/>
                <a:solidFill>
                  <a:schemeClr val="accent5">
                    <a:lumMod val="50000"/>
                  </a:schemeClr>
                </a:solidFill>
              </a:rPr>
              <a:t>Consejeros de cuentas (12)</a:t>
            </a:r>
          </a:p>
        </p:txBody>
      </p:sp>
      <p:cxnSp>
        <p:nvCxnSpPr>
          <p:cNvPr id="32" name="Straight Connector 31"/>
          <p:cNvCxnSpPr/>
          <p:nvPr/>
        </p:nvCxnSpPr>
        <p:spPr>
          <a:xfrm>
            <a:off x="4667250" y="2533650"/>
            <a:ext cx="0" cy="342900"/>
          </a:xfrm>
          <a:prstGeom prst="line">
            <a:avLst/>
          </a:prstGeom>
          <a:ln>
            <a:tailEnd type="none"/>
          </a:ln>
        </p:spPr>
        <p:style>
          <a:lnRef idx="2">
            <a:schemeClr val="accent5"/>
          </a:lnRef>
          <a:fillRef idx="0">
            <a:schemeClr val="accent5"/>
          </a:fillRef>
          <a:effectRef idx="1">
            <a:schemeClr val="accent5"/>
          </a:effectRef>
          <a:fontRef idx="minor">
            <a:schemeClr val="tx1"/>
          </a:fontRef>
        </p:style>
      </p:cxnSp>
      <p:sp>
        <p:nvSpPr>
          <p:cNvPr id="35" name="Rectangle 34"/>
          <p:cNvSpPr/>
          <p:nvPr/>
        </p:nvSpPr>
        <p:spPr>
          <a:xfrm>
            <a:off x="1323975" y="4695825"/>
            <a:ext cx="2807086" cy="533400"/>
          </a:xfrm>
          <a:prstGeom prst="rect">
            <a:avLst/>
          </a:prstGeom>
          <a:ln/>
        </p:spPr>
        <p:style>
          <a:lnRef idx="0">
            <a:schemeClr val="accent4"/>
          </a:lnRef>
          <a:fillRef idx="3">
            <a:schemeClr val="accent4"/>
          </a:fillRef>
          <a:effectRef idx="3">
            <a:schemeClr val="accent4"/>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defTabSz="909409" fontAlgn="auto">
              <a:spcBef>
                <a:spcPts val="0"/>
              </a:spcBef>
              <a:spcAft>
                <a:spcPts val="0"/>
              </a:spcAft>
              <a:defRPr/>
            </a:pPr>
            <a:r>
              <a:rPr lang="es-ES" b="1" dirty="0">
                <a:ln w="50800"/>
                <a:solidFill>
                  <a:schemeClr val="accent5">
                    <a:lumMod val="50000"/>
                  </a:schemeClr>
                </a:solidFill>
              </a:rPr>
              <a:t>Sección </a:t>
            </a:r>
            <a:endParaRPr lang="es-ES" b="1" dirty="0">
              <a:ln w="50800"/>
              <a:solidFill>
                <a:schemeClr val="accent5">
                  <a:lumMod val="50000"/>
                </a:schemeClr>
              </a:solidFill>
            </a:endParaRPr>
          </a:p>
          <a:p>
            <a:pPr algn="ctr" defTabSz="909409" fontAlgn="auto">
              <a:spcBef>
                <a:spcPts val="0"/>
              </a:spcBef>
              <a:spcAft>
                <a:spcPts val="0"/>
              </a:spcAft>
              <a:defRPr/>
            </a:pPr>
            <a:r>
              <a:rPr lang="es-ES" b="1" dirty="0">
                <a:ln w="50800"/>
                <a:solidFill>
                  <a:schemeClr val="accent5">
                    <a:lumMod val="50000"/>
                  </a:schemeClr>
                </a:solidFill>
              </a:rPr>
              <a:t>de </a:t>
            </a:r>
            <a:r>
              <a:rPr lang="es-ES" b="1" dirty="0">
                <a:ln w="50800"/>
                <a:solidFill>
                  <a:schemeClr val="accent5">
                    <a:lumMod val="50000"/>
                  </a:schemeClr>
                </a:solidFill>
              </a:rPr>
              <a:t>Fiscalización </a:t>
            </a:r>
          </a:p>
        </p:txBody>
      </p:sp>
      <p:sp>
        <p:nvSpPr>
          <p:cNvPr id="37" name="Rectangle 36"/>
          <p:cNvSpPr/>
          <p:nvPr/>
        </p:nvSpPr>
        <p:spPr>
          <a:xfrm>
            <a:off x="4972050" y="4686300"/>
            <a:ext cx="2807086" cy="533400"/>
          </a:xfrm>
          <a:prstGeom prst="rect">
            <a:avLst/>
          </a:prstGeom>
          <a:ln/>
        </p:spPr>
        <p:style>
          <a:lnRef idx="0">
            <a:schemeClr val="accent4"/>
          </a:lnRef>
          <a:fillRef idx="3">
            <a:schemeClr val="accent4"/>
          </a:fillRef>
          <a:effectRef idx="3">
            <a:schemeClr val="accent4"/>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defTabSz="909409" fontAlgn="auto">
              <a:spcBef>
                <a:spcPts val="0"/>
              </a:spcBef>
              <a:spcAft>
                <a:spcPts val="0"/>
              </a:spcAft>
              <a:defRPr/>
            </a:pPr>
            <a:r>
              <a:rPr lang="es-ES" b="1" dirty="0">
                <a:ln w="50800"/>
                <a:solidFill>
                  <a:schemeClr val="accent5">
                    <a:lumMod val="50000"/>
                  </a:schemeClr>
                </a:solidFill>
              </a:rPr>
              <a:t>Sección </a:t>
            </a:r>
            <a:endParaRPr lang="es-ES" b="1" dirty="0">
              <a:ln w="50800"/>
              <a:solidFill>
                <a:schemeClr val="accent5">
                  <a:lumMod val="50000"/>
                </a:schemeClr>
              </a:solidFill>
            </a:endParaRPr>
          </a:p>
          <a:p>
            <a:pPr algn="ctr" defTabSz="909409" fontAlgn="auto">
              <a:spcBef>
                <a:spcPts val="0"/>
              </a:spcBef>
              <a:spcAft>
                <a:spcPts val="0"/>
              </a:spcAft>
              <a:defRPr/>
            </a:pPr>
            <a:r>
              <a:rPr lang="es-ES" b="1" dirty="0">
                <a:ln w="50800"/>
                <a:solidFill>
                  <a:schemeClr val="accent5">
                    <a:lumMod val="50000"/>
                  </a:schemeClr>
                </a:solidFill>
              </a:rPr>
              <a:t>de Enjuiciamiento</a:t>
            </a:r>
            <a:endParaRPr lang="es-ES" b="1" dirty="0">
              <a:ln w="50800"/>
              <a:solidFill>
                <a:schemeClr val="accent5">
                  <a:lumMod val="50000"/>
                </a:schemeClr>
              </a:solidFill>
            </a:endParaRPr>
          </a:p>
        </p:txBody>
      </p:sp>
      <p:cxnSp>
        <p:nvCxnSpPr>
          <p:cNvPr id="38" name="Straight Connector 37"/>
          <p:cNvCxnSpPr/>
          <p:nvPr/>
        </p:nvCxnSpPr>
        <p:spPr>
          <a:xfrm>
            <a:off x="4657725" y="3429000"/>
            <a:ext cx="0" cy="342900"/>
          </a:xfrm>
          <a:prstGeom prst="line">
            <a:avLst/>
          </a:prstGeom>
          <a:ln>
            <a:tailEnd type="none"/>
          </a:ln>
        </p:spPr>
        <p:style>
          <a:lnRef idx="2">
            <a:schemeClr val="accent5"/>
          </a:lnRef>
          <a:fillRef idx="0">
            <a:schemeClr val="accent5"/>
          </a:fillRef>
          <a:effectRef idx="1">
            <a:schemeClr val="accent5"/>
          </a:effectRef>
          <a:fontRef idx="minor">
            <a:schemeClr val="tx1"/>
          </a:fontRef>
        </p:style>
      </p:cxnSp>
      <p:cxnSp>
        <p:nvCxnSpPr>
          <p:cNvPr id="39" name="Straight Connector 38"/>
          <p:cNvCxnSpPr/>
          <p:nvPr/>
        </p:nvCxnSpPr>
        <p:spPr>
          <a:xfrm>
            <a:off x="3248025" y="4324350"/>
            <a:ext cx="0" cy="342900"/>
          </a:xfrm>
          <a:prstGeom prst="line">
            <a:avLst/>
          </a:prstGeom>
          <a:ln>
            <a:tailEnd type="none"/>
          </a:ln>
        </p:spPr>
        <p:style>
          <a:lnRef idx="2">
            <a:schemeClr val="accent5"/>
          </a:lnRef>
          <a:fillRef idx="0">
            <a:schemeClr val="accent5"/>
          </a:fillRef>
          <a:effectRef idx="1">
            <a:schemeClr val="accent5"/>
          </a:effectRef>
          <a:fontRef idx="minor">
            <a:schemeClr val="tx1"/>
          </a:fontRef>
        </p:style>
      </p:cxnSp>
      <p:cxnSp>
        <p:nvCxnSpPr>
          <p:cNvPr id="40" name="Straight Connector 39"/>
          <p:cNvCxnSpPr/>
          <p:nvPr/>
        </p:nvCxnSpPr>
        <p:spPr>
          <a:xfrm>
            <a:off x="6067425" y="4314825"/>
            <a:ext cx="0" cy="342900"/>
          </a:xfrm>
          <a:prstGeom prst="line">
            <a:avLst/>
          </a:prstGeom>
          <a:ln>
            <a:tailEnd type="none"/>
          </a:ln>
        </p:spPr>
        <p:style>
          <a:lnRef idx="2">
            <a:schemeClr val="accent5"/>
          </a:lnRef>
          <a:fillRef idx="0">
            <a:schemeClr val="accent5"/>
          </a:fillRef>
          <a:effectRef idx="1">
            <a:schemeClr val="accent5"/>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1498" y="657225"/>
            <a:ext cx="8201027" cy="520142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defTabSz="909409" fontAlgn="auto">
              <a:spcBef>
                <a:spcPts val="0"/>
              </a:spcBef>
              <a:spcAft>
                <a:spcPts val="0"/>
              </a:spcAft>
              <a:defRPr/>
            </a:pPr>
            <a:r>
              <a:rPr lang="es-ES" sz="2000" b="1" dirty="0">
                <a:solidFill>
                  <a:srgbClr val="FFC000"/>
                </a:solidFill>
              </a:rPr>
              <a:t>     </a:t>
            </a:r>
          </a:p>
          <a:p>
            <a:pPr algn="ctr" defTabSz="909409" fontAlgn="auto">
              <a:spcBef>
                <a:spcPts val="0"/>
              </a:spcBef>
              <a:spcAft>
                <a:spcPts val="0"/>
              </a:spcAft>
              <a:defRPr/>
            </a:pPr>
            <a:r>
              <a:rPr lang="es-ES" b="1" u="sng" dirty="0">
                <a:solidFill>
                  <a:srgbClr val="FFC000"/>
                </a:solidFill>
              </a:rPr>
              <a:t>CARACTERÍSTICAS PRINCIPALES</a:t>
            </a:r>
          </a:p>
          <a:p>
            <a:pPr algn="ctr" defTabSz="909409" fontAlgn="auto">
              <a:spcBef>
                <a:spcPts val="0"/>
              </a:spcBef>
              <a:spcAft>
                <a:spcPts val="0"/>
              </a:spcAft>
              <a:defRPr/>
            </a:pPr>
            <a:r>
              <a:rPr lang="es-ES" b="1" u="sng" dirty="0">
                <a:solidFill>
                  <a:srgbClr val="FFC000"/>
                </a:solidFill>
              </a:rPr>
              <a:t>DE LA SINDICATURA DE CUENTAS</a:t>
            </a:r>
          </a:p>
          <a:p>
            <a:pPr defTabSz="909409" fontAlgn="auto">
              <a:spcBef>
                <a:spcPts val="0"/>
              </a:spcBef>
              <a:spcAft>
                <a:spcPts val="0"/>
              </a:spcAft>
              <a:defRPr/>
            </a:pPr>
            <a:endParaRPr lang="es-ES" sz="2000" b="1" dirty="0">
              <a:solidFill>
                <a:srgbClr val="FFC000"/>
              </a:solidFill>
            </a:endParaRPr>
          </a:p>
          <a:p>
            <a:pPr marL="457200" indent="-457200" defTabSz="909409" fontAlgn="auto">
              <a:spcBef>
                <a:spcPts val="0"/>
              </a:spcBef>
              <a:spcAft>
                <a:spcPts val="0"/>
              </a:spcAft>
              <a:buFontTx/>
              <a:buAutoNum type="arabicPeriod"/>
              <a:defRPr/>
            </a:pPr>
            <a:r>
              <a:rPr lang="es-ES" sz="1600" b="1" u="sng" dirty="0">
                <a:solidFill>
                  <a:schemeClr val="accent4">
                    <a:lumMod val="25000"/>
                  </a:schemeClr>
                </a:solidFill>
              </a:rPr>
              <a:t>Órgano </a:t>
            </a:r>
            <a:r>
              <a:rPr lang="es-ES" sz="1600" b="1" u="sng" dirty="0">
                <a:solidFill>
                  <a:schemeClr val="accent4">
                    <a:lumMod val="25000"/>
                  </a:schemeClr>
                </a:solidFill>
              </a:rPr>
              <a:t>fiscalizador </a:t>
            </a:r>
            <a:r>
              <a:rPr lang="es-ES" sz="1600" b="1" u="sng" dirty="0">
                <a:solidFill>
                  <a:schemeClr val="accent4">
                    <a:lumMod val="25000"/>
                  </a:schemeClr>
                </a:solidFill>
              </a:rPr>
              <a:t>externo </a:t>
            </a:r>
            <a:r>
              <a:rPr lang="es-ES" sz="1600" b="1" dirty="0">
                <a:solidFill>
                  <a:schemeClr val="accent4">
                    <a:lumMod val="25000"/>
                  </a:schemeClr>
                </a:solidFill>
              </a:rPr>
              <a:t>de </a:t>
            </a:r>
            <a:r>
              <a:rPr lang="es-ES" sz="1600" b="1" dirty="0">
                <a:solidFill>
                  <a:schemeClr val="accent4">
                    <a:lumMod val="25000"/>
                  </a:schemeClr>
                </a:solidFill>
              </a:rPr>
              <a:t>las cuentas </a:t>
            </a:r>
            <a:r>
              <a:rPr lang="es-ES" sz="1600" b="1" dirty="0">
                <a:solidFill>
                  <a:schemeClr val="accent4">
                    <a:lumMod val="25000"/>
                  </a:schemeClr>
                </a:solidFill>
              </a:rPr>
              <a:t>generales de la Generalitat y resto </a:t>
            </a:r>
            <a:r>
              <a:rPr lang="es-ES" sz="1600" b="1" dirty="0">
                <a:solidFill>
                  <a:schemeClr val="accent4">
                    <a:lumMod val="25000"/>
                  </a:schemeClr>
                </a:solidFill>
              </a:rPr>
              <a:t>del sector </a:t>
            </a:r>
            <a:r>
              <a:rPr lang="es-ES" sz="1600" b="1" dirty="0">
                <a:solidFill>
                  <a:schemeClr val="accent4">
                    <a:lumMod val="25000"/>
                  </a:schemeClr>
                </a:solidFill>
              </a:rPr>
              <a:t>público catalán</a:t>
            </a:r>
          </a:p>
          <a:p>
            <a:pPr marL="457200" indent="-457200" defTabSz="909409" fontAlgn="auto">
              <a:spcBef>
                <a:spcPts val="0"/>
              </a:spcBef>
              <a:spcAft>
                <a:spcPts val="0"/>
              </a:spcAft>
              <a:buFontTx/>
              <a:buAutoNum type="arabicPeriod"/>
              <a:defRPr/>
            </a:pPr>
            <a:endParaRPr lang="es-ES" sz="800" b="1" dirty="0">
              <a:solidFill>
                <a:schemeClr val="accent4">
                  <a:lumMod val="25000"/>
                </a:schemeClr>
              </a:solidFill>
            </a:endParaRPr>
          </a:p>
          <a:p>
            <a:pPr marL="457200" indent="-457200" defTabSz="909409" fontAlgn="auto">
              <a:spcBef>
                <a:spcPts val="0"/>
              </a:spcBef>
              <a:spcAft>
                <a:spcPts val="0"/>
              </a:spcAft>
              <a:buFontTx/>
              <a:buAutoNum type="arabicPeriod"/>
              <a:defRPr/>
            </a:pPr>
            <a:r>
              <a:rPr lang="es-ES" sz="1600" b="1" dirty="0">
                <a:solidFill>
                  <a:schemeClr val="accent4">
                    <a:lumMod val="25000"/>
                  </a:schemeClr>
                </a:solidFill>
              </a:rPr>
              <a:t>Depende orgánicamente del </a:t>
            </a:r>
            <a:r>
              <a:rPr lang="es-ES" sz="1600" b="1" u="sng" dirty="0" err="1">
                <a:solidFill>
                  <a:schemeClr val="accent4">
                    <a:lumMod val="25000"/>
                  </a:schemeClr>
                </a:solidFill>
              </a:rPr>
              <a:t>Parlament</a:t>
            </a:r>
            <a:r>
              <a:rPr lang="es-ES" sz="1600" b="1" u="sng" dirty="0">
                <a:solidFill>
                  <a:schemeClr val="accent4">
                    <a:lumMod val="25000"/>
                  </a:schemeClr>
                </a:solidFill>
              </a:rPr>
              <a:t> </a:t>
            </a:r>
            <a:r>
              <a:rPr lang="es-ES" sz="1600" b="1" u="sng" dirty="0">
                <a:solidFill>
                  <a:schemeClr val="accent4">
                    <a:lumMod val="25000"/>
                  </a:schemeClr>
                </a:solidFill>
              </a:rPr>
              <a:t>de </a:t>
            </a:r>
            <a:r>
              <a:rPr lang="es-ES" sz="1600" b="1" u="sng" dirty="0">
                <a:solidFill>
                  <a:schemeClr val="accent4">
                    <a:lumMod val="25000"/>
                  </a:schemeClr>
                </a:solidFill>
              </a:rPr>
              <a:t>Catalunya</a:t>
            </a:r>
          </a:p>
          <a:p>
            <a:pPr marL="457200" indent="-457200" defTabSz="909409" fontAlgn="auto">
              <a:spcBef>
                <a:spcPts val="0"/>
              </a:spcBef>
              <a:spcAft>
                <a:spcPts val="0"/>
              </a:spcAft>
              <a:buFontTx/>
              <a:buAutoNum type="arabicPeriod"/>
              <a:defRPr/>
            </a:pPr>
            <a:endParaRPr lang="es-ES" sz="800" b="1" dirty="0">
              <a:solidFill>
                <a:schemeClr val="accent4">
                  <a:lumMod val="25000"/>
                </a:schemeClr>
              </a:solidFill>
            </a:endParaRPr>
          </a:p>
          <a:p>
            <a:pPr marL="457200" indent="-457200" defTabSz="909409" fontAlgn="auto">
              <a:spcBef>
                <a:spcPts val="0"/>
              </a:spcBef>
              <a:spcAft>
                <a:spcPts val="0"/>
              </a:spcAft>
              <a:buFontTx/>
              <a:buAutoNum type="arabicPeriod"/>
              <a:defRPr/>
            </a:pPr>
            <a:endParaRPr lang="es-ES" sz="800" b="1" dirty="0">
              <a:solidFill>
                <a:schemeClr val="accent4">
                  <a:lumMod val="25000"/>
                </a:schemeClr>
              </a:solidFill>
            </a:endParaRPr>
          </a:p>
          <a:p>
            <a:pPr marL="457200" indent="-457200" defTabSz="909409" fontAlgn="auto">
              <a:spcBef>
                <a:spcPts val="0"/>
              </a:spcBef>
              <a:spcAft>
                <a:spcPts val="0"/>
              </a:spcAft>
              <a:buFontTx/>
              <a:buAutoNum type="arabicPeriod"/>
              <a:defRPr/>
            </a:pPr>
            <a:r>
              <a:rPr lang="es-ES" sz="1600" b="1" dirty="0">
                <a:solidFill>
                  <a:schemeClr val="accent4">
                    <a:lumMod val="25000"/>
                  </a:schemeClr>
                </a:solidFill>
              </a:rPr>
              <a:t>Remite un </a:t>
            </a:r>
            <a:r>
              <a:rPr lang="es-ES" sz="1600" b="1" u="sng" dirty="0">
                <a:solidFill>
                  <a:schemeClr val="accent4">
                    <a:lumMod val="25000"/>
                  </a:schemeClr>
                </a:solidFill>
              </a:rPr>
              <a:t>informe anual </a:t>
            </a:r>
            <a:r>
              <a:rPr lang="es-ES" sz="1600" b="1" u="sng" dirty="0">
                <a:solidFill>
                  <a:schemeClr val="accent4">
                    <a:lumMod val="25000"/>
                  </a:schemeClr>
                </a:solidFill>
              </a:rPr>
              <a:t>al </a:t>
            </a:r>
            <a:r>
              <a:rPr lang="es-ES" sz="1600" b="1" u="sng" dirty="0" err="1">
                <a:solidFill>
                  <a:schemeClr val="accent4">
                    <a:lumMod val="25000"/>
                  </a:schemeClr>
                </a:solidFill>
              </a:rPr>
              <a:t>Parlament</a:t>
            </a:r>
            <a:endParaRPr lang="es-ES" sz="1600" b="1" u="sng" dirty="0">
              <a:solidFill>
                <a:schemeClr val="accent4">
                  <a:lumMod val="25000"/>
                </a:schemeClr>
              </a:solidFill>
            </a:endParaRPr>
          </a:p>
          <a:p>
            <a:pPr marL="457200" indent="-457200" defTabSz="909409" fontAlgn="auto">
              <a:spcBef>
                <a:spcPts val="0"/>
              </a:spcBef>
              <a:spcAft>
                <a:spcPts val="0"/>
              </a:spcAft>
              <a:buFontTx/>
              <a:buAutoNum type="arabicPeriod"/>
              <a:defRPr/>
            </a:pPr>
            <a:endParaRPr lang="es-ES" sz="1600" b="1" dirty="0">
              <a:solidFill>
                <a:schemeClr val="accent4">
                  <a:lumMod val="25000"/>
                </a:schemeClr>
              </a:solidFill>
            </a:endParaRPr>
          </a:p>
          <a:p>
            <a:pPr marL="457200" indent="-457200" defTabSz="909409" fontAlgn="auto">
              <a:spcBef>
                <a:spcPts val="0"/>
              </a:spcBef>
              <a:spcAft>
                <a:spcPts val="0"/>
              </a:spcAft>
              <a:buFontTx/>
              <a:buAutoNum type="arabicPeriod"/>
              <a:defRPr/>
            </a:pPr>
            <a:endParaRPr lang="es-ES" sz="800" b="1" dirty="0">
              <a:solidFill>
                <a:schemeClr val="accent4">
                  <a:lumMod val="25000"/>
                </a:schemeClr>
              </a:solidFill>
            </a:endParaRPr>
          </a:p>
          <a:p>
            <a:pPr marL="457200" indent="-457200" defTabSz="909409" fontAlgn="auto">
              <a:spcBef>
                <a:spcPts val="0"/>
              </a:spcBef>
              <a:spcAft>
                <a:spcPts val="0"/>
              </a:spcAft>
              <a:buFontTx/>
              <a:buAutoNum type="arabicPeriod"/>
              <a:defRPr/>
            </a:pPr>
            <a:r>
              <a:rPr lang="es-ES" sz="1600" b="1" dirty="0">
                <a:solidFill>
                  <a:schemeClr val="accent4">
                    <a:lumMod val="25000"/>
                  </a:schemeClr>
                </a:solidFill>
              </a:rPr>
              <a:t>Sus miembros son I</a:t>
            </a:r>
            <a:r>
              <a:rPr lang="es-ES" sz="1600" b="1" u="sng" dirty="0">
                <a:solidFill>
                  <a:schemeClr val="accent4">
                    <a:lumMod val="25000"/>
                  </a:schemeClr>
                </a:solidFill>
              </a:rPr>
              <a:t>NDEPENDIENTES</a:t>
            </a:r>
            <a:r>
              <a:rPr lang="es-ES" sz="1600" b="1" dirty="0">
                <a:solidFill>
                  <a:schemeClr val="accent4">
                    <a:lumMod val="25000"/>
                  </a:schemeClr>
                </a:solidFill>
              </a:rPr>
              <a:t> y su designación resulta </a:t>
            </a:r>
            <a:r>
              <a:rPr lang="es-ES" sz="1600" b="1" u="sng" dirty="0">
                <a:solidFill>
                  <a:schemeClr val="accent4">
                    <a:lumMod val="25000"/>
                  </a:schemeClr>
                </a:solidFill>
              </a:rPr>
              <a:t>IRREVOCABLE</a:t>
            </a:r>
            <a:r>
              <a:rPr lang="es-ES" sz="1600" b="1" dirty="0">
                <a:solidFill>
                  <a:schemeClr val="accent4">
                    <a:lumMod val="25000"/>
                  </a:schemeClr>
                </a:solidFill>
              </a:rPr>
              <a:t>. La ley recoge un conjunto de </a:t>
            </a:r>
            <a:r>
              <a:rPr lang="es-ES" sz="1600" b="1" u="sng" dirty="0">
                <a:solidFill>
                  <a:schemeClr val="accent4">
                    <a:lumMod val="25000"/>
                  </a:schemeClr>
                </a:solidFill>
              </a:rPr>
              <a:t>INCOMPATIBILIDADES</a:t>
            </a:r>
            <a:r>
              <a:rPr lang="es-ES" sz="1600" b="1" dirty="0">
                <a:solidFill>
                  <a:schemeClr val="accent4">
                    <a:lumMod val="25000"/>
                  </a:schemeClr>
                </a:solidFill>
              </a:rPr>
              <a:t> para su </a:t>
            </a:r>
            <a:r>
              <a:rPr lang="es-ES" sz="1600" b="1" dirty="0">
                <a:solidFill>
                  <a:schemeClr val="accent4">
                    <a:lumMod val="25000"/>
                  </a:schemeClr>
                </a:solidFill>
              </a:rPr>
              <a:t>designación</a:t>
            </a:r>
          </a:p>
          <a:p>
            <a:pPr marL="457200" indent="-457200" defTabSz="909409" fontAlgn="auto">
              <a:spcBef>
                <a:spcPts val="0"/>
              </a:spcBef>
              <a:spcAft>
                <a:spcPts val="0"/>
              </a:spcAft>
              <a:buFontTx/>
              <a:buAutoNum type="arabicPeriod"/>
              <a:defRPr/>
            </a:pPr>
            <a:endParaRPr lang="es-ES" sz="800" b="1" dirty="0">
              <a:solidFill>
                <a:schemeClr val="accent4">
                  <a:lumMod val="25000"/>
                </a:schemeClr>
              </a:solidFill>
            </a:endParaRPr>
          </a:p>
          <a:p>
            <a:pPr marL="457200" indent="-457200" defTabSz="909409" fontAlgn="auto">
              <a:spcBef>
                <a:spcPts val="0"/>
              </a:spcBef>
              <a:spcAft>
                <a:spcPts val="0"/>
              </a:spcAft>
              <a:buFontTx/>
              <a:buAutoNum type="arabicPeriod"/>
              <a:defRPr/>
            </a:pPr>
            <a:r>
              <a:rPr lang="es-ES" sz="1600" b="1" u="sng" dirty="0">
                <a:solidFill>
                  <a:schemeClr val="accent4">
                    <a:lumMod val="25000"/>
                  </a:schemeClr>
                </a:solidFill>
              </a:rPr>
              <a:t>No es un Tribunal</a:t>
            </a:r>
            <a:r>
              <a:rPr lang="es-ES" sz="1600" b="1" dirty="0">
                <a:solidFill>
                  <a:schemeClr val="accent4">
                    <a:lumMod val="25000"/>
                  </a:schemeClr>
                </a:solidFill>
              </a:rPr>
              <a:t> con funciones </a:t>
            </a:r>
            <a:r>
              <a:rPr lang="es-ES" sz="1600" b="1" dirty="0">
                <a:solidFill>
                  <a:schemeClr val="accent4">
                    <a:lumMod val="25000"/>
                  </a:schemeClr>
                </a:solidFill>
              </a:rPr>
              <a:t>jurisdiccionales</a:t>
            </a:r>
          </a:p>
          <a:p>
            <a:pPr marL="457200" indent="-457200" defTabSz="909409" fontAlgn="auto">
              <a:spcBef>
                <a:spcPts val="0"/>
              </a:spcBef>
              <a:spcAft>
                <a:spcPts val="0"/>
              </a:spcAft>
              <a:buFontTx/>
              <a:buAutoNum type="arabicPeriod"/>
              <a:defRPr/>
            </a:pPr>
            <a:endParaRPr lang="es-ES" sz="1600" b="1" dirty="0">
              <a:solidFill>
                <a:schemeClr val="accent4">
                  <a:lumMod val="25000"/>
                </a:schemeClr>
              </a:solidFill>
            </a:endParaRPr>
          </a:p>
          <a:p>
            <a:pPr marL="457200" indent="-457200" defTabSz="909409" fontAlgn="auto">
              <a:spcBef>
                <a:spcPts val="0"/>
              </a:spcBef>
              <a:spcAft>
                <a:spcPts val="0"/>
              </a:spcAft>
              <a:buFontTx/>
              <a:buAutoNum type="arabicPeriod"/>
              <a:defRPr/>
            </a:pPr>
            <a:endParaRPr lang="es-ES" sz="800" b="1" dirty="0">
              <a:solidFill>
                <a:schemeClr val="accent4">
                  <a:lumMod val="25000"/>
                </a:schemeClr>
              </a:solidFill>
            </a:endParaRPr>
          </a:p>
          <a:p>
            <a:pPr marL="457200" indent="-457200" defTabSz="909409" fontAlgn="auto">
              <a:spcBef>
                <a:spcPts val="0"/>
              </a:spcBef>
              <a:spcAft>
                <a:spcPts val="0"/>
              </a:spcAft>
              <a:buFontTx/>
              <a:buAutoNum type="arabicPeriod"/>
              <a:defRPr/>
            </a:pPr>
            <a:r>
              <a:rPr lang="es-ES" sz="1600" b="1" dirty="0">
                <a:solidFill>
                  <a:schemeClr val="accent4">
                    <a:lumMod val="25000"/>
                  </a:schemeClr>
                </a:solidFill>
              </a:rPr>
              <a:t>Fiscaliza </a:t>
            </a:r>
            <a:r>
              <a:rPr lang="es-ES" sz="1600" b="1" dirty="0">
                <a:solidFill>
                  <a:schemeClr val="accent4">
                    <a:lumMod val="25000"/>
                  </a:schemeClr>
                </a:solidFill>
              </a:rPr>
              <a:t>la actividad </a:t>
            </a:r>
            <a:r>
              <a:rPr lang="es-ES" sz="1600" b="1" dirty="0">
                <a:solidFill>
                  <a:schemeClr val="accent4">
                    <a:lumMod val="25000"/>
                  </a:schemeClr>
                </a:solidFill>
              </a:rPr>
              <a:t>y contabilidad de </a:t>
            </a:r>
            <a:r>
              <a:rPr lang="es-ES" sz="1600" b="1" dirty="0">
                <a:solidFill>
                  <a:schemeClr val="accent4">
                    <a:lumMod val="25000"/>
                  </a:schemeClr>
                </a:solidFill>
              </a:rPr>
              <a:t>los partidos </a:t>
            </a:r>
            <a:r>
              <a:rPr lang="es-ES" sz="1600" b="1" dirty="0">
                <a:solidFill>
                  <a:schemeClr val="accent4">
                    <a:lumMod val="25000"/>
                  </a:schemeClr>
                </a:solidFill>
              </a:rPr>
              <a:t>políticos con representación en el Parlamento de Cataluña</a:t>
            </a:r>
          </a:p>
          <a:p>
            <a:pPr marL="457200" indent="-457200" defTabSz="909409" fontAlgn="auto">
              <a:spcBef>
                <a:spcPts val="0"/>
              </a:spcBef>
              <a:spcAft>
                <a:spcPts val="0"/>
              </a:spcAft>
              <a:buFontTx/>
              <a:buAutoNum type="arabicPeriod"/>
              <a:defRPr/>
            </a:pPr>
            <a:endParaRPr lang="es-ES" sz="1600" dirty="0">
              <a:solidFill>
                <a:schemeClr val="accent3">
                  <a:lumMod val="75000"/>
                </a:schemeClr>
              </a:solidFill>
            </a:endParaRPr>
          </a:p>
        </p:txBody>
      </p:sp>
      <p:sp>
        <p:nvSpPr>
          <p:cNvPr id="361476" name="Rectangle 2"/>
          <p:cNvSpPr>
            <a:spLocks noChangeArrowheads="1"/>
          </p:cNvSpPr>
          <p:nvPr/>
        </p:nvSpPr>
        <p:spPr bwMode="auto">
          <a:xfrm>
            <a:off x="466725" y="120650"/>
            <a:ext cx="3663950" cy="338138"/>
          </a:xfrm>
          <a:prstGeom prst="rect">
            <a:avLst/>
          </a:prstGeom>
          <a:noFill/>
          <a:ln w="9525">
            <a:noFill/>
            <a:miter lim="800000"/>
            <a:headEnd/>
            <a:tailEnd/>
          </a:ln>
        </p:spPr>
        <p:txBody>
          <a:bodyPr wrap="none">
            <a:spAutoFit/>
          </a:bodyPr>
          <a:lstStyle/>
          <a:p>
            <a:pPr>
              <a:spcBef>
                <a:spcPct val="20000"/>
              </a:spcBef>
              <a:buClr>
                <a:srgbClr val="FFE600"/>
              </a:buClr>
              <a:buSzPct val="70000"/>
            </a:pPr>
            <a:r>
              <a:rPr lang="es-ES_tradnl" sz="1600" b="1"/>
              <a:t>LA RESPONSABILIDAD CONTABLE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81026" y="852120"/>
            <a:ext cx="8134350" cy="526297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defTabSz="909409" fontAlgn="auto">
              <a:spcBef>
                <a:spcPts val="0"/>
              </a:spcBef>
              <a:spcAft>
                <a:spcPts val="0"/>
              </a:spcAft>
              <a:defRPr/>
            </a:pPr>
            <a:endParaRPr lang="es-ES" b="1" dirty="0">
              <a:solidFill>
                <a:srgbClr val="FFC000"/>
              </a:solidFill>
            </a:endParaRPr>
          </a:p>
          <a:p>
            <a:pPr algn="ctr" defTabSz="909409" fontAlgn="auto">
              <a:spcBef>
                <a:spcPts val="0"/>
              </a:spcBef>
              <a:spcAft>
                <a:spcPts val="0"/>
              </a:spcAft>
              <a:defRPr/>
            </a:pPr>
            <a:r>
              <a:rPr lang="es-ES" b="1" u="sng" dirty="0">
                <a:solidFill>
                  <a:srgbClr val="FFC000"/>
                </a:solidFill>
              </a:rPr>
              <a:t>ORGANIGRAMA </a:t>
            </a:r>
            <a:r>
              <a:rPr lang="es-ES" b="1" u="sng" dirty="0">
                <a:solidFill>
                  <a:srgbClr val="FFC000"/>
                </a:solidFill>
              </a:rPr>
              <a:t>BÁSICO </a:t>
            </a:r>
            <a:r>
              <a:rPr lang="es-ES" b="1" u="sng" dirty="0">
                <a:solidFill>
                  <a:srgbClr val="FFC000"/>
                </a:solidFill>
              </a:rPr>
              <a:t>DE LA SINDICATURA DE COMPTES</a:t>
            </a:r>
            <a:endParaRPr lang="es-ES" b="1" u="sng" dirty="0">
              <a:solidFill>
                <a:schemeClr val="bg1"/>
              </a:solidFill>
            </a:endParaRPr>
          </a:p>
          <a:p>
            <a:pPr algn="ctr" defTabSz="909409" fontAlgn="auto">
              <a:spcBef>
                <a:spcPts val="0"/>
              </a:spcBef>
              <a:spcAft>
                <a:spcPts val="0"/>
              </a:spcAft>
              <a:defRPr/>
            </a:pPr>
            <a:endParaRPr lang="es-ES" b="1" dirty="0">
              <a:solidFill>
                <a:schemeClr val="bg1"/>
              </a:solidFill>
            </a:endParaRPr>
          </a:p>
          <a:p>
            <a:pPr algn="ctr" defTabSz="909409" fontAlgn="auto">
              <a:spcBef>
                <a:spcPts val="0"/>
              </a:spcBef>
              <a:spcAft>
                <a:spcPts val="0"/>
              </a:spcAft>
              <a:defRPr/>
            </a:pPr>
            <a:endParaRPr lang="es-ES" sz="1200" b="1" dirty="0">
              <a:solidFill>
                <a:schemeClr val="bg1"/>
              </a:solidFill>
            </a:endParaRPr>
          </a:p>
          <a:p>
            <a:pPr algn="ctr" defTabSz="909409" fontAlgn="auto">
              <a:spcBef>
                <a:spcPts val="0"/>
              </a:spcBef>
              <a:spcAft>
                <a:spcPts val="0"/>
              </a:spcAft>
              <a:defRPr/>
            </a:pPr>
            <a:endParaRPr lang="es-ES" b="1" dirty="0">
              <a:solidFill>
                <a:schemeClr val="bg1"/>
              </a:solidFill>
            </a:endParaRPr>
          </a:p>
          <a:p>
            <a:pPr algn="ctr" defTabSz="909409" fontAlgn="auto">
              <a:spcBef>
                <a:spcPts val="0"/>
              </a:spcBef>
              <a:spcAft>
                <a:spcPts val="0"/>
              </a:spcAft>
              <a:defRPr/>
            </a:pPr>
            <a:endParaRPr lang="es-ES" b="1" dirty="0">
              <a:solidFill>
                <a:schemeClr val="bg1"/>
              </a:solidFill>
            </a:endParaRPr>
          </a:p>
          <a:p>
            <a:pPr algn="ctr" defTabSz="909409" fontAlgn="auto">
              <a:spcBef>
                <a:spcPts val="0"/>
              </a:spcBef>
              <a:spcAft>
                <a:spcPts val="0"/>
              </a:spcAft>
              <a:defRPr/>
            </a:pPr>
            <a:endParaRPr lang="es-ES" b="1" dirty="0">
              <a:solidFill>
                <a:schemeClr val="bg1"/>
              </a:solidFill>
            </a:endParaRPr>
          </a:p>
          <a:p>
            <a:pPr algn="ctr" defTabSz="909409" fontAlgn="auto">
              <a:spcBef>
                <a:spcPts val="0"/>
              </a:spcBef>
              <a:spcAft>
                <a:spcPts val="0"/>
              </a:spcAft>
              <a:defRPr/>
            </a:pPr>
            <a:endParaRPr lang="es-ES" b="1" dirty="0">
              <a:solidFill>
                <a:schemeClr val="bg1"/>
              </a:solidFill>
            </a:endParaRPr>
          </a:p>
          <a:p>
            <a:pPr algn="ctr" defTabSz="909409" fontAlgn="auto">
              <a:spcBef>
                <a:spcPts val="0"/>
              </a:spcBef>
              <a:spcAft>
                <a:spcPts val="0"/>
              </a:spcAft>
              <a:defRPr/>
            </a:pPr>
            <a:endParaRPr lang="es-ES" b="1" dirty="0">
              <a:solidFill>
                <a:schemeClr val="bg1"/>
              </a:solidFill>
            </a:endParaRPr>
          </a:p>
          <a:p>
            <a:pPr algn="ctr" defTabSz="909409" fontAlgn="auto">
              <a:spcBef>
                <a:spcPts val="0"/>
              </a:spcBef>
              <a:spcAft>
                <a:spcPts val="0"/>
              </a:spcAft>
              <a:defRPr/>
            </a:pPr>
            <a:endParaRPr lang="es-ES" b="1" dirty="0">
              <a:solidFill>
                <a:schemeClr val="bg1"/>
              </a:solidFill>
            </a:endParaRPr>
          </a:p>
          <a:p>
            <a:pPr algn="ctr" defTabSz="909409" fontAlgn="auto">
              <a:spcBef>
                <a:spcPts val="0"/>
              </a:spcBef>
              <a:spcAft>
                <a:spcPts val="0"/>
              </a:spcAft>
              <a:defRPr/>
            </a:pPr>
            <a:endParaRPr lang="es-ES" b="1" dirty="0">
              <a:solidFill>
                <a:schemeClr val="bg1"/>
              </a:solidFill>
            </a:endParaRPr>
          </a:p>
          <a:p>
            <a:pPr algn="ctr" defTabSz="909409" fontAlgn="auto">
              <a:spcBef>
                <a:spcPts val="0"/>
              </a:spcBef>
              <a:spcAft>
                <a:spcPts val="0"/>
              </a:spcAft>
              <a:defRPr/>
            </a:pPr>
            <a:endParaRPr lang="es-ES" b="1" dirty="0">
              <a:solidFill>
                <a:schemeClr val="bg1"/>
              </a:solidFill>
            </a:endParaRPr>
          </a:p>
          <a:p>
            <a:pPr algn="ctr" defTabSz="909409" fontAlgn="auto">
              <a:spcBef>
                <a:spcPts val="0"/>
              </a:spcBef>
              <a:spcAft>
                <a:spcPts val="0"/>
              </a:spcAft>
              <a:defRPr/>
            </a:pPr>
            <a:endParaRPr lang="es-ES" b="1" dirty="0">
              <a:solidFill>
                <a:schemeClr val="bg1"/>
              </a:solidFill>
            </a:endParaRPr>
          </a:p>
          <a:p>
            <a:pPr algn="ctr" defTabSz="909409" fontAlgn="auto">
              <a:spcBef>
                <a:spcPts val="0"/>
              </a:spcBef>
              <a:spcAft>
                <a:spcPts val="0"/>
              </a:spcAft>
              <a:defRPr/>
            </a:pPr>
            <a:endParaRPr lang="es-ES" b="1" dirty="0">
              <a:solidFill>
                <a:schemeClr val="bg1"/>
              </a:solidFill>
            </a:endParaRPr>
          </a:p>
          <a:p>
            <a:pPr algn="ctr" defTabSz="909409" fontAlgn="auto">
              <a:spcBef>
                <a:spcPts val="0"/>
              </a:spcBef>
              <a:spcAft>
                <a:spcPts val="0"/>
              </a:spcAft>
              <a:defRPr/>
            </a:pPr>
            <a:endParaRPr lang="es-ES" b="1" dirty="0">
              <a:solidFill>
                <a:schemeClr val="bg1"/>
              </a:solidFill>
            </a:endParaRPr>
          </a:p>
          <a:p>
            <a:pPr algn="ctr" defTabSz="909409" fontAlgn="auto">
              <a:spcBef>
                <a:spcPts val="0"/>
              </a:spcBef>
              <a:spcAft>
                <a:spcPts val="0"/>
              </a:spcAft>
              <a:defRPr/>
            </a:pPr>
            <a:endParaRPr lang="es-ES" b="1" dirty="0">
              <a:solidFill>
                <a:schemeClr val="bg1"/>
              </a:solidFill>
            </a:endParaRPr>
          </a:p>
          <a:p>
            <a:pPr algn="ctr" defTabSz="909409" fontAlgn="auto">
              <a:spcBef>
                <a:spcPts val="0"/>
              </a:spcBef>
              <a:spcAft>
                <a:spcPts val="0"/>
              </a:spcAft>
              <a:defRPr/>
            </a:pPr>
            <a:endParaRPr lang="es-ES" b="1" dirty="0">
              <a:solidFill>
                <a:schemeClr val="bg1"/>
              </a:solidFill>
            </a:endParaRPr>
          </a:p>
          <a:p>
            <a:pPr algn="ctr" defTabSz="909409" fontAlgn="auto">
              <a:spcBef>
                <a:spcPts val="0"/>
              </a:spcBef>
              <a:spcAft>
                <a:spcPts val="0"/>
              </a:spcAft>
              <a:defRPr/>
            </a:pPr>
            <a:endParaRPr lang="es-ES" b="1" dirty="0">
              <a:solidFill>
                <a:srgbClr val="FFC000"/>
              </a:solidFill>
            </a:endParaRPr>
          </a:p>
          <a:p>
            <a:pPr algn="ctr" defTabSz="909409" fontAlgn="auto">
              <a:spcBef>
                <a:spcPts val="0"/>
              </a:spcBef>
              <a:spcAft>
                <a:spcPts val="0"/>
              </a:spcAft>
              <a:defRPr/>
            </a:pPr>
            <a:endParaRPr lang="es-ES" b="1" dirty="0">
              <a:solidFill>
                <a:srgbClr val="FFC000"/>
              </a:solidFill>
            </a:endParaRPr>
          </a:p>
        </p:txBody>
      </p:sp>
      <p:sp>
        <p:nvSpPr>
          <p:cNvPr id="363524" name="Rectangle 3"/>
          <p:cNvSpPr>
            <a:spLocks noChangeArrowheads="1"/>
          </p:cNvSpPr>
          <p:nvPr/>
        </p:nvSpPr>
        <p:spPr bwMode="auto">
          <a:xfrm>
            <a:off x="466725" y="149225"/>
            <a:ext cx="3663950" cy="338138"/>
          </a:xfrm>
          <a:prstGeom prst="rect">
            <a:avLst/>
          </a:prstGeom>
          <a:noFill/>
          <a:ln w="9525">
            <a:noFill/>
            <a:miter lim="800000"/>
            <a:headEnd/>
            <a:tailEnd/>
          </a:ln>
        </p:spPr>
        <p:txBody>
          <a:bodyPr wrap="none">
            <a:spAutoFit/>
          </a:bodyPr>
          <a:lstStyle/>
          <a:p>
            <a:pPr>
              <a:spcBef>
                <a:spcPct val="20000"/>
              </a:spcBef>
              <a:buClr>
                <a:srgbClr val="FFE600"/>
              </a:buClr>
              <a:buSzPct val="70000"/>
            </a:pPr>
            <a:r>
              <a:rPr lang="es-ES_tradnl" sz="1600" b="1"/>
              <a:t>LA RESPONSABILIDAD CONTABLE</a:t>
            </a:r>
          </a:p>
        </p:txBody>
      </p:sp>
      <p:cxnSp>
        <p:nvCxnSpPr>
          <p:cNvPr id="18" name="Straight Connector 17"/>
          <p:cNvCxnSpPr/>
          <p:nvPr/>
        </p:nvCxnSpPr>
        <p:spPr>
          <a:xfrm>
            <a:off x="4657725" y="3529013"/>
            <a:ext cx="0" cy="404812"/>
          </a:xfrm>
          <a:prstGeom prst="line">
            <a:avLst/>
          </a:prstGeom>
          <a:ln>
            <a:tailEnd type="none"/>
          </a:ln>
        </p:spPr>
        <p:style>
          <a:lnRef idx="2">
            <a:schemeClr val="accent5"/>
          </a:lnRef>
          <a:fillRef idx="0">
            <a:schemeClr val="accent5"/>
          </a:fillRef>
          <a:effectRef idx="1">
            <a:schemeClr val="accent5"/>
          </a:effectRef>
          <a:fontRef idx="minor">
            <a:schemeClr val="tx1"/>
          </a:fontRef>
        </p:style>
      </p:cxnSp>
      <p:sp>
        <p:nvSpPr>
          <p:cNvPr id="2" name="Rectangle 1"/>
          <p:cNvSpPr/>
          <p:nvPr/>
        </p:nvSpPr>
        <p:spPr>
          <a:xfrm>
            <a:off x="3400425" y="2505074"/>
            <a:ext cx="2514600" cy="533400"/>
          </a:xfrm>
          <a:prstGeom prst="rect">
            <a:avLst/>
          </a:prstGeom>
          <a:ln/>
        </p:spPr>
        <p:style>
          <a:lnRef idx="0">
            <a:schemeClr val="accent4"/>
          </a:lnRef>
          <a:fillRef idx="3">
            <a:schemeClr val="accent4"/>
          </a:fillRef>
          <a:effectRef idx="3">
            <a:schemeClr val="accent4"/>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defTabSz="909409" fontAlgn="auto">
              <a:spcBef>
                <a:spcPts val="0"/>
              </a:spcBef>
              <a:spcAft>
                <a:spcPts val="0"/>
              </a:spcAft>
              <a:defRPr/>
            </a:pPr>
            <a:r>
              <a:rPr lang="es-ES" b="1" dirty="0">
                <a:ln w="50800"/>
                <a:solidFill>
                  <a:schemeClr val="accent5">
                    <a:lumMod val="50000"/>
                  </a:schemeClr>
                </a:solidFill>
              </a:rPr>
              <a:t>Síndico Mayor</a:t>
            </a:r>
            <a:endParaRPr lang="es-ES" b="1" dirty="0">
              <a:ln w="50800"/>
              <a:solidFill>
                <a:schemeClr val="accent5">
                  <a:lumMod val="50000"/>
                </a:schemeClr>
              </a:solidFill>
            </a:endParaRPr>
          </a:p>
        </p:txBody>
      </p:sp>
      <p:sp>
        <p:nvSpPr>
          <p:cNvPr id="21" name="Rectangle 20"/>
          <p:cNvSpPr/>
          <p:nvPr/>
        </p:nvSpPr>
        <p:spPr>
          <a:xfrm>
            <a:off x="3721894" y="3274218"/>
            <a:ext cx="1966912" cy="457200"/>
          </a:xfrm>
          <a:prstGeom prst="rect">
            <a:avLst/>
          </a:prstGeom>
          <a:ln/>
        </p:spPr>
        <p:style>
          <a:lnRef idx="0">
            <a:schemeClr val="accent4"/>
          </a:lnRef>
          <a:fillRef idx="3">
            <a:schemeClr val="accent4"/>
          </a:fillRef>
          <a:effectRef idx="3">
            <a:schemeClr val="accent4"/>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defTabSz="909409" fontAlgn="auto">
              <a:spcBef>
                <a:spcPts val="0"/>
              </a:spcBef>
              <a:spcAft>
                <a:spcPts val="0"/>
              </a:spcAft>
              <a:defRPr/>
            </a:pPr>
            <a:r>
              <a:rPr lang="es-ES" b="1" dirty="0">
                <a:ln w="50800"/>
                <a:solidFill>
                  <a:schemeClr val="accent5">
                    <a:lumMod val="50000"/>
                  </a:schemeClr>
                </a:solidFill>
              </a:rPr>
              <a:t>Pleno</a:t>
            </a:r>
            <a:endParaRPr lang="es-ES" b="1" dirty="0">
              <a:ln w="50800"/>
              <a:solidFill>
                <a:schemeClr val="accent5">
                  <a:lumMod val="50000"/>
                </a:schemeClr>
              </a:solidFill>
            </a:endParaRPr>
          </a:p>
        </p:txBody>
      </p:sp>
      <p:sp>
        <p:nvSpPr>
          <p:cNvPr id="28" name="Rectangle 27"/>
          <p:cNvSpPr/>
          <p:nvPr/>
        </p:nvSpPr>
        <p:spPr>
          <a:xfrm>
            <a:off x="2819400" y="5010150"/>
            <a:ext cx="3714750" cy="561975"/>
          </a:xfrm>
          <a:prstGeom prst="rect">
            <a:avLst/>
          </a:prstGeom>
          <a:ln/>
        </p:spPr>
        <p:style>
          <a:lnRef idx="0">
            <a:schemeClr val="accent4"/>
          </a:lnRef>
          <a:fillRef idx="3">
            <a:schemeClr val="accent4"/>
          </a:fillRef>
          <a:effectRef idx="3">
            <a:schemeClr val="accent4"/>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defTabSz="909409" fontAlgn="auto">
              <a:spcBef>
                <a:spcPts val="0"/>
              </a:spcBef>
              <a:spcAft>
                <a:spcPts val="0"/>
              </a:spcAft>
              <a:defRPr/>
            </a:pPr>
            <a:r>
              <a:rPr lang="es-ES" b="1" dirty="0">
                <a:ln w="50800"/>
                <a:solidFill>
                  <a:schemeClr val="accent5">
                    <a:lumMod val="50000"/>
                  </a:schemeClr>
                </a:solidFill>
              </a:rPr>
              <a:t>Comisión </a:t>
            </a:r>
            <a:r>
              <a:rPr lang="es-ES" b="1" dirty="0">
                <a:ln w="50800"/>
                <a:solidFill>
                  <a:schemeClr val="accent5">
                    <a:lumMod val="50000"/>
                  </a:schemeClr>
                </a:solidFill>
              </a:rPr>
              <a:t>de </a:t>
            </a:r>
            <a:r>
              <a:rPr lang="es-ES" b="1" dirty="0">
                <a:ln w="50800"/>
                <a:solidFill>
                  <a:schemeClr val="accent5">
                    <a:lumMod val="50000"/>
                  </a:schemeClr>
                </a:solidFill>
              </a:rPr>
              <a:t>Gobierno</a:t>
            </a:r>
            <a:endParaRPr lang="es-ES" b="1" dirty="0">
              <a:ln w="50800"/>
              <a:solidFill>
                <a:schemeClr val="accent5">
                  <a:lumMod val="50000"/>
                </a:schemeClr>
              </a:solidFill>
            </a:endParaRPr>
          </a:p>
        </p:txBody>
      </p:sp>
      <p:sp>
        <p:nvSpPr>
          <p:cNvPr id="30" name="Rectangle 29"/>
          <p:cNvSpPr/>
          <p:nvPr/>
        </p:nvSpPr>
        <p:spPr>
          <a:xfrm>
            <a:off x="2819400" y="3933825"/>
            <a:ext cx="3714750" cy="676274"/>
          </a:xfrm>
          <a:prstGeom prst="rect">
            <a:avLst/>
          </a:prstGeom>
          <a:ln/>
        </p:spPr>
        <p:style>
          <a:lnRef idx="0">
            <a:schemeClr val="accent4"/>
          </a:lnRef>
          <a:fillRef idx="3">
            <a:schemeClr val="accent4"/>
          </a:fillRef>
          <a:effectRef idx="3">
            <a:schemeClr val="accent4"/>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defTabSz="909409" fontAlgn="auto">
              <a:spcBef>
                <a:spcPts val="0"/>
              </a:spcBef>
              <a:spcAft>
                <a:spcPts val="0"/>
              </a:spcAft>
              <a:defRPr/>
            </a:pPr>
            <a:r>
              <a:rPr lang="es-ES" b="1" dirty="0">
                <a:ln w="50800"/>
                <a:solidFill>
                  <a:schemeClr val="accent5">
                    <a:lumMod val="50000"/>
                  </a:schemeClr>
                </a:solidFill>
              </a:rPr>
              <a:t>Síndicos (7)</a:t>
            </a:r>
            <a:endParaRPr lang="es-ES" b="1" dirty="0">
              <a:ln w="50800"/>
              <a:solidFill>
                <a:schemeClr val="accent5">
                  <a:lumMod val="50000"/>
                </a:schemeClr>
              </a:solidFill>
            </a:endParaRPr>
          </a:p>
        </p:txBody>
      </p:sp>
      <p:sp>
        <p:nvSpPr>
          <p:cNvPr id="37" name="Rectangle 36"/>
          <p:cNvSpPr/>
          <p:nvPr/>
        </p:nvSpPr>
        <p:spPr>
          <a:xfrm>
            <a:off x="6647356" y="3240881"/>
            <a:ext cx="1648919" cy="523873"/>
          </a:xfrm>
          <a:prstGeom prst="rect">
            <a:avLst/>
          </a:prstGeom>
          <a:ln/>
        </p:spPr>
        <p:style>
          <a:lnRef idx="0">
            <a:schemeClr val="accent4"/>
          </a:lnRef>
          <a:fillRef idx="3">
            <a:schemeClr val="accent4"/>
          </a:fillRef>
          <a:effectRef idx="3">
            <a:schemeClr val="accent4"/>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defTabSz="909409" fontAlgn="auto">
              <a:spcBef>
                <a:spcPts val="0"/>
              </a:spcBef>
              <a:spcAft>
                <a:spcPts val="0"/>
              </a:spcAft>
              <a:defRPr/>
            </a:pPr>
            <a:r>
              <a:rPr lang="es-ES" b="1" dirty="0">
                <a:ln w="50800"/>
                <a:solidFill>
                  <a:schemeClr val="accent5">
                    <a:lumMod val="50000"/>
                  </a:schemeClr>
                </a:solidFill>
              </a:rPr>
              <a:t>Secretaría General </a:t>
            </a:r>
            <a:endParaRPr lang="es-ES" b="1" dirty="0">
              <a:ln w="50800"/>
              <a:solidFill>
                <a:schemeClr val="accent5">
                  <a:lumMod val="50000"/>
                </a:schemeClr>
              </a:solidFill>
            </a:endParaRPr>
          </a:p>
        </p:txBody>
      </p:sp>
      <p:cxnSp>
        <p:nvCxnSpPr>
          <p:cNvPr id="38" name="Straight Connector 37"/>
          <p:cNvCxnSpPr/>
          <p:nvPr/>
        </p:nvCxnSpPr>
        <p:spPr>
          <a:xfrm>
            <a:off x="4676775" y="4633913"/>
            <a:ext cx="0" cy="376237"/>
          </a:xfrm>
          <a:prstGeom prst="line">
            <a:avLst/>
          </a:prstGeom>
          <a:ln>
            <a:tailEnd type="none"/>
          </a:ln>
        </p:spPr>
        <p:style>
          <a:lnRef idx="2">
            <a:schemeClr val="accent5"/>
          </a:lnRef>
          <a:fillRef idx="0">
            <a:schemeClr val="accent5"/>
          </a:fillRef>
          <a:effectRef idx="1">
            <a:schemeClr val="accent5"/>
          </a:effectRef>
          <a:fontRef idx="minor">
            <a:schemeClr val="tx1"/>
          </a:fontRef>
        </p:style>
      </p:cxnSp>
      <p:cxnSp>
        <p:nvCxnSpPr>
          <p:cNvPr id="40" name="Straight Connector 39"/>
          <p:cNvCxnSpPr/>
          <p:nvPr/>
        </p:nvCxnSpPr>
        <p:spPr>
          <a:xfrm flipH="1">
            <a:off x="5688013" y="3502025"/>
            <a:ext cx="987425" cy="0"/>
          </a:xfrm>
          <a:prstGeom prst="line">
            <a:avLst/>
          </a:prstGeom>
          <a:ln>
            <a:tailEnd type="none"/>
          </a:ln>
        </p:spPr>
        <p:style>
          <a:lnRef idx="2">
            <a:schemeClr val="accent5"/>
          </a:lnRef>
          <a:fillRef idx="0">
            <a:schemeClr val="accent5"/>
          </a:fillRef>
          <a:effectRef idx="1">
            <a:schemeClr val="accent5"/>
          </a:effectRef>
          <a:fontRef idx="minor">
            <a:schemeClr val="tx1"/>
          </a:fontRef>
        </p:style>
      </p:cxnSp>
      <p:cxnSp>
        <p:nvCxnSpPr>
          <p:cNvPr id="16" name="Straight Connector 15"/>
          <p:cNvCxnSpPr>
            <a:stCxn id="2" idx="2"/>
          </p:cNvCxnSpPr>
          <p:nvPr/>
        </p:nvCxnSpPr>
        <p:spPr>
          <a:xfrm>
            <a:off x="4657725" y="3038475"/>
            <a:ext cx="0" cy="234950"/>
          </a:xfrm>
          <a:prstGeom prst="line">
            <a:avLst/>
          </a:prstGeom>
          <a:ln>
            <a:tailEnd type="none"/>
          </a:ln>
        </p:spPr>
        <p:style>
          <a:lnRef idx="2">
            <a:schemeClr val="accent5"/>
          </a:lnRef>
          <a:fillRef idx="0">
            <a:schemeClr val="accent5"/>
          </a:fillRef>
          <a:effectRef idx="1">
            <a:schemeClr val="accent5"/>
          </a:effectRef>
          <a:fontRef idx="minor">
            <a:schemeClr val="tx1"/>
          </a:fontRef>
        </p:style>
      </p:cxnSp>
      <p:sp>
        <p:nvSpPr>
          <p:cNvPr id="19" name="Rectangle 18"/>
          <p:cNvSpPr/>
          <p:nvPr/>
        </p:nvSpPr>
        <p:spPr>
          <a:xfrm>
            <a:off x="3400425" y="1700213"/>
            <a:ext cx="2514600" cy="533400"/>
          </a:xfrm>
          <a:prstGeom prst="rect">
            <a:avLst/>
          </a:prstGeom>
          <a:ln/>
        </p:spPr>
        <p:style>
          <a:lnRef idx="0">
            <a:schemeClr val="accent4"/>
          </a:lnRef>
          <a:fillRef idx="3">
            <a:schemeClr val="accent4"/>
          </a:fillRef>
          <a:effectRef idx="3">
            <a:schemeClr val="accent4"/>
          </a:effectRef>
          <a:fontRef idx="minor">
            <a:schemeClr val="lt1"/>
          </a:fontRef>
        </p:style>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defTabSz="909409" fontAlgn="auto">
              <a:spcBef>
                <a:spcPts val="0"/>
              </a:spcBef>
              <a:spcAft>
                <a:spcPts val="0"/>
              </a:spcAft>
              <a:defRPr/>
            </a:pPr>
            <a:r>
              <a:rPr lang="es-ES" b="1" dirty="0">
                <a:ln w="50800"/>
                <a:solidFill>
                  <a:schemeClr val="accent5">
                    <a:lumMod val="50000"/>
                  </a:schemeClr>
                </a:solidFill>
              </a:rPr>
              <a:t>PARLAMENTO </a:t>
            </a:r>
          </a:p>
          <a:p>
            <a:pPr algn="ctr" defTabSz="909409" fontAlgn="auto">
              <a:spcBef>
                <a:spcPts val="0"/>
              </a:spcBef>
              <a:spcAft>
                <a:spcPts val="0"/>
              </a:spcAft>
              <a:defRPr/>
            </a:pPr>
            <a:r>
              <a:rPr lang="es-ES" b="1" dirty="0">
                <a:ln w="50800"/>
                <a:solidFill>
                  <a:schemeClr val="accent5">
                    <a:lumMod val="50000"/>
                  </a:schemeClr>
                </a:solidFill>
              </a:rPr>
              <a:t>DE CATALUNYA</a:t>
            </a:r>
            <a:endParaRPr lang="es-ES" b="1" dirty="0">
              <a:ln w="50800"/>
              <a:solidFill>
                <a:schemeClr val="accent5">
                  <a:lumMod val="50000"/>
                </a:schemeClr>
              </a:solidFill>
            </a:endParaRPr>
          </a:p>
        </p:txBody>
      </p:sp>
      <p:cxnSp>
        <p:nvCxnSpPr>
          <p:cNvPr id="22" name="Straight Connector 21"/>
          <p:cNvCxnSpPr/>
          <p:nvPr/>
        </p:nvCxnSpPr>
        <p:spPr>
          <a:xfrm>
            <a:off x="4657725" y="2233613"/>
            <a:ext cx="0" cy="236537"/>
          </a:xfrm>
          <a:prstGeom prst="line">
            <a:avLst/>
          </a:prstGeom>
          <a:ln>
            <a:tailEnd type="none"/>
          </a:ln>
        </p:spPr>
        <p:style>
          <a:lnRef idx="2">
            <a:schemeClr val="accent5"/>
          </a:lnRef>
          <a:fillRef idx="0">
            <a:schemeClr val="accent5"/>
          </a:fillRef>
          <a:effectRef idx="1">
            <a:schemeClr val="accent5"/>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28649" y="701397"/>
            <a:ext cx="8143875" cy="520142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defTabSz="909409" fontAlgn="auto">
              <a:spcBef>
                <a:spcPts val="0"/>
              </a:spcBef>
              <a:spcAft>
                <a:spcPts val="0"/>
              </a:spcAft>
              <a:buClr>
                <a:srgbClr val="FFC000"/>
              </a:buClr>
              <a:defRPr/>
            </a:pPr>
            <a:endParaRPr lang="es-ES" b="1" dirty="0">
              <a:solidFill>
                <a:srgbClr val="FFC000"/>
              </a:solidFill>
            </a:endParaRPr>
          </a:p>
          <a:p>
            <a:pPr algn="ctr" defTabSz="909409" fontAlgn="auto">
              <a:spcBef>
                <a:spcPts val="0"/>
              </a:spcBef>
              <a:spcAft>
                <a:spcPts val="0"/>
              </a:spcAft>
              <a:buClr>
                <a:srgbClr val="FFC000"/>
              </a:buClr>
              <a:defRPr/>
            </a:pPr>
            <a:r>
              <a:rPr lang="es-ES" sz="2000" b="1" u="sng" dirty="0">
                <a:solidFill>
                  <a:srgbClr val="FFC000"/>
                </a:solidFill>
              </a:rPr>
              <a:t>FUNCIONES ATRIBUIDAS A CADA INSTITUCION</a:t>
            </a:r>
          </a:p>
          <a:p>
            <a:pPr algn="ctr" defTabSz="909409" fontAlgn="auto">
              <a:spcBef>
                <a:spcPts val="0"/>
              </a:spcBef>
              <a:spcAft>
                <a:spcPts val="0"/>
              </a:spcAft>
              <a:buClr>
                <a:srgbClr val="FFC000"/>
              </a:buClr>
              <a:defRPr/>
            </a:pPr>
            <a:endParaRPr lang="es-ES" b="1" dirty="0">
              <a:solidFill>
                <a:srgbClr val="FFC000"/>
              </a:solidFill>
            </a:endParaRPr>
          </a:p>
          <a:p>
            <a:pPr marL="285750" indent="-285750" defTabSz="909409" fontAlgn="auto">
              <a:spcBef>
                <a:spcPts val="0"/>
              </a:spcBef>
              <a:spcAft>
                <a:spcPts val="0"/>
              </a:spcAft>
              <a:buClr>
                <a:schemeClr val="accent5">
                  <a:lumMod val="50000"/>
                </a:schemeClr>
              </a:buClr>
              <a:buFont typeface="Arial" panose="020B0604020202020204" pitchFamily="34" charset="0"/>
              <a:buChar char="•"/>
              <a:defRPr/>
            </a:pPr>
            <a:r>
              <a:rPr lang="es-ES" sz="1600" b="1" dirty="0">
                <a:solidFill>
                  <a:schemeClr val="accent4">
                    <a:lumMod val="25000"/>
                  </a:schemeClr>
                </a:solidFill>
              </a:rPr>
              <a:t>FUNCIÓN FISCALIZADORA</a:t>
            </a:r>
            <a:r>
              <a:rPr lang="es-ES" b="1" dirty="0">
                <a:solidFill>
                  <a:schemeClr val="accent4">
                    <a:lumMod val="25000"/>
                  </a:schemeClr>
                </a:solidFill>
              </a:rPr>
              <a:t>, </a:t>
            </a:r>
            <a:r>
              <a:rPr lang="es-ES" sz="1600" b="1" dirty="0">
                <a:solidFill>
                  <a:schemeClr val="accent4">
                    <a:lumMod val="25000"/>
                  </a:schemeClr>
                </a:solidFill>
              </a:rPr>
              <a:t>de naturaleza concurrente, </a:t>
            </a:r>
          </a:p>
          <a:p>
            <a:pPr marL="285750" indent="-285750" defTabSz="909409" fontAlgn="auto">
              <a:spcBef>
                <a:spcPts val="0"/>
              </a:spcBef>
              <a:spcAft>
                <a:spcPts val="0"/>
              </a:spcAft>
              <a:buClr>
                <a:schemeClr val="accent5">
                  <a:lumMod val="50000"/>
                </a:schemeClr>
              </a:buClr>
              <a:buFont typeface="Arial" panose="020B0604020202020204" pitchFamily="34" charset="0"/>
              <a:buChar char="•"/>
              <a:defRPr/>
            </a:pPr>
            <a:endParaRPr lang="es-ES" sz="1600" b="1" u="sng" dirty="0">
              <a:solidFill>
                <a:schemeClr val="accent4">
                  <a:lumMod val="25000"/>
                </a:schemeClr>
              </a:solidFill>
            </a:endParaRPr>
          </a:p>
          <a:p>
            <a:pPr marL="285750" indent="-285750" defTabSz="909409" fontAlgn="auto">
              <a:spcBef>
                <a:spcPts val="0"/>
              </a:spcBef>
              <a:spcAft>
                <a:spcPts val="0"/>
              </a:spcAft>
              <a:buClr>
                <a:schemeClr val="accent5">
                  <a:lumMod val="50000"/>
                </a:schemeClr>
              </a:buClr>
              <a:buFont typeface="Arial" panose="020B0604020202020204" pitchFamily="34" charset="0"/>
              <a:buChar char="•"/>
              <a:defRPr/>
            </a:pPr>
            <a:endParaRPr lang="es-ES" sz="1600" b="1" u="sng" dirty="0">
              <a:solidFill>
                <a:schemeClr val="accent4">
                  <a:lumMod val="25000"/>
                </a:schemeClr>
              </a:solidFill>
            </a:endParaRPr>
          </a:p>
          <a:p>
            <a:pPr marL="285750" indent="-285750" defTabSz="909409" fontAlgn="auto">
              <a:spcBef>
                <a:spcPts val="0"/>
              </a:spcBef>
              <a:spcAft>
                <a:spcPts val="0"/>
              </a:spcAft>
              <a:buClr>
                <a:schemeClr val="accent5">
                  <a:lumMod val="50000"/>
                </a:schemeClr>
              </a:buClr>
              <a:buFont typeface="Arial" panose="020B0604020202020204" pitchFamily="34" charset="0"/>
              <a:buChar char="•"/>
              <a:defRPr/>
            </a:pPr>
            <a:r>
              <a:rPr lang="es-ES" sz="1600" b="1" u="sng" dirty="0">
                <a:solidFill>
                  <a:schemeClr val="accent4">
                    <a:lumMod val="25000"/>
                  </a:schemeClr>
                </a:solidFill>
              </a:rPr>
              <a:t>FUNCIÓN DE ENJUICIAMIENTO DE LA RESPONSABILIDAD CONTABLE </a:t>
            </a:r>
            <a:r>
              <a:rPr lang="es-ES" sz="1600" b="1" dirty="0">
                <a:solidFill>
                  <a:schemeClr val="accent4">
                    <a:lumMod val="25000"/>
                  </a:schemeClr>
                </a:solidFill>
              </a:rPr>
              <a:t>respecto de aquellos </a:t>
            </a:r>
            <a:r>
              <a:rPr lang="es-ES" sz="1600" b="1" dirty="0">
                <a:solidFill>
                  <a:schemeClr val="accent4">
                    <a:lumMod val="25000"/>
                  </a:schemeClr>
                </a:solidFill>
              </a:rPr>
              <a:t>que tengan a su cargo el manejo de caudales o efectos </a:t>
            </a:r>
            <a:r>
              <a:rPr lang="es-ES" sz="1600" b="1" dirty="0">
                <a:solidFill>
                  <a:schemeClr val="accent4">
                    <a:lumMod val="25000"/>
                  </a:schemeClr>
                </a:solidFill>
              </a:rPr>
              <a:t>públicos, de naturaleza exclusiva y a cargo del Tribunal de Cuentas</a:t>
            </a:r>
          </a:p>
          <a:p>
            <a:pPr marL="552450" indent="-285750" defTabSz="909409" fontAlgn="auto">
              <a:spcBef>
                <a:spcPts val="0"/>
              </a:spcBef>
              <a:spcAft>
                <a:spcPts val="0"/>
              </a:spcAft>
              <a:buClr>
                <a:schemeClr val="accent5">
                  <a:lumMod val="50000"/>
                </a:schemeClr>
              </a:buClr>
              <a:buFont typeface="Arial" panose="020B0604020202020204" pitchFamily="34" charset="0"/>
              <a:buChar char="−"/>
              <a:defRPr/>
            </a:pPr>
            <a:endParaRPr lang="es-ES" sz="1600" b="1" dirty="0">
              <a:solidFill>
                <a:schemeClr val="accent4">
                  <a:lumMod val="25000"/>
                </a:schemeClr>
              </a:solidFill>
            </a:endParaRPr>
          </a:p>
          <a:p>
            <a:pPr marL="552450" indent="-285750" defTabSz="909409" fontAlgn="auto">
              <a:spcBef>
                <a:spcPts val="0"/>
              </a:spcBef>
              <a:spcAft>
                <a:spcPts val="0"/>
              </a:spcAft>
              <a:buClr>
                <a:schemeClr val="accent5">
                  <a:lumMod val="50000"/>
                </a:schemeClr>
              </a:buClr>
              <a:buFont typeface="Arial" panose="020B0604020202020204" pitchFamily="34" charset="0"/>
              <a:buChar char="−"/>
              <a:defRPr/>
            </a:pPr>
            <a:endParaRPr lang="es-ES" sz="1600" b="1" dirty="0">
              <a:solidFill>
                <a:schemeClr val="accent4">
                  <a:lumMod val="25000"/>
                </a:schemeClr>
              </a:solidFill>
            </a:endParaRPr>
          </a:p>
          <a:p>
            <a:pPr marL="552450" indent="-285750" defTabSz="909409" fontAlgn="auto">
              <a:spcBef>
                <a:spcPts val="0"/>
              </a:spcBef>
              <a:spcAft>
                <a:spcPts val="0"/>
              </a:spcAft>
              <a:buClr>
                <a:schemeClr val="accent5">
                  <a:lumMod val="50000"/>
                </a:schemeClr>
              </a:buClr>
              <a:buFont typeface="Arial" panose="020B0604020202020204" pitchFamily="34" charset="0"/>
              <a:buChar char="−"/>
              <a:defRPr/>
            </a:pPr>
            <a:r>
              <a:rPr lang="es-ES" sz="1600" b="1" dirty="0">
                <a:solidFill>
                  <a:schemeClr val="accent4">
                    <a:lumMod val="25000"/>
                  </a:schemeClr>
                </a:solidFill>
              </a:rPr>
              <a:t>Dicho enjuiciamiento se realiza a través de:</a:t>
            </a:r>
          </a:p>
          <a:p>
            <a:pPr marL="285750" indent="-285750" defTabSz="909409" fontAlgn="auto">
              <a:spcBef>
                <a:spcPts val="0"/>
              </a:spcBef>
              <a:spcAft>
                <a:spcPts val="0"/>
              </a:spcAft>
              <a:buClr>
                <a:srgbClr val="FFC000"/>
              </a:buClr>
              <a:buFont typeface="Arial" panose="020B0604020202020204" pitchFamily="34" charset="0"/>
              <a:buChar char="•"/>
              <a:defRPr/>
            </a:pPr>
            <a:endParaRPr lang="es-ES" sz="1600" b="1" dirty="0">
              <a:solidFill>
                <a:schemeClr val="accent4">
                  <a:lumMod val="25000"/>
                </a:schemeClr>
              </a:solidFill>
            </a:endParaRPr>
          </a:p>
          <a:p>
            <a:pPr marL="1795463" lvl="2" indent="-271463" defTabSz="909409" fontAlgn="auto">
              <a:spcBef>
                <a:spcPts val="0"/>
              </a:spcBef>
              <a:spcAft>
                <a:spcPts val="0"/>
              </a:spcAft>
              <a:buClr>
                <a:schemeClr val="accent5">
                  <a:lumMod val="50000"/>
                </a:schemeClr>
              </a:buClr>
              <a:buFont typeface="Wingdings" panose="05000000000000000000" pitchFamily="2" charset="2"/>
              <a:buChar char="ü"/>
              <a:defRPr/>
            </a:pPr>
            <a:r>
              <a:rPr lang="es-ES" sz="1600" b="1" dirty="0">
                <a:solidFill>
                  <a:schemeClr val="accent4">
                    <a:lumMod val="25000"/>
                  </a:schemeClr>
                </a:solidFill>
              </a:rPr>
              <a:t>Juicios de cuentas</a:t>
            </a:r>
          </a:p>
          <a:p>
            <a:pPr marL="1795463" lvl="2" indent="-271463" defTabSz="909409" fontAlgn="auto">
              <a:spcBef>
                <a:spcPts val="0"/>
              </a:spcBef>
              <a:spcAft>
                <a:spcPts val="0"/>
              </a:spcAft>
              <a:buClr>
                <a:schemeClr val="accent5">
                  <a:lumMod val="50000"/>
                </a:schemeClr>
              </a:buClr>
              <a:buFont typeface="Wingdings" panose="05000000000000000000" pitchFamily="2" charset="2"/>
              <a:buChar char="ü"/>
              <a:defRPr/>
            </a:pPr>
            <a:r>
              <a:rPr lang="es-ES" sz="1600" b="1" dirty="0">
                <a:solidFill>
                  <a:schemeClr val="accent4">
                    <a:lumMod val="25000"/>
                  </a:schemeClr>
                </a:solidFill>
              </a:rPr>
              <a:t>Procedimientos de reintegro por alcance</a:t>
            </a:r>
          </a:p>
          <a:p>
            <a:pPr marL="1795463" lvl="2" indent="-271463" defTabSz="909409" fontAlgn="auto">
              <a:spcBef>
                <a:spcPts val="0"/>
              </a:spcBef>
              <a:spcAft>
                <a:spcPts val="0"/>
              </a:spcAft>
              <a:buClr>
                <a:schemeClr val="accent5">
                  <a:lumMod val="50000"/>
                </a:schemeClr>
              </a:buClr>
              <a:buFont typeface="Wingdings" panose="05000000000000000000" pitchFamily="2" charset="2"/>
              <a:buChar char="ü"/>
              <a:defRPr/>
            </a:pPr>
            <a:r>
              <a:rPr lang="es-ES" sz="1600" b="1" dirty="0">
                <a:solidFill>
                  <a:schemeClr val="accent4">
                    <a:lumMod val="25000"/>
                  </a:schemeClr>
                </a:solidFill>
              </a:rPr>
              <a:t>Expedientes de cancelación de fianzas</a:t>
            </a:r>
          </a:p>
          <a:p>
            <a:pPr marL="909409" lvl="2" indent="0" defTabSz="909409" fontAlgn="auto">
              <a:spcBef>
                <a:spcPts val="0"/>
              </a:spcBef>
              <a:spcAft>
                <a:spcPts val="0"/>
              </a:spcAft>
              <a:buClr>
                <a:srgbClr val="FFC000"/>
              </a:buClr>
              <a:defRPr/>
            </a:pPr>
            <a:endParaRPr lang="es-ES" sz="1600" b="1" dirty="0">
              <a:solidFill>
                <a:schemeClr val="bg1"/>
              </a:solidFill>
            </a:endParaRPr>
          </a:p>
          <a:p>
            <a:pPr lvl="2" indent="-641350" defTabSz="909409" fontAlgn="auto">
              <a:spcBef>
                <a:spcPts val="0"/>
              </a:spcBef>
              <a:spcAft>
                <a:spcPts val="0"/>
              </a:spcAft>
              <a:buClr>
                <a:srgbClr val="FFC000"/>
              </a:buClr>
              <a:defRPr/>
            </a:pPr>
            <a:endParaRPr lang="es-ES" sz="1600" b="1" dirty="0">
              <a:solidFill>
                <a:srgbClr val="FFC000"/>
              </a:solidFill>
            </a:endParaRPr>
          </a:p>
          <a:p>
            <a:pPr lvl="2" indent="-641350" algn="ctr" defTabSz="909409" fontAlgn="auto">
              <a:spcBef>
                <a:spcPts val="0"/>
              </a:spcBef>
              <a:spcAft>
                <a:spcPts val="0"/>
              </a:spcAft>
              <a:buClr>
                <a:srgbClr val="FFC000"/>
              </a:buClr>
              <a:defRPr/>
            </a:pPr>
            <a:r>
              <a:rPr lang="es-ES" sz="1600" b="1" dirty="0">
                <a:solidFill>
                  <a:srgbClr val="FFC000"/>
                </a:solidFill>
              </a:rPr>
              <a:t>Los consejeros de cuentas resuelven en primera o única instancia</a:t>
            </a:r>
          </a:p>
          <a:p>
            <a:pPr lvl="2" indent="-641350" defTabSz="909409" fontAlgn="auto">
              <a:spcBef>
                <a:spcPts val="0"/>
              </a:spcBef>
              <a:spcAft>
                <a:spcPts val="0"/>
              </a:spcAft>
              <a:buClr>
                <a:srgbClr val="FFC000"/>
              </a:buClr>
              <a:defRPr/>
            </a:pPr>
            <a:endParaRPr lang="es-ES" dirty="0"/>
          </a:p>
        </p:txBody>
      </p:sp>
      <p:sp>
        <p:nvSpPr>
          <p:cNvPr id="365572" name="Rectangle 3"/>
          <p:cNvSpPr>
            <a:spLocks noChangeArrowheads="1"/>
          </p:cNvSpPr>
          <p:nvPr/>
        </p:nvSpPr>
        <p:spPr bwMode="auto">
          <a:xfrm>
            <a:off x="466725" y="149225"/>
            <a:ext cx="3663950" cy="338138"/>
          </a:xfrm>
          <a:prstGeom prst="rect">
            <a:avLst/>
          </a:prstGeom>
          <a:noFill/>
          <a:ln w="9525">
            <a:noFill/>
            <a:miter lim="800000"/>
            <a:headEnd/>
            <a:tailEnd/>
          </a:ln>
        </p:spPr>
        <p:txBody>
          <a:bodyPr wrap="none">
            <a:spAutoFit/>
          </a:bodyPr>
          <a:lstStyle/>
          <a:p>
            <a:pPr>
              <a:spcBef>
                <a:spcPct val="20000"/>
              </a:spcBef>
              <a:buClr>
                <a:srgbClr val="FFE600"/>
              </a:buClr>
              <a:buSzPct val="70000"/>
            </a:pPr>
            <a:r>
              <a:rPr lang="es-ES_tradnl" sz="1600" b="1"/>
              <a:t>LA RESPONSABILIDAD CONTABLE</a:t>
            </a:r>
          </a:p>
        </p:txBody>
      </p:sp>
      <p:sp>
        <p:nvSpPr>
          <p:cNvPr id="5" name="Down Arrow 4"/>
          <p:cNvSpPr/>
          <p:nvPr/>
        </p:nvSpPr>
        <p:spPr>
          <a:xfrm>
            <a:off x="4378325" y="4851400"/>
            <a:ext cx="241300" cy="371475"/>
          </a:xfrm>
          <a:prstGeom prst="downArrow">
            <a:avLst/>
          </a:prstGeom>
          <a:solidFill>
            <a:schemeClr val="accent6">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09409" fontAlgn="auto">
              <a:spcBef>
                <a:spcPts val="0"/>
              </a:spcBef>
              <a:spcAft>
                <a:spcPts val="0"/>
              </a:spcAft>
              <a:defRPr/>
            </a:pPr>
            <a:endParaRPr lang="es-ES" sz="1200"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1519" y="666750"/>
            <a:ext cx="3829048" cy="532453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defTabSz="909409" fontAlgn="auto">
              <a:spcBef>
                <a:spcPts val="0"/>
              </a:spcBef>
              <a:spcAft>
                <a:spcPts val="0"/>
              </a:spcAft>
              <a:buClr>
                <a:schemeClr val="tx1"/>
              </a:buClr>
              <a:defRPr/>
            </a:pPr>
            <a:endParaRPr lang="es-ES" sz="1600" b="1" dirty="0">
              <a:solidFill>
                <a:srgbClr val="FFC000"/>
              </a:solidFill>
            </a:endParaRPr>
          </a:p>
          <a:p>
            <a:pPr algn="ctr" defTabSz="909409" fontAlgn="auto">
              <a:spcBef>
                <a:spcPts val="0"/>
              </a:spcBef>
              <a:spcAft>
                <a:spcPts val="0"/>
              </a:spcAft>
              <a:buClr>
                <a:schemeClr val="tx1"/>
              </a:buClr>
              <a:defRPr/>
            </a:pPr>
            <a:r>
              <a:rPr lang="es-ES" sz="1600" b="1" u="sng" dirty="0">
                <a:solidFill>
                  <a:srgbClr val="FFC000"/>
                </a:solidFill>
              </a:rPr>
              <a:t>EL TRIBUNAL DE CUENTAS,</a:t>
            </a:r>
          </a:p>
          <a:p>
            <a:pPr algn="ctr" defTabSz="909409" fontAlgn="auto">
              <a:spcBef>
                <a:spcPts val="0"/>
              </a:spcBef>
              <a:spcAft>
                <a:spcPts val="0"/>
              </a:spcAft>
              <a:buClr>
                <a:schemeClr val="tx1"/>
              </a:buClr>
              <a:defRPr/>
            </a:pPr>
            <a:r>
              <a:rPr lang="es-ES" sz="1600" b="1" u="sng" dirty="0">
                <a:solidFill>
                  <a:srgbClr val="FFC000"/>
                </a:solidFill>
              </a:rPr>
              <a:t>como supremo órgano fiscalizador del sector público</a:t>
            </a:r>
            <a:r>
              <a:rPr lang="es-ES" sz="1600" b="1" dirty="0">
                <a:solidFill>
                  <a:srgbClr val="FFC000"/>
                </a:solidFill>
              </a:rPr>
              <a:t>:</a:t>
            </a:r>
          </a:p>
          <a:p>
            <a:pPr algn="ctr" defTabSz="909409" fontAlgn="auto">
              <a:spcBef>
                <a:spcPts val="0"/>
              </a:spcBef>
              <a:spcAft>
                <a:spcPts val="0"/>
              </a:spcAft>
              <a:buClr>
                <a:schemeClr val="tx1"/>
              </a:buClr>
              <a:defRPr/>
            </a:pPr>
            <a:endParaRPr lang="es-ES" sz="2000" b="1" dirty="0">
              <a:solidFill>
                <a:srgbClr val="FFC000"/>
              </a:solidFill>
            </a:endParaRPr>
          </a:p>
          <a:p>
            <a:pPr marL="342900" indent="-342900" defTabSz="909409" fontAlgn="auto">
              <a:spcBef>
                <a:spcPts val="0"/>
              </a:spcBef>
              <a:spcAft>
                <a:spcPts val="0"/>
              </a:spcAft>
              <a:buClr>
                <a:schemeClr val="accent5">
                  <a:lumMod val="50000"/>
                </a:schemeClr>
              </a:buClr>
              <a:buFont typeface="Arial" panose="020B0604020202020204" pitchFamily="34" charset="0"/>
              <a:buChar char="•"/>
              <a:defRPr/>
            </a:pPr>
            <a:r>
              <a:rPr lang="es-ES" sz="1600" b="1" dirty="0">
                <a:solidFill>
                  <a:schemeClr val="accent4">
                    <a:lumMod val="25000"/>
                  </a:schemeClr>
                </a:solidFill>
              </a:rPr>
              <a:t>Administración del Estado</a:t>
            </a:r>
          </a:p>
          <a:p>
            <a:pPr marL="342900" indent="-342900" defTabSz="909409" fontAlgn="auto">
              <a:spcBef>
                <a:spcPts val="0"/>
              </a:spcBef>
              <a:spcAft>
                <a:spcPts val="0"/>
              </a:spcAft>
              <a:buClr>
                <a:schemeClr val="accent5">
                  <a:lumMod val="50000"/>
                </a:schemeClr>
              </a:buClr>
              <a:buFont typeface="Arial" panose="020B0604020202020204" pitchFamily="34" charset="0"/>
              <a:buChar char="•"/>
              <a:defRPr/>
            </a:pPr>
            <a:r>
              <a:rPr lang="es-ES" sz="1600" b="1" dirty="0">
                <a:solidFill>
                  <a:schemeClr val="accent4">
                    <a:lumMod val="25000"/>
                  </a:schemeClr>
                </a:solidFill>
              </a:rPr>
              <a:t>Comunidades Autónomas</a:t>
            </a:r>
          </a:p>
          <a:p>
            <a:pPr marL="342900" indent="-342900" defTabSz="909409" fontAlgn="auto">
              <a:spcBef>
                <a:spcPts val="0"/>
              </a:spcBef>
              <a:spcAft>
                <a:spcPts val="0"/>
              </a:spcAft>
              <a:buClr>
                <a:schemeClr val="accent5">
                  <a:lumMod val="50000"/>
                </a:schemeClr>
              </a:buClr>
              <a:buFont typeface="Arial" panose="020B0604020202020204" pitchFamily="34" charset="0"/>
              <a:buChar char="•"/>
              <a:defRPr/>
            </a:pPr>
            <a:r>
              <a:rPr lang="es-ES" sz="1600" b="1" dirty="0">
                <a:solidFill>
                  <a:schemeClr val="accent4">
                    <a:lumMod val="25000"/>
                  </a:schemeClr>
                </a:solidFill>
              </a:rPr>
              <a:t>Corporaciones Locales</a:t>
            </a:r>
          </a:p>
          <a:p>
            <a:pPr marL="342900" indent="-342900" defTabSz="909409" fontAlgn="auto">
              <a:spcBef>
                <a:spcPts val="0"/>
              </a:spcBef>
              <a:spcAft>
                <a:spcPts val="0"/>
              </a:spcAft>
              <a:buClr>
                <a:schemeClr val="accent5">
                  <a:lumMod val="50000"/>
                </a:schemeClr>
              </a:buClr>
              <a:buFont typeface="Arial" panose="020B0604020202020204" pitchFamily="34" charset="0"/>
              <a:buChar char="•"/>
              <a:defRPr/>
            </a:pPr>
            <a:r>
              <a:rPr lang="es-ES" sz="1600" b="1" dirty="0">
                <a:solidFill>
                  <a:schemeClr val="accent4">
                    <a:lumMod val="25000"/>
                  </a:schemeClr>
                </a:solidFill>
              </a:rPr>
              <a:t>Entidades gestoras de la SS</a:t>
            </a:r>
            <a:endParaRPr lang="es-ES" sz="1600" b="1" dirty="0">
              <a:solidFill>
                <a:schemeClr val="accent4">
                  <a:lumMod val="25000"/>
                </a:schemeClr>
              </a:solidFill>
            </a:endParaRPr>
          </a:p>
          <a:p>
            <a:pPr marL="342900" indent="-342900" defTabSz="909409" fontAlgn="auto">
              <a:spcBef>
                <a:spcPts val="0"/>
              </a:spcBef>
              <a:spcAft>
                <a:spcPts val="0"/>
              </a:spcAft>
              <a:buClr>
                <a:schemeClr val="accent5">
                  <a:lumMod val="50000"/>
                </a:schemeClr>
              </a:buClr>
              <a:buFont typeface="Arial" panose="020B0604020202020204" pitchFamily="34" charset="0"/>
              <a:buChar char="•"/>
              <a:defRPr/>
            </a:pPr>
            <a:r>
              <a:rPr lang="es-ES" sz="1600" b="1" dirty="0">
                <a:solidFill>
                  <a:schemeClr val="accent4">
                    <a:lumMod val="25000"/>
                  </a:schemeClr>
                </a:solidFill>
              </a:rPr>
              <a:t>Organismos autónomos</a:t>
            </a:r>
          </a:p>
          <a:p>
            <a:pPr marL="342900" indent="-342900" defTabSz="909409" fontAlgn="auto">
              <a:spcBef>
                <a:spcPts val="0"/>
              </a:spcBef>
              <a:spcAft>
                <a:spcPts val="0"/>
              </a:spcAft>
              <a:buClr>
                <a:schemeClr val="accent5">
                  <a:lumMod val="50000"/>
                </a:schemeClr>
              </a:buClr>
              <a:buFont typeface="Arial" panose="020B0604020202020204" pitchFamily="34" charset="0"/>
              <a:buChar char="•"/>
              <a:defRPr/>
            </a:pPr>
            <a:r>
              <a:rPr lang="es-ES" sz="1600" b="1" dirty="0">
                <a:solidFill>
                  <a:schemeClr val="accent4">
                    <a:lumMod val="25000"/>
                  </a:schemeClr>
                </a:solidFill>
              </a:rPr>
              <a:t>Sociedades Estatales</a:t>
            </a:r>
          </a:p>
          <a:p>
            <a:pPr marL="342900" indent="-342900" defTabSz="909409" fontAlgn="auto">
              <a:spcBef>
                <a:spcPts val="0"/>
              </a:spcBef>
              <a:spcAft>
                <a:spcPts val="0"/>
              </a:spcAft>
              <a:buClr>
                <a:schemeClr val="accent5">
                  <a:lumMod val="50000"/>
                </a:schemeClr>
              </a:buClr>
              <a:buFont typeface="Arial" panose="020B0604020202020204" pitchFamily="34" charset="0"/>
              <a:buChar char="•"/>
              <a:defRPr/>
            </a:pPr>
            <a:r>
              <a:rPr lang="es-ES" sz="1600" b="1" dirty="0">
                <a:solidFill>
                  <a:schemeClr val="accent4">
                    <a:lumMod val="25000"/>
                  </a:schemeClr>
                </a:solidFill>
              </a:rPr>
              <a:t>Demás empresas públicas</a:t>
            </a:r>
          </a:p>
          <a:p>
            <a:pPr marL="342900" indent="-342900" defTabSz="909409" fontAlgn="auto">
              <a:spcBef>
                <a:spcPts val="0"/>
              </a:spcBef>
              <a:spcAft>
                <a:spcPts val="0"/>
              </a:spcAft>
              <a:buClr>
                <a:schemeClr val="accent5">
                  <a:lumMod val="50000"/>
                </a:schemeClr>
              </a:buClr>
              <a:buFont typeface="Arial" panose="020B0604020202020204" pitchFamily="34" charset="0"/>
              <a:buChar char="•"/>
              <a:defRPr/>
            </a:pPr>
            <a:r>
              <a:rPr lang="es-ES" sz="1600" b="1" dirty="0">
                <a:solidFill>
                  <a:schemeClr val="accent4">
                    <a:lumMod val="25000"/>
                  </a:schemeClr>
                </a:solidFill>
              </a:rPr>
              <a:t>Personas físicas o jurídicas perceptoras de fondos públicos</a:t>
            </a:r>
          </a:p>
          <a:p>
            <a:pPr marL="342900" indent="-342900" defTabSz="909409" fontAlgn="auto">
              <a:spcBef>
                <a:spcPts val="0"/>
              </a:spcBef>
              <a:spcAft>
                <a:spcPts val="0"/>
              </a:spcAft>
              <a:buClr>
                <a:schemeClr val="accent5">
                  <a:lumMod val="50000"/>
                </a:schemeClr>
              </a:buClr>
              <a:buFont typeface="Arial" panose="020B0604020202020204" pitchFamily="34" charset="0"/>
              <a:buChar char="•"/>
              <a:defRPr/>
            </a:pPr>
            <a:r>
              <a:rPr lang="es-ES" sz="1600" b="1" dirty="0">
                <a:solidFill>
                  <a:schemeClr val="accent4">
                    <a:lumMod val="25000"/>
                  </a:schemeClr>
                </a:solidFill>
              </a:rPr>
              <a:t>los partidos políticos y entidades vinculadas a los mismos</a:t>
            </a:r>
          </a:p>
          <a:p>
            <a:pPr marL="342900" indent="-342900" defTabSz="909409" fontAlgn="auto">
              <a:spcBef>
                <a:spcPts val="0"/>
              </a:spcBef>
              <a:spcAft>
                <a:spcPts val="0"/>
              </a:spcAft>
              <a:buClr>
                <a:schemeClr val="accent5">
                  <a:lumMod val="50000"/>
                </a:schemeClr>
              </a:buClr>
              <a:buFont typeface="Arial" panose="020B0604020202020204" pitchFamily="34" charset="0"/>
              <a:buChar char="•"/>
              <a:defRPr/>
            </a:pPr>
            <a:endParaRPr lang="es-ES" sz="1600" b="1" dirty="0">
              <a:solidFill>
                <a:schemeClr val="accent3">
                  <a:lumMod val="75000"/>
                </a:schemeClr>
              </a:solidFill>
            </a:endParaRPr>
          </a:p>
          <a:p>
            <a:pPr marL="342900" indent="-342900" defTabSz="909409" fontAlgn="auto">
              <a:spcBef>
                <a:spcPts val="0"/>
              </a:spcBef>
              <a:spcAft>
                <a:spcPts val="0"/>
              </a:spcAft>
              <a:buClr>
                <a:schemeClr val="tx1"/>
              </a:buClr>
              <a:buFont typeface="Arial" panose="020B0604020202020204" pitchFamily="34" charset="0"/>
              <a:buChar char="•"/>
              <a:defRPr/>
            </a:pPr>
            <a:endParaRPr lang="es-ES" sz="1600" b="1" dirty="0">
              <a:solidFill>
                <a:schemeClr val="bg1"/>
              </a:solidFill>
            </a:endParaRPr>
          </a:p>
          <a:p>
            <a:pPr marL="285750" indent="-285750" defTabSz="909409" fontAlgn="auto">
              <a:spcBef>
                <a:spcPts val="0"/>
              </a:spcBef>
              <a:spcAft>
                <a:spcPts val="0"/>
              </a:spcAft>
              <a:buClr>
                <a:schemeClr val="tx1"/>
              </a:buClr>
              <a:buFont typeface="Arial" panose="020B0604020202020204" pitchFamily="34" charset="0"/>
              <a:buChar char="•"/>
              <a:defRPr/>
            </a:pPr>
            <a:endParaRPr lang="es-ES" sz="1600" b="1" dirty="0">
              <a:solidFill>
                <a:schemeClr val="bg1"/>
              </a:solidFill>
            </a:endParaRPr>
          </a:p>
          <a:p>
            <a:pPr defTabSz="909409" fontAlgn="auto">
              <a:spcBef>
                <a:spcPts val="0"/>
              </a:spcBef>
              <a:spcAft>
                <a:spcPts val="0"/>
              </a:spcAft>
              <a:buClr>
                <a:schemeClr val="tx1"/>
              </a:buClr>
              <a:defRPr/>
            </a:pPr>
            <a:r>
              <a:rPr lang="es-ES" sz="1600" b="1" dirty="0">
                <a:solidFill>
                  <a:srgbClr val="FFC000"/>
                </a:solidFill>
              </a:rPr>
              <a:t> </a:t>
            </a:r>
          </a:p>
          <a:p>
            <a:pPr defTabSz="909409" fontAlgn="auto">
              <a:spcBef>
                <a:spcPts val="0"/>
              </a:spcBef>
              <a:spcAft>
                <a:spcPts val="0"/>
              </a:spcAft>
              <a:buClr>
                <a:schemeClr val="tx1"/>
              </a:buClr>
              <a:defRPr/>
            </a:pPr>
            <a:endParaRPr lang="es-ES" sz="1600" b="1" dirty="0">
              <a:solidFill>
                <a:srgbClr val="FFC000"/>
              </a:solidFill>
            </a:endParaRPr>
          </a:p>
        </p:txBody>
      </p:sp>
      <p:sp>
        <p:nvSpPr>
          <p:cNvPr id="367620" name="Rectangle 1"/>
          <p:cNvSpPr>
            <a:spLocks noChangeArrowheads="1"/>
          </p:cNvSpPr>
          <p:nvPr/>
        </p:nvSpPr>
        <p:spPr bwMode="auto">
          <a:xfrm>
            <a:off x="523875" y="149225"/>
            <a:ext cx="3663950" cy="338138"/>
          </a:xfrm>
          <a:prstGeom prst="rect">
            <a:avLst/>
          </a:prstGeom>
          <a:noFill/>
          <a:ln w="9525">
            <a:noFill/>
            <a:miter lim="800000"/>
            <a:headEnd/>
            <a:tailEnd/>
          </a:ln>
        </p:spPr>
        <p:txBody>
          <a:bodyPr wrap="none">
            <a:spAutoFit/>
          </a:bodyPr>
          <a:lstStyle/>
          <a:p>
            <a:pPr>
              <a:spcBef>
                <a:spcPct val="20000"/>
              </a:spcBef>
              <a:buClr>
                <a:srgbClr val="FFE600"/>
              </a:buClr>
              <a:buSzPct val="70000"/>
            </a:pPr>
            <a:r>
              <a:rPr lang="es-ES_tradnl" sz="1600" b="1"/>
              <a:t>LA RESPONSABILIDAD CONTABLE</a:t>
            </a:r>
          </a:p>
        </p:txBody>
      </p:sp>
      <p:sp>
        <p:nvSpPr>
          <p:cNvPr id="4" name="Rectangle 3"/>
          <p:cNvSpPr/>
          <p:nvPr/>
        </p:nvSpPr>
        <p:spPr>
          <a:xfrm>
            <a:off x="4533902" y="666750"/>
            <a:ext cx="4114798" cy="529375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defTabSz="909409" fontAlgn="auto">
              <a:spcBef>
                <a:spcPts val="0"/>
              </a:spcBef>
              <a:spcAft>
                <a:spcPts val="0"/>
              </a:spcAft>
              <a:buClr>
                <a:schemeClr val="tx1"/>
              </a:buClr>
              <a:defRPr/>
            </a:pPr>
            <a:endParaRPr lang="es-ES" sz="1600" b="1" dirty="0">
              <a:solidFill>
                <a:srgbClr val="FFC000"/>
              </a:solidFill>
            </a:endParaRPr>
          </a:p>
          <a:p>
            <a:pPr algn="ctr" defTabSz="909409" fontAlgn="auto">
              <a:spcBef>
                <a:spcPts val="0"/>
              </a:spcBef>
              <a:spcAft>
                <a:spcPts val="0"/>
              </a:spcAft>
              <a:buClr>
                <a:schemeClr val="tx1"/>
              </a:buClr>
              <a:defRPr/>
            </a:pPr>
            <a:r>
              <a:rPr lang="es-ES" sz="1600" b="1" u="sng" dirty="0">
                <a:solidFill>
                  <a:srgbClr val="FFC000"/>
                </a:solidFill>
              </a:rPr>
              <a:t>LA SINDICATURA DE COMPTES,</a:t>
            </a:r>
          </a:p>
          <a:p>
            <a:pPr algn="ctr" defTabSz="909409" fontAlgn="auto">
              <a:spcBef>
                <a:spcPts val="0"/>
              </a:spcBef>
              <a:spcAft>
                <a:spcPts val="0"/>
              </a:spcAft>
              <a:buClr>
                <a:schemeClr val="tx1"/>
              </a:buClr>
              <a:defRPr/>
            </a:pPr>
            <a:r>
              <a:rPr lang="es-ES" sz="1600" b="1" u="sng" dirty="0">
                <a:solidFill>
                  <a:srgbClr val="FFC000"/>
                </a:solidFill>
              </a:rPr>
              <a:t>como órgano fiscalizador externo</a:t>
            </a:r>
          </a:p>
          <a:p>
            <a:pPr algn="ctr" defTabSz="909409" fontAlgn="auto">
              <a:spcBef>
                <a:spcPts val="0"/>
              </a:spcBef>
              <a:spcAft>
                <a:spcPts val="0"/>
              </a:spcAft>
              <a:buClr>
                <a:schemeClr val="tx1"/>
              </a:buClr>
              <a:defRPr/>
            </a:pPr>
            <a:r>
              <a:rPr lang="es-ES" sz="1600" b="1" u="sng" dirty="0">
                <a:solidFill>
                  <a:srgbClr val="FFC000"/>
                </a:solidFill>
              </a:rPr>
              <a:t>de las cuentas</a:t>
            </a:r>
            <a:r>
              <a:rPr lang="es-ES" sz="1600" b="1" dirty="0">
                <a:solidFill>
                  <a:srgbClr val="FFC000"/>
                </a:solidFill>
              </a:rPr>
              <a:t>:</a:t>
            </a:r>
          </a:p>
          <a:p>
            <a:pPr marL="285750" indent="-285750" defTabSz="909409" fontAlgn="auto">
              <a:spcBef>
                <a:spcPts val="0"/>
              </a:spcBef>
              <a:spcAft>
                <a:spcPts val="0"/>
              </a:spcAft>
              <a:buClr>
                <a:schemeClr val="tx1"/>
              </a:buClr>
              <a:buFont typeface="Arial" panose="020B0604020202020204" pitchFamily="34" charset="0"/>
              <a:buChar char="•"/>
              <a:defRPr/>
            </a:pPr>
            <a:endParaRPr lang="es-ES" sz="1600" b="1" dirty="0">
              <a:solidFill>
                <a:schemeClr val="bg1"/>
              </a:solidFill>
            </a:endParaRPr>
          </a:p>
          <a:p>
            <a:pPr marL="285750" indent="-285750" defTabSz="909409" fontAlgn="auto">
              <a:spcBef>
                <a:spcPts val="0"/>
              </a:spcBef>
              <a:spcAft>
                <a:spcPts val="0"/>
              </a:spcAft>
              <a:buClr>
                <a:schemeClr val="accent5">
                  <a:lumMod val="50000"/>
                </a:schemeClr>
              </a:buClr>
              <a:buFont typeface="Arial" panose="020B0604020202020204" pitchFamily="34" charset="0"/>
              <a:buChar char="•"/>
              <a:defRPr/>
            </a:pPr>
            <a:r>
              <a:rPr lang="es-ES" sz="1600" b="1" dirty="0">
                <a:solidFill>
                  <a:schemeClr val="accent4">
                    <a:lumMod val="25000"/>
                  </a:schemeClr>
                </a:solidFill>
              </a:rPr>
              <a:t>Administración de la Generalitat</a:t>
            </a:r>
          </a:p>
          <a:p>
            <a:pPr marL="285750" indent="-285750" defTabSz="909409" fontAlgn="auto">
              <a:spcBef>
                <a:spcPts val="0"/>
              </a:spcBef>
              <a:spcAft>
                <a:spcPts val="0"/>
              </a:spcAft>
              <a:buClr>
                <a:schemeClr val="accent5">
                  <a:lumMod val="50000"/>
                </a:schemeClr>
              </a:buClr>
              <a:buFont typeface="Arial" panose="020B0604020202020204" pitchFamily="34" charset="0"/>
              <a:buChar char="•"/>
              <a:defRPr/>
            </a:pPr>
            <a:r>
              <a:rPr lang="es-ES" sz="1600" b="1" dirty="0">
                <a:solidFill>
                  <a:schemeClr val="accent4">
                    <a:lumMod val="25000"/>
                  </a:schemeClr>
                </a:solidFill>
              </a:rPr>
              <a:t>Administración Local</a:t>
            </a:r>
          </a:p>
          <a:p>
            <a:pPr marL="285750" indent="-285750" defTabSz="909409" fontAlgn="auto">
              <a:spcBef>
                <a:spcPts val="0"/>
              </a:spcBef>
              <a:spcAft>
                <a:spcPts val="0"/>
              </a:spcAft>
              <a:buClr>
                <a:schemeClr val="accent5">
                  <a:lumMod val="50000"/>
                </a:schemeClr>
              </a:buClr>
              <a:buFont typeface="Arial" panose="020B0604020202020204" pitchFamily="34" charset="0"/>
              <a:buChar char="•"/>
              <a:defRPr/>
            </a:pPr>
            <a:r>
              <a:rPr lang="es-ES" sz="1600" b="1" dirty="0">
                <a:solidFill>
                  <a:schemeClr val="accent4">
                    <a:lumMod val="25000"/>
                  </a:schemeClr>
                </a:solidFill>
              </a:rPr>
              <a:t>Entidades, organismos, sociedades mercantiles, consorcios o cualquier otra persona jurídica financiada o participada mayoritariamente por la Generalitat, corporaciones locales y/o universidades catalanas </a:t>
            </a:r>
          </a:p>
          <a:p>
            <a:pPr marL="285750" indent="-285750" defTabSz="909409" fontAlgn="auto">
              <a:spcBef>
                <a:spcPts val="0"/>
              </a:spcBef>
              <a:spcAft>
                <a:spcPts val="0"/>
              </a:spcAft>
              <a:buClr>
                <a:schemeClr val="accent5">
                  <a:lumMod val="50000"/>
                </a:schemeClr>
              </a:buClr>
              <a:buFont typeface="Arial" panose="020B0604020202020204" pitchFamily="34" charset="0"/>
              <a:buChar char="•"/>
              <a:defRPr/>
            </a:pPr>
            <a:r>
              <a:rPr lang="es-ES" sz="1600" b="1" dirty="0">
                <a:solidFill>
                  <a:schemeClr val="accent4">
                    <a:lumMod val="25000"/>
                  </a:schemeClr>
                </a:solidFill>
              </a:rPr>
              <a:t>Universidades públicas catalanas</a:t>
            </a:r>
          </a:p>
          <a:p>
            <a:pPr marL="285750" indent="-285750" defTabSz="909409" fontAlgn="auto">
              <a:spcBef>
                <a:spcPts val="0"/>
              </a:spcBef>
              <a:spcAft>
                <a:spcPts val="0"/>
              </a:spcAft>
              <a:buClr>
                <a:schemeClr val="accent5">
                  <a:lumMod val="50000"/>
                </a:schemeClr>
              </a:buClr>
              <a:buFont typeface="Arial" panose="020B0604020202020204" pitchFamily="34" charset="0"/>
              <a:buChar char="•"/>
              <a:defRPr/>
            </a:pPr>
            <a:r>
              <a:rPr lang="es-ES" sz="1600" b="1" dirty="0">
                <a:solidFill>
                  <a:schemeClr val="accent4">
                    <a:lumMod val="25000"/>
                  </a:schemeClr>
                </a:solidFill>
              </a:rPr>
              <a:t>los partidos políticos, federaciones y agrupaciones de electores</a:t>
            </a:r>
          </a:p>
          <a:p>
            <a:pPr marL="285750" indent="-285750" defTabSz="909409" fontAlgn="auto">
              <a:spcBef>
                <a:spcPts val="0"/>
              </a:spcBef>
              <a:spcAft>
                <a:spcPts val="0"/>
              </a:spcAft>
              <a:buClr>
                <a:schemeClr val="accent5">
                  <a:lumMod val="50000"/>
                </a:schemeClr>
              </a:buClr>
              <a:buFont typeface="Arial" panose="020B0604020202020204" pitchFamily="34" charset="0"/>
              <a:buChar char="•"/>
              <a:defRPr/>
            </a:pPr>
            <a:r>
              <a:rPr lang="es-ES" sz="1600" b="1" dirty="0">
                <a:solidFill>
                  <a:schemeClr val="accent4">
                    <a:lumMod val="25000"/>
                  </a:schemeClr>
                </a:solidFill>
              </a:rPr>
              <a:t> Asociaciones o Fundaciones sometidas al Protectorado de la Generalitat vinculadas a los partidos políticos</a:t>
            </a:r>
          </a:p>
          <a:p>
            <a:pPr defTabSz="909409" fontAlgn="auto">
              <a:spcBef>
                <a:spcPts val="0"/>
              </a:spcBef>
              <a:spcAft>
                <a:spcPts val="0"/>
              </a:spcAft>
              <a:buClr>
                <a:schemeClr val="accent5">
                  <a:lumMod val="50000"/>
                </a:schemeClr>
              </a:buClr>
              <a:defRPr/>
            </a:pPr>
            <a:endParaRPr lang="es-ES"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04850" y="920472"/>
            <a:ext cx="8058150" cy="526297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defTabSz="909409" fontAlgn="auto">
              <a:spcBef>
                <a:spcPts val="0"/>
              </a:spcBef>
              <a:spcAft>
                <a:spcPts val="0"/>
              </a:spcAft>
              <a:defRPr/>
            </a:pPr>
            <a:endParaRPr lang="es-ES" b="1" u="sng" dirty="0">
              <a:solidFill>
                <a:srgbClr val="FFC000"/>
              </a:solidFill>
            </a:endParaRPr>
          </a:p>
          <a:p>
            <a:pPr algn="ctr" defTabSz="909409" fontAlgn="auto">
              <a:spcBef>
                <a:spcPts val="0"/>
              </a:spcBef>
              <a:spcAft>
                <a:spcPts val="0"/>
              </a:spcAft>
              <a:defRPr/>
            </a:pPr>
            <a:r>
              <a:rPr lang="es-ES" b="1" u="sng" dirty="0">
                <a:solidFill>
                  <a:srgbClr val="FFC000"/>
                </a:solidFill>
              </a:rPr>
              <a:t>EJERCICIO DE LA FUNCIÓN FISCALIZADORA </a:t>
            </a:r>
          </a:p>
          <a:p>
            <a:pPr algn="ctr" defTabSz="909409" fontAlgn="auto">
              <a:spcBef>
                <a:spcPts val="0"/>
              </a:spcBef>
              <a:spcAft>
                <a:spcPts val="0"/>
              </a:spcAft>
              <a:defRPr/>
            </a:pPr>
            <a:r>
              <a:rPr lang="es-ES" b="1" u="sng" dirty="0">
                <a:solidFill>
                  <a:srgbClr val="FFC000"/>
                </a:solidFill>
              </a:rPr>
              <a:t>DE LA SINDICATURA DE COMPTES</a:t>
            </a:r>
          </a:p>
          <a:p>
            <a:pPr algn="ctr" defTabSz="909409" fontAlgn="auto">
              <a:spcBef>
                <a:spcPts val="0"/>
              </a:spcBef>
              <a:spcAft>
                <a:spcPts val="0"/>
              </a:spcAft>
              <a:defRPr/>
            </a:pPr>
            <a:endParaRPr lang="es-ES" b="1" dirty="0">
              <a:solidFill>
                <a:srgbClr val="FFC000"/>
              </a:solidFill>
            </a:endParaRPr>
          </a:p>
          <a:p>
            <a:pPr marL="285750" indent="-285750" defTabSz="909409" fontAlgn="auto">
              <a:spcBef>
                <a:spcPts val="0"/>
              </a:spcBef>
              <a:spcAft>
                <a:spcPts val="0"/>
              </a:spcAft>
              <a:buClr>
                <a:schemeClr val="accent5">
                  <a:lumMod val="50000"/>
                </a:schemeClr>
              </a:buClr>
              <a:buFont typeface="Arial" panose="020B0604020202020204" pitchFamily="34" charset="0"/>
              <a:buChar char="•"/>
              <a:defRPr/>
            </a:pPr>
            <a:r>
              <a:rPr lang="es-ES" sz="1600" b="1" u="sng" dirty="0">
                <a:solidFill>
                  <a:schemeClr val="accent4">
                    <a:lumMod val="25000"/>
                  </a:schemeClr>
                </a:solidFill>
              </a:rPr>
              <a:t>Fiscaliza las cuentas</a:t>
            </a:r>
            <a:r>
              <a:rPr lang="es-ES" sz="1600" b="1" dirty="0">
                <a:solidFill>
                  <a:schemeClr val="accent4">
                    <a:lumMod val="25000"/>
                  </a:schemeClr>
                </a:solidFill>
              </a:rPr>
              <a:t> y la totalidad de los ingresos y gastos públicos del sector público de Catalunya</a:t>
            </a:r>
          </a:p>
          <a:p>
            <a:pPr marL="285750" indent="-285750" defTabSz="909409" fontAlgn="auto">
              <a:spcBef>
                <a:spcPts val="0"/>
              </a:spcBef>
              <a:spcAft>
                <a:spcPts val="0"/>
              </a:spcAft>
              <a:buClr>
                <a:schemeClr val="accent5">
                  <a:lumMod val="50000"/>
                </a:schemeClr>
              </a:buClr>
              <a:buFont typeface="Arial" panose="020B0604020202020204" pitchFamily="34" charset="0"/>
              <a:buChar char="•"/>
              <a:defRPr/>
            </a:pPr>
            <a:endParaRPr lang="es-ES" sz="1600" b="1" dirty="0">
              <a:solidFill>
                <a:schemeClr val="accent4">
                  <a:lumMod val="25000"/>
                </a:schemeClr>
              </a:solidFill>
            </a:endParaRPr>
          </a:p>
          <a:p>
            <a:pPr marL="285750" indent="-285750" defTabSz="909409" fontAlgn="auto">
              <a:spcBef>
                <a:spcPts val="0"/>
              </a:spcBef>
              <a:spcAft>
                <a:spcPts val="0"/>
              </a:spcAft>
              <a:buClr>
                <a:schemeClr val="accent5">
                  <a:lumMod val="50000"/>
                </a:schemeClr>
              </a:buClr>
              <a:buFont typeface="Arial" panose="020B0604020202020204" pitchFamily="34" charset="0"/>
              <a:buChar char="•"/>
              <a:defRPr/>
            </a:pPr>
            <a:endParaRPr lang="es-ES" sz="800" b="1" dirty="0">
              <a:solidFill>
                <a:schemeClr val="accent4">
                  <a:lumMod val="25000"/>
                </a:schemeClr>
              </a:solidFill>
            </a:endParaRPr>
          </a:p>
          <a:p>
            <a:pPr marL="285750" indent="-285750" defTabSz="909409" fontAlgn="auto">
              <a:spcBef>
                <a:spcPts val="0"/>
              </a:spcBef>
              <a:spcAft>
                <a:spcPts val="0"/>
              </a:spcAft>
              <a:buClr>
                <a:schemeClr val="accent5">
                  <a:lumMod val="50000"/>
                </a:schemeClr>
              </a:buClr>
              <a:buFont typeface="Arial" panose="020B0604020202020204" pitchFamily="34" charset="0"/>
              <a:buChar char="•"/>
              <a:defRPr/>
            </a:pPr>
            <a:endParaRPr lang="es-ES" sz="800" b="1" dirty="0">
              <a:solidFill>
                <a:schemeClr val="accent4">
                  <a:lumMod val="25000"/>
                </a:schemeClr>
              </a:solidFill>
            </a:endParaRPr>
          </a:p>
          <a:p>
            <a:pPr marL="285750" indent="-285750" defTabSz="909409" fontAlgn="auto">
              <a:spcBef>
                <a:spcPts val="0"/>
              </a:spcBef>
              <a:spcAft>
                <a:spcPts val="0"/>
              </a:spcAft>
              <a:buClr>
                <a:schemeClr val="accent5">
                  <a:lumMod val="50000"/>
                </a:schemeClr>
              </a:buClr>
              <a:buFont typeface="Arial" panose="020B0604020202020204" pitchFamily="34" charset="0"/>
              <a:buChar char="•"/>
              <a:defRPr/>
            </a:pPr>
            <a:r>
              <a:rPr lang="es-ES" sz="1600" b="1" dirty="0">
                <a:solidFill>
                  <a:schemeClr val="accent4">
                    <a:lumMod val="25000"/>
                  </a:schemeClr>
                </a:solidFill>
              </a:rPr>
              <a:t>Evalúa el </a:t>
            </a:r>
            <a:r>
              <a:rPr lang="es-ES" sz="1600" b="1" u="sng" dirty="0">
                <a:solidFill>
                  <a:schemeClr val="accent4">
                    <a:lumMod val="25000"/>
                  </a:schemeClr>
                </a:solidFill>
              </a:rPr>
              <a:t>grado de cumplimiento </a:t>
            </a:r>
            <a:r>
              <a:rPr lang="es-ES" sz="1600" b="1" dirty="0">
                <a:solidFill>
                  <a:schemeClr val="accent4">
                    <a:lumMod val="25000"/>
                  </a:schemeClr>
                </a:solidFill>
              </a:rPr>
              <a:t>de </a:t>
            </a:r>
            <a:r>
              <a:rPr lang="es-ES" sz="1600" b="1" dirty="0">
                <a:solidFill>
                  <a:schemeClr val="accent4">
                    <a:lumMod val="25000"/>
                  </a:schemeClr>
                </a:solidFill>
              </a:rPr>
              <a:t>los </a:t>
            </a:r>
            <a:r>
              <a:rPr lang="es-ES" sz="1600" b="1" dirty="0">
                <a:solidFill>
                  <a:schemeClr val="accent4">
                    <a:lumMod val="25000"/>
                  </a:schemeClr>
                </a:solidFill>
              </a:rPr>
              <a:t>objetivos presupuestarios</a:t>
            </a:r>
          </a:p>
          <a:p>
            <a:pPr defTabSz="909409" fontAlgn="auto">
              <a:spcBef>
                <a:spcPts val="0"/>
              </a:spcBef>
              <a:spcAft>
                <a:spcPts val="0"/>
              </a:spcAft>
              <a:buClr>
                <a:schemeClr val="accent5">
                  <a:lumMod val="50000"/>
                </a:schemeClr>
              </a:buClr>
              <a:defRPr/>
            </a:pPr>
            <a:r>
              <a:rPr lang="es-ES" sz="1600" b="1" dirty="0">
                <a:solidFill>
                  <a:schemeClr val="accent4">
                    <a:lumMod val="25000"/>
                  </a:schemeClr>
                </a:solidFill>
              </a:rPr>
              <a:t> </a:t>
            </a:r>
            <a:r>
              <a:rPr lang="es-ES" sz="1600" b="1" dirty="0">
                <a:solidFill>
                  <a:schemeClr val="accent4">
                    <a:lumMod val="25000"/>
                  </a:schemeClr>
                </a:solidFill>
              </a:rPr>
              <a:t>    de los entes sujetos a fiscalización</a:t>
            </a:r>
          </a:p>
          <a:p>
            <a:pPr defTabSz="909409" fontAlgn="auto">
              <a:spcBef>
                <a:spcPts val="0"/>
              </a:spcBef>
              <a:spcAft>
                <a:spcPts val="0"/>
              </a:spcAft>
              <a:buClr>
                <a:schemeClr val="accent5">
                  <a:lumMod val="50000"/>
                </a:schemeClr>
              </a:buClr>
              <a:defRPr/>
            </a:pPr>
            <a:endParaRPr lang="es-ES" sz="1600" b="1" dirty="0">
              <a:solidFill>
                <a:schemeClr val="accent4">
                  <a:lumMod val="25000"/>
                </a:schemeClr>
              </a:solidFill>
            </a:endParaRPr>
          </a:p>
          <a:p>
            <a:pPr marL="285750" indent="-285750" defTabSz="909409" fontAlgn="auto">
              <a:spcBef>
                <a:spcPts val="0"/>
              </a:spcBef>
              <a:spcAft>
                <a:spcPts val="0"/>
              </a:spcAft>
              <a:buClr>
                <a:schemeClr val="accent5">
                  <a:lumMod val="50000"/>
                </a:schemeClr>
              </a:buClr>
              <a:buFont typeface="Arial" panose="020B0604020202020204" pitchFamily="34" charset="0"/>
              <a:buChar char="•"/>
              <a:defRPr/>
            </a:pPr>
            <a:endParaRPr lang="es-ES" sz="800" b="1" dirty="0">
              <a:solidFill>
                <a:schemeClr val="accent4">
                  <a:lumMod val="25000"/>
                </a:schemeClr>
              </a:solidFill>
            </a:endParaRPr>
          </a:p>
          <a:p>
            <a:pPr marL="285750" indent="-285750" defTabSz="909409" fontAlgn="auto">
              <a:spcBef>
                <a:spcPts val="0"/>
              </a:spcBef>
              <a:spcAft>
                <a:spcPts val="0"/>
              </a:spcAft>
              <a:buClr>
                <a:schemeClr val="accent5">
                  <a:lumMod val="50000"/>
                </a:schemeClr>
              </a:buClr>
              <a:buFont typeface="Arial" panose="020B0604020202020204" pitchFamily="34" charset="0"/>
              <a:buChar char="•"/>
              <a:defRPr/>
            </a:pPr>
            <a:r>
              <a:rPr lang="es-ES" sz="1600" b="1" dirty="0">
                <a:solidFill>
                  <a:schemeClr val="accent4">
                    <a:lumMod val="25000"/>
                  </a:schemeClr>
                </a:solidFill>
              </a:rPr>
              <a:t>Hacer el seguimiento y evaluar el </a:t>
            </a:r>
            <a:r>
              <a:rPr lang="es-ES" sz="1600" b="1" u="sng" dirty="0">
                <a:solidFill>
                  <a:schemeClr val="accent4">
                    <a:lumMod val="25000"/>
                  </a:schemeClr>
                </a:solidFill>
              </a:rPr>
              <a:t>grado de cumplimiento de las recomendaciones efectuadas por el Parlamento </a:t>
            </a:r>
            <a:r>
              <a:rPr lang="es-ES" sz="1600" b="1" dirty="0">
                <a:solidFill>
                  <a:schemeClr val="accent4">
                    <a:lumMod val="25000"/>
                  </a:schemeClr>
                </a:solidFill>
              </a:rPr>
              <a:t>a partir de los informes que emite</a:t>
            </a:r>
          </a:p>
          <a:p>
            <a:pPr marL="285750" indent="-285750" defTabSz="909409" fontAlgn="auto">
              <a:spcBef>
                <a:spcPts val="0"/>
              </a:spcBef>
              <a:spcAft>
                <a:spcPts val="0"/>
              </a:spcAft>
              <a:buClr>
                <a:schemeClr val="accent5">
                  <a:lumMod val="50000"/>
                </a:schemeClr>
              </a:buClr>
              <a:buFont typeface="Arial" panose="020B0604020202020204" pitchFamily="34" charset="0"/>
              <a:buChar char="•"/>
              <a:defRPr/>
            </a:pPr>
            <a:endParaRPr lang="es-ES" sz="1600" b="1" dirty="0">
              <a:solidFill>
                <a:schemeClr val="accent4">
                  <a:lumMod val="25000"/>
                </a:schemeClr>
              </a:solidFill>
            </a:endParaRPr>
          </a:p>
          <a:p>
            <a:pPr marL="285750" indent="-285750" defTabSz="909409" fontAlgn="auto">
              <a:spcBef>
                <a:spcPts val="0"/>
              </a:spcBef>
              <a:spcAft>
                <a:spcPts val="0"/>
              </a:spcAft>
              <a:buClr>
                <a:schemeClr val="accent5">
                  <a:lumMod val="50000"/>
                </a:schemeClr>
              </a:buClr>
              <a:buFont typeface="Arial" panose="020B0604020202020204" pitchFamily="34" charset="0"/>
              <a:buChar char="•"/>
              <a:defRPr/>
            </a:pPr>
            <a:endParaRPr lang="es-ES" sz="800" b="1" dirty="0">
              <a:solidFill>
                <a:schemeClr val="accent4">
                  <a:lumMod val="25000"/>
                </a:schemeClr>
              </a:solidFill>
            </a:endParaRPr>
          </a:p>
          <a:p>
            <a:pPr marL="285750" indent="-285750" defTabSz="909409" fontAlgn="auto">
              <a:spcBef>
                <a:spcPts val="0"/>
              </a:spcBef>
              <a:spcAft>
                <a:spcPts val="0"/>
              </a:spcAft>
              <a:buClr>
                <a:schemeClr val="accent5">
                  <a:lumMod val="50000"/>
                </a:schemeClr>
              </a:buClr>
              <a:buFont typeface="Arial" panose="020B0604020202020204" pitchFamily="34" charset="0"/>
              <a:buChar char="•"/>
              <a:defRPr/>
            </a:pPr>
            <a:r>
              <a:rPr lang="es-ES" sz="1600" b="1" dirty="0">
                <a:solidFill>
                  <a:schemeClr val="accent4">
                    <a:lumMod val="25000"/>
                  </a:schemeClr>
                </a:solidFill>
              </a:rPr>
              <a:t>Control de las </a:t>
            </a:r>
            <a:r>
              <a:rPr lang="es-ES" sz="1600" b="1" u="sng" dirty="0">
                <a:solidFill>
                  <a:schemeClr val="accent4">
                    <a:lumMod val="25000"/>
                  </a:schemeClr>
                </a:solidFill>
              </a:rPr>
              <a:t>subvenciones</a:t>
            </a:r>
            <a:r>
              <a:rPr lang="es-ES" sz="1600" b="1" dirty="0">
                <a:solidFill>
                  <a:schemeClr val="accent4">
                    <a:lumMod val="25000"/>
                  </a:schemeClr>
                </a:solidFill>
              </a:rPr>
              <a:t> públicas</a:t>
            </a:r>
          </a:p>
          <a:p>
            <a:pPr marL="285750" indent="-285750" defTabSz="909409" fontAlgn="auto">
              <a:spcBef>
                <a:spcPts val="0"/>
              </a:spcBef>
              <a:spcAft>
                <a:spcPts val="0"/>
              </a:spcAft>
              <a:buClr>
                <a:schemeClr val="accent5">
                  <a:lumMod val="50000"/>
                </a:schemeClr>
              </a:buClr>
              <a:buFont typeface="Arial" panose="020B0604020202020204" pitchFamily="34" charset="0"/>
              <a:buChar char="•"/>
              <a:defRPr/>
            </a:pPr>
            <a:endParaRPr lang="es-ES" sz="1600" b="1" dirty="0">
              <a:solidFill>
                <a:schemeClr val="accent4">
                  <a:lumMod val="25000"/>
                </a:schemeClr>
              </a:solidFill>
            </a:endParaRPr>
          </a:p>
          <a:p>
            <a:pPr marL="285750" indent="-285750" defTabSz="909409" fontAlgn="auto">
              <a:spcBef>
                <a:spcPts val="0"/>
              </a:spcBef>
              <a:spcAft>
                <a:spcPts val="0"/>
              </a:spcAft>
              <a:buClr>
                <a:schemeClr val="accent5">
                  <a:lumMod val="50000"/>
                </a:schemeClr>
              </a:buClr>
              <a:buFont typeface="Arial" panose="020B0604020202020204" pitchFamily="34" charset="0"/>
              <a:buChar char="•"/>
              <a:defRPr/>
            </a:pPr>
            <a:endParaRPr lang="es-ES" sz="800" b="1" dirty="0">
              <a:solidFill>
                <a:schemeClr val="accent4">
                  <a:lumMod val="25000"/>
                </a:schemeClr>
              </a:solidFill>
            </a:endParaRPr>
          </a:p>
          <a:p>
            <a:pPr marL="285750" indent="-285750" defTabSz="909409" fontAlgn="auto">
              <a:spcBef>
                <a:spcPts val="0"/>
              </a:spcBef>
              <a:spcAft>
                <a:spcPts val="0"/>
              </a:spcAft>
              <a:buClr>
                <a:schemeClr val="accent5">
                  <a:lumMod val="50000"/>
                </a:schemeClr>
              </a:buClr>
              <a:buFont typeface="Arial" panose="020B0604020202020204" pitchFamily="34" charset="0"/>
              <a:buChar char="•"/>
              <a:defRPr/>
            </a:pPr>
            <a:r>
              <a:rPr lang="es-ES" sz="1600" b="1" dirty="0">
                <a:solidFill>
                  <a:schemeClr val="accent4">
                    <a:lumMod val="25000"/>
                  </a:schemeClr>
                </a:solidFill>
              </a:rPr>
              <a:t>Sobre cualquier tipo de ayuda del sector público percibida por personas FÍSICAS o JURÍDICAS</a:t>
            </a:r>
            <a:endParaRPr lang="es-ES" sz="1600" b="1" dirty="0">
              <a:solidFill>
                <a:srgbClr val="FFC000"/>
              </a:solidFill>
            </a:endParaRPr>
          </a:p>
        </p:txBody>
      </p:sp>
      <p:sp>
        <p:nvSpPr>
          <p:cNvPr id="369668" name="Rectangle 3"/>
          <p:cNvSpPr>
            <a:spLocks noChangeArrowheads="1"/>
          </p:cNvSpPr>
          <p:nvPr/>
        </p:nvSpPr>
        <p:spPr bwMode="auto">
          <a:xfrm>
            <a:off x="466725" y="149225"/>
            <a:ext cx="3663950" cy="338138"/>
          </a:xfrm>
          <a:prstGeom prst="rect">
            <a:avLst/>
          </a:prstGeom>
          <a:noFill/>
          <a:ln w="9525">
            <a:noFill/>
            <a:miter lim="800000"/>
            <a:headEnd/>
            <a:tailEnd/>
          </a:ln>
        </p:spPr>
        <p:txBody>
          <a:bodyPr wrap="none">
            <a:spAutoFit/>
          </a:bodyPr>
          <a:lstStyle/>
          <a:p>
            <a:pPr>
              <a:spcBef>
                <a:spcPct val="20000"/>
              </a:spcBef>
              <a:buClr>
                <a:srgbClr val="FFE600"/>
              </a:buClr>
              <a:buSzPct val="70000"/>
            </a:pPr>
            <a:r>
              <a:rPr lang="es-ES_tradnl" sz="1600" b="1"/>
              <a:t>LA RESPONSABILIDAD CONTABLE</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Y_Presentation_Regular">
  <a:themeElements>
    <a:clrScheme name="EY white print-ready">
      <a:dk1>
        <a:srgbClr val="000000"/>
      </a:dk1>
      <a:lt1>
        <a:srgbClr val="646464"/>
      </a:lt1>
      <a:dk2>
        <a:srgbClr val="FFFFFF"/>
      </a:dk2>
      <a:lt2>
        <a:srgbClr val="646464"/>
      </a:lt2>
      <a:accent1>
        <a:srgbClr val="7F7E82"/>
      </a:accent1>
      <a:accent2>
        <a:srgbClr val="FFE600"/>
      </a:accent2>
      <a:accent3>
        <a:srgbClr val="999999"/>
      </a:accent3>
      <a:accent4>
        <a:srgbClr val="F0F0F0"/>
      </a:accent4>
      <a:accent5>
        <a:srgbClr val="00A3AE"/>
      </a:accent5>
      <a:accent6>
        <a:srgbClr val="7FD1D6"/>
      </a:accent6>
      <a:hlink>
        <a:srgbClr val="336699"/>
      </a:hlink>
      <a:folHlink>
        <a:srgbClr val="7030A0"/>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0.xml><?xml version="1.0" encoding="utf-8"?>
<a:theme xmlns:a="http://schemas.openxmlformats.org/drawingml/2006/main" name="7_Proposal Template Landscape">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 Interstate">
      <a:majorFont>
        <a:latin typeface="EYInterstate"/>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ln w="9525">
          <a:noFill/>
          <a:miter lim="800000"/>
          <a:headEnd/>
          <a:tailEnd/>
        </a:ln>
        <a:effectLst/>
      </a:spPr>
      <a:bodyPr vert="horz" wrap="square" lIns="0" tIns="0" rIns="0" bIns="0" numCol="1" anchor="t" anchorCtr="0" compatLnSpc="1">
        <a:prstTxWarp prst="textNoShape">
          <a:avLst/>
        </a:prstTxWarp>
        <a:noAutofit/>
      </a:bodyPr>
      <a:lstStyle>
        <a:defPPr marL="361950" indent="-361950" algn="l" defTabSz="1043056" rtl="0" eaLnBrk="1" fontAlgn="base" latinLnBrk="0" hangingPunct="1">
          <a:lnSpc>
            <a:spcPct val="85000"/>
          </a:lnSpc>
          <a:spcBef>
            <a:spcPts val="0"/>
          </a:spcBef>
          <a:spcAft>
            <a:spcPts val="600"/>
          </a:spcAft>
          <a:buClr>
            <a:schemeClr val="accent2"/>
          </a:buClr>
          <a:buSzPct val="80000"/>
          <a:buFont typeface="Arial" charset="0"/>
          <a:tabLst/>
          <a:defRPr sz="900" kern="1200" noProof="0" dirty="0" err="1" smtClean="0">
            <a:solidFill>
              <a:schemeClr val="tx1"/>
            </a:solidFill>
            <a:latin typeface="+mn-lt"/>
            <a:ea typeface="+mn-ea"/>
            <a:cs typeface="+mn-cs"/>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1.xml><?xml version="1.0" encoding="utf-8"?>
<a:theme xmlns:a="http://schemas.openxmlformats.org/drawingml/2006/main" name="3_GRID">
  <a:themeElements>
    <a:clrScheme name="GRID 2">
      <a:dk1>
        <a:srgbClr val="000000"/>
      </a:dk1>
      <a:lt1>
        <a:srgbClr val="FFFFFF"/>
      </a:lt1>
      <a:dk2>
        <a:srgbClr val="646464"/>
      </a:dk2>
      <a:lt2>
        <a:srgbClr val="808080"/>
      </a:lt2>
      <a:accent1>
        <a:srgbClr val="A5A4A7"/>
      </a:accent1>
      <a:accent2>
        <a:srgbClr val="FFE600"/>
      </a:accent2>
      <a:accent3>
        <a:srgbClr val="FFFFFF"/>
      </a:accent3>
      <a:accent4>
        <a:srgbClr val="000000"/>
      </a:accent4>
      <a:accent5>
        <a:srgbClr val="CFCFD0"/>
      </a:accent5>
      <a:accent6>
        <a:srgbClr val="E7D000"/>
      </a:accent6>
      <a:hlink>
        <a:srgbClr val="CCCBCD"/>
      </a:hlink>
      <a:folHlink>
        <a:srgbClr val="F2F2F2"/>
      </a:folHlink>
    </a:clrScheme>
    <a:fontScheme name="GRI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rnd"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CH" sz="800" b="1" i="0" u="none" strike="noStrike" cap="none" normalizeH="0" baseline="0" smtClean="0">
            <a:ln>
              <a:noFill/>
            </a:ln>
            <a:solidFill>
              <a:schemeClr val="bg1"/>
            </a:solidFill>
            <a:effectLst/>
            <a:latin typeface="Arial"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rnd"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CH" sz="800" b="1" i="0" u="none" strike="noStrike" cap="none" normalizeH="0" baseline="0" smtClean="0">
            <a:ln>
              <a:noFill/>
            </a:ln>
            <a:solidFill>
              <a:schemeClr val="bg1"/>
            </a:solidFill>
            <a:effectLst/>
            <a:latin typeface="Arial" charset="0"/>
            <a:cs typeface="Times New Roman" pitchFamily="18" charset="0"/>
          </a:defRPr>
        </a:defPPr>
      </a:lstStyle>
    </a:lnDef>
  </a:objectDefaults>
  <a:extraClrSchemeLst>
    <a:extraClrScheme>
      <a:clrScheme name="GRID 1">
        <a:dk1>
          <a:srgbClr val="7F7E82"/>
        </a:dk1>
        <a:lt1>
          <a:srgbClr val="FFFFFF"/>
        </a:lt1>
        <a:dk2>
          <a:srgbClr val="7F7E82"/>
        </a:dk2>
        <a:lt2>
          <a:srgbClr val="808080"/>
        </a:lt2>
        <a:accent1>
          <a:srgbClr val="A5A4A7"/>
        </a:accent1>
        <a:accent2>
          <a:srgbClr val="FFE600"/>
        </a:accent2>
        <a:accent3>
          <a:srgbClr val="FFFFFF"/>
        </a:accent3>
        <a:accent4>
          <a:srgbClr val="6C6B6E"/>
        </a:accent4>
        <a:accent5>
          <a:srgbClr val="CFCFD0"/>
        </a:accent5>
        <a:accent6>
          <a:srgbClr val="E7D000"/>
        </a:accent6>
        <a:hlink>
          <a:srgbClr val="CCCBCD"/>
        </a:hlink>
        <a:folHlink>
          <a:srgbClr val="F2F2F2"/>
        </a:folHlink>
      </a:clrScheme>
      <a:clrMap bg1="lt1" tx1="dk1" bg2="lt2" tx2="dk2" accent1="accent1" accent2="accent2" accent3="accent3" accent4="accent4" accent5="accent5" accent6="accent6" hlink="hlink" folHlink="folHlink"/>
    </a:extraClrScheme>
    <a:extraClrScheme>
      <a:clrScheme name="GRID 2">
        <a:dk1>
          <a:srgbClr val="000000"/>
        </a:dk1>
        <a:lt1>
          <a:srgbClr val="FFFFFF"/>
        </a:lt1>
        <a:dk2>
          <a:srgbClr val="646464"/>
        </a:dk2>
        <a:lt2>
          <a:srgbClr val="808080"/>
        </a:lt2>
        <a:accent1>
          <a:srgbClr val="A5A4A7"/>
        </a:accent1>
        <a:accent2>
          <a:srgbClr val="FFE600"/>
        </a:accent2>
        <a:accent3>
          <a:srgbClr val="FFFFFF"/>
        </a:accent3>
        <a:accent4>
          <a:srgbClr val="000000"/>
        </a:accent4>
        <a:accent5>
          <a:srgbClr val="CFCFD0"/>
        </a:accent5>
        <a:accent6>
          <a:srgbClr val="E7D000"/>
        </a:accent6>
        <a:hlink>
          <a:srgbClr val="CCCBCD"/>
        </a:hlink>
        <a:folHlink>
          <a:srgbClr val="F2F2F2"/>
        </a:folHlink>
      </a:clrScheme>
      <a:clrMap bg1="lt1" tx1="dk1" bg2="lt2" tx2="dk2" accent1="accent1" accent2="accent2" accent3="accent3" accent4="accent4" accent5="accent5" accent6="accent6" hlink="hlink" folHlink="folHlink"/>
    </a:extraClrScheme>
    <a:extraClrScheme>
      <a:clrScheme name="GRID 3">
        <a:dk1>
          <a:srgbClr val="000000"/>
        </a:dk1>
        <a:lt1>
          <a:srgbClr val="FFFFFF"/>
        </a:lt1>
        <a:dk2>
          <a:srgbClr val="646464"/>
        </a:dk2>
        <a:lt2>
          <a:srgbClr val="808080"/>
        </a:lt2>
        <a:accent1>
          <a:srgbClr val="F0F0F0"/>
        </a:accent1>
        <a:accent2>
          <a:srgbClr val="FFE600"/>
        </a:accent2>
        <a:accent3>
          <a:srgbClr val="FFFFFF"/>
        </a:accent3>
        <a:accent4>
          <a:srgbClr val="000000"/>
        </a:accent4>
        <a:accent5>
          <a:srgbClr val="F6F6F6"/>
        </a:accent5>
        <a:accent6>
          <a:srgbClr val="E7D000"/>
        </a:accent6>
        <a:hlink>
          <a:srgbClr val="999999"/>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GRID">
  <a:themeElements>
    <a:clrScheme name="GRID 2">
      <a:dk1>
        <a:srgbClr val="000000"/>
      </a:dk1>
      <a:lt1>
        <a:srgbClr val="FFFFFF"/>
      </a:lt1>
      <a:dk2>
        <a:srgbClr val="646464"/>
      </a:dk2>
      <a:lt2>
        <a:srgbClr val="808080"/>
      </a:lt2>
      <a:accent1>
        <a:srgbClr val="A5A4A7"/>
      </a:accent1>
      <a:accent2>
        <a:srgbClr val="FFE600"/>
      </a:accent2>
      <a:accent3>
        <a:srgbClr val="FFFFFF"/>
      </a:accent3>
      <a:accent4>
        <a:srgbClr val="000000"/>
      </a:accent4>
      <a:accent5>
        <a:srgbClr val="CFCFD0"/>
      </a:accent5>
      <a:accent6>
        <a:srgbClr val="E7D000"/>
      </a:accent6>
      <a:hlink>
        <a:srgbClr val="CCCBCD"/>
      </a:hlink>
      <a:folHlink>
        <a:srgbClr val="F2F2F2"/>
      </a:folHlink>
    </a:clrScheme>
    <a:fontScheme name="GRI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rnd"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CH" sz="800" b="1" i="0" u="none" strike="noStrike" cap="none" normalizeH="0" baseline="0" smtClean="0">
            <a:ln>
              <a:noFill/>
            </a:ln>
            <a:solidFill>
              <a:schemeClr val="bg1"/>
            </a:solidFill>
            <a:effectLst/>
            <a:latin typeface="Arial"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rnd"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CH" sz="800" b="1" i="0" u="none" strike="noStrike" cap="none" normalizeH="0" baseline="0" smtClean="0">
            <a:ln>
              <a:noFill/>
            </a:ln>
            <a:solidFill>
              <a:schemeClr val="bg1"/>
            </a:solidFill>
            <a:effectLst/>
            <a:latin typeface="Arial" charset="0"/>
            <a:cs typeface="Times New Roman" pitchFamily="18" charset="0"/>
          </a:defRPr>
        </a:defPPr>
      </a:lstStyle>
    </a:lnDef>
  </a:objectDefaults>
  <a:extraClrSchemeLst>
    <a:extraClrScheme>
      <a:clrScheme name="GRID 1">
        <a:dk1>
          <a:srgbClr val="7F7E82"/>
        </a:dk1>
        <a:lt1>
          <a:srgbClr val="FFFFFF"/>
        </a:lt1>
        <a:dk2>
          <a:srgbClr val="7F7E82"/>
        </a:dk2>
        <a:lt2>
          <a:srgbClr val="808080"/>
        </a:lt2>
        <a:accent1>
          <a:srgbClr val="A5A4A7"/>
        </a:accent1>
        <a:accent2>
          <a:srgbClr val="FFE600"/>
        </a:accent2>
        <a:accent3>
          <a:srgbClr val="FFFFFF"/>
        </a:accent3>
        <a:accent4>
          <a:srgbClr val="6C6B6E"/>
        </a:accent4>
        <a:accent5>
          <a:srgbClr val="CFCFD0"/>
        </a:accent5>
        <a:accent6>
          <a:srgbClr val="E7D000"/>
        </a:accent6>
        <a:hlink>
          <a:srgbClr val="CCCBCD"/>
        </a:hlink>
        <a:folHlink>
          <a:srgbClr val="F2F2F2"/>
        </a:folHlink>
      </a:clrScheme>
      <a:clrMap bg1="lt1" tx1="dk1" bg2="lt2" tx2="dk2" accent1="accent1" accent2="accent2" accent3="accent3" accent4="accent4" accent5="accent5" accent6="accent6" hlink="hlink" folHlink="folHlink"/>
    </a:extraClrScheme>
    <a:extraClrScheme>
      <a:clrScheme name="GRID 2">
        <a:dk1>
          <a:srgbClr val="000000"/>
        </a:dk1>
        <a:lt1>
          <a:srgbClr val="FFFFFF"/>
        </a:lt1>
        <a:dk2>
          <a:srgbClr val="646464"/>
        </a:dk2>
        <a:lt2>
          <a:srgbClr val="808080"/>
        </a:lt2>
        <a:accent1>
          <a:srgbClr val="A5A4A7"/>
        </a:accent1>
        <a:accent2>
          <a:srgbClr val="FFE600"/>
        </a:accent2>
        <a:accent3>
          <a:srgbClr val="FFFFFF"/>
        </a:accent3>
        <a:accent4>
          <a:srgbClr val="000000"/>
        </a:accent4>
        <a:accent5>
          <a:srgbClr val="CFCFD0"/>
        </a:accent5>
        <a:accent6>
          <a:srgbClr val="E7D000"/>
        </a:accent6>
        <a:hlink>
          <a:srgbClr val="CCCBCD"/>
        </a:hlink>
        <a:folHlink>
          <a:srgbClr val="F2F2F2"/>
        </a:folHlink>
      </a:clrScheme>
      <a:clrMap bg1="lt1" tx1="dk1" bg2="lt2" tx2="dk2" accent1="accent1" accent2="accent2" accent3="accent3" accent4="accent4" accent5="accent5" accent6="accent6" hlink="hlink" folHlink="folHlink"/>
    </a:extraClrScheme>
    <a:extraClrScheme>
      <a:clrScheme name="GRID 3">
        <a:dk1>
          <a:srgbClr val="000000"/>
        </a:dk1>
        <a:lt1>
          <a:srgbClr val="FFFFFF"/>
        </a:lt1>
        <a:dk2>
          <a:srgbClr val="646464"/>
        </a:dk2>
        <a:lt2>
          <a:srgbClr val="808080"/>
        </a:lt2>
        <a:accent1>
          <a:srgbClr val="F0F0F0"/>
        </a:accent1>
        <a:accent2>
          <a:srgbClr val="FFE600"/>
        </a:accent2>
        <a:accent3>
          <a:srgbClr val="FFFFFF"/>
        </a:accent3>
        <a:accent4>
          <a:srgbClr val="000000"/>
        </a:accent4>
        <a:accent5>
          <a:srgbClr val="F6F6F6"/>
        </a:accent5>
        <a:accent6>
          <a:srgbClr val="E7D000"/>
        </a:accent6>
        <a:hlink>
          <a:srgbClr val="999999"/>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GRID">
  <a:themeElements>
    <a:clrScheme name="GRID 2">
      <a:dk1>
        <a:srgbClr val="000000"/>
      </a:dk1>
      <a:lt1>
        <a:srgbClr val="FFFFFF"/>
      </a:lt1>
      <a:dk2>
        <a:srgbClr val="646464"/>
      </a:dk2>
      <a:lt2>
        <a:srgbClr val="808080"/>
      </a:lt2>
      <a:accent1>
        <a:srgbClr val="A5A4A7"/>
      </a:accent1>
      <a:accent2>
        <a:srgbClr val="FFE600"/>
      </a:accent2>
      <a:accent3>
        <a:srgbClr val="FFFFFF"/>
      </a:accent3>
      <a:accent4>
        <a:srgbClr val="000000"/>
      </a:accent4>
      <a:accent5>
        <a:srgbClr val="CFCFD0"/>
      </a:accent5>
      <a:accent6>
        <a:srgbClr val="E7D000"/>
      </a:accent6>
      <a:hlink>
        <a:srgbClr val="CCCBCD"/>
      </a:hlink>
      <a:folHlink>
        <a:srgbClr val="F2F2F2"/>
      </a:folHlink>
    </a:clrScheme>
    <a:fontScheme name="GRI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rnd"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CH" sz="800" b="1" i="0" u="none" strike="noStrike" cap="none" normalizeH="0" baseline="0" smtClean="0">
            <a:ln>
              <a:noFill/>
            </a:ln>
            <a:solidFill>
              <a:schemeClr val="bg1"/>
            </a:solidFill>
            <a:effectLst/>
            <a:latin typeface="Arial"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rnd"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CH" sz="800" b="1" i="0" u="none" strike="noStrike" cap="none" normalizeH="0" baseline="0" smtClean="0">
            <a:ln>
              <a:noFill/>
            </a:ln>
            <a:solidFill>
              <a:schemeClr val="bg1"/>
            </a:solidFill>
            <a:effectLst/>
            <a:latin typeface="Arial" charset="0"/>
            <a:cs typeface="Times New Roman" pitchFamily="18" charset="0"/>
          </a:defRPr>
        </a:defPPr>
      </a:lstStyle>
    </a:lnDef>
  </a:objectDefaults>
  <a:extraClrSchemeLst>
    <a:extraClrScheme>
      <a:clrScheme name="GRID 1">
        <a:dk1>
          <a:srgbClr val="7F7E82"/>
        </a:dk1>
        <a:lt1>
          <a:srgbClr val="FFFFFF"/>
        </a:lt1>
        <a:dk2>
          <a:srgbClr val="7F7E82"/>
        </a:dk2>
        <a:lt2>
          <a:srgbClr val="808080"/>
        </a:lt2>
        <a:accent1>
          <a:srgbClr val="A5A4A7"/>
        </a:accent1>
        <a:accent2>
          <a:srgbClr val="FFE600"/>
        </a:accent2>
        <a:accent3>
          <a:srgbClr val="FFFFFF"/>
        </a:accent3>
        <a:accent4>
          <a:srgbClr val="6C6B6E"/>
        </a:accent4>
        <a:accent5>
          <a:srgbClr val="CFCFD0"/>
        </a:accent5>
        <a:accent6>
          <a:srgbClr val="E7D000"/>
        </a:accent6>
        <a:hlink>
          <a:srgbClr val="CCCBCD"/>
        </a:hlink>
        <a:folHlink>
          <a:srgbClr val="F2F2F2"/>
        </a:folHlink>
      </a:clrScheme>
      <a:clrMap bg1="lt1" tx1="dk1" bg2="lt2" tx2="dk2" accent1="accent1" accent2="accent2" accent3="accent3" accent4="accent4" accent5="accent5" accent6="accent6" hlink="hlink" folHlink="folHlink"/>
    </a:extraClrScheme>
    <a:extraClrScheme>
      <a:clrScheme name="GRID 2">
        <a:dk1>
          <a:srgbClr val="000000"/>
        </a:dk1>
        <a:lt1>
          <a:srgbClr val="FFFFFF"/>
        </a:lt1>
        <a:dk2>
          <a:srgbClr val="646464"/>
        </a:dk2>
        <a:lt2>
          <a:srgbClr val="808080"/>
        </a:lt2>
        <a:accent1>
          <a:srgbClr val="A5A4A7"/>
        </a:accent1>
        <a:accent2>
          <a:srgbClr val="FFE600"/>
        </a:accent2>
        <a:accent3>
          <a:srgbClr val="FFFFFF"/>
        </a:accent3>
        <a:accent4>
          <a:srgbClr val="000000"/>
        </a:accent4>
        <a:accent5>
          <a:srgbClr val="CFCFD0"/>
        </a:accent5>
        <a:accent6>
          <a:srgbClr val="E7D000"/>
        </a:accent6>
        <a:hlink>
          <a:srgbClr val="CCCBCD"/>
        </a:hlink>
        <a:folHlink>
          <a:srgbClr val="F2F2F2"/>
        </a:folHlink>
      </a:clrScheme>
      <a:clrMap bg1="lt1" tx1="dk1" bg2="lt2" tx2="dk2" accent1="accent1" accent2="accent2" accent3="accent3" accent4="accent4" accent5="accent5" accent6="accent6" hlink="hlink" folHlink="folHlink"/>
    </a:extraClrScheme>
    <a:extraClrScheme>
      <a:clrScheme name="GRID 3">
        <a:dk1>
          <a:srgbClr val="000000"/>
        </a:dk1>
        <a:lt1>
          <a:srgbClr val="FFFFFF"/>
        </a:lt1>
        <a:dk2>
          <a:srgbClr val="646464"/>
        </a:dk2>
        <a:lt2>
          <a:srgbClr val="808080"/>
        </a:lt2>
        <a:accent1>
          <a:srgbClr val="F0F0F0"/>
        </a:accent1>
        <a:accent2>
          <a:srgbClr val="FFE600"/>
        </a:accent2>
        <a:accent3>
          <a:srgbClr val="FFFFFF"/>
        </a:accent3>
        <a:accent4>
          <a:srgbClr val="000000"/>
        </a:accent4>
        <a:accent5>
          <a:srgbClr val="F6F6F6"/>
        </a:accent5>
        <a:accent6>
          <a:srgbClr val="E7D000"/>
        </a:accent6>
        <a:hlink>
          <a:srgbClr val="999999"/>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8_Proposal Template Landscape">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 Interstate">
      <a:majorFont>
        <a:latin typeface="EYInterstate"/>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ln w="9525">
          <a:noFill/>
          <a:miter lim="800000"/>
          <a:headEnd/>
          <a:tailEnd/>
        </a:ln>
        <a:effectLst/>
      </a:spPr>
      <a:bodyPr vert="horz" wrap="square" lIns="0" tIns="0" rIns="0" bIns="0" numCol="1" anchor="t" anchorCtr="0" compatLnSpc="1">
        <a:prstTxWarp prst="textNoShape">
          <a:avLst/>
        </a:prstTxWarp>
        <a:noAutofit/>
      </a:bodyPr>
      <a:lstStyle>
        <a:defPPr marL="361950" indent="-361950" algn="l" defTabSz="1043056" rtl="0" eaLnBrk="1" fontAlgn="base" latinLnBrk="0" hangingPunct="1">
          <a:lnSpc>
            <a:spcPct val="85000"/>
          </a:lnSpc>
          <a:spcBef>
            <a:spcPts val="0"/>
          </a:spcBef>
          <a:spcAft>
            <a:spcPts val="600"/>
          </a:spcAft>
          <a:buClr>
            <a:schemeClr val="accent2"/>
          </a:buClr>
          <a:buSzPct val="80000"/>
          <a:buFont typeface="Arial" charset="0"/>
          <a:tabLst/>
          <a:defRPr sz="900" kern="1200" noProof="0" dirty="0" err="1" smtClean="0">
            <a:solidFill>
              <a:schemeClr val="tx1"/>
            </a:solidFill>
            <a:latin typeface="+mn-lt"/>
            <a:ea typeface="+mn-ea"/>
            <a:cs typeface="+mn-cs"/>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5.xml><?xml version="1.0" encoding="utf-8"?>
<a:theme xmlns:a="http://schemas.openxmlformats.org/drawingml/2006/main" name="9_Proposal Template Landscape">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 Interstate">
      <a:majorFont>
        <a:latin typeface="EYInterstate"/>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ln w="9525">
          <a:noFill/>
          <a:miter lim="800000"/>
          <a:headEnd/>
          <a:tailEnd/>
        </a:ln>
        <a:effectLst/>
      </a:spPr>
      <a:bodyPr vert="horz" wrap="square" lIns="0" tIns="0" rIns="0" bIns="0" numCol="1" anchor="t" anchorCtr="0" compatLnSpc="1">
        <a:prstTxWarp prst="textNoShape">
          <a:avLst/>
        </a:prstTxWarp>
        <a:noAutofit/>
      </a:bodyPr>
      <a:lstStyle>
        <a:defPPr marL="361950" indent="-361950" algn="l" defTabSz="1043056" rtl="0" eaLnBrk="1" fontAlgn="base" latinLnBrk="0" hangingPunct="1">
          <a:lnSpc>
            <a:spcPct val="85000"/>
          </a:lnSpc>
          <a:spcBef>
            <a:spcPts val="0"/>
          </a:spcBef>
          <a:spcAft>
            <a:spcPts val="600"/>
          </a:spcAft>
          <a:buClr>
            <a:schemeClr val="accent2"/>
          </a:buClr>
          <a:buSzPct val="80000"/>
          <a:buFont typeface="Arial" charset="0"/>
          <a:tabLst/>
          <a:defRPr sz="900" kern="1200" noProof="0" dirty="0" err="1" smtClean="0">
            <a:solidFill>
              <a:schemeClr val="tx1"/>
            </a:solidFill>
            <a:latin typeface="+mn-lt"/>
            <a:ea typeface="+mn-ea"/>
            <a:cs typeface="+mn-cs"/>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6.xml><?xml version="1.0" encoding="utf-8"?>
<a:theme xmlns:a="http://schemas.openxmlformats.org/drawingml/2006/main" name="1_EY light projection">
  <a:themeElements>
    <a:clrScheme name="EY white projection-ready">
      <a:dk1>
        <a:srgbClr val="646464"/>
      </a:dk1>
      <a:lt1>
        <a:srgbClr val="646464"/>
      </a:lt1>
      <a:dk2>
        <a:srgbClr val="FFFFFF"/>
      </a:dk2>
      <a:lt2>
        <a:srgbClr val="646464"/>
      </a:lt2>
      <a:accent1>
        <a:srgbClr val="808080"/>
      </a:accent1>
      <a:accent2>
        <a:srgbClr val="FFD200"/>
      </a:accent2>
      <a:accent3>
        <a:srgbClr val="999999"/>
      </a:accent3>
      <a:accent4>
        <a:srgbClr val="C0C0C0"/>
      </a:accent4>
      <a:accent5>
        <a:srgbClr val="0081AE"/>
      </a:accent5>
      <a:accent6>
        <a:srgbClr val="7FC0D6"/>
      </a:accent6>
      <a:hlink>
        <a:srgbClr val="336699"/>
      </a:hlink>
      <a:folHlink>
        <a:srgbClr val="7030A0"/>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7.xml><?xml version="1.0" encoding="utf-8"?>
<a:theme xmlns:a="http://schemas.openxmlformats.org/drawingml/2006/main" name="10_Proposal Template Landscape">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 Interstate">
      <a:majorFont>
        <a:latin typeface="EYInterstate"/>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ln w="9525">
          <a:noFill/>
          <a:miter lim="800000"/>
          <a:headEnd/>
          <a:tailEnd/>
        </a:ln>
        <a:effectLst/>
      </a:spPr>
      <a:bodyPr vert="horz" wrap="square" lIns="0" tIns="0" rIns="0" bIns="0" numCol="1" anchor="t" anchorCtr="0" compatLnSpc="1">
        <a:prstTxWarp prst="textNoShape">
          <a:avLst/>
        </a:prstTxWarp>
        <a:noAutofit/>
      </a:bodyPr>
      <a:lstStyle>
        <a:defPPr marL="361950" indent="-361950" algn="l" defTabSz="1043056" rtl="0" eaLnBrk="1" fontAlgn="base" latinLnBrk="0" hangingPunct="1">
          <a:lnSpc>
            <a:spcPct val="85000"/>
          </a:lnSpc>
          <a:spcBef>
            <a:spcPts val="0"/>
          </a:spcBef>
          <a:spcAft>
            <a:spcPts val="600"/>
          </a:spcAft>
          <a:buClr>
            <a:schemeClr val="accent2"/>
          </a:buClr>
          <a:buSzPct val="80000"/>
          <a:buFont typeface="Arial" charset="0"/>
          <a:tabLst/>
          <a:defRPr sz="900" kern="1200" noProof="0" dirty="0" err="1" smtClean="0">
            <a:solidFill>
              <a:schemeClr val="tx1"/>
            </a:solidFill>
            <a:latin typeface="+mn-lt"/>
            <a:ea typeface="+mn-ea"/>
            <a:cs typeface="+mn-cs"/>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8.xml><?xml version="1.0" encoding="utf-8"?>
<a:theme xmlns:a="http://schemas.openxmlformats.org/drawingml/2006/main" name="EY_regular_presentation">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lumMod val="20000"/>
            <a:lumOff val="80000"/>
          </a:schemeClr>
        </a:solidFill>
        <a:ln w="3175"/>
      </a:spPr>
      <a:bodyPr lIns="95772" tIns="47885" rIns="95772" bIns="47885"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9.xml><?xml version="1.0" encoding="utf-8"?>
<a:theme xmlns:a="http://schemas.openxmlformats.org/drawingml/2006/main" name="6_GRID">
  <a:themeElements>
    <a:clrScheme name="GRID 2">
      <a:dk1>
        <a:srgbClr val="000000"/>
      </a:dk1>
      <a:lt1>
        <a:srgbClr val="FFFFFF"/>
      </a:lt1>
      <a:dk2>
        <a:srgbClr val="646464"/>
      </a:dk2>
      <a:lt2>
        <a:srgbClr val="808080"/>
      </a:lt2>
      <a:accent1>
        <a:srgbClr val="A5A4A7"/>
      </a:accent1>
      <a:accent2>
        <a:srgbClr val="FFE600"/>
      </a:accent2>
      <a:accent3>
        <a:srgbClr val="FFFFFF"/>
      </a:accent3>
      <a:accent4>
        <a:srgbClr val="000000"/>
      </a:accent4>
      <a:accent5>
        <a:srgbClr val="CFCFD0"/>
      </a:accent5>
      <a:accent6>
        <a:srgbClr val="E7D000"/>
      </a:accent6>
      <a:hlink>
        <a:srgbClr val="CCCBCD"/>
      </a:hlink>
      <a:folHlink>
        <a:srgbClr val="F2F2F2"/>
      </a:folHlink>
    </a:clrScheme>
    <a:fontScheme name="GRI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rnd"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CH" sz="800" b="1" i="0" u="none" strike="noStrike" cap="none" normalizeH="0" baseline="0" smtClean="0">
            <a:ln>
              <a:noFill/>
            </a:ln>
            <a:solidFill>
              <a:schemeClr val="bg1"/>
            </a:solidFill>
            <a:effectLst/>
            <a:latin typeface="Arial"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rnd"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CH" sz="800" b="1" i="0" u="none" strike="noStrike" cap="none" normalizeH="0" baseline="0" smtClean="0">
            <a:ln>
              <a:noFill/>
            </a:ln>
            <a:solidFill>
              <a:schemeClr val="bg1"/>
            </a:solidFill>
            <a:effectLst/>
            <a:latin typeface="Arial" charset="0"/>
            <a:cs typeface="Times New Roman" pitchFamily="18" charset="0"/>
          </a:defRPr>
        </a:defPPr>
      </a:lstStyle>
    </a:lnDef>
  </a:objectDefaults>
  <a:extraClrSchemeLst>
    <a:extraClrScheme>
      <a:clrScheme name="GRID 1">
        <a:dk1>
          <a:srgbClr val="7F7E82"/>
        </a:dk1>
        <a:lt1>
          <a:srgbClr val="FFFFFF"/>
        </a:lt1>
        <a:dk2>
          <a:srgbClr val="7F7E82"/>
        </a:dk2>
        <a:lt2>
          <a:srgbClr val="808080"/>
        </a:lt2>
        <a:accent1>
          <a:srgbClr val="A5A4A7"/>
        </a:accent1>
        <a:accent2>
          <a:srgbClr val="FFE600"/>
        </a:accent2>
        <a:accent3>
          <a:srgbClr val="FFFFFF"/>
        </a:accent3>
        <a:accent4>
          <a:srgbClr val="6C6B6E"/>
        </a:accent4>
        <a:accent5>
          <a:srgbClr val="CFCFD0"/>
        </a:accent5>
        <a:accent6>
          <a:srgbClr val="E7D000"/>
        </a:accent6>
        <a:hlink>
          <a:srgbClr val="CCCBCD"/>
        </a:hlink>
        <a:folHlink>
          <a:srgbClr val="F2F2F2"/>
        </a:folHlink>
      </a:clrScheme>
      <a:clrMap bg1="lt1" tx1="dk1" bg2="lt2" tx2="dk2" accent1="accent1" accent2="accent2" accent3="accent3" accent4="accent4" accent5="accent5" accent6="accent6" hlink="hlink" folHlink="folHlink"/>
    </a:extraClrScheme>
    <a:extraClrScheme>
      <a:clrScheme name="GRID 2">
        <a:dk1>
          <a:srgbClr val="000000"/>
        </a:dk1>
        <a:lt1>
          <a:srgbClr val="FFFFFF"/>
        </a:lt1>
        <a:dk2>
          <a:srgbClr val="646464"/>
        </a:dk2>
        <a:lt2>
          <a:srgbClr val="808080"/>
        </a:lt2>
        <a:accent1>
          <a:srgbClr val="A5A4A7"/>
        </a:accent1>
        <a:accent2>
          <a:srgbClr val="FFE600"/>
        </a:accent2>
        <a:accent3>
          <a:srgbClr val="FFFFFF"/>
        </a:accent3>
        <a:accent4>
          <a:srgbClr val="000000"/>
        </a:accent4>
        <a:accent5>
          <a:srgbClr val="CFCFD0"/>
        </a:accent5>
        <a:accent6>
          <a:srgbClr val="E7D000"/>
        </a:accent6>
        <a:hlink>
          <a:srgbClr val="CCCBCD"/>
        </a:hlink>
        <a:folHlink>
          <a:srgbClr val="F2F2F2"/>
        </a:folHlink>
      </a:clrScheme>
      <a:clrMap bg1="lt1" tx1="dk1" bg2="lt2" tx2="dk2" accent1="accent1" accent2="accent2" accent3="accent3" accent4="accent4" accent5="accent5" accent6="accent6" hlink="hlink" folHlink="folHlink"/>
    </a:extraClrScheme>
    <a:extraClrScheme>
      <a:clrScheme name="GRID 3">
        <a:dk1>
          <a:srgbClr val="000000"/>
        </a:dk1>
        <a:lt1>
          <a:srgbClr val="FFFFFF"/>
        </a:lt1>
        <a:dk2>
          <a:srgbClr val="646464"/>
        </a:dk2>
        <a:lt2>
          <a:srgbClr val="808080"/>
        </a:lt2>
        <a:accent1>
          <a:srgbClr val="F0F0F0"/>
        </a:accent1>
        <a:accent2>
          <a:srgbClr val="FFE600"/>
        </a:accent2>
        <a:accent3>
          <a:srgbClr val="FFFFFF"/>
        </a:accent3>
        <a:accent4>
          <a:srgbClr val="000000"/>
        </a:accent4>
        <a:accent5>
          <a:srgbClr val="F6F6F6"/>
        </a:accent5>
        <a:accent6>
          <a:srgbClr val="E7D000"/>
        </a:accent6>
        <a:hlink>
          <a:srgbClr val="999999"/>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Y light projection">
  <a:themeElements>
    <a:clrScheme name="EY white projection-ready">
      <a:dk1>
        <a:srgbClr val="646464"/>
      </a:dk1>
      <a:lt1>
        <a:srgbClr val="646464"/>
      </a:lt1>
      <a:dk2>
        <a:srgbClr val="FFFFFF"/>
      </a:dk2>
      <a:lt2>
        <a:srgbClr val="646464"/>
      </a:lt2>
      <a:accent1>
        <a:srgbClr val="808080"/>
      </a:accent1>
      <a:accent2>
        <a:srgbClr val="FFD200"/>
      </a:accent2>
      <a:accent3>
        <a:srgbClr val="999999"/>
      </a:accent3>
      <a:accent4>
        <a:srgbClr val="C0C0C0"/>
      </a:accent4>
      <a:accent5>
        <a:srgbClr val="0081AE"/>
      </a:accent5>
      <a:accent6>
        <a:srgbClr val="7FC0D6"/>
      </a:accent6>
      <a:hlink>
        <a:srgbClr val="336699"/>
      </a:hlink>
      <a:folHlink>
        <a:srgbClr val="7030A0"/>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20.xml><?xml version="1.0" encoding="utf-8"?>
<a:theme xmlns:a="http://schemas.openxmlformats.org/drawingml/2006/main" name="6_EY_PowerPoint-Vorlage">
  <a:themeElements>
    <a:clrScheme name="EY_PowerPoint-Vorlage 2">
      <a:dk1>
        <a:srgbClr val="000000"/>
      </a:dk1>
      <a:lt1>
        <a:srgbClr val="FFFFFF"/>
      </a:lt1>
      <a:dk2>
        <a:srgbClr val="808080"/>
      </a:dk2>
      <a:lt2>
        <a:srgbClr val="646464"/>
      </a:lt2>
      <a:accent1>
        <a:srgbClr val="A6A6A6"/>
      </a:accent1>
      <a:accent2>
        <a:srgbClr val="CCCCCC"/>
      </a:accent2>
      <a:accent3>
        <a:srgbClr val="FFFFFF"/>
      </a:accent3>
      <a:accent4>
        <a:srgbClr val="000000"/>
      </a:accent4>
      <a:accent5>
        <a:srgbClr val="D0D0D0"/>
      </a:accent5>
      <a:accent6>
        <a:srgbClr val="B9B9B9"/>
      </a:accent6>
      <a:hlink>
        <a:srgbClr val="F2F2F2"/>
      </a:hlink>
      <a:folHlink>
        <a:srgbClr val="FFE600"/>
      </a:folHlink>
    </a:clrScheme>
    <a:fontScheme name="EY_PowerPoint-Vorlage">
      <a:majorFont>
        <a:latin typeface="EYInterstate"/>
        <a:ea typeface=""/>
        <a:cs typeface=""/>
      </a:majorFont>
      <a:minorFont>
        <a:latin typeface="EYInterstat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700" b="1" i="0" u="none" strike="noStrike" cap="none" normalizeH="0" baseline="0" smtClean="0">
            <a:ln>
              <a:noFill/>
            </a:ln>
            <a:solidFill>
              <a:schemeClr val="tx1"/>
            </a:solidFill>
            <a:effectLst/>
            <a:latin typeface="EYInterstate"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700" b="1" i="0" u="none" strike="noStrike" cap="none" normalizeH="0" baseline="0" smtClean="0">
            <a:ln>
              <a:noFill/>
            </a:ln>
            <a:solidFill>
              <a:schemeClr val="tx1"/>
            </a:solidFill>
            <a:effectLst/>
            <a:latin typeface="EYInterstate" pitchFamily="2" charset="0"/>
          </a:defRPr>
        </a:defPPr>
      </a:lstStyle>
    </a:lnDef>
  </a:objectDefaults>
  <a:extraClrSchemeLst>
    <a:extraClrScheme>
      <a:clrScheme name="EY_PowerPoint-Vorlage 1">
        <a:dk1>
          <a:srgbClr val="000000"/>
        </a:dk1>
        <a:lt1>
          <a:srgbClr val="FFFFFF"/>
        </a:lt1>
        <a:dk2>
          <a:srgbClr val="808080"/>
        </a:dk2>
        <a:lt2>
          <a:srgbClr val="646464"/>
        </a:lt2>
        <a:accent1>
          <a:srgbClr val="A6A6A6"/>
        </a:accent1>
        <a:accent2>
          <a:srgbClr val="CCCCCC"/>
        </a:accent2>
        <a:accent3>
          <a:srgbClr val="FFFFFF"/>
        </a:accent3>
        <a:accent4>
          <a:srgbClr val="000000"/>
        </a:accent4>
        <a:accent5>
          <a:srgbClr val="D0D0D0"/>
        </a:accent5>
        <a:accent6>
          <a:srgbClr val="B9B9B9"/>
        </a:accent6>
        <a:hlink>
          <a:srgbClr val="F2F2F2"/>
        </a:hlink>
        <a:folHlink>
          <a:srgbClr val="FFD200"/>
        </a:folHlink>
      </a:clrScheme>
      <a:clrMap bg1="lt1" tx1="dk1" bg2="lt2" tx2="dk2" accent1="accent1" accent2="accent2" accent3="accent3" accent4="accent4" accent5="accent5" accent6="accent6" hlink="hlink" folHlink="folHlink"/>
    </a:extraClrScheme>
    <a:extraClrScheme>
      <a:clrScheme name="EY_PowerPoint-Vorlage 2">
        <a:dk1>
          <a:srgbClr val="000000"/>
        </a:dk1>
        <a:lt1>
          <a:srgbClr val="FFFFFF"/>
        </a:lt1>
        <a:dk2>
          <a:srgbClr val="808080"/>
        </a:dk2>
        <a:lt2>
          <a:srgbClr val="646464"/>
        </a:lt2>
        <a:accent1>
          <a:srgbClr val="A6A6A6"/>
        </a:accent1>
        <a:accent2>
          <a:srgbClr val="CCCCCC"/>
        </a:accent2>
        <a:accent3>
          <a:srgbClr val="FFFFFF"/>
        </a:accent3>
        <a:accent4>
          <a:srgbClr val="000000"/>
        </a:accent4>
        <a:accent5>
          <a:srgbClr val="D0D0D0"/>
        </a:accent5>
        <a:accent6>
          <a:srgbClr val="B9B9B9"/>
        </a:accent6>
        <a:hlink>
          <a:srgbClr val="F2F2F2"/>
        </a:hlink>
        <a:folHlink>
          <a:srgbClr val="FFE6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Bullet text">
  <a:themeElements>
    <a:clrScheme name="Bullet tex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Bullet tex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D200"/>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D200"/>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sng" strike="noStrike" cap="none" normalizeH="0" baseline="0" smtClean="0">
            <a:ln>
              <a:noFill/>
            </a:ln>
            <a:solidFill>
              <a:schemeClr val="tx1"/>
            </a:solidFill>
            <a:effectLst/>
            <a:latin typeface="Arial" charset="0"/>
          </a:defRPr>
        </a:defPPr>
      </a:lstStyle>
    </a:lnDef>
  </a:objectDefaults>
  <a:extraClrSchemeLst>
    <a:extraClrScheme>
      <a:clrScheme name="Bullet tex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_EY_regular_presentation">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Y dark print">
  <a:themeElements>
    <a:clrScheme name="EY dark print-ready">
      <a:dk1>
        <a:srgbClr val="FFFFFF"/>
      </a:dk1>
      <a:lt1>
        <a:srgbClr val="FFFFFF"/>
      </a:lt1>
      <a:dk2>
        <a:srgbClr val="333333"/>
      </a:dk2>
      <a:lt2>
        <a:srgbClr val="FFE600"/>
      </a:lt2>
      <a:accent1>
        <a:srgbClr val="7F7E82"/>
      </a:accent1>
      <a:accent2>
        <a:srgbClr val="FFE600"/>
      </a:accent2>
      <a:accent3>
        <a:srgbClr val="999999"/>
      </a:accent3>
      <a:accent4>
        <a:srgbClr val="F0F0F0"/>
      </a:accent4>
      <a:accent5>
        <a:srgbClr val="00A3AE"/>
      </a:accent5>
      <a:accent6>
        <a:srgbClr val="7FD1D6"/>
      </a:accent6>
      <a:hlink>
        <a:srgbClr val="336699"/>
      </a:hlink>
      <a:folHlink>
        <a:srgbClr val="7030A0"/>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4.xml><?xml version="1.0" encoding="utf-8"?>
<a:theme xmlns:a="http://schemas.openxmlformats.org/drawingml/2006/main" name="EY dark projection">
  <a:themeElements>
    <a:clrScheme name="Custom 4">
      <a:dk1>
        <a:srgbClr val="FFFFFF"/>
      </a:dk1>
      <a:lt1>
        <a:srgbClr val="FFFFFF"/>
      </a:lt1>
      <a:dk2>
        <a:srgbClr val="333333"/>
      </a:dk2>
      <a:lt2>
        <a:srgbClr val="FFD200"/>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5.xml><?xml version="1.0" encoding="utf-8"?>
<a:theme xmlns:a="http://schemas.openxmlformats.org/drawingml/2006/main" name="2_Proposal Template Landscape">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 Interstate">
      <a:majorFont>
        <a:latin typeface="EYInterstate"/>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ln w="9525">
          <a:noFill/>
          <a:miter lim="800000"/>
          <a:headEnd/>
          <a:tailEnd/>
        </a:ln>
        <a:effectLst/>
      </a:spPr>
      <a:bodyPr vert="horz" wrap="square" lIns="0" tIns="0" rIns="0" bIns="0" numCol="1" anchor="t" anchorCtr="0" compatLnSpc="1">
        <a:prstTxWarp prst="textNoShape">
          <a:avLst/>
        </a:prstTxWarp>
        <a:noAutofit/>
      </a:bodyPr>
      <a:lstStyle>
        <a:defPPr marL="361950" indent="-361950" algn="l" defTabSz="1043056" rtl="0" eaLnBrk="1" fontAlgn="base" latinLnBrk="0" hangingPunct="1">
          <a:lnSpc>
            <a:spcPct val="85000"/>
          </a:lnSpc>
          <a:spcBef>
            <a:spcPts val="0"/>
          </a:spcBef>
          <a:spcAft>
            <a:spcPts val="600"/>
          </a:spcAft>
          <a:buClr>
            <a:schemeClr val="accent2"/>
          </a:buClr>
          <a:buSzPct val="80000"/>
          <a:buFont typeface="Arial" charset="0"/>
          <a:tabLst/>
          <a:defRPr sz="900" kern="1200" noProof="0" dirty="0" err="1" smtClean="0">
            <a:solidFill>
              <a:schemeClr val="tx1"/>
            </a:solidFill>
            <a:latin typeface="+mn-lt"/>
            <a:ea typeface="+mn-ea"/>
            <a:cs typeface="+mn-cs"/>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6.xml><?xml version="1.0" encoding="utf-8"?>
<a:theme xmlns:a="http://schemas.openxmlformats.org/drawingml/2006/main" name="3_Proposal Template Landscape">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 Interstate">
      <a:majorFont>
        <a:latin typeface="EYInterstate"/>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ln w="9525">
          <a:noFill/>
          <a:miter lim="800000"/>
          <a:headEnd/>
          <a:tailEnd/>
        </a:ln>
        <a:effectLst/>
      </a:spPr>
      <a:bodyPr vert="horz" wrap="square" lIns="0" tIns="0" rIns="0" bIns="0" numCol="1" anchor="t" anchorCtr="0" compatLnSpc="1">
        <a:prstTxWarp prst="textNoShape">
          <a:avLst/>
        </a:prstTxWarp>
        <a:noAutofit/>
      </a:bodyPr>
      <a:lstStyle>
        <a:defPPr marL="361950" indent="-361950" algn="l" defTabSz="1043056" rtl="0" eaLnBrk="1" fontAlgn="base" latinLnBrk="0" hangingPunct="1">
          <a:lnSpc>
            <a:spcPct val="85000"/>
          </a:lnSpc>
          <a:spcBef>
            <a:spcPts val="0"/>
          </a:spcBef>
          <a:spcAft>
            <a:spcPts val="600"/>
          </a:spcAft>
          <a:buClr>
            <a:schemeClr val="accent2"/>
          </a:buClr>
          <a:buSzPct val="80000"/>
          <a:buFont typeface="Arial" charset="0"/>
          <a:tabLst/>
          <a:defRPr sz="900" kern="1200" noProof="0" dirty="0" err="1" smtClean="0">
            <a:solidFill>
              <a:schemeClr val="tx1"/>
            </a:solidFill>
            <a:latin typeface="+mn-lt"/>
            <a:ea typeface="+mn-ea"/>
            <a:cs typeface="+mn-cs"/>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7.xml><?xml version="1.0" encoding="utf-8"?>
<a:theme xmlns:a="http://schemas.openxmlformats.org/drawingml/2006/main" name="4_Proposal Template Landscape">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 Interstate">
      <a:majorFont>
        <a:latin typeface="EYInterstate"/>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ln w="9525">
          <a:noFill/>
          <a:miter lim="800000"/>
          <a:headEnd/>
          <a:tailEnd/>
        </a:ln>
        <a:effectLst/>
      </a:spPr>
      <a:bodyPr vert="horz" wrap="square" lIns="0" tIns="0" rIns="0" bIns="0" numCol="1" anchor="t" anchorCtr="0" compatLnSpc="1">
        <a:prstTxWarp prst="textNoShape">
          <a:avLst/>
        </a:prstTxWarp>
        <a:noAutofit/>
      </a:bodyPr>
      <a:lstStyle>
        <a:defPPr marL="361950" indent="-361950" algn="l" defTabSz="1043056" rtl="0" eaLnBrk="1" fontAlgn="base" latinLnBrk="0" hangingPunct="1">
          <a:lnSpc>
            <a:spcPct val="85000"/>
          </a:lnSpc>
          <a:spcBef>
            <a:spcPts val="0"/>
          </a:spcBef>
          <a:spcAft>
            <a:spcPts val="600"/>
          </a:spcAft>
          <a:buClr>
            <a:schemeClr val="accent2"/>
          </a:buClr>
          <a:buSzPct val="80000"/>
          <a:buFont typeface="Arial" charset="0"/>
          <a:tabLst/>
          <a:defRPr sz="900" kern="1200" noProof="0" dirty="0" err="1" smtClean="0">
            <a:solidFill>
              <a:schemeClr val="tx1"/>
            </a:solidFill>
            <a:latin typeface="+mn-lt"/>
            <a:ea typeface="+mn-ea"/>
            <a:cs typeface="+mn-cs"/>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8.xml><?xml version="1.0" encoding="utf-8"?>
<a:theme xmlns:a="http://schemas.openxmlformats.org/drawingml/2006/main" name="5_Proposal Template Landscape">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 Interstate">
      <a:majorFont>
        <a:latin typeface="EYInterstate"/>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ln w="9525">
          <a:noFill/>
          <a:miter lim="800000"/>
          <a:headEnd/>
          <a:tailEnd/>
        </a:ln>
        <a:effectLst/>
      </a:spPr>
      <a:bodyPr vert="horz" wrap="square" lIns="0" tIns="0" rIns="0" bIns="0" numCol="1" anchor="t" anchorCtr="0" compatLnSpc="1">
        <a:prstTxWarp prst="textNoShape">
          <a:avLst/>
        </a:prstTxWarp>
        <a:noAutofit/>
      </a:bodyPr>
      <a:lstStyle>
        <a:defPPr marL="361950" indent="-361950" algn="l" defTabSz="1043056" rtl="0" eaLnBrk="1" fontAlgn="base" latinLnBrk="0" hangingPunct="1">
          <a:lnSpc>
            <a:spcPct val="85000"/>
          </a:lnSpc>
          <a:spcBef>
            <a:spcPts val="0"/>
          </a:spcBef>
          <a:spcAft>
            <a:spcPts val="600"/>
          </a:spcAft>
          <a:buClr>
            <a:schemeClr val="accent2"/>
          </a:buClr>
          <a:buSzPct val="80000"/>
          <a:buFont typeface="Arial" charset="0"/>
          <a:tabLst/>
          <a:defRPr sz="900" kern="1200" noProof="0" dirty="0" err="1" smtClean="0">
            <a:solidFill>
              <a:schemeClr val="tx1"/>
            </a:solidFill>
            <a:latin typeface="+mn-lt"/>
            <a:ea typeface="+mn-ea"/>
            <a:cs typeface="+mn-cs"/>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9.xml><?xml version="1.0" encoding="utf-8"?>
<a:theme xmlns:a="http://schemas.openxmlformats.org/drawingml/2006/main" name="6_Proposal Template Landscape">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 Interstate">
      <a:majorFont>
        <a:latin typeface="EYInterstate"/>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ln w="9525">
          <a:noFill/>
          <a:miter lim="800000"/>
          <a:headEnd/>
          <a:tailEnd/>
        </a:ln>
        <a:effectLst/>
      </a:spPr>
      <a:bodyPr vert="horz" wrap="square" lIns="0" tIns="0" rIns="0" bIns="0" numCol="1" anchor="t" anchorCtr="0" compatLnSpc="1">
        <a:prstTxWarp prst="textNoShape">
          <a:avLst/>
        </a:prstTxWarp>
        <a:noAutofit/>
      </a:bodyPr>
      <a:lstStyle>
        <a:defPPr marL="361950" indent="-361950" algn="l" defTabSz="1043056" rtl="0" eaLnBrk="1" fontAlgn="base" latinLnBrk="0" hangingPunct="1">
          <a:lnSpc>
            <a:spcPct val="85000"/>
          </a:lnSpc>
          <a:spcBef>
            <a:spcPts val="0"/>
          </a:spcBef>
          <a:spcAft>
            <a:spcPts val="600"/>
          </a:spcAft>
          <a:buClr>
            <a:schemeClr val="accent2"/>
          </a:buClr>
          <a:buSzPct val="80000"/>
          <a:buFont typeface="Arial" charset="0"/>
          <a:tabLst/>
          <a:defRPr sz="900" kern="1200" noProof="0" dirty="0" err="1" smtClean="0">
            <a:solidFill>
              <a:schemeClr val="tx1"/>
            </a:solidFill>
            <a:latin typeface="+mn-lt"/>
            <a:ea typeface="+mn-ea"/>
            <a:cs typeface="+mn-cs"/>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docProps/app.xml><?xml version="1.0" encoding="utf-8"?>
<Properties xmlns="http://schemas.openxmlformats.org/officeDocument/2006/extended-properties" xmlns:vt="http://schemas.openxmlformats.org/officeDocument/2006/docPropsVTypes">
  <Template/>
  <TotalTime>8359</TotalTime>
  <Words>3501</Words>
  <Application>Microsoft Office PowerPoint</Application>
  <PresentationFormat>Presentación en pantalla (4:3)</PresentationFormat>
  <Paragraphs>702</Paragraphs>
  <Slides>39</Slides>
  <Notes>39</Notes>
  <HiddenSlides>0</HiddenSlides>
  <MMClips>0</MMClips>
  <ScaleCrop>false</ScaleCrop>
  <HeadingPairs>
    <vt:vector size="8" baseType="variant">
      <vt:variant>
        <vt:lpstr>Fuentes usadas</vt:lpstr>
      </vt:variant>
      <vt:variant>
        <vt:i4>6</vt:i4>
      </vt:variant>
      <vt:variant>
        <vt:lpstr>Plantilla de diseño</vt:lpstr>
      </vt:variant>
      <vt:variant>
        <vt:i4>274</vt:i4>
      </vt:variant>
      <vt:variant>
        <vt:lpstr>Servidores OLE incrustados</vt:lpstr>
      </vt:variant>
      <vt:variant>
        <vt:i4>1</vt:i4>
      </vt:variant>
      <vt:variant>
        <vt:lpstr>Títulos de diapositiva</vt:lpstr>
      </vt:variant>
      <vt:variant>
        <vt:i4>39</vt:i4>
      </vt:variant>
    </vt:vector>
  </HeadingPairs>
  <TitlesOfParts>
    <vt:vector size="320" baseType="lpstr">
      <vt:lpstr>Arial</vt:lpstr>
      <vt:lpstr>EYInterstate</vt:lpstr>
      <vt:lpstr>EYInterstate Light</vt:lpstr>
      <vt:lpstr>EYInterstate Regular</vt:lpstr>
      <vt:lpstr>Times New Roman</vt:lpstr>
      <vt:lpstr>Wingdings</vt:lpstr>
      <vt:lpstr>EY_Presentation_Regular</vt:lpstr>
      <vt:lpstr>EY light projection</vt:lpstr>
      <vt:lpstr>EY dark print</vt:lpstr>
      <vt:lpstr>EY dark projection</vt:lpstr>
      <vt:lpstr>2_Proposal Template Landscape</vt:lpstr>
      <vt:lpstr>3_Proposal Template Landscape</vt:lpstr>
      <vt:lpstr>4_Proposal Template Landscape</vt:lpstr>
      <vt:lpstr>5_Proposal Template Landscape</vt:lpstr>
      <vt:lpstr>6_Proposal Template Landscape</vt:lpstr>
      <vt:lpstr>7_Proposal Template Landscape</vt:lpstr>
      <vt:lpstr>3_GRID</vt:lpstr>
      <vt:lpstr>4_GRID</vt:lpstr>
      <vt:lpstr>5_GRID</vt:lpstr>
      <vt:lpstr>8_Proposal Template Landscape</vt:lpstr>
      <vt:lpstr>9_Proposal Template Landscape</vt:lpstr>
      <vt:lpstr>1_EY light projection</vt:lpstr>
      <vt:lpstr>10_Proposal Template Landscape</vt:lpstr>
      <vt:lpstr>EY_regular_presentation</vt:lpstr>
      <vt:lpstr>6_GRID</vt:lpstr>
      <vt:lpstr>6_EY_PowerPoint-Vorlage</vt:lpstr>
      <vt:lpstr>Bullet text</vt:lpstr>
      <vt:lpstr>1_EY_regular_presentation</vt:lpstr>
      <vt:lpstr>EY_Presentation_Regular</vt:lpstr>
      <vt:lpstr>EY_Presentation_Regular</vt:lpstr>
      <vt:lpstr>EY_Presentation_Regular</vt:lpstr>
      <vt:lpstr>EY_Presentation_Regular</vt:lpstr>
      <vt:lpstr>EY_Presentation_Regular</vt:lpstr>
      <vt:lpstr>EY_Presentation_Regular</vt:lpstr>
      <vt:lpstr>EY_Presentation_Regular</vt:lpstr>
      <vt:lpstr>EY_Presentation_Regular</vt:lpstr>
      <vt:lpstr>EY_Presentation_Regular</vt:lpstr>
      <vt:lpstr>EY_Presentation_Regular</vt:lpstr>
      <vt:lpstr>EY_Presentation_Regular</vt:lpstr>
      <vt:lpstr>EY_Presentation_Regular</vt:lpstr>
      <vt:lpstr>EY_Presentation_Regular</vt:lpstr>
      <vt:lpstr>EY_Presentation_Regular</vt:lpstr>
      <vt:lpstr>EY light projection</vt:lpstr>
      <vt:lpstr>EY light projection</vt:lpstr>
      <vt:lpstr>EY light projection</vt:lpstr>
      <vt:lpstr>EY light projection</vt:lpstr>
      <vt:lpstr>EY light projection</vt:lpstr>
      <vt:lpstr>EY light projection</vt:lpstr>
      <vt:lpstr>EY light projection</vt:lpstr>
      <vt:lpstr>EY light projection</vt:lpstr>
      <vt:lpstr>EY light projection</vt:lpstr>
      <vt:lpstr>EY light projection</vt:lpstr>
      <vt:lpstr>EY light projection</vt:lpstr>
      <vt:lpstr>EY light projection</vt:lpstr>
      <vt:lpstr>EY light projection</vt:lpstr>
      <vt:lpstr>EY light projection</vt:lpstr>
      <vt:lpstr>EY dark print</vt:lpstr>
      <vt:lpstr>EY dark print</vt:lpstr>
      <vt:lpstr>EY dark print</vt:lpstr>
      <vt:lpstr>EY dark print</vt:lpstr>
      <vt:lpstr>EY dark print</vt:lpstr>
      <vt:lpstr>EY dark print</vt:lpstr>
      <vt:lpstr>EY dark print</vt:lpstr>
      <vt:lpstr>EY dark print</vt:lpstr>
      <vt:lpstr>EY dark print</vt:lpstr>
      <vt:lpstr>EY dark print</vt:lpstr>
      <vt:lpstr>EY dark print</vt:lpstr>
      <vt:lpstr>EY dark print</vt:lpstr>
      <vt:lpstr>EY dark print</vt:lpstr>
      <vt:lpstr>EY dark print</vt:lpstr>
      <vt:lpstr>EY dark projection</vt:lpstr>
      <vt:lpstr>EY dark projection</vt:lpstr>
      <vt:lpstr>EY dark projection</vt:lpstr>
      <vt:lpstr>EY dark projection</vt:lpstr>
      <vt:lpstr>EY dark projection</vt:lpstr>
      <vt:lpstr>EY dark projection</vt:lpstr>
      <vt:lpstr>EY dark projection</vt:lpstr>
      <vt:lpstr>EY dark projection</vt:lpstr>
      <vt:lpstr>EY dark projection</vt:lpstr>
      <vt:lpstr>EY dark projection</vt:lpstr>
      <vt:lpstr>EY dark projection</vt:lpstr>
      <vt:lpstr>EY dark projection</vt:lpstr>
      <vt:lpstr>EY dark projection</vt:lpstr>
      <vt:lpstr>EY dark projection</vt:lpstr>
      <vt:lpstr>2_Proposal Template Landscape</vt:lpstr>
      <vt:lpstr>2_Proposal Template Landscape</vt:lpstr>
      <vt:lpstr>2_Proposal Template Landscape</vt:lpstr>
      <vt:lpstr>2_Proposal Template Landscape</vt:lpstr>
      <vt:lpstr>2_Proposal Template Landscape</vt:lpstr>
      <vt:lpstr>2_Proposal Template Landscape</vt:lpstr>
      <vt:lpstr>2_Proposal Template Landscape</vt:lpstr>
      <vt:lpstr>2_Proposal Template Landscape</vt:lpstr>
      <vt:lpstr>2_Proposal Template Landscape</vt:lpstr>
      <vt:lpstr>2_Proposal Template Landscape</vt:lpstr>
      <vt:lpstr>2_Proposal Template Landscape</vt:lpstr>
      <vt:lpstr>2_Proposal Template Landscape</vt:lpstr>
      <vt:lpstr>2_Proposal Template Landscape</vt:lpstr>
      <vt:lpstr>2_Proposal Template Landscape</vt:lpstr>
      <vt:lpstr>2_Proposal Template Landscape</vt:lpstr>
      <vt:lpstr>2_Proposal Template Landscape</vt:lpstr>
      <vt:lpstr>3_Proposal Template Landscape</vt:lpstr>
      <vt:lpstr>3_Proposal Template Landscape</vt:lpstr>
      <vt:lpstr>3_Proposal Template Landscape</vt:lpstr>
      <vt:lpstr>3_Proposal Template Landscape</vt:lpstr>
      <vt:lpstr>3_Proposal Template Landscape</vt:lpstr>
      <vt:lpstr>3_Proposal Template Landscape</vt:lpstr>
      <vt:lpstr>3_Proposal Template Landscape</vt:lpstr>
      <vt:lpstr>3_Proposal Template Landscape</vt:lpstr>
      <vt:lpstr>3_Proposal Template Landscape</vt:lpstr>
      <vt:lpstr>3_Proposal Template Landscape</vt:lpstr>
      <vt:lpstr>3_Proposal Template Landscape</vt:lpstr>
      <vt:lpstr>3_Proposal Template Landscape</vt:lpstr>
      <vt:lpstr>3_Proposal Template Landscape</vt:lpstr>
      <vt:lpstr>3_Proposal Template Landscape</vt:lpstr>
      <vt:lpstr>3_Proposal Template Landscape</vt:lpstr>
      <vt:lpstr>3_Proposal Template Landscape</vt:lpstr>
      <vt:lpstr>4_Proposal Template Landscape</vt:lpstr>
      <vt:lpstr>4_Proposal Template Landscape</vt:lpstr>
      <vt:lpstr>4_Proposal Template Landscape</vt:lpstr>
      <vt:lpstr>4_Proposal Template Landscape</vt:lpstr>
      <vt:lpstr>4_Proposal Template Landscape</vt:lpstr>
      <vt:lpstr>4_Proposal Template Landscape</vt:lpstr>
      <vt:lpstr>4_Proposal Template Landscape</vt:lpstr>
      <vt:lpstr>4_Proposal Template Landscape</vt:lpstr>
      <vt:lpstr>4_Proposal Template Landscape</vt:lpstr>
      <vt:lpstr>4_Proposal Template Landscape</vt:lpstr>
      <vt:lpstr>4_Proposal Template Landscape</vt:lpstr>
      <vt:lpstr>4_Proposal Template Landscape</vt:lpstr>
      <vt:lpstr>4_Proposal Template Landscape</vt:lpstr>
      <vt:lpstr>4_Proposal Template Landscape</vt:lpstr>
      <vt:lpstr>4_Proposal Template Landscape</vt:lpstr>
      <vt:lpstr>4_Proposal Template Landscape</vt:lpstr>
      <vt:lpstr>5_Proposal Template Landscape</vt:lpstr>
      <vt:lpstr>5_Proposal Template Landscape</vt:lpstr>
      <vt:lpstr>5_Proposal Template Landscape</vt:lpstr>
      <vt:lpstr>5_Proposal Template Landscape</vt:lpstr>
      <vt:lpstr>5_Proposal Template Landscape</vt:lpstr>
      <vt:lpstr>5_Proposal Template Landscape</vt:lpstr>
      <vt:lpstr>5_Proposal Template Landscape</vt:lpstr>
      <vt:lpstr>5_Proposal Template Landscape</vt:lpstr>
      <vt:lpstr>5_Proposal Template Landscape</vt:lpstr>
      <vt:lpstr>5_Proposal Template Landscape</vt:lpstr>
      <vt:lpstr>5_Proposal Template Landscape</vt:lpstr>
      <vt:lpstr>5_Proposal Template Landscape</vt:lpstr>
      <vt:lpstr>5_Proposal Template Landscape</vt:lpstr>
      <vt:lpstr>5_Proposal Template Landscape</vt:lpstr>
      <vt:lpstr>5_Proposal Template Landscape</vt:lpstr>
      <vt:lpstr>5_Proposal Template Landscape</vt:lpstr>
      <vt:lpstr>6_Proposal Template Landscape</vt:lpstr>
      <vt:lpstr>6_Proposal Template Landscape</vt:lpstr>
      <vt:lpstr>6_Proposal Template Landscape</vt:lpstr>
      <vt:lpstr>6_Proposal Template Landscape</vt:lpstr>
      <vt:lpstr>6_Proposal Template Landscape</vt:lpstr>
      <vt:lpstr>6_Proposal Template Landscape</vt:lpstr>
      <vt:lpstr>6_Proposal Template Landscape</vt:lpstr>
      <vt:lpstr>6_Proposal Template Landscape</vt:lpstr>
      <vt:lpstr>6_Proposal Template Landscape</vt:lpstr>
      <vt:lpstr>6_Proposal Template Landscape</vt:lpstr>
      <vt:lpstr>6_Proposal Template Landscape</vt:lpstr>
      <vt:lpstr>6_Proposal Template Landscape</vt:lpstr>
      <vt:lpstr>6_Proposal Template Landscape</vt:lpstr>
      <vt:lpstr>6_Proposal Template Landscape</vt:lpstr>
      <vt:lpstr>6_Proposal Template Landscape</vt:lpstr>
      <vt:lpstr>6_Proposal Template Landscape</vt:lpstr>
      <vt:lpstr>7_Proposal Template Landscape</vt:lpstr>
      <vt:lpstr>7_Proposal Template Landscape</vt:lpstr>
      <vt:lpstr>7_Proposal Template Landscape</vt:lpstr>
      <vt:lpstr>7_Proposal Template Landscape</vt:lpstr>
      <vt:lpstr>7_Proposal Template Landscape</vt:lpstr>
      <vt:lpstr>7_Proposal Template Landscape</vt:lpstr>
      <vt:lpstr>7_Proposal Template Landscape</vt:lpstr>
      <vt:lpstr>7_Proposal Template Landscape</vt:lpstr>
      <vt:lpstr>7_Proposal Template Landscape</vt:lpstr>
      <vt:lpstr>7_Proposal Template Landscape</vt:lpstr>
      <vt:lpstr>7_Proposal Template Landscape</vt:lpstr>
      <vt:lpstr>7_Proposal Template Landscape</vt:lpstr>
      <vt:lpstr>7_Proposal Template Landscape</vt:lpstr>
      <vt:lpstr>7_Proposal Template Landscape</vt:lpstr>
      <vt:lpstr>7_Proposal Template Landscape</vt:lpstr>
      <vt:lpstr>7_Proposal Template Landscape</vt:lpstr>
      <vt:lpstr>3_GRID</vt:lpstr>
      <vt:lpstr>3_GRID</vt:lpstr>
      <vt:lpstr>3_GRID</vt:lpstr>
      <vt:lpstr>4_GRID</vt:lpstr>
      <vt:lpstr>4_GRID</vt:lpstr>
      <vt:lpstr>4_GRID</vt:lpstr>
      <vt:lpstr>5_GRID</vt:lpstr>
      <vt:lpstr>5_GRID</vt:lpstr>
      <vt:lpstr>5_GRID</vt:lpstr>
      <vt:lpstr>8_Proposal Template Landscape</vt:lpstr>
      <vt:lpstr>8_Proposal Template Landscape</vt:lpstr>
      <vt:lpstr>8_Proposal Template Landscape</vt:lpstr>
      <vt:lpstr>8_Proposal Template Landscape</vt:lpstr>
      <vt:lpstr>8_Proposal Template Landscape</vt:lpstr>
      <vt:lpstr>8_Proposal Template Landscape</vt:lpstr>
      <vt:lpstr>8_Proposal Template Landscape</vt:lpstr>
      <vt:lpstr>8_Proposal Template Landscape</vt:lpstr>
      <vt:lpstr>8_Proposal Template Landscape</vt:lpstr>
      <vt:lpstr>8_Proposal Template Landscape</vt:lpstr>
      <vt:lpstr>8_Proposal Template Landscape</vt:lpstr>
      <vt:lpstr>8_Proposal Template Landscape</vt:lpstr>
      <vt:lpstr>8_Proposal Template Landscape</vt:lpstr>
      <vt:lpstr>8_Proposal Template Landscape</vt:lpstr>
      <vt:lpstr>8_Proposal Template Landscape</vt:lpstr>
      <vt:lpstr>8_Proposal Template Landscape</vt:lpstr>
      <vt:lpstr>9_Proposal Template Landscape</vt:lpstr>
      <vt:lpstr>9_Proposal Template Landscape</vt:lpstr>
      <vt:lpstr>9_Proposal Template Landscape</vt:lpstr>
      <vt:lpstr>9_Proposal Template Landscape</vt:lpstr>
      <vt:lpstr>9_Proposal Template Landscape</vt:lpstr>
      <vt:lpstr>9_Proposal Template Landscape</vt:lpstr>
      <vt:lpstr>9_Proposal Template Landscape</vt:lpstr>
      <vt:lpstr>9_Proposal Template Landscape</vt:lpstr>
      <vt:lpstr>9_Proposal Template Landscape</vt:lpstr>
      <vt:lpstr>9_Proposal Template Landscape</vt:lpstr>
      <vt:lpstr>9_Proposal Template Landscape</vt:lpstr>
      <vt:lpstr>9_Proposal Template Landscape</vt:lpstr>
      <vt:lpstr>9_Proposal Template Landscape</vt:lpstr>
      <vt:lpstr>9_Proposal Template Landscape</vt:lpstr>
      <vt:lpstr>9_Proposal Template Landscape</vt:lpstr>
      <vt:lpstr>9_Proposal Template Landscape</vt:lpstr>
      <vt:lpstr>1_EY light projection</vt:lpstr>
      <vt:lpstr>1_EY light projection</vt:lpstr>
      <vt:lpstr>1_EY light projection</vt:lpstr>
      <vt:lpstr>1_EY light projection</vt:lpstr>
      <vt:lpstr>1_EY light projection</vt:lpstr>
      <vt:lpstr>1_EY light projection</vt:lpstr>
      <vt:lpstr>1_EY light projection</vt:lpstr>
      <vt:lpstr>1_EY light projection</vt:lpstr>
      <vt:lpstr>1_EY light projection</vt:lpstr>
      <vt:lpstr>1_EY light projection</vt:lpstr>
      <vt:lpstr>1_EY light projection</vt:lpstr>
      <vt:lpstr>1_EY light projection</vt:lpstr>
      <vt:lpstr>1_EY light projection</vt:lpstr>
      <vt:lpstr>1_EY light projection</vt:lpstr>
      <vt:lpstr>10_Proposal Template Landscape</vt:lpstr>
      <vt:lpstr>10_Proposal Template Landscape</vt:lpstr>
      <vt:lpstr>10_Proposal Template Landscape</vt:lpstr>
      <vt:lpstr>10_Proposal Template Landscape</vt:lpstr>
      <vt:lpstr>10_Proposal Template Landscape</vt:lpstr>
      <vt:lpstr>10_Proposal Template Landscape</vt:lpstr>
      <vt:lpstr>10_Proposal Template Landscape</vt:lpstr>
      <vt:lpstr>10_Proposal Template Landscape</vt:lpstr>
      <vt:lpstr>10_Proposal Template Landscape</vt:lpstr>
      <vt:lpstr>10_Proposal Template Landscape</vt:lpstr>
      <vt:lpstr>10_Proposal Template Landscape</vt:lpstr>
      <vt:lpstr>10_Proposal Template Landscape</vt:lpstr>
      <vt:lpstr>EY_regular_presentation</vt:lpstr>
      <vt:lpstr>EY_regular_presentation</vt:lpstr>
      <vt:lpstr>EY_regular_presentation</vt:lpstr>
      <vt:lpstr>EY_regular_presentation</vt:lpstr>
      <vt:lpstr>EY_regular_presentation</vt:lpstr>
      <vt:lpstr>EY_regular_presentation</vt:lpstr>
      <vt:lpstr>EY_regular_presentation</vt:lpstr>
      <vt:lpstr>EY_regular_presentation</vt:lpstr>
      <vt:lpstr>6_GRID</vt:lpstr>
      <vt:lpstr>6_GRID</vt:lpstr>
      <vt:lpstr>6_GRID</vt:lpstr>
      <vt:lpstr>6_EY_PowerPoint-Vorlage</vt:lpstr>
      <vt:lpstr>6_EY_PowerPoint-Vorlage</vt:lpstr>
      <vt:lpstr>Bullet text</vt:lpstr>
      <vt:lpstr>Bullet text</vt:lpstr>
      <vt:lpstr>Bullet text</vt:lpstr>
      <vt:lpstr>Bullet text</vt:lpstr>
      <vt:lpstr>Bullet text</vt:lpstr>
      <vt:lpstr>Bullet text</vt:lpstr>
      <vt:lpstr>Bullet text</vt:lpstr>
      <vt:lpstr>Bullet text</vt:lpstr>
      <vt:lpstr>1_EY_regular_presentation</vt:lpstr>
      <vt:lpstr>1_EY_regular_presentation</vt:lpstr>
      <vt:lpstr>1_EY_regular_presentation</vt:lpstr>
      <vt:lpstr>1_EY_regular_presentation</vt:lpstr>
      <vt:lpstr>1_EY_regular_presentation</vt:lpstr>
      <vt:lpstr>1_EY_regular_presentation</vt:lpstr>
      <vt:lpstr>1_EY_regular_presentation</vt:lpstr>
      <vt:lpstr>1_EY_regular_presentation</vt:lpstr>
      <vt:lpstr>1_EY_regular_presentation</vt:lpstr>
      <vt:lpstr>1_EY_regular_presentation</vt:lpstr>
      <vt:lpstr>1_EY_regular_presentation</vt:lpstr>
      <vt:lpstr>1_EY_regular_presentation</vt:lpstr>
      <vt:lpstr>think-cell Slide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vector>
  </TitlesOfParts>
  <Company>Ernst &amp; Young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(Arial bold 30 point)</dc:title>
  <dc:creator>Carlos Lopez Abadia</dc:creator>
  <cp:lastModifiedBy>sestudillo</cp:lastModifiedBy>
  <cp:revision>443</cp:revision>
  <cp:lastPrinted>2015-12-04T11:04:22Z</cp:lastPrinted>
  <dcterms:created xsi:type="dcterms:W3CDTF">2013-09-24T14:48:30Z</dcterms:created>
  <dcterms:modified xsi:type="dcterms:W3CDTF">2015-12-22T11:15:24Z</dcterms:modified>
</cp:coreProperties>
</file>